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57" r:id="rId4"/>
    <p:sldId id="260"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18BD5-5515-4C90-ACC9-1ACC6E409576}" v="30" dt="2021-11-02T22:01:02.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4" autoAdjust="0"/>
    <p:restoredTop sz="53203" autoAdjust="0"/>
  </p:normalViewPr>
  <p:slideViewPr>
    <p:cSldViewPr snapToGrid="0">
      <p:cViewPr varScale="1">
        <p:scale>
          <a:sx n="59" d="100"/>
          <a:sy n="59"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9B418BD5-5515-4C90-ACC9-1ACC6E409576}"/>
    <pc:docChg chg="undo custSel addSld delSld modSld">
      <pc:chgData name="Leigh-Ann Pringle" userId="90c27759-dcb2-4cfd-84bf-93ebcdd77db7" providerId="ADAL" clId="{9B418BD5-5515-4C90-ACC9-1ACC6E409576}" dt="2021-11-02T22:24:21.260" v="4319"/>
      <pc:docMkLst>
        <pc:docMk/>
      </pc:docMkLst>
      <pc:sldChg chg="setBg modNotesTx">
        <pc:chgData name="Leigh-Ann Pringle" userId="90c27759-dcb2-4cfd-84bf-93ebcdd77db7" providerId="ADAL" clId="{9B418BD5-5515-4C90-ACC9-1ACC6E409576}" dt="2021-10-25T22:01:52.106" v="3698" actId="20577"/>
        <pc:sldMkLst>
          <pc:docMk/>
          <pc:sldMk cId="2009562702" sldId="256"/>
        </pc:sldMkLst>
      </pc:sldChg>
      <pc:sldChg chg="addSp delSp modSp mod modNotesTx">
        <pc:chgData name="Leigh-Ann Pringle" userId="90c27759-dcb2-4cfd-84bf-93ebcdd77db7" providerId="ADAL" clId="{9B418BD5-5515-4C90-ACC9-1ACC6E409576}" dt="2021-10-25T20:54:29.946" v="2273" actId="6549"/>
        <pc:sldMkLst>
          <pc:docMk/>
          <pc:sldMk cId="287284723" sldId="257"/>
        </pc:sldMkLst>
        <pc:spChg chg="del">
          <ac:chgData name="Leigh-Ann Pringle" userId="90c27759-dcb2-4cfd-84bf-93ebcdd77db7" providerId="ADAL" clId="{9B418BD5-5515-4C90-ACC9-1ACC6E409576}" dt="2021-10-25T20:41:39.077" v="779" actId="478"/>
          <ac:spMkLst>
            <pc:docMk/>
            <pc:sldMk cId="287284723" sldId="257"/>
            <ac:spMk id="2" creationId="{BE4FD1FC-768F-4377-8DA8-A269ACC76291}"/>
          </ac:spMkLst>
        </pc:spChg>
        <pc:spChg chg="add mod">
          <ac:chgData name="Leigh-Ann Pringle" userId="90c27759-dcb2-4cfd-84bf-93ebcdd77db7" providerId="ADAL" clId="{9B418BD5-5515-4C90-ACC9-1ACC6E409576}" dt="2021-10-25T20:48:00.295" v="1332" actId="20577"/>
          <ac:spMkLst>
            <pc:docMk/>
            <pc:sldMk cId="287284723" sldId="257"/>
            <ac:spMk id="4" creationId="{B411D0BE-9928-4832-8FF3-C041029695CB}"/>
          </ac:spMkLst>
        </pc:spChg>
        <pc:spChg chg="add mod">
          <ac:chgData name="Leigh-Ann Pringle" userId="90c27759-dcb2-4cfd-84bf-93ebcdd77db7" providerId="ADAL" clId="{9B418BD5-5515-4C90-ACC9-1ACC6E409576}" dt="2021-10-25T20:43:35.513" v="922" actId="20577"/>
          <ac:spMkLst>
            <pc:docMk/>
            <pc:sldMk cId="287284723" sldId="257"/>
            <ac:spMk id="5" creationId="{D313BF6D-F879-401E-BCE1-B32A326491BB}"/>
          </ac:spMkLst>
        </pc:spChg>
        <pc:spChg chg="add mod">
          <ac:chgData name="Leigh-Ann Pringle" userId="90c27759-dcb2-4cfd-84bf-93ebcdd77db7" providerId="ADAL" clId="{9B418BD5-5515-4C90-ACC9-1ACC6E409576}" dt="2021-10-25T20:52:38.150" v="2000" actId="313"/>
          <ac:spMkLst>
            <pc:docMk/>
            <pc:sldMk cId="287284723" sldId="257"/>
            <ac:spMk id="6" creationId="{432A75DD-0C94-4093-8C9C-6F24B5E56054}"/>
          </ac:spMkLst>
        </pc:spChg>
      </pc:sldChg>
      <pc:sldChg chg="delSp del">
        <pc:chgData name="Leigh-Ann Pringle" userId="90c27759-dcb2-4cfd-84bf-93ebcdd77db7" providerId="ADAL" clId="{9B418BD5-5515-4C90-ACC9-1ACC6E409576}" dt="2021-10-25T20:20:52.746" v="236" actId="47"/>
        <pc:sldMkLst>
          <pc:docMk/>
          <pc:sldMk cId="3014780877" sldId="258"/>
        </pc:sldMkLst>
        <pc:picChg chg="del">
          <ac:chgData name="Leigh-Ann Pringle" userId="90c27759-dcb2-4cfd-84bf-93ebcdd77db7" providerId="ADAL" clId="{9B418BD5-5515-4C90-ACC9-1ACC6E409576}" dt="2021-10-25T20:20:33.915" v="234"/>
          <ac:picMkLst>
            <pc:docMk/>
            <pc:sldMk cId="3014780877" sldId="258"/>
            <ac:picMk id="3" creationId="{DF69810E-EA20-4C42-AA54-512B46ECFBA5}"/>
          </ac:picMkLst>
        </pc:picChg>
      </pc:sldChg>
      <pc:sldChg chg="addSp modSp modNotesTx">
        <pc:chgData name="Leigh-Ann Pringle" userId="90c27759-dcb2-4cfd-84bf-93ebcdd77db7" providerId="ADAL" clId="{9B418BD5-5515-4C90-ACC9-1ACC6E409576}" dt="2021-10-25T20:39:56.017" v="778" actId="20577"/>
        <pc:sldMkLst>
          <pc:docMk/>
          <pc:sldMk cId="428409820" sldId="259"/>
        </pc:sldMkLst>
        <pc:picChg chg="add mod">
          <ac:chgData name="Leigh-Ann Pringle" userId="90c27759-dcb2-4cfd-84bf-93ebcdd77db7" providerId="ADAL" clId="{9B418BD5-5515-4C90-ACC9-1ACC6E409576}" dt="2021-10-25T20:34:56.881" v="244" actId="1076"/>
          <ac:picMkLst>
            <pc:docMk/>
            <pc:sldMk cId="428409820" sldId="259"/>
            <ac:picMk id="1026" creationId="{66C63A9D-4FA9-4A51-A9F5-F14B7E5C7DBF}"/>
          </ac:picMkLst>
        </pc:picChg>
      </pc:sldChg>
      <pc:sldChg chg="addSp delSp modSp mod setBg setClrOvrMap modNotesTx">
        <pc:chgData name="Leigh-Ann Pringle" userId="90c27759-dcb2-4cfd-84bf-93ebcdd77db7" providerId="ADAL" clId="{9B418BD5-5515-4C90-ACC9-1ACC6E409576}" dt="2021-10-25T21:29:18.999" v="3501" actId="20577"/>
        <pc:sldMkLst>
          <pc:docMk/>
          <pc:sldMk cId="1605771534" sldId="260"/>
        </pc:sldMkLst>
        <pc:spChg chg="del">
          <ac:chgData name="Leigh-Ann Pringle" userId="90c27759-dcb2-4cfd-84bf-93ebcdd77db7" providerId="ADAL" clId="{9B418BD5-5515-4C90-ACC9-1ACC6E409576}" dt="2021-10-25T20:56:44.973" v="2467" actId="478"/>
          <ac:spMkLst>
            <pc:docMk/>
            <pc:sldMk cId="1605771534" sldId="260"/>
            <ac:spMk id="2" creationId="{BE4FD1FC-768F-4377-8DA8-A269ACC76291}"/>
          </ac:spMkLst>
        </pc:spChg>
        <pc:spChg chg="del">
          <ac:chgData name="Leigh-Ann Pringle" userId="90c27759-dcb2-4cfd-84bf-93ebcdd77db7" providerId="ADAL" clId="{9B418BD5-5515-4C90-ACC9-1ACC6E409576}" dt="2021-10-25T20:56:42.966" v="2466" actId="478"/>
          <ac:spMkLst>
            <pc:docMk/>
            <pc:sldMk cId="1605771534" sldId="260"/>
            <ac:spMk id="3" creationId="{FAA91F5B-E8C8-4963-A67A-E9058AD64C31}"/>
          </ac:spMkLst>
        </pc:spChg>
        <pc:spChg chg="add del mod ord">
          <ac:chgData name="Leigh-Ann Pringle" userId="90c27759-dcb2-4cfd-84bf-93ebcdd77db7" providerId="ADAL" clId="{9B418BD5-5515-4C90-ACC9-1ACC6E409576}" dt="2021-10-25T21:17:33.052" v="2782" actId="478"/>
          <ac:spMkLst>
            <pc:docMk/>
            <pc:sldMk cId="1605771534" sldId="260"/>
            <ac:spMk id="5" creationId="{61E2B16F-ADF0-4F69-A359-826F05FEC786}"/>
          </ac:spMkLst>
        </pc:spChg>
        <pc:spChg chg="add mod">
          <ac:chgData name="Leigh-Ann Pringle" userId="90c27759-dcb2-4cfd-84bf-93ebcdd77db7" providerId="ADAL" clId="{9B418BD5-5515-4C90-ACC9-1ACC6E409576}" dt="2021-10-25T21:17:48.528" v="2784" actId="207"/>
          <ac:spMkLst>
            <pc:docMk/>
            <pc:sldMk cId="1605771534" sldId="260"/>
            <ac:spMk id="7" creationId="{36E37E92-A6F2-4431-A373-F6B6128DD1CD}"/>
          </ac:spMkLst>
        </pc:spChg>
        <pc:spChg chg="add">
          <ac:chgData name="Leigh-Ann Pringle" userId="90c27759-dcb2-4cfd-84bf-93ebcdd77db7" providerId="ADAL" clId="{9B418BD5-5515-4C90-ACC9-1ACC6E409576}" dt="2021-10-25T20:56:57.117" v="2471" actId="26606"/>
          <ac:spMkLst>
            <pc:docMk/>
            <pc:sldMk cId="1605771534" sldId="260"/>
            <ac:spMk id="71" creationId="{357DD0D3-F869-46D0-944C-6EC60E19E351}"/>
          </ac:spMkLst>
        </pc:spChg>
        <pc:picChg chg="add mod">
          <ac:chgData name="Leigh-Ann Pringle" userId="90c27759-dcb2-4cfd-84bf-93ebcdd77db7" providerId="ADAL" clId="{9B418BD5-5515-4C90-ACC9-1ACC6E409576}" dt="2021-10-25T20:56:57.117" v="2471" actId="26606"/>
          <ac:picMkLst>
            <pc:docMk/>
            <pc:sldMk cId="1605771534" sldId="260"/>
            <ac:picMk id="2050" creationId="{C04E0971-C6AF-4D4F-92F9-A94D7632DC5E}"/>
          </ac:picMkLst>
        </pc:picChg>
      </pc:sldChg>
      <pc:sldChg chg="del">
        <pc:chgData name="Leigh-Ann Pringle" userId="90c27759-dcb2-4cfd-84bf-93ebcdd77db7" providerId="ADAL" clId="{9B418BD5-5515-4C90-ACC9-1ACC6E409576}" dt="2021-10-25T20:20:10.044" v="233" actId="47"/>
        <pc:sldMkLst>
          <pc:docMk/>
          <pc:sldMk cId="2908254097" sldId="261"/>
        </pc:sldMkLst>
      </pc:sldChg>
      <pc:sldChg chg="addSp delSp modSp add mod setBg setClrOvrMap modNotesTx">
        <pc:chgData name="Leigh-Ann Pringle" userId="90c27759-dcb2-4cfd-84bf-93ebcdd77db7" providerId="ADAL" clId="{9B418BD5-5515-4C90-ACC9-1ACC6E409576}" dt="2021-11-02T22:24:21.260" v="4319"/>
        <pc:sldMkLst>
          <pc:docMk/>
          <pc:sldMk cId="755159019" sldId="262"/>
        </pc:sldMkLst>
        <pc:spChg chg="del mod">
          <ac:chgData name="Leigh-Ann Pringle" userId="90c27759-dcb2-4cfd-84bf-93ebcdd77db7" providerId="ADAL" clId="{9B418BD5-5515-4C90-ACC9-1ACC6E409576}" dt="2021-11-02T21:56:40.584" v="3707" actId="478"/>
          <ac:spMkLst>
            <pc:docMk/>
            <pc:sldMk cId="755159019" sldId="262"/>
            <ac:spMk id="2" creationId="{BE5207B6-F13A-4ED3-8058-4783DE9B0CAE}"/>
          </ac:spMkLst>
        </pc:spChg>
        <pc:spChg chg="add del mod ord">
          <ac:chgData name="Leigh-Ann Pringle" userId="90c27759-dcb2-4cfd-84bf-93ebcdd77db7" providerId="ADAL" clId="{9B418BD5-5515-4C90-ACC9-1ACC6E409576}" dt="2021-11-02T22:03:30.131" v="3905" actId="313"/>
          <ac:spMkLst>
            <pc:docMk/>
            <pc:sldMk cId="755159019" sldId="262"/>
            <ac:spMk id="3" creationId="{BCBF89D7-673B-42B4-B24C-8A6724D29BF3}"/>
          </ac:spMkLst>
        </pc:spChg>
        <pc:spChg chg="del mod">
          <ac:chgData name="Leigh-Ann Pringle" userId="90c27759-dcb2-4cfd-84bf-93ebcdd77db7" providerId="ADAL" clId="{9B418BD5-5515-4C90-ACC9-1ACC6E409576}" dt="2021-11-02T22:01:46.895" v="3874" actId="478"/>
          <ac:spMkLst>
            <pc:docMk/>
            <pc:sldMk cId="755159019" sldId="262"/>
            <ac:spMk id="5" creationId="{D0B668D5-6800-44AB-AF79-706638B4191D}"/>
          </ac:spMkLst>
        </pc:spChg>
        <pc:spChg chg="add mod ord">
          <ac:chgData name="Leigh-Ann Pringle" userId="90c27759-dcb2-4cfd-84bf-93ebcdd77db7" providerId="ADAL" clId="{9B418BD5-5515-4C90-ACC9-1ACC6E409576}" dt="2021-11-02T22:03:07.461" v="3899" actId="1076"/>
          <ac:spMkLst>
            <pc:docMk/>
            <pc:sldMk cId="755159019" sldId="262"/>
            <ac:spMk id="7" creationId="{6AC9119A-E29C-4E8D-B477-C64126DBE4A1}"/>
          </ac:spMkLst>
        </pc:spChg>
        <pc:spChg chg="add del">
          <ac:chgData name="Leigh-Ann Pringle" userId="90c27759-dcb2-4cfd-84bf-93ebcdd77db7" providerId="ADAL" clId="{9B418BD5-5515-4C90-ACC9-1ACC6E409576}" dt="2021-11-02T22:00:54.284" v="3867" actId="22"/>
          <ac:spMkLst>
            <pc:docMk/>
            <pc:sldMk cId="755159019" sldId="262"/>
            <ac:spMk id="13" creationId="{276109EF-6388-47B5-B472-3776ECAF1366}"/>
          </ac:spMkLst>
        </pc:spChg>
        <pc:spChg chg="add del">
          <ac:chgData name="Leigh-Ann Pringle" userId="90c27759-dcb2-4cfd-84bf-93ebcdd77db7" providerId="ADAL" clId="{9B418BD5-5515-4C90-ACC9-1ACC6E409576}" dt="2021-11-02T22:02:04.741" v="3875" actId="26606"/>
          <ac:spMkLst>
            <pc:docMk/>
            <pc:sldMk cId="755159019" sldId="262"/>
            <ac:spMk id="16" creationId="{F788D15E-4643-4AA0-8010-72F39111CBBB}"/>
          </ac:spMkLst>
        </pc:spChg>
        <pc:spChg chg="add">
          <ac:chgData name="Leigh-Ann Pringle" userId="90c27759-dcb2-4cfd-84bf-93ebcdd77db7" providerId="ADAL" clId="{9B418BD5-5515-4C90-ACC9-1ACC6E409576}" dt="2021-11-02T22:02:04.741" v="3875" actId="26606"/>
          <ac:spMkLst>
            <pc:docMk/>
            <pc:sldMk cId="755159019" sldId="262"/>
            <ac:spMk id="21" creationId="{8F23F8A3-8FD7-4779-8323-FDC26BE99889}"/>
          </ac:spMkLst>
        </pc:spChg>
        <pc:spChg chg="add">
          <ac:chgData name="Leigh-Ann Pringle" userId="90c27759-dcb2-4cfd-84bf-93ebcdd77db7" providerId="ADAL" clId="{9B418BD5-5515-4C90-ACC9-1ACC6E409576}" dt="2021-11-02T22:02:04.741" v="3875" actId="26606"/>
          <ac:spMkLst>
            <pc:docMk/>
            <pc:sldMk cId="755159019" sldId="262"/>
            <ac:spMk id="23" creationId="{F605C4CC-A25C-416F-8333-7CB7DC97D870}"/>
          </ac:spMkLst>
        </pc:spChg>
        <pc:spChg chg="add del">
          <ac:chgData name="Leigh-Ann Pringle" userId="90c27759-dcb2-4cfd-84bf-93ebcdd77db7" providerId="ADAL" clId="{9B418BD5-5515-4C90-ACC9-1ACC6E409576}" dt="2021-11-02T21:56:35.186" v="3706" actId="26606"/>
          <ac:spMkLst>
            <pc:docMk/>
            <pc:sldMk cId="755159019" sldId="262"/>
            <ac:spMk id="71" creationId="{37C89E4B-3C9F-44B9-8B86-D9E3D112D8EC}"/>
          </ac:spMkLst>
        </pc:spChg>
        <pc:picChg chg="del">
          <ac:chgData name="Leigh-Ann Pringle" userId="90c27759-dcb2-4cfd-84bf-93ebcdd77db7" providerId="ADAL" clId="{9B418BD5-5515-4C90-ACC9-1ACC6E409576}" dt="2021-11-02T21:55:56.050" v="3702" actId="478"/>
          <ac:picMkLst>
            <pc:docMk/>
            <pc:sldMk cId="755159019" sldId="262"/>
            <ac:picMk id="4" creationId="{A2504DBA-7867-46EC-8D9A-E00DBBE45A83}"/>
          </ac:picMkLst>
        </pc:picChg>
        <pc:picChg chg="add mod">
          <ac:chgData name="Leigh-Ann Pringle" userId="90c27759-dcb2-4cfd-84bf-93ebcdd77db7" providerId="ADAL" clId="{9B418BD5-5515-4C90-ACC9-1ACC6E409576}" dt="2021-11-02T22:02:04.741" v="3875" actId="26606"/>
          <ac:picMkLst>
            <pc:docMk/>
            <pc:sldMk cId="755159019" sldId="262"/>
            <ac:picMk id="14" creationId="{09E815F4-9001-417D-80FE-E7966D88072E}"/>
          </ac:picMkLst>
        </pc:picChg>
        <pc:picChg chg="add del mod ord">
          <ac:chgData name="Leigh-Ann Pringle" userId="90c27759-dcb2-4cfd-84bf-93ebcdd77db7" providerId="ADAL" clId="{9B418BD5-5515-4C90-ACC9-1ACC6E409576}" dt="2021-11-02T22:00:33" v="3865" actId="478"/>
          <ac:picMkLst>
            <pc:docMk/>
            <pc:sldMk cId="755159019" sldId="262"/>
            <ac:picMk id="1026" creationId="{0C684E85-CAAC-4D93-82F1-6856A1136C68}"/>
          </ac:picMkLst>
        </pc:picChg>
        <pc:cxnChg chg="add del">
          <ac:chgData name="Leigh-Ann Pringle" userId="90c27759-dcb2-4cfd-84bf-93ebcdd77db7" providerId="ADAL" clId="{9B418BD5-5515-4C90-ACC9-1ACC6E409576}" dt="2021-11-02T21:56:35.186" v="3706" actId="26606"/>
          <ac:cxnSpMkLst>
            <pc:docMk/>
            <pc:sldMk cId="755159019" sldId="262"/>
            <ac:cxnSpMk id="73" creationId="{AA2EAA10-076F-46BD-8F0F-B9A2FB77A85C}"/>
          </ac:cxnSpMkLst>
        </pc:cxnChg>
        <pc:cxnChg chg="add del">
          <ac:chgData name="Leigh-Ann Pringle" userId="90c27759-dcb2-4cfd-84bf-93ebcdd77db7" providerId="ADAL" clId="{9B418BD5-5515-4C90-ACC9-1ACC6E409576}" dt="2021-11-02T21:56:35.186" v="3706" actId="26606"/>
          <ac:cxnSpMkLst>
            <pc:docMk/>
            <pc:sldMk cId="755159019" sldId="262"/>
            <ac:cxnSpMk id="75" creationId="{D891E407-403B-4764-86C9-33A56D3BCAA3}"/>
          </ac:cxnSpMkLst>
        </pc:cxnChg>
      </pc:sldChg>
      <pc:sldChg chg="addSp delSp modSp mod modNotesTx">
        <pc:chgData name="Leigh-Ann Pringle" userId="90c27759-dcb2-4cfd-84bf-93ebcdd77db7" providerId="ADAL" clId="{9B418BD5-5515-4C90-ACC9-1ACC6E409576}" dt="2021-10-25T21:34:03.320" v="3692" actId="14100"/>
        <pc:sldMkLst>
          <pc:docMk/>
          <pc:sldMk cId="2601937252" sldId="263"/>
        </pc:sldMkLst>
        <pc:spChg chg="mod">
          <ac:chgData name="Leigh-Ann Pringle" userId="90c27759-dcb2-4cfd-84bf-93ebcdd77db7" providerId="ADAL" clId="{9B418BD5-5515-4C90-ACC9-1ACC6E409576}" dt="2021-10-25T21:33:15.901" v="3689" actId="14100"/>
          <ac:spMkLst>
            <pc:docMk/>
            <pc:sldMk cId="2601937252" sldId="263"/>
            <ac:spMk id="12" creationId="{A56EAF05-2D3E-4E57-BC0A-81BB4A55D47A}"/>
          </ac:spMkLst>
        </pc:spChg>
        <pc:picChg chg="del">
          <ac:chgData name="Leigh-Ann Pringle" userId="90c27759-dcb2-4cfd-84bf-93ebcdd77db7" providerId="ADAL" clId="{9B418BD5-5515-4C90-ACC9-1ACC6E409576}" dt="2021-10-25T21:32:51.796" v="3684" actId="478"/>
          <ac:picMkLst>
            <pc:docMk/>
            <pc:sldMk cId="2601937252" sldId="263"/>
            <ac:picMk id="10" creationId="{D34E9CFB-14A5-456B-A507-6AF2A64989D2}"/>
          </ac:picMkLst>
        </pc:picChg>
        <pc:picChg chg="add mod">
          <ac:chgData name="Leigh-Ann Pringle" userId="90c27759-dcb2-4cfd-84bf-93ebcdd77db7" providerId="ADAL" clId="{9B418BD5-5515-4C90-ACC9-1ACC6E409576}" dt="2021-10-25T21:34:03.320" v="3692" actId="14100"/>
          <ac:picMkLst>
            <pc:docMk/>
            <pc:sldMk cId="2601937252" sldId="263"/>
            <ac:picMk id="3074" creationId="{346BD85E-06CD-4B13-8603-A6E5A3CD85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996F2-48AE-4768-96E4-FE64235D6C99}" type="datetimeFigureOut">
              <a:rPr lang="en-ZA" smtClean="0"/>
              <a:t>2023/09/12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F6A8-969E-41BF-86C0-0A656B6223F6}" type="slidenum">
              <a:rPr lang="en-ZA" smtClean="0"/>
              <a:t>‹#›</a:t>
            </a:fld>
            <a:endParaRPr lang="en-ZA"/>
          </a:p>
        </p:txBody>
      </p:sp>
    </p:spTree>
    <p:extLst>
      <p:ext uri="{BB962C8B-B14F-4D97-AF65-F5344CB8AC3E}">
        <p14:creationId xmlns:p14="http://schemas.microsoft.com/office/powerpoint/2010/main" val="227837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3min- </a:t>
            </a:r>
            <a:r>
              <a:rPr lang="en-ZA" dirty="0" err="1"/>
              <a:t>Skyfie</a:t>
            </a:r>
            <a:r>
              <a:rPr lang="en-ZA" dirty="0"/>
              <a:t> 1-3
</a:t>
            </a: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Welkom terug by die laaste les in hierdie reeks en terselfdertyd die laaste les van die kurrikulum vir die jaar. Jy sal vandag die geleentheid hê om 'n paar vrae te oefen wat ooreenstem met die soort vrae wat jy in die jaareindeksamen sal</a:t>
            </a:r>
            <a:r>
              <a:rPr lang="af-ZA" sz="1800" dirty="0">
                <a:solidFill>
                  <a:srgbClr val="404040"/>
                </a:solidFill>
                <a:effectLst/>
                <a:latin typeface="Arial" panose="020B0604020202020204" pitchFamily="34" charset="0"/>
                <a:ea typeface="Times New Roman" panose="02020603050405020304" pitchFamily="18" charset="0"/>
              </a:rPr>
              <a:t> sien</a:t>
            </a:r>
            <a:r>
              <a:rPr lang="af-ZA" sz="1800" dirty="0">
                <a:solidFill>
                  <a:srgbClr val="595959"/>
                </a:solidFill>
                <a:effectLst/>
                <a:latin typeface="Arial" panose="020B0604020202020204" pitchFamily="34" charset="0"/>
                <a:ea typeface="Times New Roman" panose="02020603050405020304" pitchFamily="18" charset="0"/>
              </a:rPr>
              <a:t>.</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In ons laaste twee lesse het ons gekyk na godsdienste in Suid-Afrika en hoe dit vrede bevorder, asook morele dilemmas wat ontstaan en hoe ons oortuigings die besluite wat ons neem, beïnvloed.</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Draai na die persoon aan jou regterkant en noem TWEE dinge wat jy geleer het oor die hantering van morele dilemmas. (Vra of iemand gemaklik sou voel om met die klas te deel.)</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2FF6A8-969E-41BF-86C0-0A656B6223F6}" type="slidenum">
              <a:rPr lang="en-ZA" smtClean="0"/>
              <a:t>1</a:t>
            </a:fld>
            <a:endParaRPr lang="en-ZA"/>
          </a:p>
        </p:txBody>
      </p:sp>
    </p:spTree>
    <p:extLst>
      <p:ext uri="{BB962C8B-B14F-4D97-AF65-F5344CB8AC3E}">
        <p14:creationId xmlns:p14="http://schemas.microsoft.com/office/powerpoint/2010/main" val="131475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2-3: 7min – </a:t>
            </a:r>
            <a:r>
              <a:rPr lang="en-ZA" dirty="0" err="1"/>
              <a:t>onderrig</a:t>
            </a:r>
            <a:r>
              <a:rPr lang="en-ZA" dirty="0"/>
              <a:t> </a:t>
            </a:r>
            <a:r>
              <a:rPr lang="en-ZA" dirty="0" err="1"/>
              <a:t>en</a:t>
            </a:r>
            <a:r>
              <a:rPr lang="en-ZA" dirty="0"/>
              <a:t> </a:t>
            </a:r>
            <a:r>
              <a:rPr lang="en-ZA" dirty="0" err="1"/>
              <a:t>bespreking</a:t>
            </a:r>
            <a:r>
              <a:rPr lang="en-ZA" dirty="0"/>
              <a:t>
</a:t>
            </a:r>
          </a:p>
          <a:p>
            <a:r>
              <a:rPr lang="af-ZA" sz="1800" dirty="0">
                <a:solidFill>
                  <a:srgbClr val="595959"/>
                </a:solidFill>
                <a:effectLst/>
                <a:latin typeface="Arial" panose="020B0604020202020204" pitchFamily="34" charset="0"/>
                <a:ea typeface="Times New Roman" panose="02020603050405020304" pitchFamily="18" charset="0"/>
              </a:rPr>
              <a:t>Vandag gaan ons kyk na 'n paar interessante kulturele praktyke en tradisies. Dikwels kan hierdie tradisies vir ons vreemd lyk as dit nie iets is wat ons in ons godsdiens of kultuur beoefen nie. Ons moet mekaar respekteer en begrip toon, ongeag ons verskille.</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2</a:t>
            </a:fld>
            <a:endParaRPr lang="en-ZA"/>
          </a:p>
        </p:txBody>
      </p:sp>
    </p:spTree>
    <p:extLst>
      <p:ext uri="{BB962C8B-B14F-4D97-AF65-F5344CB8AC3E}">
        <p14:creationId xmlns:p14="http://schemas.microsoft.com/office/powerpoint/2010/main" val="361194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3:
</a:t>
            </a:r>
            <a:endParaRPr lang="en-ZA" sz="1200" b="0" dirty="0">
              <a:solidFill>
                <a:schemeClr val="tx1"/>
              </a:solidFill>
              <a:effectLst/>
              <a:latin typeface="+mn-lt"/>
              <a:ea typeface="+mn-ea"/>
            </a:endParaRPr>
          </a:p>
          <a:p>
            <a:r>
              <a:rPr lang="af-ZA" sz="1800" b="1" dirty="0">
                <a:solidFill>
                  <a:srgbClr val="FF0000"/>
                </a:solidFill>
                <a:effectLst/>
                <a:latin typeface="Arial" panose="020B0604020202020204" pitchFamily="34" charset="0"/>
                <a:ea typeface="Times New Roman" panose="02020603050405020304" pitchFamily="18" charset="0"/>
              </a:rPr>
              <a:t>Nota aan onderwyser:</a:t>
            </a:r>
            <a:r>
              <a:rPr lang="af-ZA" sz="1800" dirty="0">
                <a:solidFill>
                  <a:srgbClr val="595959"/>
                </a:solidFill>
                <a:effectLst/>
                <a:latin typeface="Arial" panose="020B0604020202020204" pitchFamily="34" charset="0"/>
                <a:ea typeface="Times New Roman" panose="02020603050405020304" pitchFamily="18" charset="0"/>
              </a:rPr>
              <a:t> Verdeel die klas in DRIE groepe vir hierdie aktiwiteit. Laat elke groep toe om hul gedagtes oor elk van die onderstaande opskrifte te bespreek. Elke groep moet een woordvoerder hê om terugvoer aan die klas te gee. </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Laat slegs 4min toe vir bespreking en 3min vir terugvoer.</a:t>
            </a:r>
            <a:endParaRPr lang="en-ZA" dirty="0"/>
          </a:p>
          <a:p>
            <a:endParaRPr lang="en-ZA" dirty="0"/>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Kom ons kyk kortliks na elk van hierdie opskrifte.</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0" lvl="0" indent="0">
              <a:buFont typeface="+mj-lt"/>
              <a:buNone/>
            </a:pPr>
            <a:r>
              <a:rPr lang="af-ZA" sz="1800" b="1" i="1" dirty="0">
                <a:solidFill>
                  <a:srgbClr val="595959"/>
                </a:solidFill>
                <a:effectLst/>
                <a:latin typeface="Arial" panose="020B0604020202020204" pitchFamily="34" charset="0"/>
                <a:ea typeface="Times New Roman" panose="02020603050405020304" pitchFamily="18" charset="0"/>
              </a:rPr>
              <a:t>"11-jarige kind is getroud met 'n 40-jarige man deur gereëlde huwelik"</a:t>
            </a: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In sekere godsdienste is dit aanvaarbaar vir gereëlde huwelike wat finansieel en in terme van sosiale status die gesin sal bevoordeel. Ouers besluit met wie die dogter sal trou en kan hierdie huwelik van baie kleins af reël.</a:t>
            </a:r>
            <a:endParaRPr lang="en-ZA" sz="1800" dirty="0">
              <a:effectLst/>
              <a:latin typeface="Times New Roman" panose="02020603050405020304" pitchFamily="18" charset="0"/>
              <a:ea typeface="Times New Roman" panose="02020603050405020304" pitchFamily="18" charset="0"/>
            </a:endParaRPr>
          </a:p>
          <a:p>
            <a:pPr marL="1276350"/>
            <a:r>
              <a:rPr lang="en-ZA" sz="1800" dirty="0">
                <a:solidFill>
                  <a:srgbClr val="595959"/>
                </a:solidFill>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0" lvl="0" indent="0">
              <a:buFont typeface="+mj-lt"/>
              <a:buNone/>
            </a:pPr>
            <a:r>
              <a:rPr lang="af-ZA" sz="1800" dirty="0">
                <a:solidFill>
                  <a:srgbClr val="595959"/>
                </a:solidFill>
                <a:effectLst/>
                <a:latin typeface="Arial" panose="020B0604020202020204" pitchFamily="34" charset="0"/>
                <a:ea typeface="Times New Roman" panose="02020603050405020304" pitchFamily="18" charset="0"/>
              </a:rPr>
              <a:t>"</a:t>
            </a:r>
            <a:r>
              <a:rPr lang="af-ZA" sz="1800" b="1" i="1" dirty="0">
                <a:solidFill>
                  <a:srgbClr val="595959"/>
                </a:solidFill>
                <a:effectLst/>
                <a:latin typeface="Arial" panose="020B0604020202020204" pitchFamily="34" charset="0"/>
                <a:ea typeface="Times New Roman" panose="02020603050405020304" pitchFamily="18" charset="0"/>
              </a:rPr>
              <a:t>42 tienerseuns sterf in die bos weens besnydenis."</a:t>
            </a:r>
            <a:r>
              <a:rPr lang="af-ZA" sz="1800" dirty="0">
                <a:effectLst/>
                <a:latin typeface="Arial" panose="020B0604020202020204" pitchFamily="34" charset="0"/>
                <a:ea typeface="Times New Roman" panose="02020603050405020304" pitchFamily="18" charset="0"/>
              </a:rPr>
              <a:t> </a:t>
            </a: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Manlike besnydenis is ingesluit in die inisiasierituele van sommige kulture. Tradisioneel word dit deur 'n ouer man uitgevoer en die seuns moet vir 'n tydperk buite in die bos bly. Ongelukkig word hierdie prosedure in verskeie gevalle dikwels uitgevoer deur iemand wat nie opgelei is nie en met onsteriele toerusting. Die gevolg is soms amputasie of selfs dood.</a:t>
            </a:r>
            <a:endParaRPr lang="en-ZA" sz="1800" dirty="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en-ZA" sz="1800" dirty="0">
                <a:solidFill>
                  <a:srgbClr val="595959"/>
                </a:solidFill>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0" lvl="0" indent="0">
              <a:buFont typeface="+mj-lt"/>
              <a:buNone/>
            </a:pPr>
            <a:r>
              <a:rPr lang="af-ZA" sz="1800" b="1" i="1" dirty="0">
                <a:solidFill>
                  <a:srgbClr val="595959"/>
                </a:solidFill>
                <a:effectLst/>
                <a:latin typeface="Arial" panose="020B0604020202020204" pitchFamily="34" charset="0"/>
                <a:ea typeface="Times New Roman" panose="02020603050405020304" pitchFamily="18" charset="0"/>
              </a:rPr>
              <a:t>"13-jarige tienermeisie is swanger met vierde kind. Katolieke skool ontmoedig voorbehoeding."</a:t>
            </a:r>
            <a:r>
              <a:rPr lang="af-ZA" sz="1800" dirty="0">
                <a:effectLst/>
                <a:latin typeface="Arial" panose="020B0604020202020204" pitchFamily="34" charset="0"/>
                <a:ea typeface="Times New Roman" panose="02020603050405020304" pitchFamily="18" charset="0"/>
              </a:rPr>
              <a:t> </a:t>
            </a: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Sommige godsdienstige groepe neem 'n baie sterk standpunt oor seks voor die huwelik in en leer dus nie kinders oor die ugevolge van seks nie. Die gevolg is dat hulle nie van voorbehoeding weet nie en swanger raak wanneer hulle seksueel aktief raak.</a:t>
            </a:r>
            <a:br>
              <a:rPr lang="af-ZA" sz="1800" dirty="0">
                <a:solidFill>
                  <a:srgbClr val="595959"/>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3</a:t>
            </a:fld>
            <a:endParaRPr lang="en-ZA"/>
          </a:p>
        </p:txBody>
      </p:sp>
    </p:spTree>
    <p:extLst>
      <p:ext uri="{BB962C8B-B14F-4D97-AF65-F5344CB8AC3E}">
        <p14:creationId xmlns:p14="http://schemas.microsoft.com/office/powerpoint/2010/main" val="139145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4: 15min</a:t>
            </a:r>
            <a:br>
              <a:rPr lang="en-ZA" dirty="0"/>
            </a:br>
            <a:endParaRPr lang="en-ZA" dirty="0"/>
          </a:p>
          <a:p>
            <a:pPr marL="0" lvl="0" indent="0" fontAlgn="base">
              <a:buFont typeface="Symbol" panose="05050102010706020507" pitchFamily="18" charset="2"/>
              <a:buNone/>
            </a:pPr>
            <a:r>
              <a:rPr lang="af-ZA" sz="1800" u="none" strike="noStrike" dirty="0">
                <a:solidFill>
                  <a:srgbClr val="595959"/>
                </a:solidFill>
                <a:effectLst/>
                <a:latin typeface="Arial" panose="020B0604020202020204" pitchFamily="34" charset="0"/>
                <a:ea typeface="Times New Roman" panose="02020603050405020304" pitchFamily="18" charset="0"/>
              </a:rPr>
              <a:t>Dit sal maklik wees om 'n sterk morele standpunt in te neem en nie met hierdie verskillende tradisies saam te stem nie, maar ons moet respekvol wees en op 'n respekvolle manier kommunikeer.</a:t>
            </a:r>
            <a:endParaRPr lang="en-ZA" sz="1800" u="none" strike="noStrike"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ZA" sz="1800" u="none" strike="noStrike"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Mense het opinies oor die meeste dinge. Soms is dit baie sterk opinies. Dit is 'n teken van volwassenheid om ander se menings en oortuigings te respekteer. </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Byvoorbeeld, jy hou daarvan om vleis te eet, maar jou beste vriend is vegan.</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Onthou, jy hoef nie enige onregmatige mening te respekteer wat onaanvaarbaar is volgens die grondwet en Handves van Menseregte nie.</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Byvoorbeeld, iemand in jou klas geniet dit om neerhalende kommentaar agter ander mense se rug oor hul ras te maak. In Suid-Afrika respekteer ons mekaar en diskrimineer ons nie teen mekaar op grond van ras, geslag, velkleur, etnisiteit, sosiale oorsprong, gender, godsdiens of taal nie.</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Hier is 'n DRIE eenvoudige wenke om na ander se opinies te luister:</a:t>
            </a:r>
          </a:p>
          <a:p>
            <a:pPr marL="0" lvl="0" indent="0" fontAlgn="base">
              <a:buFont typeface="Symbol" panose="05050102010706020507" pitchFamily="18" charset="2"/>
              <a:buNone/>
            </a:pP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Moenie net sê: "Jy is verkeerd" nie.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Moenie 'n persoon onderbreek wat hul mening deel nie.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Probeer om aan die ander persone se standpunte te dink.</a:t>
            </a:r>
            <a:endParaRPr lang="en-ZA" sz="1800" dirty="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dirty="0">
                <a:solidFill>
                  <a:srgbClr val="595959"/>
                </a:solidFill>
                <a:effectLst/>
                <a:latin typeface="Arial" panose="020B0604020202020204" pitchFamily="34" charset="0"/>
                <a:ea typeface="Times New Roman" panose="02020603050405020304" pitchFamily="18" charset="0"/>
              </a:rPr>
              <a:t>Jy sal nou die geleentheid kry om </a:t>
            </a:r>
            <a:r>
              <a:rPr lang="af-ZA" sz="1800" b="1" i="1" u="sng" dirty="0">
                <a:solidFill>
                  <a:srgbClr val="595959"/>
                </a:solidFill>
                <a:effectLst/>
                <a:latin typeface="Arial" panose="020B0604020202020204" pitchFamily="34" charset="0"/>
                <a:ea typeface="Times New Roman" panose="02020603050405020304" pitchFamily="18" charset="0"/>
              </a:rPr>
              <a:t>Les 3 – Werkkaart Aktiwiteit 1</a:t>
            </a:r>
            <a:r>
              <a:rPr lang="af-ZA" sz="1800" dirty="0">
                <a:effectLst/>
                <a:latin typeface="Arial" panose="020B0604020202020204" pitchFamily="34" charset="0"/>
                <a:ea typeface="Times New Roman" panose="02020603050405020304" pitchFamily="18" charset="0"/>
              </a:rPr>
              <a:t> </a:t>
            </a:r>
            <a:r>
              <a:rPr lang="af-ZA" sz="1800" dirty="0">
                <a:solidFill>
                  <a:srgbClr val="404040"/>
                </a:solidFill>
                <a:effectLst/>
                <a:latin typeface="Arial" panose="020B0604020202020204" pitchFamily="34" charset="0"/>
                <a:ea typeface="Times New Roman" panose="02020603050405020304" pitchFamily="18" charset="0"/>
              </a:rPr>
              <a:t>te voltooi</a:t>
            </a:r>
            <a:r>
              <a:rPr lang="af-ZA" sz="1800" dirty="0">
                <a:solidFill>
                  <a:srgbClr val="595959"/>
                </a:solidFill>
                <a:effectLst/>
                <a:latin typeface="Arial" panose="020B0604020202020204" pitchFamily="34" charset="0"/>
                <a:ea typeface="Times New Roman" panose="02020603050405020304" pitchFamily="18" charset="0"/>
              </a:rPr>
              <a:t>.</a:t>
            </a:r>
            <a:r>
              <a:rPr lang="af-ZA" sz="1800" dirty="0">
                <a:effectLst/>
                <a:latin typeface="Arial" panose="020B0604020202020204" pitchFamily="34" charset="0"/>
                <a:ea typeface="Times New Roman" panose="02020603050405020304" pitchFamily="18" charset="0"/>
              </a:rPr>
              <a:t> </a:t>
            </a: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Moontlike antwoorde vir </a:t>
            </a:r>
            <a:r>
              <a:rPr lang="af-ZA" sz="1800" b="1" i="1" dirty="0">
                <a:solidFill>
                  <a:srgbClr val="595959"/>
                </a:solidFill>
                <a:effectLst/>
                <a:latin typeface="Arial" panose="020B0604020202020204" pitchFamily="34" charset="0"/>
                <a:ea typeface="Times New Roman" panose="02020603050405020304" pitchFamily="18" charset="0"/>
              </a:rPr>
              <a:t>Aktiwiteit 1</a:t>
            </a:r>
            <a:r>
              <a:rPr lang="af-ZA" sz="1800" dirty="0">
                <a:solidFill>
                  <a:srgbClr val="595959"/>
                </a:solidFill>
                <a:effectLst/>
                <a:latin typeface="Arial" panose="020B0604020202020204" pitchFamily="34" charset="0"/>
                <a:ea typeface="Times New Roman" panose="02020603050405020304" pitchFamily="18" charset="0"/>
              </a:rPr>
              <a:t> is in die </a:t>
            </a:r>
            <a:r>
              <a:rPr lang="af-ZA" sz="1800" b="1" i="1" u="sng" dirty="0">
                <a:solidFill>
                  <a:srgbClr val="595959"/>
                </a:solidFill>
                <a:effectLst/>
                <a:latin typeface="Arial" panose="020B0604020202020204" pitchFamily="34" charset="0"/>
                <a:ea typeface="Times New Roman" panose="02020603050405020304" pitchFamily="18" charset="0"/>
              </a:rPr>
              <a:t>Les 3 - Werkkaart MEMO</a:t>
            </a:r>
            <a:r>
              <a:rPr lang="af-ZA" sz="1800" b="1" i="1" u="none" dirty="0">
                <a:solidFill>
                  <a:srgbClr val="595959"/>
                </a:solidFill>
                <a:effectLst/>
                <a:latin typeface="Arial" panose="020B0604020202020204" pitchFamily="34" charset="0"/>
                <a:ea typeface="Times New Roman" panose="02020603050405020304" pitchFamily="18" charset="0"/>
              </a:rPr>
              <a:t> </a:t>
            </a:r>
            <a:r>
              <a:rPr lang="af-ZA" sz="1800" b="0" i="0" u="none" dirty="0">
                <a:solidFill>
                  <a:srgbClr val="595959"/>
                </a:solidFill>
                <a:effectLst/>
                <a:latin typeface="Arial" panose="020B0604020202020204" pitchFamily="34" charset="0"/>
                <a:ea typeface="Times New Roman" panose="02020603050405020304" pitchFamily="18" charset="0"/>
              </a:rPr>
              <a:t>aangeteken.</a:t>
            </a:r>
            <a:endParaRPr lang="en-ZA" sz="1800" b="0" i="0" u="none"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4</a:t>
            </a:fld>
            <a:endParaRPr lang="en-ZA"/>
          </a:p>
        </p:txBody>
      </p:sp>
    </p:spTree>
    <p:extLst>
      <p:ext uri="{BB962C8B-B14F-4D97-AF65-F5344CB8AC3E}">
        <p14:creationId xmlns:p14="http://schemas.microsoft.com/office/powerpoint/2010/main" val="183452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5: 8min + 4min </a:t>
            </a:r>
            <a:r>
              <a:rPr lang="en-ZA" dirty="0" err="1"/>
              <a:t>terugvoer</a:t>
            </a:r>
            <a:r>
              <a:rPr lang="en-ZA" dirty="0"/>
              <a:t>
</a:t>
            </a:r>
          </a:p>
          <a:p>
            <a:pPr marL="0" lvl="0" indent="0">
              <a:lnSpc>
                <a:spcPct val="115000"/>
              </a:lnSpc>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Jy sal nou die geleentheid hê om in jou groepe elkeen van die volgende vrae te bespreek in reaksie op hierdie nuusopskrif:</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Lees deur die nuusopskrif hieronder en bespreek dan die verskillende vrae in jul groepe. Jy sal die geleentheid kry om terugvoer aan die klas te gee.</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Bespreek die vrae wat in jou</a:t>
            </a:r>
            <a:r>
              <a:rPr lang="af-ZA" sz="1800" dirty="0">
                <a:effectLst/>
                <a:latin typeface="Arial" panose="020B0604020202020204" pitchFamily="34" charset="0"/>
                <a:ea typeface="Times New Roman" panose="02020603050405020304" pitchFamily="18" charset="0"/>
              </a:rPr>
              <a:t> </a:t>
            </a:r>
            <a:r>
              <a:rPr lang="af-ZA" sz="1800" b="1" i="1" u="sng" dirty="0">
                <a:solidFill>
                  <a:srgbClr val="595959"/>
                </a:solidFill>
                <a:effectLst/>
                <a:latin typeface="Arial" panose="020B0604020202020204" pitchFamily="34" charset="0"/>
                <a:ea typeface="Times New Roman" panose="02020603050405020304" pitchFamily="18" charset="0"/>
              </a:rPr>
              <a:t>Les 3 – Werkkaart Aktiwiteit 2</a:t>
            </a:r>
            <a:r>
              <a:rPr lang="af-ZA" sz="1800" dirty="0">
                <a:effectLst/>
                <a:latin typeface="Arial" panose="020B0604020202020204" pitchFamily="34" charset="0"/>
                <a:ea typeface="Times New Roman" panose="02020603050405020304" pitchFamily="18" charset="0"/>
              </a:rPr>
              <a:t> </a:t>
            </a:r>
            <a:r>
              <a:rPr lang="af-ZA" sz="1800" dirty="0">
                <a:solidFill>
                  <a:srgbClr val="404040"/>
                </a:solidFill>
                <a:effectLst/>
                <a:latin typeface="Arial" panose="020B0604020202020204" pitchFamily="34" charset="0"/>
                <a:ea typeface="Times New Roman" panose="02020603050405020304" pitchFamily="18" charset="0"/>
              </a:rPr>
              <a:t>uiteengesit word</a:t>
            </a:r>
            <a:r>
              <a:rPr lang="af-ZA" sz="1800" dirty="0">
                <a:effectLst/>
                <a:latin typeface="Arial" panose="020B0604020202020204" pitchFamily="34" charset="0"/>
                <a:ea typeface="Times New Roman" panose="02020603050405020304" pitchFamily="18" charset="0"/>
              </a:rPr>
              <a:t>. </a:t>
            </a: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Bespreek, in jul groepe, die volgende vrae oor genadedood en hierdie sedelike dilemma. Maak aantekeninge om terugvoer aan die klas te gee.</a:t>
            </a:r>
          </a:p>
          <a:p>
            <a:pPr marL="0" lvl="0" indent="0">
              <a:lnSpc>
                <a:spcPct val="115000"/>
              </a:lnSpc>
              <a:buFont typeface="Symbol" panose="05050102010706020507" pitchFamily="18" charset="2"/>
              <a:buNone/>
            </a:pP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Verduidelik die verskillende soorte genadedood. Wat is jou mening oor die aanvaarbaarheid van genadedood?</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Gee DRIE redes waarom hierdie vrou dalk die behoefte het om haar kind dood te maak.</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Wat kan die moontlike sielkundige gevolge wees vir 'n persoon wat kies om genadedood te gebruik om die lewe van 'n geliefde te beëindig.</a:t>
            </a:r>
            <a:endParaRPr lang="en-ZA" sz="1800" dirty="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b="1" dirty="0">
                <a:solidFill>
                  <a:srgbClr val="FF0000"/>
                </a:solidFill>
                <a:effectLst/>
                <a:latin typeface="Arial" panose="020B0604020202020204" pitchFamily="34" charset="0"/>
                <a:ea typeface="Times New Roman" panose="02020603050405020304" pitchFamily="18" charset="0"/>
              </a:rPr>
              <a:t>Notas aan onderwyser:</a:t>
            </a:r>
            <a:r>
              <a:rPr lang="af-ZA" sz="1800" dirty="0">
                <a:solidFill>
                  <a:srgbClr val="595959"/>
                </a:solidFill>
                <a:effectLst/>
                <a:latin typeface="Arial" panose="020B0604020202020204" pitchFamily="34" charset="0"/>
                <a:ea typeface="Times New Roman" panose="02020603050405020304" pitchFamily="18" charset="0"/>
              </a:rPr>
              <a:t> Laat 6min toe vir leerders om te bespreek. Baie van hierdie kwessies is geestelike kwessies en dilemmas wat dit persoonlik maak. Besprekings kan vurig word. Moedig respek vir mekaar se uiteenlopende menings aan. Die hoofdoel van hierdie besprekings is om 'die leerders se eie waardes en oortuigings te verduidelik’: neem ‘n standpunt in en wees ferm in jou eie oortuigings, MAAR wees bereid om ander se oortuigings, besluite en godsdienste te verstaan, te respekteer en te aanvaar.</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Moontlike antwoorde vir </a:t>
            </a:r>
            <a:r>
              <a:rPr lang="af-ZA" sz="1800" b="1" i="1" dirty="0">
                <a:solidFill>
                  <a:srgbClr val="595959"/>
                </a:solidFill>
                <a:effectLst/>
                <a:latin typeface="Arial" panose="020B0604020202020204" pitchFamily="34" charset="0"/>
                <a:ea typeface="Times New Roman" panose="02020603050405020304" pitchFamily="18" charset="0"/>
              </a:rPr>
              <a:t>Aktiwiteit 2</a:t>
            </a:r>
            <a:r>
              <a:rPr lang="af-ZA" sz="1800" dirty="0">
                <a:solidFill>
                  <a:srgbClr val="595959"/>
                </a:solidFill>
                <a:effectLst/>
                <a:latin typeface="Arial" panose="020B0604020202020204" pitchFamily="34" charset="0"/>
                <a:ea typeface="Times New Roman" panose="02020603050405020304" pitchFamily="18" charset="0"/>
              </a:rPr>
              <a:t> is in die </a:t>
            </a:r>
            <a:r>
              <a:rPr lang="af-ZA" sz="1800" b="1" i="1" u="sng" dirty="0">
                <a:solidFill>
                  <a:srgbClr val="595959"/>
                </a:solidFill>
                <a:effectLst/>
                <a:latin typeface="Arial" panose="020B0604020202020204" pitchFamily="34" charset="0"/>
                <a:ea typeface="Times New Roman" panose="02020603050405020304" pitchFamily="18" charset="0"/>
              </a:rPr>
              <a:t>Les 3 - Werkkaart MEMO</a:t>
            </a:r>
            <a:r>
              <a:rPr lang="af-ZA" sz="1800" b="1" i="1" u="none" dirty="0">
                <a:solidFill>
                  <a:srgbClr val="595959"/>
                </a:solidFill>
                <a:effectLst/>
                <a:latin typeface="Arial" panose="020B0604020202020204" pitchFamily="34" charset="0"/>
                <a:ea typeface="Times New Roman" panose="02020603050405020304" pitchFamily="18" charset="0"/>
              </a:rPr>
              <a:t> </a:t>
            </a:r>
            <a:r>
              <a:rPr lang="af-ZA" sz="1800" b="0" i="0" u="none" dirty="0">
                <a:solidFill>
                  <a:srgbClr val="595959"/>
                </a:solidFill>
                <a:effectLst/>
                <a:latin typeface="Arial" panose="020B0604020202020204" pitchFamily="34" charset="0"/>
                <a:ea typeface="Times New Roman" panose="02020603050405020304" pitchFamily="18" charset="0"/>
              </a:rPr>
              <a:t>aangeteken.</a:t>
            </a:r>
            <a:endParaRPr lang="en-ZA" sz="1800" b="0" i="0" u="none" dirty="0">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Times New Roman" panose="02020603050405020304" pitchFamily="18" charset="0"/>
              </a:rPr>
              <a:t>Kom ons begin.</a:t>
            </a:r>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5</a:t>
            </a:fld>
            <a:endParaRPr lang="en-ZA"/>
          </a:p>
        </p:txBody>
      </p:sp>
    </p:spTree>
    <p:extLst>
      <p:ext uri="{BB962C8B-B14F-4D97-AF65-F5344CB8AC3E}">
        <p14:creationId xmlns:p14="http://schemas.microsoft.com/office/powerpoint/2010/main" val="368978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7: 3min 
</a:t>
            </a:r>
            <a:endParaRPr lang="en-ZA" sz="1800" dirty="0">
              <a:solidFill>
                <a:srgbClr val="595959"/>
              </a:solidFill>
              <a:effectLst/>
              <a:highlight>
                <a:srgbClr val="FFFFFF"/>
              </a:highlight>
              <a:latin typeface="Arial" panose="020B0604020202020204" pitchFamily="34" charset="0"/>
              <a:ea typeface="Times New Roman" panose="02020603050405020304" pitchFamily="18" charset="0"/>
            </a:endParaRPr>
          </a:p>
          <a:p>
            <a:r>
              <a:rPr lang="af-ZA" sz="1800" dirty="0">
                <a:solidFill>
                  <a:srgbClr val="595959"/>
                </a:solidFill>
                <a:effectLst/>
                <a:highlight>
                  <a:srgbClr val="FFFFFF"/>
                </a:highlight>
                <a:latin typeface="Arial" panose="020B0604020202020204" pitchFamily="34" charset="0"/>
                <a:ea typeface="Times New Roman" panose="02020603050405020304" pitchFamily="18" charset="0"/>
              </a:rPr>
              <a:t>Laat tyd toe vir leerders om 'n oomblik te neem om na te dink oor wat hulle vandag </a:t>
            </a:r>
            <a:r>
              <a:rPr lang="af-ZA" sz="1800" dirty="0">
                <a:solidFill>
                  <a:srgbClr val="404040"/>
                </a:solidFill>
                <a:effectLst/>
                <a:latin typeface="Arial" panose="020B0604020202020204" pitchFamily="34" charset="0"/>
                <a:ea typeface="Times New Roman" panose="02020603050405020304" pitchFamily="18" charset="0"/>
              </a:rPr>
              <a:t>in die klas oor hulself geleer het. </a:t>
            </a:r>
            <a:r>
              <a:rPr lang="nl-NL" sz="1800" dirty="0">
                <a:solidFill>
                  <a:srgbClr val="404040"/>
                </a:solidFill>
                <a:effectLst/>
                <a:latin typeface="Arial" panose="020B0604020202020204" pitchFamily="34" charset="0"/>
                <a:ea typeface="Times New Roman" panose="02020603050405020304" pitchFamily="18" charset="0"/>
              </a:rPr>
              <a:t>Beantwoord die vrae in  </a:t>
            </a:r>
            <a:r>
              <a:rPr lang="nl-NL" sz="1800" b="1" i="1" u="sng" dirty="0">
                <a:solidFill>
                  <a:srgbClr val="404040"/>
                </a:solidFill>
                <a:effectLst/>
                <a:latin typeface="Arial" panose="020B0604020202020204" pitchFamily="34" charset="0"/>
                <a:ea typeface="Times New Roman" panose="02020603050405020304" pitchFamily="18" charset="0"/>
              </a:rPr>
              <a:t>Les 3 – Werkkaart Aktiwiteit 3</a:t>
            </a:r>
            <a:r>
              <a:rPr lang="nl-NL" sz="1800" dirty="0">
                <a:solidFill>
                  <a:srgbClr val="404040"/>
                </a:solidFill>
                <a:effectLst/>
                <a:latin typeface="Arial" panose="020B0604020202020204" pitchFamily="34" charset="0"/>
                <a:ea typeface="Times New Roman" panose="02020603050405020304" pitchFamily="18" charset="0"/>
              </a:rPr>
              <a:t>.</a:t>
            </a:r>
            <a:br>
              <a:rPr lang="en-ZA" sz="1800" b="1" i="1" u="sng" dirty="0">
                <a:solidFill>
                  <a:srgbClr val="595959"/>
                </a:solidFill>
                <a:effectLst/>
                <a:latin typeface="Arial" panose="020B0604020202020204" pitchFamily="34" charset="0"/>
                <a:ea typeface="Arial" panose="020B0604020202020204" pitchFamily="34" charset="0"/>
              </a:rPr>
            </a:br>
            <a:endParaRPr lang="en-ZA" sz="1800" b="1" i="1" u="sng" dirty="0">
              <a:solidFill>
                <a:schemeClr val="tx1"/>
              </a:solidFill>
              <a:effectLst/>
              <a:latin typeface="Times New Roman" panose="02020603050405020304" pitchFamily="18" charset="0"/>
              <a:ea typeface="Arial" panose="020B0604020202020204" pitchFamily="34" charset="0"/>
            </a:endParaRPr>
          </a:p>
          <a:p>
            <a:pPr marL="285750" indent="-285750">
              <a:buFont typeface="Arial" panose="020B0604020202020204" pitchFamily="34" charset="0"/>
              <a:buChar char="•"/>
            </a:pPr>
            <a:r>
              <a:rPr lang="af-ZA" sz="1800" dirty="0">
                <a:solidFill>
                  <a:srgbClr val="595959"/>
                </a:solidFill>
                <a:effectLst/>
                <a:latin typeface="Arial" panose="020B0604020202020204" pitchFamily="34" charset="0"/>
                <a:ea typeface="Times New Roman" panose="02020603050405020304" pitchFamily="18" charset="0"/>
              </a:rPr>
              <a:t>Skryf 'n kort paragraaf oor wat jy in hierdie drie lesse geleer het oor hoe om iemand met 'n ander godsdiens as joune te respekteer.</a:t>
            </a:r>
            <a:endParaRPr lang="en-ZA" sz="1800" dirty="0">
              <a:solidFill>
                <a:schemeClr val="tx1"/>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af-ZA" sz="1800" dirty="0">
                <a:solidFill>
                  <a:srgbClr val="595959"/>
                </a:solidFill>
                <a:effectLst/>
                <a:latin typeface="Arial" panose="020B0604020202020204" pitchFamily="34" charset="0"/>
                <a:ea typeface="Times New Roman" panose="02020603050405020304" pitchFamily="18" charset="0"/>
              </a:rPr>
              <a:t>Hoe beïnvloed sosiale media die kommunikasie van verskillende menings op ‘n negatiewe manier?</a:t>
            </a:r>
            <a:endParaRPr lang="en-ZA" sz="1800" dirty="0">
              <a:solidFill>
                <a:schemeClr val="tx1"/>
              </a:solidFill>
              <a:effectLst/>
              <a:latin typeface="Times New Roman" panose="02020603050405020304" pitchFamily="18" charset="0"/>
              <a:ea typeface="Times New Roman" panose="02020603050405020304" pitchFamily="18" charset="0"/>
            </a:endParaRPr>
          </a:p>
          <a:p>
            <a:endParaRPr lang="en-ZA" sz="1800" dirty="0">
              <a:solidFill>
                <a:schemeClr val="tx1"/>
              </a:solidFill>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Times New Roman" panose="02020603050405020304" pitchFamily="18" charset="0"/>
              </a:rPr>
              <a:t>Daar is geen memo-antwoorde op hierdie vrae nie. Maak seker dat die klas in hierdie tyd stil is. Jy kan selfs 'n instrumentele liedjie speel om 'n stilte en reflektering aan te moedig.</a:t>
            </a:r>
            <a:endParaRPr lang="en-ZA"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ZA" sz="1800" b="1" dirty="0">
                <a:solidFill>
                  <a:srgbClr val="444444"/>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6</a:t>
            </a:fld>
            <a:endParaRPr lang="en-ZA"/>
          </a:p>
        </p:txBody>
      </p:sp>
    </p:spTree>
    <p:extLst>
      <p:ext uri="{BB962C8B-B14F-4D97-AF65-F5344CB8AC3E}">
        <p14:creationId xmlns:p14="http://schemas.microsoft.com/office/powerpoint/2010/main" val="259279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6283-EE2A-478A-92D9-D7FA92D17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37F5125-FE22-4A7A-B518-55BDEDC81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36BCAC2-F5C9-473A-BC5A-8AFB81653779}"/>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257B9FFB-678F-4C88-AF47-BB3AB03543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0515145-FC71-4361-B470-E38F47CEF635}"/>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76400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DD0-8C44-49B9-8DA0-090A290C754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0673273-A7EA-4BAA-9E03-9124CAC87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EDE42B-2A86-4318-BDC9-35131DF30D7C}"/>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875C8348-988F-4D46-B58C-756C11BAD2A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66F247-DC8F-4C95-8D1B-1193E29C498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32730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853EC-41DA-4ED7-A558-DB3944173F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42C231-D351-492F-8A18-70532C3A26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72B5AEA-542F-4C0F-BA33-B7C46E5D7825}"/>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4A73D48B-D328-4780-8766-FD59C2D182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FE2C4B-9141-4C87-A599-4F1B91D0AA78}"/>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6677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CD85-8C99-4310-89C5-F9844A1DBDE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0CD250-B9B4-4C8A-AE74-CC9D51D90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2F7269-A4BC-426C-8F0D-54DE61DE86AE}"/>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37781AF4-E978-4750-97E8-F9C543B3E19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77B9BC3-A847-4AD9-B218-ACC16C65120F}"/>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62375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4BB1-1868-486F-8B35-7CCEC7830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5EF9228-B3F5-46F3-9B61-82F082971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EE727-22B2-45E1-ABEF-75466E5451F8}"/>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97142DF4-5AEF-46E7-849A-794C128DD7A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69F491A-B6E6-48CE-B1B9-F150B1C3A00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80250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69AC-4775-4F63-8CE8-0ED1E0DC724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D9464EA-3B12-4381-ABFE-269343698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3DA0E00-91B0-46A2-B10F-358F3CA04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3272250-1CD1-4A5D-808D-24AC56BED736}"/>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D0DDF8AC-4095-4D4E-AB0F-C872748AAF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CDD2C9-3AFE-454C-BB84-D2CF3CC8E92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7244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B6C1-5398-498C-9992-DD173216D26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F6C98BF-55A8-47B6-B456-FF4BD7B82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C4EE9-CF5D-48B1-A2FE-19A8E98EF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79DD338-63B2-4C01-B730-7590E108E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A8E3D-9220-4491-8386-EC1DB4C99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C99F36A-B9A7-4D0E-9334-B3817630FFF3}"/>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8" name="Footer Placeholder 7">
            <a:extLst>
              <a:ext uri="{FF2B5EF4-FFF2-40B4-BE49-F238E27FC236}">
                <a16:creationId xmlns:a16="http://schemas.microsoft.com/office/drawing/2014/main" id="{D58D3715-7625-4A61-A17C-E9989DDF28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DD87D44-07D5-491E-993D-33F72C83C2B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2069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56EC-3BCA-4196-A3AC-E3F082FBB4F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0E5169B-BB9B-4DA1-AEC3-B57C2CE84AFC}"/>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4" name="Footer Placeholder 3">
            <a:extLst>
              <a:ext uri="{FF2B5EF4-FFF2-40B4-BE49-F238E27FC236}">
                <a16:creationId xmlns:a16="http://schemas.microsoft.com/office/drawing/2014/main" id="{13E34820-E276-4CA6-B6EB-235ACE2BE0F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2197782-10E5-49A0-8F05-F197F52D6241}"/>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026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9F5E1-9889-4FC1-B842-77BFB1CB59B7}"/>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3" name="Footer Placeholder 2">
            <a:extLst>
              <a:ext uri="{FF2B5EF4-FFF2-40B4-BE49-F238E27FC236}">
                <a16:creationId xmlns:a16="http://schemas.microsoft.com/office/drawing/2014/main" id="{43FCBC02-0AA0-4056-8BBD-0D9298DA1AE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67EA1CA-7FDC-492D-8E35-E7443804FD6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62309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6D15-2EB3-4DA7-A292-0B8B09539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662A0D-C485-4B90-A86C-EC82995E3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4A177CC-3682-476A-B3E4-E5D4A61AA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561FF-0E5E-4B57-8E6D-3951108B438F}"/>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7F706AEF-123F-4AC1-A32B-B8BC5EF5D4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C1F050-8B59-40F3-B0A0-B51EAE9DC0F0}"/>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33745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BD2B-B87A-43E6-AA4F-90F9C176E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24AEF3F-2FA4-4688-AF17-AC637EE05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CE1430F-1793-4A3C-8A9A-C8AADDEC2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B30FD-B3A9-43D8-9291-5113603D999D}"/>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0CB9B4E0-8628-4052-81FF-0FB5A8675A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359AB1-1F1F-4EA2-90B8-3237D55DC67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5885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5C7B0-5B7D-455D-9ED2-0956AF1E9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1BBE596-81EE-4126-89D0-504BA37CD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8BA948-ADC6-499D-A0C2-35E27BAB5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219AC465-BDA1-4CF9-9FC9-B1BAE5E0C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B23297C-17C9-463D-877A-5869EA036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E8B81-735B-42FE-A9F0-3DDFFCB902E7}" type="slidenum">
              <a:rPr lang="en-ZA" smtClean="0"/>
              <a:t>‹#›</a:t>
            </a:fld>
            <a:endParaRPr lang="en-ZA"/>
          </a:p>
        </p:txBody>
      </p:sp>
    </p:spTree>
    <p:extLst>
      <p:ext uri="{BB962C8B-B14F-4D97-AF65-F5344CB8AC3E}">
        <p14:creationId xmlns:p14="http://schemas.microsoft.com/office/powerpoint/2010/main" val="194599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61856A8-8FD5-891E-70C0-A097CD76C0E4}"/>
              </a:ext>
            </a:extLst>
          </p:cNvPr>
          <p:cNvSpPr/>
          <p:nvPr/>
        </p:nvSpPr>
        <p:spPr>
          <a:xfrm>
            <a:off x="4634556" y="471117"/>
            <a:ext cx="7345240" cy="564002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a:latin typeface="Elephant" panose="02020904090505020303" pitchFamily="18" charset="0"/>
              </a:rPr>
              <a:t>GRAAD 11</a:t>
            </a:r>
          </a:p>
          <a:p>
            <a:pPr algn="ctr"/>
            <a:r>
              <a:rPr lang="en-ZA" sz="3600" dirty="0" err="1">
                <a:latin typeface="Elephant" panose="02020904090505020303" pitchFamily="18" charset="0"/>
              </a:rPr>
              <a:t>Kwartaal</a:t>
            </a:r>
            <a:r>
              <a:rPr lang="en-ZA" sz="3600" dirty="0">
                <a:latin typeface="Elephant" panose="02020904090505020303" pitchFamily="18" charset="0"/>
              </a:rPr>
              <a:t> 4</a:t>
            </a:r>
          </a:p>
          <a:p>
            <a:pPr algn="ctr"/>
            <a:r>
              <a:rPr lang="en-ZA" sz="3600" dirty="0" err="1">
                <a:latin typeface="Elephant" panose="02020904090505020303" pitchFamily="18" charset="0"/>
              </a:rPr>
              <a:t>Demokrasie</a:t>
            </a:r>
            <a:r>
              <a:rPr lang="en-ZA" sz="3600" dirty="0">
                <a:latin typeface="Elephant" panose="02020904090505020303" pitchFamily="18" charset="0"/>
              </a:rPr>
              <a:t> </a:t>
            </a:r>
            <a:r>
              <a:rPr lang="en-ZA" sz="3600" dirty="0" err="1">
                <a:latin typeface="Elephant" panose="02020904090505020303" pitchFamily="18" charset="0"/>
              </a:rPr>
              <a:t>en</a:t>
            </a:r>
            <a:r>
              <a:rPr lang="en-ZA" sz="3600" dirty="0">
                <a:latin typeface="Elephant" panose="02020904090505020303" pitchFamily="18" charset="0"/>
              </a:rPr>
              <a:t> </a:t>
            </a:r>
            <a:r>
              <a:rPr lang="en-ZA" sz="3600" dirty="0" err="1">
                <a:latin typeface="Elephant" panose="02020904090505020303" pitchFamily="18" charset="0"/>
              </a:rPr>
              <a:t>Menseregte</a:t>
            </a:r>
            <a:endParaRPr lang="en-ZA" sz="3600" dirty="0">
              <a:latin typeface="Elephant" panose="02020904090505020303" pitchFamily="18" charset="0"/>
            </a:endParaRPr>
          </a:p>
          <a:p>
            <a:pPr algn="ctr"/>
            <a:endParaRPr lang="en-ZA" sz="3600" dirty="0">
              <a:latin typeface="Elephant" panose="02020904090505020303" pitchFamily="18" charset="0"/>
            </a:endParaRPr>
          </a:p>
          <a:p>
            <a:pPr algn="ctr"/>
            <a:r>
              <a:rPr lang="en-ZA" sz="3600" dirty="0">
                <a:latin typeface="Elephant" panose="02020904090505020303" pitchFamily="18" charset="0"/>
              </a:rPr>
              <a:t>Les 3: </a:t>
            </a:r>
            <a:r>
              <a:rPr lang="en-ZA" sz="3600" dirty="0" err="1">
                <a:latin typeface="Elephant" panose="02020904090505020303" pitchFamily="18" charset="0"/>
              </a:rPr>
              <a:t>Respekteer</a:t>
            </a:r>
            <a:r>
              <a:rPr lang="en-ZA" sz="3600" dirty="0">
                <a:latin typeface="Elephant" panose="02020904090505020303" pitchFamily="18" charset="0"/>
              </a:rPr>
              <a:t> </a:t>
            </a:r>
            <a:r>
              <a:rPr lang="en-ZA" sz="3600" dirty="0" err="1">
                <a:latin typeface="Elephant" panose="02020904090505020303" pitchFamily="18" charset="0"/>
              </a:rPr>
              <a:t>verskillende</a:t>
            </a:r>
            <a:r>
              <a:rPr lang="en-ZA" sz="3600" dirty="0">
                <a:latin typeface="Elephant" panose="02020904090505020303" pitchFamily="18" charset="0"/>
              </a:rPr>
              <a:t> </a:t>
            </a:r>
            <a:r>
              <a:rPr lang="en-ZA" sz="3600" dirty="0" err="1">
                <a:latin typeface="Elephant" panose="02020904090505020303" pitchFamily="18" charset="0"/>
              </a:rPr>
              <a:t>opinies</a:t>
            </a:r>
            <a:endParaRPr lang="en-ZA" sz="3600" dirty="0">
              <a:latin typeface="Elephant" panose="02020904090505020303" pitchFamily="18" charset="0"/>
            </a:endParaRPr>
          </a:p>
        </p:txBody>
      </p:sp>
      <p:pic>
        <p:nvPicPr>
          <p:cNvPr id="2" name="Picture 1">
            <a:extLst>
              <a:ext uri="{FF2B5EF4-FFF2-40B4-BE49-F238E27FC236}">
                <a16:creationId xmlns:a16="http://schemas.microsoft.com/office/drawing/2014/main" id="{2C9324A5-A78D-2DA1-6EF7-7216D88DF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6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9DF168D5-D666-445D-9178-8920576AA3EE}"/>
              </a:ext>
            </a:extLst>
          </p:cNvPr>
          <p:cNvSpPr>
            <a:spLocks noGrp="1"/>
          </p:cNvSpPr>
          <p:nvPr>
            <p:ph idx="1"/>
          </p:nvPr>
        </p:nvSpPr>
        <p:spPr/>
        <p:txBody>
          <a:bodyPr/>
          <a:lstStyle/>
          <a:p>
            <a:endParaRPr lang="en-ZA"/>
          </a:p>
        </p:txBody>
      </p:sp>
      <p:pic>
        <p:nvPicPr>
          <p:cNvPr id="8" name="Picture 7">
            <a:extLst>
              <a:ext uri="{FF2B5EF4-FFF2-40B4-BE49-F238E27FC236}">
                <a16:creationId xmlns:a16="http://schemas.microsoft.com/office/drawing/2014/main" id="{13742760-E5BE-4E5D-8A45-A2BB9AC1B45D}"/>
              </a:ext>
            </a:extLst>
          </p:cNvPr>
          <p:cNvPicPr>
            <a:picLocks noChangeAspect="1"/>
          </p:cNvPicPr>
          <p:nvPr/>
        </p:nvPicPr>
        <p:blipFill>
          <a:blip r:embed="rId4"/>
          <a:stretch>
            <a:fillRect/>
          </a:stretch>
        </p:blipFill>
        <p:spPr>
          <a:xfrm>
            <a:off x="1629449" y="681037"/>
            <a:ext cx="10143068" cy="5705475"/>
          </a:xfrm>
          <a:prstGeom prst="rect">
            <a:avLst/>
          </a:prstGeom>
        </p:spPr>
      </p:pic>
      <p:sp>
        <p:nvSpPr>
          <p:cNvPr id="9" name="Rectangle 8">
            <a:extLst>
              <a:ext uri="{FF2B5EF4-FFF2-40B4-BE49-F238E27FC236}">
                <a16:creationId xmlns:a16="http://schemas.microsoft.com/office/drawing/2014/main" id="{91740D1F-1789-44FD-9CE1-1BBD9BD89347}"/>
              </a:ext>
            </a:extLst>
          </p:cNvPr>
          <p:cNvSpPr/>
          <p:nvPr/>
        </p:nvSpPr>
        <p:spPr>
          <a:xfrm rot="16200000">
            <a:off x="-2599988" y="3345299"/>
            <a:ext cx="6498074" cy="1169551"/>
          </a:xfrm>
          <a:prstGeom prst="rect">
            <a:avLst/>
          </a:prstGeom>
          <a:noFill/>
        </p:spPr>
        <p:txBody>
          <a:bodyPr wrap="square" lIns="91440" tIns="45720" rIns="91440" bIns="45720">
            <a:spAutoFit/>
          </a:bodyPr>
          <a:lstStyle/>
          <a:p>
            <a:pPr algn="ctr"/>
            <a:r>
              <a:rPr lang="en-US" sz="7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EMOJIGLYPHS</a:t>
            </a:r>
          </a:p>
        </p:txBody>
      </p:sp>
      <p:pic>
        <p:nvPicPr>
          <p:cNvPr id="1026" name="Picture 2" descr="5 Unique African Cultural Practices You Have to See to Believe -  Travelstart Kenya&amp;#39;s Travel Blog">
            <a:extLst>
              <a:ext uri="{FF2B5EF4-FFF2-40B4-BE49-F238E27FC236}">
                <a16:creationId xmlns:a16="http://schemas.microsoft.com/office/drawing/2014/main" id="{66C63A9D-4FA9-4A51-A9F5-F14B7E5C7D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153" y="-1318805"/>
            <a:ext cx="13069021" cy="90992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FD6EE86-4367-388E-11AC-339F6FCB6C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0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1D0BE-9928-4832-8FF3-C041029695CB}"/>
              </a:ext>
            </a:extLst>
          </p:cNvPr>
          <p:cNvSpPr>
            <a:spLocks noGrp="1"/>
          </p:cNvSpPr>
          <p:nvPr>
            <p:ph type="title"/>
          </p:nvPr>
        </p:nvSpPr>
        <p:spPr>
          <a:xfrm>
            <a:off x="838200" y="614969"/>
            <a:ext cx="10515600" cy="1325563"/>
          </a:xfrm>
        </p:spPr>
        <p:txBody>
          <a:bodyPr/>
          <a:lstStyle/>
          <a:p>
            <a:pPr algn="ctr"/>
            <a:r>
              <a:rPr lang="nl-NL" dirty="0"/>
              <a:t>"11-jarige kind is getroud met 'n 40-jarige man deur ‘n vooraf-gereëlde huwelik"</a:t>
            </a:r>
            <a:endParaRPr lang="en-ZA" dirty="0"/>
          </a:p>
        </p:txBody>
      </p:sp>
      <p:sp>
        <p:nvSpPr>
          <p:cNvPr id="5" name="Title 3">
            <a:extLst>
              <a:ext uri="{FF2B5EF4-FFF2-40B4-BE49-F238E27FC236}">
                <a16:creationId xmlns:a16="http://schemas.microsoft.com/office/drawing/2014/main" id="{D313BF6D-F879-401E-BCE1-B32A326491BB}"/>
              </a:ext>
            </a:extLst>
          </p:cNvPr>
          <p:cNvSpPr txBox="1">
            <a:spLocks/>
          </p:cNvSpPr>
          <p:nvPr/>
        </p:nvSpPr>
        <p:spPr>
          <a:xfrm>
            <a:off x="838200" y="21978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dirty="0"/>
              <a:t>"42 </a:t>
            </a:r>
            <a:r>
              <a:rPr lang="en-ZA" dirty="0" err="1"/>
              <a:t>tienerseuns</a:t>
            </a:r>
            <a:r>
              <a:rPr lang="en-ZA" dirty="0"/>
              <a:t> </a:t>
            </a:r>
            <a:r>
              <a:rPr lang="en-ZA" dirty="0" err="1"/>
              <a:t>sterf</a:t>
            </a:r>
            <a:r>
              <a:rPr lang="en-ZA" dirty="0"/>
              <a:t> in die </a:t>
            </a:r>
            <a:r>
              <a:rPr lang="en-ZA" dirty="0" err="1"/>
              <a:t>bos</a:t>
            </a:r>
            <a:r>
              <a:rPr lang="en-ZA" dirty="0"/>
              <a:t> weens </a:t>
            </a:r>
            <a:r>
              <a:rPr lang="en-ZA" dirty="0" err="1"/>
              <a:t>besnydenis</a:t>
            </a:r>
            <a:r>
              <a:rPr lang="en-ZA" dirty="0"/>
              <a:t>." </a:t>
            </a:r>
          </a:p>
        </p:txBody>
      </p:sp>
      <p:sp>
        <p:nvSpPr>
          <p:cNvPr id="6" name="Title 3">
            <a:extLst>
              <a:ext uri="{FF2B5EF4-FFF2-40B4-BE49-F238E27FC236}">
                <a16:creationId xmlns:a16="http://schemas.microsoft.com/office/drawing/2014/main" id="{432A75DD-0C94-4093-8C9C-6F24B5E56054}"/>
              </a:ext>
            </a:extLst>
          </p:cNvPr>
          <p:cNvSpPr txBox="1">
            <a:spLocks/>
          </p:cNvSpPr>
          <p:nvPr/>
        </p:nvSpPr>
        <p:spPr>
          <a:xfrm>
            <a:off x="838200" y="3780677"/>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a:t>"13-jarige tienermeisie is swanger met vierde kind. Katolieke skool ontmoedig voorbehoeding." </a:t>
            </a:r>
            <a:endParaRPr lang="en-ZA" dirty="0"/>
          </a:p>
        </p:txBody>
      </p:sp>
      <p:pic>
        <p:nvPicPr>
          <p:cNvPr id="2" name="Picture 1">
            <a:extLst>
              <a:ext uri="{FF2B5EF4-FFF2-40B4-BE49-F238E27FC236}">
                <a16:creationId xmlns:a16="http://schemas.microsoft.com/office/drawing/2014/main" id="{4F443900-5DF1-EB0E-5956-8E730A561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8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E37E92-A6F2-4431-A373-F6B6128DD1CD}"/>
              </a:ext>
            </a:extLst>
          </p:cNvPr>
          <p:cNvSpPr>
            <a:spLocks noGrp="1"/>
          </p:cNvSpPr>
          <p:nvPr>
            <p:ph type="title"/>
          </p:nvPr>
        </p:nvSpPr>
        <p:spPr>
          <a:xfrm>
            <a:off x="6093273" y="2277665"/>
            <a:ext cx="5863721" cy="1325563"/>
          </a:xfrm>
        </p:spPr>
        <p:txBody>
          <a:bodyPr>
            <a:noAutofit/>
          </a:bodyPr>
          <a:lstStyle/>
          <a:p>
            <a:r>
              <a:rPr lang="nl-NL" sz="3600" dirty="0">
                <a:solidFill>
                  <a:schemeClr val="accent3">
                    <a:lumMod val="40000"/>
                    <a:lumOff val="60000"/>
                  </a:schemeClr>
                </a:solidFill>
              </a:rPr>
              <a:t>Dit sal maklik wees om 'n sterk morele standpunt in te neem en nie met hierdie verskillende tradisies saam te stem nie, maar ons moet ander respekteer en op 'n respekvolle manier kommunikeer.</a:t>
            </a:r>
            <a:br>
              <a:rPr lang="en-ZA" sz="3600" dirty="0">
                <a:solidFill>
                  <a:schemeClr val="bg1"/>
                </a:solidFill>
              </a:rPr>
            </a:br>
            <a:endParaRPr lang="en-ZA" sz="3600" dirty="0"/>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Empatico Skills: Spotlight on respectful communication activities –  Empatico Blog">
            <a:extLst>
              <a:ext uri="{FF2B5EF4-FFF2-40B4-BE49-F238E27FC236}">
                <a16:creationId xmlns:a16="http://schemas.microsoft.com/office/drawing/2014/main" id="{C04E0971-C6AF-4D4F-92F9-A94D7632D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75" r="18182" b="1"/>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DF0996E-0041-6731-0F06-25F47FBBCCCD}"/>
              </a:ext>
            </a:extLst>
          </p:cNvPr>
          <p:cNvPicPr>
            <a:picLocks noChangeAspect="1"/>
          </p:cNvPicPr>
          <p:nvPr/>
        </p:nvPicPr>
        <p:blipFill>
          <a:blip r:embed="rId4"/>
          <a:stretch>
            <a:fillRect/>
          </a:stretch>
        </p:blipFill>
        <p:spPr>
          <a:xfrm>
            <a:off x="8833757" y="4366754"/>
            <a:ext cx="3358242" cy="2491245"/>
          </a:xfrm>
          <a:prstGeom prst="rect">
            <a:avLst/>
          </a:prstGeom>
        </p:spPr>
      </p:pic>
      <p:pic>
        <p:nvPicPr>
          <p:cNvPr id="2" name="Picture 1">
            <a:extLst>
              <a:ext uri="{FF2B5EF4-FFF2-40B4-BE49-F238E27FC236}">
                <a16:creationId xmlns:a16="http://schemas.microsoft.com/office/drawing/2014/main" id="{90DDA117-856A-0D06-0013-F1C6C4929F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77153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Babies: How can you tell if your baby is ill?">
            <a:extLst>
              <a:ext uri="{FF2B5EF4-FFF2-40B4-BE49-F238E27FC236}">
                <a16:creationId xmlns:a16="http://schemas.microsoft.com/office/drawing/2014/main" id="{09E815F4-9001-417D-80FE-E7966D88072E}"/>
              </a:ext>
            </a:extLst>
          </p:cNvPr>
          <p:cNvPicPr/>
          <p:nvPr/>
        </p:nvPicPr>
        <p:blipFill rotWithShape="1">
          <a:blip r:embed="rId3" cstate="print">
            <a:extLst>
              <a:ext uri="{28A0092B-C50C-407E-A947-70E740481C1C}">
                <a14:useLocalDpi xmlns:a14="http://schemas.microsoft.com/office/drawing/2010/main" val="0"/>
              </a:ext>
            </a:extLst>
          </a:blip>
          <a:srcRect l="21844" r="16344"/>
          <a:stretch/>
        </p:blipFill>
        <p:spPr bwMode="auto">
          <a:xfrm>
            <a:off x="4117521" y="10"/>
            <a:ext cx="8074479" cy="6857990"/>
          </a:xfrm>
          <a:prstGeom prst="rect">
            <a:avLst/>
          </a:prstGeom>
          <a:noFill/>
          <a:extLst>
            <a:ext uri="{53640926-AAD7-44D8-BBD7-CCE9431645EC}">
              <a14:shadowObscured xmlns:a14="http://schemas.microsoft.com/office/drawing/2010/main"/>
            </a:ext>
          </a:extLst>
        </p:spPr>
      </p:pic>
      <p:sp>
        <p:nvSpPr>
          <p:cNvPr id="21" name="Freeform: Shape 2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6AC9119A-E29C-4E8D-B477-C64126DBE4A1}"/>
              </a:ext>
            </a:extLst>
          </p:cNvPr>
          <p:cNvSpPr>
            <a:spLocks noGrp="1"/>
          </p:cNvSpPr>
          <p:nvPr>
            <p:ph type="title"/>
          </p:nvPr>
        </p:nvSpPr>
        <p:spPr>
          <a:xfrm>
            <a:off x="403128" y="4398888"/>
            <a:ext cx="5266155" cy="1325563"/>
          </a:xfrm>
        </p:spPr>
        <p:txBody>
          <a:bodyPr>
            <a:normAutofit/>
          </a:bodyPr>
          <a:lstStyle/>
          <a:p>
            <a:r>
              <a:rPr lang="en-ZA" dirty="0"/>
              <a:t>Wat sou </a:t>
            </a:r>
            <a:r>
              <a:rPr lang="en-ZA" dirty="0" err="1"/>
              <a:t>jy</a:t>
            </a:r>
            <a:r>
              <a:rPr lang="en-ZA" dirty="0"/>
              <a:t> </a:t>
            </a:r>
            <a:r>
              <a:rPr lang="en-ZA" dirty="0" err="1"/>
              <a:t>doen</a:t>
            </a:r>
            <a:r>
              <a:rPr lang="en-ZA" dirty="0"/>
              <a:t>?</a:t>
            </a:r>
          </a:p>
        </p:txBody>
      </p:sp>
      <p:sp>
        <p:nvSpPr>
          <p:cNvPr id="3" name="Content Placeholder 2">
            <a:extLst>
              <a:ext uri="{FF2B5EF4-FFF2-40B4-BE49-F238E27FC236}">
                <a16:creationId xmlns:a16="http://schemas.microsoft.com/office/drawing/2014/main" id="{BCBF89D7-673B-42B4-B24C-8A6724D29BF3}"/>
              </a:ext>
            </a:extLst>
          </p:cNvPr>
          <p:cNvSpPr>
            <a:spLocks noGrp="1"/>
          </p:cNvSpPr>
          <p:nvPr>
            <p:ph idx="1"/>
          </p:nvPr>
        </p:nvSpPr>
        <p:spPr>
          <a:xfrm>
            <a:off x="605890" y="679671"/>
            <a:ext cx="4860632" cy="3702338"/>
          </a:xfrm>
        </p:spPr>
        <p:txBody>
          <a:bodyPr>
            <a:normAutofit/>
          </a:bodyPr>
          <a:lstStyle/>
          <a:p>
            <a:pPr marL="0" indent="0" algn="ctr">
              <a:spcAft>
                <a:spcPts val="800"/>
              </a:spcAft>
              <a:buNone/>
            </a:pPr>
            <a:r>
              <a:rPr lang="en-ZA" sz="3000" dirty="0">
                <a:effectLst/>
                <a:latin typeface="Calibri" panose="020F0502020204030204" pitchFamily="34" charset="0"/>
                <a:ea typeface="Calibri" panose="020F0502020204030204" pitchFamily="34" charset="0"/>
                <a:cs typeface="Times New Roman" panose="02020603050405020304" pitchFamily="18" charset="0"/>
              </a:rPr>
              <a:t>“15-jarige</a:t>
            </a:r>
            <a:r>
              <a:rPr lang="nl-NL" sz="3000" dirty="0">
                <a:latin typeface="Calibri" panose="020F0502020204030204" pitchFamily="34" charset="0"/>
                <a:ea typeface="Calibri" panose="020F0502020204030204" pitchFamily="34" charset="0"/>
                <a:cs typeface="Times New Roman" panose="02020603050405020304" pitchFamily="18" charset="0"/>
              </a:rPr>
              <a:t> tienermeisie verdrink haar pasgebore baba".</a:t>
            </a:r>
            <a:endParaRPr lang="en-ZA" sz="3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‘n Jong vrou het geboorte gegee aan 'n baba wat met breinskade en verlam gebore is. Die baba kon nie eens sy mond beweeg nie. Sy het verstaan haar baba sal nooit herstel nie en het haar baba in die hospitaalbad verdrink.</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00BCA59-4C35-EEA0-B425-374B0278A0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15901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E28C"/>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56EAF05-2D3E-4E57-BC0A-81BB4A55D47A}"/>
              </a:ext>
            </a:extLst>
          </p:cNvPr>
          <p:cNvSpPr txBox="1"/>
          <p:nvPr/>
        </p:nvSpPr>
        <p:spPr>
          <a:xfrm>
            <a:off x="838200" y="2783760"/>
            <a:ext cx="5543939" cy="3401637"/>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tabLst>
                <a:tab pos="1055370" algn="l"/>
              </a:tabLst>
            </a:pPr>
            <a:r>
              <a:rPr lang="en-ZA" sz="2800" dirty="0" err="1">
                <a:effectLst/>
                <a:latin typeface="Calibri" panose="020F0502020204030204" pitchFamily="34" charset="0"/>
                <a:ea typeface="Calibri" panose="020F0502020204030204" pitchFamily="34" charset="0"/>
                <a:cs typeface="Calibri" panose="020F0502020204030204" pitchFamily="34" charset="0"/>
              </a:rPr>
              <a:t>Skryf</a:t>
            </a:r>
            <a:r>
              <a:rPr lang="en-ZA" sz="2800" dirty="0">
                <a:effectLst/>
                <a:latin typeface="Calibri" panose="020F0502020204030204" pitchFamily="34" charset="0"/>
                <a:ea typeface="Calibri" panose="020F0502020204030204" pitchFamily="34" charset="0"/>
                <a:cs typeface="Calibri" panose="020F0502020204030204" pitchFamily="34" charset="0"/>
              </a:rPr>
              <a:t> 'n </a:t>
            </a:r>
            <a:r>
              <a:rPr lang="en-ZA" sz="2800" dirty="0" err="1">
                <a:effectLst/>
                <a:latin typeface="Calibri" panose="020F0502020204030204" pitchFamily="34" charset="0"/>
                <a:ea typeface="Calibri" panose="020F0502020204030204" pitchFamily="34" charset="0"/>
                <a:cs typeface="Calibri" panose="020F0502020204030204" pitchFamily="34" charset="0"/>
              </a:rPr>
              <a:t>kort</a:t>
            </a: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ZA" sz="2800" dirty="0" err="1">
                <a:effectLst/>
                <a:latin typeface="Calibri" panose="020F0502020204030204" pitchFamily="34" charset="0"/>
                <a:ea typeface="Calibri" panose="020F0502020204030204" pitchFamily="34" charset="0"/>
                <a:cs typeface="Calibri" panose="020F0502020204030204" pitchFamily="34" charset="0"/>
              </a:rPr>
              <a:t>paragraaf</a:t>
            </a: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ZA" sz="2800" dirty="0" err="1">
                <a:effectLst/>
                <a:latin typeface="Calibri" panose="020F0502020204030204" pitchFamily="34" charset="0"/>
                <a:ea typeface="Calibri" panose="020F0502020204030204" pitchFamily="34" charset="0"/>
                <a:cs typeface="Calibri" panose="020F0502020204030204" pitchFamily="34" charset="0"/>
              </a:rPr>
              <a:t>oor</a:t>
            </a:r>
            <a:r>
              <a:rPr lang="en-ZA" sz="2800" dirty="0">
                <a:effectLst/>
                <a:latin typeface="Calibri" panose="020F0502020204030204" pitchFamily="34" charset="0"/>
                <a:ea typeface="Calibri" panose="020F0502020204030204" pitchFamily="34" charset="0"/>
                <a:cs typeface="Calibri" panose="020F0502020204030204" pitchFamily="34" charset="0"/>
              </a:rPr>
              <a:t> wat </a:t>
            </a:r>
            <a:r>
              <a:rPr lang="en-ZA" sz="2800" dirty="0" err="1">
                <a:effectLst/>
                <a:latin typeface="Calibri" panose="020F0502020204030204" pitchFamily="34" charset="0"/>
                <a:ea typeface="Calibri" panose="020F0502020204030204" pitchFamily="34" charset="0"/>
                <a:cs typeface="Calibri" panose="020F0502020204030204" pitchFamily="34" charset="0"/>
              </a:rPr>
              <a:t>jy</a:t>
            </a:r>
            <a:r>
              <a:rPr lang="en-ZA" sz="2800" dirty="0">
                <a:effectLst/>
                <a:latin typeface="Calibri" panose="020F0502020204030204" pitchFamily="34" charset="0"/>
                <a:ea typeface="Calibri" panose="020F0502020204030204" pitchFamily="34" charset="0"/>
                <a:cs typeface="Calibri" panose="020F0502020204030204" pitchFamily="34" charset="0"/>
              </a:rPr>
              <a:t> in </a:t>
            </a:r>
            <a:r>
              <a:rPr lang="en-ZA" sz="2800" dirty="0" err="1">
                <a:effectLst/>
                <a:latin typeface="Calibri" panose="020F0502020204030204" pitchFamily="34" charset="0"/>
                <a:ea typeface="Calibri" panose="020F0502020204030204" pitchFamily="34" charset="0"/>
                <a:cs typeface="Calibri" panose="020F0502020204030204" pitchFamily="34" charset="0"/>
              </a:rPr>
              <a:t>hierdie</a:t>
            </a: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ZA" sz="2800" dirty="0" err="1">
                <a:effectLst/>
                <a:latin typeface="Calibri" panose="020F0502020204030204" pitchFamily="34" charset="0"/>
                <a:ea typeface="Calibri" panose="020F0502020204030204" pitchFamily="34" charset="0"/>
                <a:cs typeface="Calibri" panose="020F0502020204030204" pitchFamily="34" charset="0"/>
              </a:rPr>
              <a:t>drie</a:t>
            </a: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ZA" sz="2800" dirty="0" err="1">
                <a:effectLst/>
                <a:latin typeface="Calibri" panose="020F0502020204030204" pitchFamily="34" charset="0"/>
                <a:ea typeface="Calibri" panose="020F0502020204030204" pitchFamily="34" charset="0"/>
                <a:cs typeface="Calibri" panose="020F0502020204030204" pitchFamily="34" charset="0"/>
              </a:rPr>
              <a:t>lesse</a:t>
            </a: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ZA" sz="2800" dirty="0" err="1">
                <a:effectLst/>
                <a:latin typeface="Calibri" panose="020F0502020204030204" pitchFamily="34" charset="0"/>
                <a:ea typeface="Calibri" panose="020F0502020204030204" pitchFamily="34" charset="0"/>
                <a:cs typeface="Calibri" panose="020F0502020204030204" pitchFamily="34" charset="0"/>
              </a:rPr>
              <a:t>geleer</a:t>
            </a:r>
            <a:r>
              <a:rPr lang="en-ZA" sz="2800" dirty="0">
                <a:effectLst/>
                <a:latin typeface="Calibri" panose="020F0502020204030204" pitchFamily="34" charset="0"/>
                <a:ea typeface="Calibri" panose="020F0502020204030204" pitchFamily="34" charset="0"/>
                <a:cs typeface="Calibri" panose="020F0502020204030204" pitchFamily="34" charset="0"/>
              </a:rPr>
              <a:t> het </a:t>
            </a:r>
            <a:r>
              <a:rPr lang="en-ZA" sz="2800" dirty="0" err="1">
                <a:effectLst/>
                <a:latin typeface="Calibri" panose="020F0502020204030204" pitchFamily="34" charset="0"/>
                <a:ea typeface="Calibri" panose="020F0502020204030204" pitchFamily="34" charset="0"/>
                <a:cs typeface="Calibri" panose="020F0502020204030204" pitchFamily="34" charset="0"/>
              </a:rPr>
              <a:t>oor</a:t>
            </a:r>
            <a:r>
              <a:rPr lang="en-ZA" sz="2800" dirty="0">
                <a:effectLst/>
                <a:latin typeface="Calibri" panose="020F0502020204030204" pitchFamily="34" charset="0"/>
                <a:ea typeface="Calibri" panose="020F0502020204030204" pitchFamily="34" charset="0"/>
                <a:cs typeface="Calibri" panose="020F0502020204030204" pitchFamily="34" charset="0"/>
              </a:rPr>
              <a:t> hoe om </a:t>
            </a:r>
            <a:r>
              <a:rPr lang="en-ZA" sz="2800" dirty="0" err="1">
                <a:effectLst/>
                <a:latin typeface="Calibri" panose="020F0502020204030204" pitchFamily="34" charset="0"/>
                <a:ea typeface="Calibri" panose="020F0502020204030204" pitchFamily="34" charset="0"/>
                <a:cs typeface="Calibri" panose="020F0502020204030204" pitchFamily="34" charset="0"/>
              </a:rPr>
              <a:t>iemand</a:t>
            </a:r>
            <a:r>
              <a:rPr lang="en-ZA" sz="2800" dirty="0">
                <a:effectLst/>
                <a:latin typeface="Calibri" panose="020F0502020204030204" pitchFamily="34" charset="0"/>
                <a:ea typeface="Calibri" panose="020F0502020204030204" pitchFamily="34" charset="0"/>
                <a:cs typeface="Calibri" panose="020F0502020204030204" pitchFamily="34" charset="0"/>
              </a:rPr>
              <a:t> met 'n </a:t>
            </a:r>
            <a:r>
              <a:rPr lang="en-ZA" sz="2800" dirty="0" err="1">
                <a:effectLst/>
                <a:latin typeface="Calibri" panose="020F0502020204030204" pitchFamily="34" charset="0"/>
                <a:ea typeface="Calibri" panose="020F0502020204030204" pitchFamily="34" charset="0"/>
                <a:cs typeface="Calibri" panose="020F0502020204030204" pitchFamily="34" charset="0"/>
              </a:rPr>
              <a:t>ander</a:t>
            </a: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ZA" sz="2800" dirty="0" err="1">
                <a:effectLst/>
                <a:latin typeface="Calibri" panose="020F0502020204030204" pitchFamily="34" charset="0"/>
                <a:ea typeface="Calibri" panose="020F0502020204030204" pitchFamily="34" charset="0"/>
                <a:cs typeface="Calibri" panose="020F0502020204030204" pitchFamily="34" charset="0"/>
              </a:rPr>
              <a:t>godsdiens</a:t>
            </a:r>
            <a:r>
              <a:rPr lang="en-ZA" sz="2800" dirty="0">
                <a:effectLst/>
                <a:latin typeface="Calibri" panose="020F0502020204030204" pitchFamily="34" charset="0"/>
                <a:ea typeface="Calibri" panose="020F0502020204030204" pitchFamily="34" charset="0"/>
                <a:cs typeface="Calibri" panose="020F0502020204030204" pitchFamily="34" charset="0"/>
              </a:rPr>
              <a:t> as </a:t>
            </a:r>
            <a:r>
              <a:rPr lang="en-ZA" sz="2800" dirty="0" err="1">
                <a:effectLst/>
                <a:latin typeface="Calibri" panose="020F0502020204030204" pitchFamily="34" charset="0"/>
                <a:ea typeface="Calibri" panose="020F0502020204030204" pitchFamily="34" charset="0"/>
                <a:cs typeface="Calibri" panose="020F0502020204030204" pitchFamily="34" charset="0"/>
              </a:rPr>
              <a:t>joune</a:t>
            </a: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ZA" sz="2800" dirty="0" err="1">
                <a:effectLst/>
                <a:latin typeface="Calibri" panose="020F0502020204030204" pitchFamily="34" charset="0"/>
                <a:ea typeface="Calibri" panose="020F0502020204030204" pitchFamily="34" charset="0"/>
                <a:cs typeface="Calibri" panose="020F0502020204030204" pitchFamily="34" charset="0"/>
              </a:rPr>
              <a:t>te</a:t>
            </a: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ZA" sz="2800" dirty="0" err="1">
                <a:effectLst/>
                <a:latin typeface="Calibri" panose="020F0502020204030204" pitchFamily="34" charset="0"/>
                <a:ea typeface="Calibri" panose="020F0502020204030204" pitchFamily="34" charset="0"/>
                <a:cs typeface="Calibri" panose="020F0502020204030204" pitchFamily="34" charset="0"/>
              </a:rPr>
              <a:t>respekteer</a:t>
            </a:r>
            <a:r>
              <a:rPr lang="en-ZA" sz="2800" dirty="0">
                <a:effectLst/>
                <a:latin typeface="Calibri" panose="020F0502020204030204" pitchFamily="34" charset="0"/>
                <a:ea typeface="Calibri" panose="020F0502020204030204" pitchFamily="34" charset="0"/>
                <a:cs typeface="Calibri" panose="020F0502020204030204" pitchFamily="34" charset="0"/>
              </a:rPr>
              <a:t>.</a:t>
            </a:r>
          </a:p>
          <a:p>
            <a:pPr marL="457200" indent="-457200">
              <a:lnSpc>
                <a:spcPct val="107000"/>
              </a:lnSpc>
              <a:spcAft>
                <a:spcPts val="800"/>
              </a:spcAft>
              <a:buFont typeface="Arial" panose="020B0604020202020204" pitchFamily="34" charset="0"/>
              <a:buChar char="•"/>
              <a:tabLst>
                <a:tab pos="1055370" algn="l"/>
              </a:tabLst>
            </a:pPr>
            <a:r>
              <a:rPr lang="en-ZA" sz="2800" dirty="0">
                <a:effectLst/>
                <a:latin typeface="Calibri" panose="020F0502020204030204" pitchFamily="34" charset="0"/>
                <a:ea typeface="Calibri" panose="020F0502020204030204" pitchFamily="34" charset="0"/>
                <a:cs typeface="Calibri" panose="020F0502020204030204" pitchFamily="34" charset="0"/>
              </a:rPr>
              <a:t>Hoe </a:t>
            </a:r>
            <a:r>
              <a:rPr lang="en-ZA" sz="2800" dirty="0" err="1">
                <a:effectLst/>
                <a:latin typeface="Calibri" panose="020F0502020204030204" pitchFamily="34" charset="0"/>
                <a:ea typeface="Calibri" panose="020F0502020204030204" pitchFamily="34" charset="0"/>
                <a:cs typeface="Calibri" panose="020F0502020204030204" pitchFamily="34" charset="0"/>
              </a:rPr>
              <a:t>beïnvloed</a:t>
            </a: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ZA" sz="2800" dirty="0" err="1">
                <a:effectLst/>
                <a:latin typeface="Calibri" panose="020F0502020204030204" pitchFamily="34" charset="0"/>
                <a:ea typeface="Calibri" panose="020F0502020204030204" pitchFamily="34" charset="0"/>
                <a:cs typeface="Calibri" panose="020F0502020204030204" pitchFamily="34" charset="0"/>
              </a:rPr>
              <a:t>sosiale</a:t>
            </a:r>
            <a:r>
              <a:rPr lang="en-ZA" sz="2800" dirty="0">
                <a:effectLst/>
                <a:latin typeface="Calibri" panose="020F0502020204030204" pitchFamily="34" charset="0"/>
                <a:ea typeface="Calibri" panose="020F0502020204030204" pitchFamily="34" charset="0"/>
                <a:cs typeface="Calibri" panose="020F0502020204030204" pitchFamily="34" charset="0"/>
              </a:rPr>
              <a:t> media die </a:t>
            </a:r>
            <a:r>
              <a:rPr lang="en-ZA" sz="2800" dirty="0" err="1">
                <a:effectLst/>
                <a:latin typeface="Calibri" panose="020F0502020204030204" pitchFamily="34" charset="0"/>
                <a:ea typeface="Calibri" panose="020F0502020204030204" pitchFamily="34" charset="0"/>
                <a:cs typeface="Calibri" panose="020F0502020204030204" pitchFamily="34" charset="0"/>
              </a:rPr>
              <a:t>kommunikasie</a:t>
            </a:r>
            <a:r>
              <a:rPr lang="en-ZA" sz="2800" dirty="0">
                <a:effectLst/>
                <a:latin typeface="Calibri" panose="020F0502020204030204" pitchFamily="34" charset="0"/>
                <a:ea typeface="Calibri" panose="020F0502020204030204" pitchFamily="34" charset="0"/>
                <a:cs typeface="Calibri" panose="020F0502020204030204" pitchFamily="34" charset="0"/>
              </a:rPr>
              <a:t> van </a:t>
            </a:r>
            <a:r>
              <a:rPr lang="en-ZA" sz="2800" dirty="0" err="1">
                <a:effectLst/>
                <a:latin typeface="Calibri" panose="020F0502020204030204" pitchFamily="34" charset="0"/>
                <a:ea typeface="Calibri" panose="020F0502020204030204" pitchFamily="34" charset="0"/>
                <a:cs typeface="Calibri" panose="020F0502020204030204" pitchFamily="34" charset="0"/>
              </a:rPr>
              <a:t>verskillende</a:t>
            </a: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ZA" sz="2800" dirty="0" err="1">
                <a:effectLst/>
                <a:latin typeface="Calibri" panose="020F0502020204030204" pitchFamily="34" charset="0"/>
                <a:ea typeface="Calibri" panose="020F0502020204030204" pitchFamily="34" charset="0"/>
                <a:cs typeface="Calibri" panose="020F0502020204030204" pitchFamily="34" charset="0"/>
              </a:rPr>
              <a:t>menings</a:t>
            </a:r>
            <a:r>
              <a:rPr lang="en-ZA" sz="2800" dirty="0">
                <a:effectLst/>
                <a:latin typeface="Calibri" panose="020F0502020204030204" pitchFamily="34" charset="0"/>
                <a:ea typeface="Calibri" panose="020F0502020204030204" pitchFamily="34" charset="0"/>
                <a:cs typeface="Calibri" panose="020F0502020204030204" pitchFamily="34" charset="0"/>
              </a:rPr>
              <a:t> op ‘n </a:t>
            </a:r>
            <a:r>
              <a:rPr lang="en-ZA" sz="2800" dirty="0" err="1">
                <a:effectLst/>
                <a:latin typeface="Calibri" panose="020F0502020204030204" pitchFamily="34" charset="0"/>
                <a:ea typeface="Calibri" panose="020F0502020204030204" pitchFamily="34" charset="0"/>
                <a:cs typeface="Calibri" panose="020F0502020204030204" pitchFamily="34" charset="0"/>
              </a:rPr>
              <a:t>negatiewe</a:t>
            </a: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ZA" sz="2800" dirty="0" err="1">
                <a:effectLst/>
                <a:latin typeface="Calibri" panose="020F0502020204030204" pitchFamily="34" charset="0"/>
                <a:ea typeface="Calibri" panose="020F0502020204030204" pitchFamily="34" charset="0"/>
                <a:cs typeface="Calibri" panose="020F0502020204030204" pitchFamily="34" charset="0"/>
              </a:rPr>
              <a:t>manier</a:t>
            </a:r>
            <a:r>
              <a:rPr lang="en-ZA" sz="2800"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6" name="Content Placeholder 5" descr="Text&#10;&#10;Description automatically generated">
            <a:extLst>
              <a:ext uri="{FF2B5EF4-FFF2-40B4-BE49-F238E27FC236}">
                <a16:creationId xmlns:a16="http://schemas.microsoft.com/office/drawing/2014/main" id="{5FE447F9-DB9B-4D99-B867-8009CA175D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025" y="184353"/>
            <a:ext cx="10515600" cy="2181987"/>
          </a:xfrm>
        </p:spPr>
      </p:pic>
      <p:pic>
        <p:nvPicPr>
          <p:cNvPr id="3074" name="Picture 2" descr="How to be a respectful communication partner - AssistiveWare">
            <a:extLst>
              <a:ext uri="{FF2B5EF4-FFF2-40B4-BE49-F238E27FC236}">
                <a16:creationId xmlns:a16="http://schemas.microsoft.com/office/drawing/2014/main" id="{346BD85E-06CD-4B13-8603-A6E5A3CD8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332" y="2526642"/>
            <a:ext cx="3303293" cy="41470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71D7A3F-D628-9A14-764D-4B057E6D175C}"/>
              </a:ext>
            </a:extLst>
          </p:cNvPr>
          <p:cNvSpPr/>
          <p:nvPr/>
        </p:nvSpPr>
        <p:spPr>
          <a:xfrm>
            <a:off x="3314699" y="184353"/>
            <a:ext cx="7248525" cy="2181987"/>
          </a:xfrm>
          <a:prstGeom prst="rect">
            <a:avLst/>
          </a:prstGeom>
          <a:solidFill>
            <a:srgbClr val="FFE389"/>
          </a:solidFill>
          <a:ln>
            <a:solidFill>
              <a:srgbClr val="FAE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200" dirty="0">
                <a:solidFill>
                  <a:schemeClr val="tx1"/>
                </a:solidFill>
                <a:latin typeface="Elephant" panose="02020904090505020303" pitchFamily="18" charset="0"/>
              </a:rPr>
              <a:t>REFLEKSIE</a:t>
            </a:r>
          </a:p>
        </p:txBody>
      </p:sp>
      <p:pic>
        <p:nvPicPr>
          <p:cNvPr id="2" name="Picture 1">
            <a:extLst>
              <a:ext uri="{FF2B5EF4-FFF2-40B4-BE49-F238E27FC236}">
                <a16:creationId xmlns:a16="http://schemas.microsoft.com/office/drawing/2014/main" id="{ED60327A-E536-6FD0-31A6-EFC38ACB0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37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4946</TotalTime>
  <Words>1267</Words>
  <Application>Microsoft Office PowerPoint</Application>
  <PresentationFormat>Widescreen</PresentationFormat>
  <Paragraphs>79</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Elephant</vt:lpstr>
      <vt:lpstr>Symbol</vt:lpstr>
      <vt:lpstr>Times New Roman</vt:lpstr>
      <vt:lpstr>Wingdings</vt:lpstr>
      <vt:lpstr>Office Theme</vt:lpstr>
      <vt:lpstr>PowerPoint Presentation</vt:lpstr>
      <vt:lpstr>PowerPoint Presentation</vt:lpstr>
      <vt:lpstr>"11-jarige kind is getroud met 'n 40-jarige man deur ‘n vooraf-gereëlde huwelik"</vt:lpstr>
      <vt:lpstr>Dit sal maklik wees om 'n sterk morele standpunt in te neem en nie met hierdie verskillende tradisies saam te stem nie, maar ons moet ander respekteer en op 'n respekvolle manier kommunikeer. </vt:lpstr>
      <vt:lpstr>Wat sou jy doen?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13</cp:revision>
  <dcterms:created xsi:type="dcterms:W3CDTF">2021-09-27T19:21:00Z</dcterms:created>
  <dcterms:modified xsi:type="dcterms:W3CDTF">2023-09-12T15:16:39Z</dcterms:modified>
</cp:coreProperties>
</file>