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4"/>
  </p:sldMasterIdLst>
  <p:notesMasterIdLst>
    <p:notesMasterId r:id="rId17"/>
  </p:notesMasterIdLst>
  <p:sldIdLst>
    <p:sldId id="256" r:id="rId5"/>
    <p:sldId id="257" r:id="rId6"/>
    <p:sldId id="264" r:id="rId7"/>
    <p:sldId id="258" r:id="rId8"/>
    <p:sldId id="261" r:id="rId9"/>
    <p:sldId id="259" r:id="rId10"/>
    <p:sldId id="268" r:id="rId11"/>
    <p:sldId id="266" r:id="rId12"/>
    <p:sldId id="262" r:id="rId13"/>
    <p:sldId id="263" r:id="rId14"/>
    <p:sldId id="260"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rita Hanekom" initials="JH" lastIdx="1" clrIdx="0">
    <p:extLst>
      <p:ext uri="{19B8F6BF-5375-455C-9EA6-DF929625EA0E}">
        <p15:presenceInfo xmlns:p15="http://schemas.microsoft.com/office/powerpoint/2012/main" userId="S::Johrita.Hanekom@westerncape.gov.za::ca3b5825-1b2e-4dd0-ae24-8e83452c9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829594-1BE3-442A-85BF-454CA590C53D}" v="1" dt="2022-08-14T15:53:40.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0" name="Google Shape;382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6"/>
        <p:cNvGrpSpPr/>
        <p:nvPr/>
      </p:nvGrpSpPr>
      <p:grpSpPr>
        <a:xfrm>
          <a:off x="0" y="0"/>
          <a:ext cx="0" cy="0"/>
          <a:chOff x="0" y="0"/>
          <a:chExt cx="0" cy="0"/>
        </a:xfrm>
      </p:grpSpPr>
      <p:sp>
        <p:nvSpPr>
          <p:cNvPr id="3887" name="Google Shape;3887;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8" name="Google Shape;3888;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4"/>
        <p:cNvGrpSpPr/>
        <p:nvPr/>
      </p:nvGrpSpPr>
      <p:grpSpPr>
        <a:xfrm>
          <a:off x="0" y="0"/>
          <a:ext cx="0" cy="0"/>
          <a:chOff x="0" y="0"/>
          <a:chExt cx="0" cy="0"/>
        </a:xfrm>
      </p:grpSpPr>
      <p:sp>
        <p:nvSpPr>
          <p:cNvPr id="3865" name="Google Shape;3865;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6" name="Google Shape;3866;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4"/>
        <p:cNvGrpSpPr/>
        <p:nvPr/>
      </p:nvGrpSpPr>
      <p:grpSpPr>
        <a:xfrm>
          <a:off x="0" y="0"/>
          <a:ext cx="0" cy="0"/>
          <a:chOff x="0" y="0"/>
          <a:chExt cx="0" cy="0"/>
        </a:xfrm>
      </p:grpSpPr>
      <p:sp>
        <p:nvSpPr>
          <p:cNvPr id="4255" name="Google Shape;4255;ga073618e60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6" name="Google Shape;4256;ga073618e60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7"/>
        <p:cNvGrpSpPr/>
        <p:nvPr/>
      </p:nvGrpSpPr>
      <p:grpSpPr>
        <a:xfrm>
          <a:off x="0" y="0"/>
          <a:ext cx="0" cy="0"/>
          <a:chOff x="0" y="0"/>
          <a:chExt cx="0" cy="0"/>
        </a:xfrm>
      </p:grpSpPr>
      <p:sp>
        <p:nvSpPr>
          <p:cNvPr id="3898" name="Google Shape;3898;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9" name="Google Shape;3899;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2" name="Google Shape;3842;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0"/>
        <p:cNvGrpSpPr/>
        <p:nvPr/>
      </p:nvGrpSpPr>
      <p:grpSpPr>
        <a:xfrm>
          <a:off x="0" y="0"/>
          <a:ext cx="0" cy="0"/>
          <a:chOff x="0" y="0"/>
          <a:chExt cx="0" cy="0"/>
        </a:xfrm>
      </p:grpSpPr>
      <p:sp>
        <p:nvSpPr>
          <p:cNvPr id="3871" name="Google Shape;3871;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2" name="Google Shape;3872;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7"/>
        <p:cNvGrpSpPr/>
        <p:nvPr/>
      </p:nvGrpSpPr>
      <p:grpSpPr>
        <a:xfrm>
          <a:off x="0" y="0"/>
          <a:ext cx="0" cy="0"/>
          <a:chOff x="0" y="0"/>
          <a:chExt cx="0" cy="0"/>
        </a:xfrm>
      </p:grpSpPr>
      <p:sp>
        <p:nvSpPr>
          <p:cNvPr id="3858" name="Google Shape;3858;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9" name="Google Shape;3859;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0"/>
        <p:cNvGrpSpPr/>
        <p:nvPr/>
      </p:nvGrpSpPr>
      <p:grpSpPr>
        <a:xfrm>
          <a:off x="0" y="0"/>
          <a:ext cx="0" cy="0"/>
          <a:chOff x="0" y="0"/>
          <a:chExt cx="0" cy="0"/>
        </a:xfrm>
      </p:grpSpPr>
      <p:sp>
        <p:nvSpPr>
          <p:cNvPr id="4221" name="Google Shape;4221;ga073618e6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2" name="Google Shape;4222;ga073618e6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6"/>
        <p:cNvGrpSpPr/>
        <p:nvPr/>
      </p:nvGrpSpPr>
      <p:grpSpPr>
        <a:xfrm>
          <a:off x="0" y="0"/>
          <a:ext cx="0" cy="0"/>
          <a:chOff x="0" y="0"/>
          <a:chExt cx="0" cy="0"/>
        </a:xfrm>
      </p:grpSpPr>
      <p:sp>
        <p:nvSpPr>
          <p:cNvPr id="4057" name="Google Shape;4057;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8" name="Google Shape;4058;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7"/>
        <p:cNvGrpSpPr/>
        <p:nvPr/>
      </p:nvGrpSpPr>
      <p:grpSpPr>
        <a:xfrm>
          <a:off x="0" y="0"/>
          <a:ext cx="0" cy="0"/>
          <a:chOff x="0" y="0"/>
          <a:chExt cx="0" cy="0"/>
        </a:xfrm>
      </p:grpSpPr>
      <p:sp>
        <p:nvSpPr>
          <p:cNvPr id="3878" name="Google Shape;3878;g1238f66f1ed_0_2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9" name="Google Shape;3879;g1238f66f1ed_0_2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3346366" y="66264"/>
            <a:ext cx="4787701" cy="5081700"/>
            <a:chOff x="3346366" y="66264"/>
            <a:chExt cx="4787701" cy="5081700"/>
          </a:xfrm>
        </p:grpSpPr>
        <p:sp>
          <p:nvSpPr>
            <p:cNvPr id="12" name="Google Shape;12;p2"/>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 name="Google Shape;13;p2"/>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Google Shape;14;p2"/>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 name="Google Shape;15;p2"/>
          <p:cNvGrpSpPr/>
          <p:nvPr/>
        </p:nvGrpSpPr>
        <p:grpSpPr>
          <a:xfrm>
            <a:off x="3765864" y="1195612"/>
            <a:ext cx="5193601" cy="5520600"/>
            <a:chOff x="3765864" y="1195612"/>
            <a:chExt cx="5193601" cy="5520600"/>
          </a:xfrm>
        </p:grpSpPr>
        <p:sp>
          <p:nvSpPr>
            <p:cNvPr id="16" name="Google Shape;16;p2"/>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 name="Google Shape;17;p2"/>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 name="Google Shape;18;p2"/>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9;p2"/>
          <p:cNvGrpSpPr/>
          <p:nvPr/>
        </p:nvGrpSpPr>
        <p:grpSpPr>
          <a:xfrm>
            <a:off x="5031721" y="1309109"/>
            <a:ext cx="4394938" cy="4655100"/>
            <a:chOff x="5031721" y="1309109"/>
            <a:chExt cx="4394938" cy="4655100"/>
          </a:xfrm>
        </p:grpSpPr>
        <p:sp>
          <p:nvSpPr>
            <p:cNvPr id="20" name="Google Shape;20;p2"/>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 name="Google Shape;21;p2"/>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 name="Google Shape;22;p2"/>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3" name="Google Shape;23;p2"/>
          <p:cNvGrpSpPr/>
          <p:nvPr/>
        </p:nvGrpSpPr>
        <p:grpSpPr>
          <a:xfrm>
            <a:off x="905180" y="112533"/>
            <a:ext cx="4401720" cy="4660800"/>
            <a:chOff x="905180" y="112533"/>
            <a:chExt cx="4401720" cy="4660800"/>
          </a:xfrm>
        </p:grpSpPr>
        <p:sp>
          <p:nvSpPr>
            <p:cNvPr id="24" name="Google Shape;24;p2"/>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 name="Google Shape;25;p2"/>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6" name="Google Shape;26;p2"/>
          <p:cNvGrpSpPr/>
          <p:nvPr/>
        </p:nvGrpSpPr>
        <p:grpSpPr>
          <a:xfrm>
            <a:off x="4789281" y="622548"/>
            <a:ext cx="4320760" cy="4575000"/>
            <a:chOff x="4789281" y="622548"/>
            <a:chExt cx="4320760" cy="4575000"/>
          </a:xfrm>
        </p:grpSpPr>
        <p:sp>
          <p:nvSpPr>
            <p:cNvPr id="27" name="Google Shape;27;p2"/>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 name="Google Shape;28;p2"/>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 name="Google Shape;29;p2"/>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 name="Google Shape;30;p2"/>
          <p:cNvGrpSpPr/>
          <p:nvPr/>
        </p:nvGrpSpPr>
        <p:grpSpPr>
          <a:xfrm>
            <a:off x="6808533" y="1745708"/>
            <a:ext cx="4401400" cy="4662000"/>
            <a:chOff x="6808533" y="1745708"/>
            <a:chExt cx="4401400" cy="4662000"/>
          </a:xfrm>
        </p:grpSpPr>
        <p:sp>
          <p:nvSpPr>
            <p:cNvPr id="31" name="Google Shape;31;p2"/>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 name="Google Shape;32;p2"/>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 name="Google Shape;33;p2"/>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34;p2"/>
          <p:cNvGrpSpPr/>
          <p:nvPr/>
        </p:nvGrpSpPr>
        <p:grpSpPr>
          <a:xfrm>
            <a:off x="5824532" y="1155331"/>
            <a:ext cx="4354159" cy="4603200"/>
            <a:chOff x="5824532" y="1155331"/>
            <a:chExt cx="4354159" cy="4603200"/>
          </a:xfrm>
        </p:grpSpPr>
        <p:sp>
          <p:nvSpPr>
            <p:cNvPr id="35" name="Google Shape;35;p2"/>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 name="Google Shape;36;p2"/>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 name="Google Shape;37;p2"/>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8" name="Google Shape;38;p2"/>
          <p:cNvGrpSpPr/>
          <p:nvPr/>
        </p:nvGrpSpPr>
        <p:grpSpPr>
          <a:xfrm>
            <a:off x="2134683" y="1406427"/>
            <a:ext cx="4494099" cy="4755300"/>
            <a:chOff x="2134683" y="1406427"/>
            <a:chExt cx="4494099" cy="4755300"/>
          </a:xfrm>
        </p:grpSpPr>
        <p:sp>
          <p:nvSpPr>
            <p:cNvPr id="39" name="Google Shape;39;p2"/>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 name="Google Shape;40;p2"/>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 name="Google Shape;41;p2"/>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2" name="Google Shape;42;p2"/>
          <p:cNvGrpSpPr/>
          <p:nvPr/>
        </p:nvGrpSpPr>
        <p:grpSpPr>
          <a:xfrm>
            <a:off x="6182744" y="2351413"/>
            <a:ext cx="4257816" cy="4499400"/>
            <a:chOff x="6182744" y="2351413"/>
            <a:chExt cx="4257816" cy="4499400"/>
          </a:xfrm>
        </p:grpSpPr>
        <p:sp>
          <p:nvSpPr>
            <p:cNvPr id="43" name="Google Shape;43;p2"/>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 name="Google Shape;44;p2"/>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 name="Google Shape;45;p2"/>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6" name="Google Shape;46;p2"/>
          <p:cNvGrpSpPr/>
          <p:nvPr/>
        </p:nvGrpSpPr>
        <p:grpSpPr>
          <a:xfrm>
            <a:off x="2617490" y="2742232"/>
            <a:ext cx="3927230" cy="4143000"/>
            <a:chOff x="2617490" y="2742232"/>
            <a:chExt cx="3927230" cy="4143000"/>
          </a:xfrm>
        </p:grpSpPr>
        <p:sp>
          <p:nvSpPr>
            <p:cNvPr id="47" name="Google Shape;47;p2"/>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 name="Google Shape;48;p2"/>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 name="Google Shape;49;p2"/>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0" name="Google Shape;50;p2"/>
          <p:cNvGrpSpPr/>
          <p:nvPr/>
        </p:nvGrpSpPr>
        <p:grpSpPr>
          <a:xfrm>
            <a:off x="9275607" y="3248167"/>
            <a:ext cx="2404844" cy="2545800"/>
            <a:chOff x="9275607" y="3248167"/>
            <a:chExt cx="2404844" cy="2545800"/>
          </a:xfrm>
        </p:grpSpPr>
        <p:sp>
          <p:nvSpPr>
            <p:cNvPr id="51" name="Google Shape;51;p2"/>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 name="Google Shape;52;p2"/>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 name="Google Shape;53;p2"/>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4" name="Google Shape;54;p2"/>
          <p:cNvGrpSpPr/>
          <p:nvPr/>
        </p:nvGrpSpPr>
        <p:grpSpPr>
          <a:xfrm>
            <a:off x="2075692" y="52828"/>
            <a:ext cx="4347442" cy="4607700"/>
            <a:chOff x="2075692" y="52828"/>
            <a:chExt cx="4347442" cy="4607700"/>
          </a:xfrm>
        </p:grpSpPr>
        <p:sp>
          <p:nvSpPr>
            <p:cNvPr id="55" name="Google Shape;55;p2"/>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 name="Google Shape;56;p2"/>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7" name="Google Shape;57;p2"/>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8" name="Google Shape;58;p2"/>
          <p:cNvGrpSpPr/>
          <p:nvPr/>
        </p:nvGrpSpPr>
        <p:grpSpPr>
          <a:xfrm>
            <a:off x="1470547" y="379512"/>
            <a:ext cx="1786005" cy="1894200"/>
            <a:chOff x="1470547" y="379512"/>
            <a:chExt cx="1786005" cy="1894200"/>
          </a:xfrm>
        </p:grpSpPr>
        <p:sp>
          <p:nvSpPr>
            <p:cNvPr id="59" name="Google Shape;59;p2"/>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 name="Google Shape;60;p2"/>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1" name="Google Shape;61;p2"/>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2" name="Google Shape;62;p2"/>
          <p:cNvGrpSpPr/>
          <p:nvPr/>
        </p:nvGrpSpPr>
        <p:grpSpPr>
          <a:xfrm>
            <a:off x="459511" y="835636"/>
            <a:ext cx="3285587" cy="3486900"/>
            <a:chOff x="459511" y="835636"/>
            <a:chExt cx="3285587" cy="3486900"/>
          </a:xfrm>
        </p:grpSpPr>
        <p:sp>
          <p:nvSpPr>
            <p:cNvPr id="63" name="Google Shape;63;p2"/>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 name="Google Shape;64;p2"/>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5" name="Google Shape;65;p2"/>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6" name="Google Shape;66;p2"/>
          <p:cNvGrpSpPr/>
          <p:nvPr/>
        </p:nvGrpSpPr>
        <p:grpSpPr>
          <a:xfrm>
            <a:off x="3267959" y="970321"/>
            <a:ext cx="4398388" cy="4658700"/>
            <a:chOff x="3267959" y="970321"/>
            <a:chExt cx="4398388" cy="4658700"/>
          </a:xfrm>
        </p:grpSpPr>
        <p:sp>
          <p:nvSpPr>
            <p:cNvPr id="67" name="Google Shape;67;p2"/>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 name="Google Shape;68;p2"/>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9" name="Google Shape;69;p2"/>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0" name="Google Shape;70;p2"/>
          <p:cNvGrpSpPr/>
          <p:nvPr/>
        </p:nvGrpSpPr>
        <p:grpSpPr>
          <a:xfrm>
            <a:off x="5955587" y="1782813"/>
            <a:ext cx="4418674" cy="4680600"/>
            <a:chOff x="5955587" y="1782813"/>
            <a:chExt cx="4418674" cy="4680600"/>
          </a:xfrm>
        </p:grpSpPr>
        <p:sp>
          <p:nvSpPr>
            <p:cNvPr id="71" name="Google Shape;71;p2"/>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2" name="Google Shape;72;p2"/>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3" name="Google Shape;73;p2"/>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4" name="Google Shape;74;p2"/>
          <p:cNvGrpSpPr/>
          <p:nvPr/>
        </p:nvGrpSpPr>
        <p:grpSpPr>
          <a:xfrm>
            <a:off x="7952172" y="3535170"/>
            <a:ext cx="3086305" cy="3281100"/>
            <a:chOff x="7952172" y="3535170"/>
            <a:chExt cx="3086305" cy="3281100"/>
          </a:xfrm>
        </p:grpSpPr>
        <p:sp>
          <p:nvSpPr>
            <p:cNvPr id="75" name="Google Shape;75;p2"/>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6" name="Google Shape;76;p2"/>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 name="Google Shape;77;p2"/>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8" name="Google Shape;78;p2"/>
          <p:cNvGrpSpPr/>
          <p:nvPr/>
        </p:nvGrpSpPr>
        <p:grpSpPr>
          <a:xfrm>
            <a:off x="9817792" y="3927025"/>
            <a:ext cx="1631594" cy="1728900"/>
            <a:chOff x="9817792" y="3927025"/>
            <a:chExt cx="1631594" cy="1728900"/>
          </a:xfrm>
        </p:grpSpPr>
        <p:sp>
          <p:nvSpPr>
            <p:cNvPr id="79" name="Google Shape;79;p2"/>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 name="Google Shape;80;p2"/>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 name="Google Shape;81;p2"/>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2" name="Google Shape;82;p2"/>
          <p:cNvGrpSpPr/>
          <p:nvPr/>
        </p:nvGrpSpPr>
        <p:grpSpPr>
          <a:xfrm>
            <a:off x="4808875" y="-111295"/>
            <a:ext cx="4335900" cy="4595400"/>
            <a:chOff x="4808875" y="-111295"/>
            <a:chExt cx="4335900" cy="4595400"/>
          </a:xfrm>
        </p:grpSpPr>
        <p:sp>
          <p:nvSpPr>
            <p:cNvPr id="83" name="Google Shape;83;p2"/>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 name="Google Shape;84;p2"/>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 name="Google Shape;85;p2"/>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6" name="Google Shape;86;p2"/>
          <p:cNvGrpSpPr/>
          <p:nvPr/>
        </p:nvGrpSpPr>
        <p:grpSpPr>
          <a:xfrm>
            <a:off x="1316031" y="142329"/>
            <a:ext cx="2671800" cy="2839500"/>
            <a:chOff x="1316031" y="142329"/>
            <a:chExt cx="2671800" cy="2839500"/>
          </a:xfrm>
        </p:grpSpPr>
        <p:sp>
          <p:nvSpPr>
            <p:cNvPr id="87" name="Google Shape;87;p2"/>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8" name="Google Shape;88;p2"/>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9" name="Google Shape;89;p2"/>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0" name="Google Shape;90;p2"/>
          <p:cNvGrpSpPr/>
          <p:nvPr/>
        </p:nvGrpSpPr>
        <p:grpSpPr>
          <a:xfrm>
            <a:off x="5624194" y="350969"/>
            <a:ext cx="4465200" cy="4734600"/>
            <a:chOff x="5624194" y="350969"/>
            <a:chExt cx="4465200" cy="4734600"/>
          </a:xfrm>
        </p:grpSpPr>
        <p:sp>
          <p:nvSpPr>
            <p:cNvPr id="91" name="Google Shape;91;p2"/>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 name="Google Shape;92;p2"/>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 name="Google Shape;93;p2"/>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4" name="Google Shape;94;p2"/>
          <p:cNvGrpSpPr/>
          <p:nvPr/>
        </p:nvGrpSpPr>
        <p:grpSpPr>
          <a:xfrm>
            <a:off x="949298" y="529687"/>
            <a:ext cx="4532700" cy="4800900"/>
            <a:chOff x="949298" y="529687"/>
            <a:chExt cx="4532700" cy="4800900"/>
          </a:xfrm>
        </p:grpSpPr>
        <p:sp>
          <p:nvSpPr>
            <p:cNvPr id="95" name="Google Shape;95;p2"/>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 name="Google Shape;96;p2"/>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 name="Google Shape;97;p2"/>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8" name="Google Shape;98;p2"/>
          <p:cNvGrpSpPr/>
          <p:nvPr/>
        </p:nvGrpSpPr>
        <p:grpSpPr>
          <a:xfrm>
            <a:off x="2032969" y="864182"/>
            <a:ext cx="4314900" cy="4572900"/>
            <a:chOff x="2032969" y="864182"/>
            <a:chExt cx="4314900" cy="4572900"/>
          </a:xfrm>
        </p:grpSpPr>
        <p:sp>
          <p:nvSpPr>
            <p:cNvPr id="99" name="Google Shape;99;p2"/>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0" name="Google Shape;100;p2"/>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 name="Google Shape;101;p2"/>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2" name="Google Shape;102;p2"/>
          <p:cNvGrpSpPr/>
          <p:nvPr/>
        </p:nvGrpSpPr>
        <p:grpSpPr>
          <a:xfrm>
            <a:off x="5255762" y="2121228"/>
            <a:ext cx="4399200" cy="4663500"/>
            <a:chOff x="5255762" y="2121228"/>
            <a:chExt cx="4399200" cy="4663500"/>
          </a:xfrm>
        </p:grpSpPr>
        <p:sp>
          <p:nvSpPr>
            <p:cNvPr id="103" name="Google Shape;103;p2"/>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Google Shape;104;p2"/>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 name="Google Shape;105;p2"/>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6" name="Google Shape;106;p2"/>
          <p:cNvGrpSpPr/>
          <p:nvPr/>
        </p:nvGrpSpPr>
        <p:grpSpPr>
          <a:xfrm>
            <a:off x="7086948" y="2711938"/>
            <a:ext cx="3990300" cy="4222800"/>
            <a:chOff x="7086948" y="2711938"/>
            <a:chExt cx="3990300" cy="4222800"/>
          </a:xfrm>
        </p:grpSpPr>
        <p:sp>
          <p:nvSpPr>
            <p:cNvPr id="107" name="Google Shape;107;p2"/>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 name="Google Shape;108;p2"/>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 name="Google Shape;109;p2"/>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sp>
        <p:nvSpPr>
          <p:cNvPr id="110" name="Google Shape;110;p2"/>
          <p:cNvSpPr txBox="1">
            <a:spLocks noGrp="1"/>
          </p:cNvSpPr>
          <p:nvPr>
            <p:ph type="title"/>
          </p:nvPr>
        </p:nvSpPr>
        <p:spPr>
          <a:xfrm>
            <a:off x="171150" y="1179300"/>
            <a:ext cx="11849700" cy="44994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SzPts val="7000"/>
              <a:buNone/>
              <a:defRPr sz="8500"/>
            </a:lvl1pPr>
            <a:lvl2pPr lvl="1" algn="ctr">
              <a:lnSpc>
                <a:spcPct val="80000"/>
              </a:lnSpc>
              <a:spcBef>
                <a:spcPts val="0"/>
              </a:spcBef>
              <a:spcAft>
                <a:spcPts val="0"/>
              </a:spcAft>
              <a:buSzPts val="7000"/>
              <a:buNone/>
              <a:defRPr sz="7000"/>
            </a:lvl2pPr>
            <a:lvl3pPr lvl="2" algn="ctr">
              <a:lnSpc>
                <a:spcPct val="80000"/>
              </a:lnSpc>
              <a:spcBef>
                <a:spcPts val="0"/>
              </a:spcBef>
              <a:spcAft>
                <a:spcPts val="0"/>
              </a:spcAft>
              <a:buSzPts val="7000"/>
              <a:buNone/>
              <a:defRPr sz="7000"/>
            </a:lvl3pPr>
            <a:lvl4pPr lvl="3" algn="ctr">
              <a:lnSpc>
                <a:spcPct val="80000"/>
              </a:lnSpc>
              <a:spcBef>
                <a:spcPts val="0"/>
              </a:spcBef>
              <a:spcAft>
                <a:spcPts val="0"/>
              </a:spcAft>
              <a:buSzPts val="7000"/>
              <a:buNone/>
              <a:defRPr sz="7000"/>
            </a:lvl4pPr>
            <a:lvl5pPr lvl="4" algn="ctr">
              <a:lnSpc>
                <a:spcPct val="80000"/>
              </a:lnSpc>
              <a:spcBef>
                <a:spcPts val="0"/>
              </a:spcBef>
              <a:spcAft>
                <a:spcPts val="0"/>
              </a:spcAft>
              <a:buSzPts val="7000"/>
              <a:buNone/>
              <a:defRPr sz="7000"/>
            </a:lvl5pPr>
            <a:lvl6pPr lvl="5" algn="ctr">
              <a:lnSpc>
                <a:spcPct val="80000"/>
              </a:lnSpc>
              <a:spcBef>
                <a:spcPts val="0"/>
              </a:spcBef>
              <a:spcAft>
                <a:spcPts val="0"/>
              </a:spcAft>
              <a:buSzPts val="7000"/>
              <a:buNone/>
              <a:defRPr sz="7000"/>
            </a:lvl6pPr>
            <a:lvl7pPr lvl="6" algn="ctr">
              <a:lnSpc>
                <a:spcPct val="80000"/>
              </a:lnSpc>
              <a:spcBef>
                <a:spcPts val="0"/>
              </a:spcBef>
              <a:spcAft>
                <a:spcPts val="0"/>
              </a:spcAft>
              <a:buSzPts val="7000"/>
              <a:buNone/>
              <a:defRPr sz="7000"/>
            </a:lvl7pPr>
            <a:lvl8pPr lvl="7" algn="ctr">
              <a:lnSpc>
                <a:spcPct val="80000"/>
              </a:lnSpc>
              <a:spcBef>
                <a:spcPts val="0"/>
              </a:spcBef>
              <a:spcAft>
                <a:spcPts val="0"/>
              </a:spcAft>
              <a:buSzPts val="7000"/>
              <a:buNone/>
              <a:defRPr sz="7000"/>
            </a:lvl8pPr>
            <a:lvl9pPr lvl="8" algn="ctr">
              <a:lnSpc>
                <a:spcPct val="80000"/>
              </a:lnSpc>
              <a:spcBef>
                <a:spcPts val="0"/>
              </a:spcBef>
              <a:spcAft>
                <a:spcPts val="0"/>
              </a:spcAft>
              <a:buSzPts val="7000"/>
              <a:buNone/>
              <a:defRPr sz="7000"/>
            </a:lvl9pPr>
          </a:lstStyle>
          <a:p>
            <a:endParaRPr/>
          </a:p>
        </p:txBody>
      </p:sp>
      <p:grpSp>
        <p:nvGrpSpPr>
          <p:cNvPr id="111" name="Google Shape;111;p2"/>
          <p:cNvGrpSpPr/>
          <p:nvPr/>
        </p:nvGrpSpPr>
        <p:grpSpPr>
          <a:xfrm>
            <a:off x="1947213" y="661971"/>
            <a:ext cx="8306740" cy="5190064"/>
            <a:chOff x="1947213" y="661971"/>
            <a:chExt cx="8306740" cy="5190064"/>
          </a:xfrm>
        </p:grpSpPr>
        <p:grpSp>
          <p:nvGrpSpPr>
            <p:cNvPr id="112" name="Google Shape;112;p2"/>
            <p:cNvGrpSpPr/>
            <p:nvPr/>
          </p:nvGrpSpPr>
          <p:grpSpPr>
            <a:xfrm rot="-1576190">
              <a:off x="3295488" y="734727"/>
              <a:ext cx="428837" cy="428837"/>
              <a:chOff x="8297437" y="2253663"/>
              <a:chExt cx="4117200" cy="4117200"/>
            </a:xfrm>
          </p:grpSpPr>
          <p:sp>
            <p:nvSpPr>
              <p:cNvPr id="113" name="Google Shape;113;p2"/>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14" name="Google Shape;114;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15" name="Google Shape;115;p2"/>
            <p:cNvGrpSpPr/>
            <p:nvPr/>
          </p:nvGrpSpPr>
          <p:grpSpPr>
            <a:xfrm rot="-1573267">
              <a:off x="2009589" y="1298339"/>
              <a:ext cx="368076" cy="368076"/>
              <a:chOff x="8297437" y="2253663"/>
              <a:chExt cx="4117200" cy="4117200"/>
            </a:xfrm>
          </p:grpSpPr>
          <p:sp>
            <p:nvSpPr>
              <p:cNvPr id="116" name="Google Shape;116;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17" name="Google Shape;117;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18" name="Google Shape;118;p2"/>
            <p:cNvGrpSpPr/>
            <p:nvPr/>
          </p:nvGrpSpPr>
          <p:grpSpPr>
            <a:xfrm rot="-1572434">
              <a:off x="3063378" y="999016"/>
              <a:ext cx="235871" cy="235871"/>
              <a:chOff x="8297437" y="2253663"/>
              <a:chExt cx="4117200" cy="4117200"/>
            </a:xfrm>
          </p:grpSpPr>
          <p:sp>
            <p:nvSpPr>
              <p:cNvPr id="119" name="Google Shape;119;p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0" name="Google Shape;120;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21" name="Google Shape;121;p2"/>
            <p:cNvGrpSpPr/>
            <p:nvPr/>
          </p:nvGrpSpPr>
          <p:grpSpPr>
            <a:xfrm rot="-1574351">
              <a:off x="4680689" y="4568246"/>
              <a:ext cx="550364" cy="550364"/>
              <a:chOff x="8297437" y="2253663"/>
              <a:chExt cx="4117200" cy="4117200"/>
            </a:xfrm>
          </p:grpSpPr>
          <p:sp>
            <p:nvSpPr>
              <p:cNvPr id="122" name="Google Shape;122;p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3" name="Google Shape;123;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24" name="Google Shape;124;p2"/>
            <p:cNvGrpSpPr/>
            <p:nvPr/>
          </p:nvGrpSpPr>
          <p:grpSpPr>
            <a:xfrm rot="-1572813">
              <a:off x="2184332" y="3756001"/>
              <a:ext cx="300132" cy="300132"/>
              <a:chOff x="8297437" y="2253663"/>
              <a:chExt cx="4117200" cy="4117200"/>
            </a:xfrm>
          </p:grpSpPr>
          <p:sp>
            <p:nvSpPr>
              <p:cNvPr id="125" name="Google Shape;125;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6" name="Google Shape;126;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27" name="Google Shape;127;p2"/>
            <p:cNvGrpSpPr/>
            <p:nvPr/>
          </p:nvGrpSpPr>
          <p:grpSpPr>
            <a:xfrm rot="-1574617">
              <a:off x="6588980" y="1501846"/>
              <a:ext cx="393853" cy="393853"/>
              <a:chOff x="8297437" y="2253663"/>
              <a:chExt cx="4117200" cy="4117200"/>
            </a:xfrm>
          </p:grpSpPr>
          <p:sp>
            <p:nvSpPr>
              <p:cNvPr id="128" name="Google Shape;128;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29" name="Google Shape;129;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0" name="Google Shape;130;p2"/>
            <p:cNvGrpSpPr/>
            <p:nvPr/>
          </p:nvGrpSpPr>
          <p:grpSpPr>
            <a:xfrm rot="-1572610">
              <a:off x="7569042" y="2160576"/>
              <a:ext cx="535083" cy="535083"/>
              <a:chOff x="8297437" y="2253663"/>
              <a:chExt cx="4117200" cy="4117200"/>
            </a:xfrm>
          </p:grpSpPr>
          <p:sp>
            <p:nvSpPr>
              <p:cNvPr id="131" name="Google Shape;131;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2" name="Google Shape;132;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3" name="Google Shape;133;p2"/>
            <p:cNvGrpSpPr/>
            <p:nvPr/>
          </p:nvGrpSpPr>
          <p:grpSpPr>
            <a:xfrm rot="-1572610">
              <a:off x="9628215" y="5226297"/>
              <a:ext cx="535083" cy="535083"/>
              <a:chOff x="8297437" y="2253663"/>
              <a:chExt cx="4117200" cy="4117200"/>
            </a:xfrm>
          </p:grpSpPr>
          <p:sp>
            <p:nvSpPr>
              <p:cNvPr id="134" name="Google Shape;134;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5" name="Google Shape;135;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6" name="Google Shape;136;p2"/>
            <p:cNvGrpSpPr/>
            <p:nvPr/>
          </p:nvGrpSpPr>
          <p:grpSpPr>
            <a:xfrm rot="-1574662">
              <a:off x="6684897" y="4777732"/>
              <a:ext cx="296081" cy="296081"/>
              <a:chOff x="8297437" y="2253663"/>
              <a:chExt cx="4117200" cy="4117200"/>
            </a:xfrm>
          </p:grpSpPr>
          <p:sp>
            <p:nvSpPr>
              <p:cNvPr id="137" name="Google Shape;137;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8" name="Google Shape;138;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9" name="Google Shape;139;p2"/>
            <p:cNvGrpSpPr/>
            <p:nvPr/>
          </p:nvGrpSpPr>
          <p:grpSpPr>
            <a:xfrm rot="-1573459">
              <a:off x="9650402" y="1038665"/>
              <a:ext cx="402508" cy="402508"/>
              <a:chOff x="8297437" y="2253663"/>
              <a:chExt cx="4117200" cy="4117200"/>
            </a:xfrm>
          </p:grpSpPr>
          <p:sp>
            <p:nvSpPr>
              <p:cNvPr id="140" name="Google Shape;140;p2"/>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1" name="Google Shape;141;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2" name="Google Shape;142;p2"/>
            <p:cNvGrpSpPr/>
            <p:nvPr/>
          </p:nvGrpSpPr>
          <p:grpSpPr>
            <a:xfrm rot="-1572434">
              <a:off x="2840095" y="2101258"/>
              <a:ext cx="235871" cy="235871"/>
              <a:chOff x="8297437" y="2253663"/>
              <a:chExt cx="4117200" cy="4117200"/>
            </a:xfrm>
          </p:grpSpPr>
          <p:sp>
            <p:nvSpPr>
              <p:cNvPr id="143" name="Google Shape;143;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4" name="Google Shape;144;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5" name="Google Shape;145;p2"/>
            <p:cNvGrpSpPr/>
            <p:nvPr/>
          </p:nvGrpSpPr>
          <p:grpSpPr>
            <a:xfrm rot="-1575143">
              <a:off x="3962399" y="4046267"/>
              <a:ext cx="404901" cy="404901"/>
              <a:chOff x="8297437" y="2253663"/>
              <a:chExt cx="4117200" cy="4117200"/>
            </a:xfrm>
          </p:grpSpPr>
          <p:sp>
            <p:nvSpPr>
              <p:cNvPr id="146" name="Google Shape;146;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7" name="Google Shape;147;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8" name="Google Shape;148;p2"/>
            <p:cNvGrpSpPr/>
            <p:nvPr/>
          </p:nvGrpSpPr>
          <p:grpSpPr>
            <a:xfrm rot="-1575894">
              <a:off x="5682340" y="1116462"/>
              <a:ext cx="316334" cy="316334"/>
              <a:chOff x="8297437" y="2253663"/>
              <a:chExt cx="4117200" cy="4117200"/>
            </a:xfrm>
          </p:grpSpPr>
          <p:sp>
            <p:nvSpPr>
              <p:cNvPr id="149" name="Google Shape;149;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0" name="Google Shape;150;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51" name="Google Shape;151;p2"/>
            <p:cNvGrpSpPr/>
            <p:nvPr/>
          </p:nvGrpSpPr>
          <p:grpSpPr>
            <a:xfrm rot="-1573659">
              <a:off x="9553451" y="4107028"/>
              <a:ext cx="500281" cy="500281"/>
              <a:chOff x="8297437" y="2253663"/>
              <a:chExt cx="4117200" cy="4117200"/>
            </a:xfrm>
          </p:grpSpPr>
          <p:sp>
            <p:nvSpPr>
              <p:cNvPr id="152" name="Google Shape;152;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3" name="Google Shape;153;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154" name="Google Shape;154;p2"/>
            <p:cNvGrpSpPr/>
            <p:nvPr/>
          </p:nvGrpSpPr>
          <p:grpSpPr>
            <a:xfrm rot="-1575894">
              <a:off x="9882200" y="4954816"/>
              <a:ext cx="316334" cy="316334"/>
              <a:chOff x="8297437" y="2253663"/>
              <a:chExt cx="4117200" cy="4117200"/>
            </a:xfrm>
          </p:grpSpPr>
          <p:sp>
            <p:nvSpPr>
              <p:cNvPr id="155" name="Google Shape;155;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6" name="Google Shape;156;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grpSp>
        <p:nvGrpSpPr>
          <p:cNvPr id="157" name="Google Shape;157;p2"/>
          <p:cNvGrpSpPr/>
          <p:nvPr/>
        </p:nvGrpSpPr>
        <p:grpSpPr>
          <a:xfrm rot="-1574875">
            <a:off x="11465118" y="707308"/>
            <a:ext cx="498991" cy="498991"/>
            <a:chOff x="8297437" y="2253663"/>
            <a:chExt cx="4117200" cy="4117200"/>
          </a:xfrm>
        </p:grpSpPr>
        <p:sp>
          <p:nvSpPr>
            <p:cNvPr id="158" name="Google Shape;158;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9" name="Google Shape;159;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0" name="Google Shape;160;p2"/>
          <p:cNvGrpSpPr/>
          <p:nvPr/>
        </p:nvGrpSpPr>
        <p:grpSpPr>
          <a:xfrm rot="-1576533">
            <a:off x="10316940" y="219092"/>
            <a:ext cx="400849" cy="400849"/>
            <a:chOff x="8297437" y="2253663"/>
            <a:chExt cx="4117200" cy="4117200"/>
          </a:xfrm>
        </p:grpSpPr>
        <p:sp>
          <p:nvSpPr>
            <p:cNvPr id="161" name="Google Shape;161;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2" name="Google Shape;162;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3" name="Google Shape;163;p2"/>
          <p:cNvGrpSpPr/>
          <p:nvPr/>
        </p:nvGrpSpPr>
        <p:grpSpPr>
          <a:xfrm rot="-1570589">
            <a:off x="11145475" y="226906"/>
            <a:ext cx="298661" cy="298661"/>
            <a:chOff x="8297437" y="2253663"/>
            <a:chExt cx="4117200" cy="4117200"/>
          </a:xfrm>
        </p:grpSpPr>
        <p:sp>
          <p:nvSpPr>
            <p:cNvPr id="164" name="Google Shape;164;p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5" name="Google Shape;165;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6" name="Google Shape;166;p2"/>
          <p:cNvGrpSpPr/>
          <p:nvPr/>
        </p:nvGrpSpPr>
        <p:grpSpPr>
          <a:xfrm rot="-1574351">
            <a:off x="907489" y="6158971"/>
            <a:ext cx="550364" cy="550364"/>
            <a:chOff x="8297437" y="2253663"/>
            <a:chExt cx="4117200" cy="4117200"/>
          </a:xfrm>
        </p:grpSpPr>
        <p:sp>
          <p:nvSpPr>
            <p:cNvPr id="167" name="Google Shape;167;p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8" name="Google Shape;168;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9" name="Google Shape;169;p2"/>
          <p:cNvGrpSpPr/>
          <p:nvPr/>
        </p:nvGrpSpPr>
        <p:grpSpPr>
          <a:xfrm rot="-1572813">
            <a:off x="865032" y="5603601"/>
            <a:ext cx="300132" cy="300132"/>
            <a:chOff x="8297437" y="2253663"/>
            <a:chExt cx="4117200" cy="4117200"/>
          </a:xfrm>
        </p:grpSpPr>
        <p:sp>
          <p:nvSpPr>
            <p:cNvPr id="170" name="Google Shape;170;p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1" name="Google Shape;171;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2" name="Google Shape;172;p2"/>
          <p:cNvGrpSpPr/>
          <p:nvPr/>
        </p:nvGrpSpPr>
        <p:grpSpPr>
          <a:xfrm rot="-1575143">
            <a:off x="189199" y="5636992"/>
            <a:ext cx="404901" cy="404901"/>
            <a:chOff x="8297437" y="2253663"/>
            <a:chExt cx="4117200" cy="4117200"/>
          </a:xfrm>
        </p:grpSpPr>
        <p:sp>
          <p:nvSpPr>
            <p:cNvPr id="173" name="Google Shape;173;p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4" name="Google Shape;174;p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hree columns">
  <p:cSld name="CUSTOM_8">
    <p:spTree>
      <p:nvGrpSpPr>
        <p:cNvPr id="1" name="Shape 1781"/>
        <p:cNvGrpSpPr/>
        <p:nvPr/>
      </p:nvGrpSpPr>
      <p:grpSpPr>
        <a:xfrm>
          <a:off x="0" y="0"/>
          <a:ext cx="0" cy="0"/>
          <a:chOff x="0" y="0"/>
          <a:chExt cx="0" cy="0"/>
        </a:xfrm>
      </p:grpSpPr>
      <p:sp>
        <p:nvSpPr>
          <p:cNvPr id="1782" name="Google Shape;1782;p12"/>
          <p:cNvSpPr txBox="1">
            <a:spLocks noGrp="1"/>
          </p:cNvSpPr>
          <p:nvPr>
            <p:ph type="subTitle" idx="1"/>
          </p:nvPr>
        </p:nvSpPr>
        <p:spPr>
          <a:xfrm>
            <a:off x="5323525" y="816075"/>
            <a:ext cx="6234600" cy="471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1"/>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783" name="Google Shape;1783;p12"/>
          <p:cNvSpPr txBox="1">
            <a:spLocks noGrp="1"/>
          </p:cNvSpPr>
          <p:nvPr>
            <p:ph type="subTitle" idx="2"/>
          </p:nvPr>
        </p:nvSpPr>
        <p:spPr>
          <a:xfrm>
            <a:off x="5323525" y="2593579"/>
            <a:ext cx="6234600" cy="471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1"/>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784" name="Google Shape;1784;p12"/>
          <p:cNvSpPr txBox="1">
            <a:spLocks noGrp="1"/>
          </p:cNvSpPr>
          <p:nvPr>
            <p:ph type="subTitle" idx="3"/>
          </p:nvPr>
        </p:nvSpPr>
        <p:spPr>
          <a:xfrm>
            <a:off x="5323525" y="4371098"/>
            <a:ext cx="6234600" cy="471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solidFill>
                  <a:schemeClr val="accent1"/>
                </a:solidFill>
              </a:defRPr>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785" name="Google Shape;1785;p12"/>
          <p:cNvSpPr txBox="1">
            <a:spLocks noGrp="1"/>
          </p:cNvSpPr>
          <p:nvPr>
            <p:ph type="body" idx="4"/>
          </p:nvPr>
        </p:nvSpPr>
        <p:spPr>
          <a:xfrm>
            <a:off x="5323525" y="1211111"/>
            <a:ext cx="6234600" cy="11565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86" name="Google Shape;1786;p12"/>
          <p:cNvSpPr txBox="1">
            <a:spLocks noGrp="1"/>
          </p:cNvSpPr>
          <p:nvPr>
            <p:ph type="body" idx="5"/>
          </p:nvPr>
        </p:nvSpPr>
        <p:spPr>
          <a:xfrm>
            <a:off x="5323525" y="2974332"/>
            <a:ext cx="6234600" cy="1154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787" name="Google Shape;1787;p12"/>
          <p:cNvSpPr txBox="1">
            <a:spLocks noGrp="1"/>
          </p:cNvSpPr>
          <p:nvPr>
            <p:ph type="body" idx="6"/>
          </p:nvPr>
        </p:nvSpPr>
        <p:spPr>
          <a:xfrm>
            <a:off x="5323525" y="4735304"/>
            <a:ext cx="6235500" cy="11541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grpSp>
        <p:nvGrpSpPr>
          <p:cNvPr id="1788" name="Google Shape;1788;p12"/>
          <p:cNvGrpSpPr/>
          <p:nvPr/>
        </p:nvGrpSpPr>
        <p:grpSpPr>
          <a:xfrm>
            <a:off x="-1704500" y="612357"/>
            <a:ext cx="3827767" cy="4062819"/>
            <a:chOff x="3346366" y="66264"/>
            <a:chExt cx="4787701" cy="5081700"/>
          </a:xfrm>
        </p:grpSpPr>
        <p:sp>
          <p:nvSpPr>
            <p:cNvPr id="1789" name="Google Shape;1789;p12"/>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0" name="Google Shape;1790;p12"/>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1" name="Google Shape;1791;p12"/>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92" name="Google Shape;1792;p12"/>
          <p:cNvGrpSpPr/>
          <p:nvPr/>
        </p:nvGrpSpPr>
        <p:grpSpPr>
          <a:xfrm>
            <a:off x="-235984" y="1747961"/>
            <a:ext cx="3513753" cy="3721752"/>
            <a:chOff x="5031721" y="1309109"/>
            <a:chExt cx="4394938" cy="4655100"/>
          </a:xfrm>
        </p:grpSpPr>
        <p:sp>
          <p:nvSpPr>
            <p:cNvPr id="1793" name="Google Shape;1793;p12"/>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4" name="Google Shape;1794;p12"/>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5" name="Google Shape;1795;p12"/>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96" name="Google Shape;1796;p12"/>
          <p:cNvGrpSpPr/>
          <p:nvPr/>
        </p:nvGrpSpPr>
        <p:grpSpPr>
          <a:xfrm>
            <a:off x="-429814" y="1199055"/>
            <a:ext cx="3454447" cy="3657713"/>
            <a:chOff x="4789281" y="622548"/>
            <a:chExt cx="4320760" cy="4575000"/>
          </a:xfrm>
        </p:grpSpPr>
        <p:sp>
          <p:nvSpPr>
            <p:cNvPr id="1797" name="Google Shape;1797;p12"/>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8" name="Google Shape;1798;p12"/>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99" name="Google Shape;1799;p12"/>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00" name="Google Shape;1800;p12"/>
          <p:cNvGrpSpPr/>
          <p:nvPr/>
        </p:nvGrpSpPr>
        <p:grpSpPr>
          <a:xfrm>
            <a:off x="1184577" y="2097022"/>
            <a:ext cx="3518919" cy="3727269"/>
            <a:chOff x="6808533" y="1745708"/>
            <a:chExt cx="4401400" cy="4662000"/>
          </a:xfrm>
        </p:grpSpPr>
        <p:sp>
          <p:nvSpPr>
            <p:cNvPr id="1801" name="Google Shape;1801;p12"/>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02" name="Google Shape;1802;p12"/>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03" name="Google Shape;1803;p12"/>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04" name="Google Shape;1804;p12"/>
          <p:cNvGrpSpPr/>
          <p:nvPr/>
        </p:nvGrpSpPr>
        <p:grpSpPr>
          <a:xfrm>
            <a:off x="-1248037" y="1657220"/>
            <a:ext cx="4152284" cy="4413720"/>
            <a:chOff x="3765864" y="1195612"/>
            <a:chExt cx="5193601" cy="5520600"/>
          </a:xfrm>
        </p:grpSpPr>
        <p:sp>
          <p:nvSpPr>
            <p:cNvPr id="1805" name="Google Shape;1805;p12"/>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06" name="Google Shape;1806;p12"/>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07" name="Google Shape;1807;p12"/>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08" name="Google Shape;1808;p12"/>
          <p:cNvGrpSpPr/>
          <p:nvPr/>
        </p:nvGrpSpPr>
        <p:grpSpPr>
          <a:xfrm>
            <a:off x="397869" y="1625016"/>
            <a:ext cx="3481150" cy="3680258"/>
            <a:chOff x="5824532" y="1155331"/>
            <a:chExt cx="4354159" cy="4603200"/>
          </a:xfrm>
        </p:grpSpPr>
        <p:sp>
          <p:nvSpPr>
            <p:cNvPr id="1809" name="Google Shape;1809;p12"/>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0" name="Google Shape;1810;p12"/>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1" name="Google Shape;1811;p12"/>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12" name="Google Shape;1812;p12"/>
          <p:cNvGrpSpPr/>
          <p:nvPr/>
        </p:nvGrpSpPr>
        <p:grpSpPr>
          <a:xfrm>
            <a:off x="684259" y="2581283"/>
            <a:ext cx="3404124" cy="3597270"/>
            <a:chOff x="6182744" y="2351413"/>
            <a:chExt cx="4257816" cy="4499400"/>
          </a:xfrm>
        </p:grpSpPr>
        <p:sp>
          <p:nvSpPr>
            <p:cNvPr id="1813" name="Google Shape;1813;p12"/>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4" name="Google Shape;1814;p12"/>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5" name="Google Shape;1815;p12"/>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16" name="Google Shape;1816;p12"/>
          <p:cNvGrpSpPr/>
          <p:nvPr/>
        </p:nvGrpSpPr>
        <p:grpSpPr>
          <a:xfrm>
            <a:off x="3157003" y="3298238"/>
            <a:ext cx="1922673" cy="2035367"/>
            <a:chOff x="9275607" y="3248167"/>
            <a:chExt cx="2404844" cy="2545800"/>
          </a:xfrm>
        </p:grpSpPr>
        <p:sp>
          <p:nvSpPr>
            <p:cNvPr id="1817" name="Google Shape;1817;p12"/>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8" name="Google Shape;1818;p12"/>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9" name="Google Shape;1819;p12"/>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20" name="Google Shape;1820;p12"/>
          <p:cNvGrpSpPr/>
          <p:nvPr/>
        </p:nvGrpSpPr>
        <p:grpSpPr>
          <a:xfrm>
            <a:off x="502647" y="2126688"/>
            <a:ext cx="3532730" cy="3742140"/>
            <a:chOff x="5955587" y="1782813"/>
            <a:chExt cx="4418674" cy="4680600"/>
          </a:xfrm>
        </p:grpSpPr>
        <p:sp>
          <p:nvSpPr>
            <p:cNvPr id="1821" name="Google Shape;1821;p12"/>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22" name="Google Shape;1822;p12"/>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23" name="Google Shape;1823;p12"/>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24" name="Google Shape;1824;p12"/>
          <p:cNvGrpSpPr/>
          <p:nvPr/>
        </p:nvGrpSpPr>
        <p:grpSpPr>
          <a:xfrm>
            <a:off x="-1426786" y="1825790"/>
            <a:ext cx="2467710" cy="2611135"/>
            <a:chOff x="2134683" y="1406427"/>
            <a:chExt cx="4494099" cy="4755300"/>
          </a:xfrm>
        </p:grpSpPr>
        <p:sp>
          <p:nvSpPr>
            <p:cNvPr id="1825" name="Google Shape;1825;p12"/>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26" name="Google Shape;1826;p12"/>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27" name="Google Shape;1827;p12"/>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28" name="Google Shape;1828;p12"/>
          <p:cNvGrpSpPr/>
          <p:nvPr/>
        </p:nvGrpSpPr>
        <p:grpSpPr>
          <a:xfrm>
            <a:off x="2098917" y="3527697"/>
            <a:ext cx="2467501" cy="2623239"/>
            <a:chOff x="7952172" y="3535170"/>
            <a:chExt cx="3086305" cy="3281100"/>
          </a:xfrm>
        </p:grpSpPr>
        <p:sp>
          <p:nvSpPr>
            <p:cNvPr id="1829" name="Google Shape;1829;p12"/>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0" name="Google Shape;1830;p12"/>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1" name="Google Shape;1831;p12"/>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32" name="Google Shape;1832;p12"/>
          <p:cNvGrpSpPr/>
          <p:nvPr/>
        </p:nvGrpSpPr>
        <p:grpSpPr>
          <a:xfrm>
            <a:off x="3590480" y="3840985"/>
            <a:ext cx="1304459" cy="1382256"/>
            <a:chOff x="9817792" y="3927025"/>
            <a:chExt cx="1631594" cy="1728900"/>
          </a:xfrm>
        </p:grpSpPr>
        <p:sp>
          <p:nvSpPr>
            <p:cNvPr id="1833" name="Google Shape;1833;p12"/>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4" name="Google Shape;1834;p12"/>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5" name="Google Shape;1835;p12"/>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36" name="Google Shape;1836;p12"/>
          <p:cNvGrpSpPr/>
          <p:nvPr/>
        </p:nvGrpSpPr>
        <p:grpSpPr>
          <a:xfrm>
            <a:off x="-1704499" y="743570"/>
            <a:ext cx="2580641" cy="2735131"/>
            <a:chOff x="2075692" y="52828"/>
            <a:chExt cx="4347442" cy="4607700"/>
          </a:xfrm>
        </p:grpSpPr>
        <p:sp>
          <p:nvSpPr>
            <p:cNvPr id="1837" name="Google Shape;1837;p12"/>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8" name="Google Shape;1838;p12"/>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39" name="Google Shape;1839;p12"/>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40" name="Google Shape;1840;p12"/>
          <p:cNvGrpSpPr/>
          <p:nvPr/>
        </p:nvGrpSpPr>
        <p:grpSpPr>
          <a:xfrm>
            <a:off x="-1942565" y="556320"/>
            <a:ext cx="2626826" cy="2787777"/>
            <a:chOff x="459511" y="835636"/>
            <a:chExt cx="3285587" cy="3486900"/>
          </a:xfrm>
        </p:grpSpPr>
        <p:sp>
          <p:nvSpPr>
            <p:cNvPr id="1841" name="Google Shape;1841;p12"/>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42" name="Google Shape;1842;p12"/>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43" name="Google Shape;1843;p12"/>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44" name="Google Shape;1844;p12"/>
          <p:cNvGrpSpPr/>
          <p:nvPr/>
        </p:nvGrpSpPr>
        <p:grpSpPr>
          <a:xfrm>
            <a:off x="-1646111" y="1477100"/>
            <a:ext cx="3516511" cy="3724631"/>
            <a:chOff x="3267959" y="970321"/>
            <a:chExt cx="4398388" cy="4658700"/>
          </a:xfrm>
        </p:grpSpPr>
        <p:sp>
          <p:nvSpPr>
            <p:cNvPr id="1845" name="Google Shape;1845;p12"/>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46" name="Google Shape;1846;p12"/>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47" name="Google Shape;1847;p12"/>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48" name="Google Shape;1848;p12"/>
          <p:cNvGrpSpPr/>
          <p:nvPr/>
        </p:nvGrpSpPr>
        <p:grpSpPr>
          <a:xfrm>
            <a:off x="-414149" y="612348"/>
            <a:ext cx="3466552" cy="3674022"/>
            <a:chOff x="4808875" y="-111295"/>
            <a:chExt cx="4335900" cy="4595400"/>
          </a:xfrm>
        </p:grpSpPr>
        <p:sp>
          <p:nvSpPr>
            <p:cNvPr id="1849" name="Google Shape;1849;p12"/>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0" name="Google Shape;1850;p12"/>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1" name="Google Shape;1851;p12"/>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52" name="Google Shape;1852;p12"/>
          <p:cNvGrpSpPr/>
          <p:nvPr/>
        </p:nvGrpSpPr>
        <p:grpSpPr>
          <a:xfrm>
            <a:off x="237698" y="981928"/>
            <a:ext cx="3569927" cy="3785313"/>
            <a:chOff x="5624194" y="350969"/>
            <a:chExt cx="4465200" cy="4734600"/>
          </a:xfrm>
        </p:grpSpPr>
        <p:sp>
          <p:nvSpPr>
            <p:cNvPr id="1853" name="Google Shape;1853;p12"/>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4" name="Google Shape;1854;p12"/>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5" name="Google Shape;1855;p12"/>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56" name="Google Shape;1856;p12"/>
          <p:cNvGrpSpPr/>
          <p:nvPr/>
        </p:nvGrpSpPr>
        <p:grpSpPr>
          <a:xfrm>
            <a:off x="-56862" y="2397250"/>
            <a:ext cx="3517160" cy="3728468"/>
            <a:chOff x="5255762" y="2121228"/>
            <a:chExt cx="4399200" cy="4663500"/>
          </a:xfrm>
        </p:grpSpPr>
        <p:sp>
          <p:nvSpPr>
            <p:cNvPr id="1857" name="Google Shape;1857;p12"/>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8" name="Google Shape;1858;p12"/>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9" name="Google Shape;1859;p12"/>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60" name="Google Shape;1860;p12"/>
          <p:cNvGrpSpPr/>
          <p:nvPr/>
        </p:nvGrpSpPr>
        <p:grpSpPr>
          <a:xfrm>
            <a:off x="1407171" y="2869523"/>
            <a:ext cx="3190245" cy="3376129"/>
            <a:chOff x="7086948" y="2711938"/>
            <a:chExt cx="3990300" cy="4222800"/>
          </a:xfrm>
        </p:grpSpPr>
        <p:sp>
          <p:nvSpPr>
            <p:cNvPr id="1861" name="Google Shape;1861;p12"/>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62" name="Google Shape;1862;p12"/>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63" name="Google Shape;1863;p12"/>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64" name="Google Shape;1864;p12"/>
          <p:cNvGrpSpPr/>
          <p:nvPr/>
        </p:nvGrpSpPr>
        <p:grpSpPr>
          <a:xfrm>
            <a:off x="-1651134" y="1392285"/>
            <a:ext cx="2467691" cy="2615242"/>
            <a:chOff x="2032969" y="864182"/>
            <a:chExt cx="4314900" cy="4572900"/>
          </a:xfrm>
        </p:grpSpPr>
        <p:sp>
          <p:nvSpPr>
            <p:cNvPr id="1865" name="Google Shape;1865;p12"/>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66" name="Google Shape;1866;p12"/>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67" name="Google Shape;1867;p12"/>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68" name="Google Shape;1868;p12"/>
          <p:cNvGrpSpPr/>
          <p:nvPr/>
        </p:nvGrpSpPr>
        <p:grpSpPr>
          <a:xfrm>
            <a:off x="-1646103" y="1119158"/>
            <a:ext cx="2136104" cy="2270180"/>
            <a:chOff x="1316031" y="142329"/>
            <a:chExt cx="2671800" cy="2839500"/>
          </a:xfrm>
        </p:grpSpPr>
        <p:sp>
          <p:nvSpPr>
            <p:cNvPr id="1869" name="Google Shape;1869;p12"/>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0" name="Google Shape;1870;p12"/>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1" name="Google Shape;1871;p12"/>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72" name="Google Shape;1872;p12"/>
          <p:cNvGrpSpPr/>
          <p:nvPr/>
        </p:nvGrpSpPr>
        <p:grpSpPr>
          <a:xfrm>
            <a:off x="-601805" y="1119148"/>
            <a:ext cx="1427911" cy="1514413"/>
            <a:chOff x="1470547" y="379512"/>
            <a:chExt cx="1786005" cy="1894200"/>
          </a:xfrm>
        </p:grpSpPr>
        <p:sp>
          <p:nvSpPr>
            <p:cNvPr id="1873" name="Google Shape;1873;p12"/>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4" name="Google Shape;1874;p12"/>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5" name="Google Shape;1875;p12"/>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76" name="Google Shape;1876;p12"/>
          <p:cNvGrpSpPr/>
          <p:nvPr/>
        </p:nvGrpSpPr>
        <p:grpSpPr>
          <a:xfrm>
            <a:off x="-1919487" y="1763795"/>
            <a:ext cx="2580641" cy="2735131"/>
            <a:chOff x="2075692" y="52828"/>
            <a:chExt cx="4347442" cy="4607700"/>
          </a:xfrm>
        </p:grpSpPr>
        <p:sp>
          <p:nvSpPr>
            <p:cNvPr id="1877" name="Google Shape;1877;p12"/>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8" name="Google Shape;1878;p12"/>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79" name="Google Shape;1879;p12"/>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sp>
        <p:nvSpPr>
          <p:cNvPr id="1880" name="Google Shape;1880;p12"/>
          <p:cNvSpPr txBox="1">
            <a:spLocks noGrp="1"/>
          </p:cNvSpPr>
          <p:nvPr>
            <p:ph type="title"/>
          </p:nvPr>
        </p:nvSpPr>
        <p:spPr>
          <a:xfrm>
            <a:off x="397875" y="1770738"/>
            <a:ext cx="3283800" cy="3316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000"/>
              <a:buFont typeface="Aldrich"/>
              <a:buNone/>
              <a:defRPr/>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grpSp>
        <p:nvGrpSpPr>
          <p:cNvPr id="1881" name="Google Shape;1881;p12"/>
          <p:cNvGrpSpPr/>
          <p:nvPr/>
        </p:nvGrpSpPr>
        <p:grpSpPr>
          <a:xfrm rot="-1576190">
            <a:off x="3295488" y="734727"/>
            <a:ext cx="428837" cy="428837"/>
            <a:chOff x="8297437" y="2253663"/>
            <a:chExt cx="4117200" cy="4117200"/>
          </a:xfrm>
        </p:grpSpPr>
        <p:sp>
          <p:nvSpPr>
            <p:cNvPr id="1882" name="Google Shape;1882;p12"/>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83" name="Google Shape;1883;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84" name="Google Shape;1884;p12"/>
          <p:cNvGrpSpPr/>
          <p:nvPr/>
        </p:nvGrpSpPr>
        <p:grpSpPr>
          <a:xfrm rot="-1573267">
            <a:off x="2009589" y="1298339"/>
            <a:ext cx="368076" cy="368076"/>
            <a:chOff x="8297437" y="2253663"/>
            <a:chExt cx="4117200" cy="4117200"/>
          </a:xfrm>
        </p:grpSpPr>
        <p:sp>
          <p:nvSpPr>
            <p:cNvPr id="1885" name="Google Shape;1885;p1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86" name="Google Shape;1886;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87" name="Google Shape;1887;p12"/>
          <p:cNvGrpSpPr/>
          <p:nvPr/>
        </p:nvGrpSpPr>
        <p:grpSpPr>
          <a:xfrm rot="-1572434">
            <a:off x="3063378" y="999016"/>
            <a:ext cx="235871" cy="235871"/>
            <a:chOff x="8297437" y="2253663"/>
            <a:chExt cx="4117200" cy="4117200"/>
          </a:xfrm>
        </p:grpSpPr>
        <p:sp>
          <p:nvSpPr>
            <p:cNvPr id="1888" name="Google Shape;1888;p1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89" name="Google Shape;1889;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90" name="Google Shape;1890;p12"/>
          <p:cNvGrpSpPr/>
          <p:nvPr/>
        </p:nvGrpSpPr>
        <p:grpSpPr>
          <a:xfrm rot="-1574351">
            <a:off x="2668864" y="5100571"/>
            <a:ext cx="550364" cy="550364"/>
            <a:chOff x="8297437" y="2253663"/>
            <a:chExt cx="4117200" cy="4117200"/>
          </a:xfrm>
        </p:grpSpPr>
        <p:sp>
          <p:nvSpPr>
            <p:cNvPr id="1891" name="Google Shape;1891;p12"/>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92" name="Google Shape;1892;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93" name="Google Shape;1893;p12"/>
          <p:cNvGrpSpPr/>
          <p:nvPr/>
        </p:nvGrpSpPr>
        <p:grpSpPr>
          <a:xfrm rot="-1572813">
            <a:off x="2184332" y="3756001"/>
            <a:ext cx="300132" cy="300132"/>
            <a:chOff x="8297437" y="2253663"/>
            <a:chExt cx="4117200" cy="4117200"/>
          </a:xfrm>
        </p:grpSpPr>
        <p:sp>
          <p:nvSpPr>
            <p:cNvPr id="1894" name="Google Shape;1894;p1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95" name="Google Shape;1895;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96" name="Google Shape;1896;p12"/>
          <p:cNvGrpSpPr/>
          <p:nvPr/>
        </p:nvGrpSpPr>
        <p:grpSpPr>
          <a:xfrm rot="-1572610">
            <a:off x="751817" y="502001"/>
            <a:ext cx="535083" cy="535083"/>
            <a:chOff x="8297437" y="2253663"/>
            <a:chExt cx="4117200" cy="4117200"/>
          </a:xfrm>
        </p:grpSpPr>
        <p:sp>
          <p:nvSpPr>
            <p:cNvPr id="1897" name="Google Shape;1897;p1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898" name="Google Shape;1898;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899" name="Google Shape;1899;p12"/>
          <p:cNvGrpSpPr/>
          <p:nvPr/>
        </p:nvGrpSpPr>
        <p:grpSpPr>
          <a:xfrm rot="-1574662">
            <a:off x="3361860" y="1802169"/>
            <a:ext cx="296081" cy="296081"/>
            <a:chOff x="8297437" y="2253663"/>
            <a:chExt cx="4117200" cy="4117200"/>
          </a:xfrm>
        </p:grpSpPr>
        <p:sp>
          <p:nvSpPr>
            <p:cNvPr id="1900" name="Google Shape;1900;p12"/>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901" name="Google Shape;1901;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902" name="Google Shape;1902;p12"/>
          <p:cNvGrpSpPr/>
          <p:nvPr/>
        </p:nvGrpSpPr>
        <p:grpSpPr>
          <a:xfrm rot="-1572434">
            <a:off x="2840095" y="2101258"/>
            <a:ext cx="235871" cy="235871"/>
            <a:chOff x="8297437" y="2253663"/>
            <a:chExt cx="4117200" cy="4117200"/>
          </a:xfrm>
        </p:grpSpPr>
        <p:sp>
          <p:nvSpPr>
            <p:cNvPr id="1903" name="Google Shape;1903;p1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904" name="Google Shape;1904;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905" name="Google Shape;1905;p12"/>
          <p:cNvGrpSpPr/>
          <p:nvPr/>
        </p:nvGrpSpPr>
        <p:grpSpPr>
          <a:xfrm rot="-1575143">
            <a:off x="3962399" y="4046267"/>
            <a:ext cx="404901" cy="404901"/>
            <a:chOff x="8297437" y="2253663"/>
            <a:chExt cx="4117200" cy="4117200"/>
          </a:xfrm>
        </p:grpSpPr>
        <p:sp>
          <p:nvSpPr>
            <p:cNvPr id="1906" name="Google Shape;1906;p12"/>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907" name="Google Shape;1907;p12"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340"/>
        <p:cNvGrpSpPr/>
        <p:nvPr/>
      </p:nvGrpSpPr>
      <p:grpSpPr>
        <a:xfrm>
          <a:off x="0" y="0"/>
          <a:ext cx="0" cy="0"/>
          <a:chOff x="0" y="0"/>
          <a:chExt cx="0" cy="0"/>
        </a:xfrm>
      </p:grpSpPr>
      <p:sp>
        <p:nvSpPr>
          <p:cNvPr id="2341" name="Google Shape;2341;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342" name="Google Shape;2342;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2723"/>
        <p:cNvGrpSpPr/>
        <p:nvPr/>
      </p:nvGrpSpPr>
      <p:grpSpPr>
        <a:xfrm>
          <a:off x="0" y="0"/>
          <a:ext cx="0" cy="0"/>
          <a:chOff x="0" y="0"/>
          <a:chExt cx="0" cy="0"/>
        </a:xfrm>
      </p:grpSpPr>
      <p:grpSp>
        <p:nvGrpSpPr>
          <p:cNvPr id="2724" name="Google Shape;2724;p16"/>
          <p:cNvGrpSpPr/>
          <p:nvPr/>
        </p:nvGrpSpPr>
        <p:grpSpPr>
          <a:xfrm rot="-5400000" flipH="1">
            <a:off x="-204153" y="1758307"/>
            <a:ext cx="1398201" cy="1479669"/>
            <a:chOff x="7086948" y="2711938"/>
            <a:chExt cx="3990300" cy="4222800"/>
          </a:xfrm>
        </p:grpSpPr>
        <p:sp>
          <p:nvSpPr>
            <p:cNvPr id="2725" name="Google Shape;2725;p16"/>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26" name="Google Shape;2726;p16"/>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27" name="Google Shape;2727;p16"/>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28" name="Google Shape;2728;p16"/>
          <p:cNvGrpSpPr/>
          <p:nvPr/>
        </p:nvGrpSpPr>
        <p:grpSpPr>
          <a:xfrm rot="-5400000" flipH="1">
            <a:off x="-614279" y="-757837"/>
            <a:ext cx="1541480" cy="1634090"/>
            <a:chOff x="5255762" y="2121228"/>
            <a:chExt cx="4399200" cy="4663500"/>
          </a:xfrm>
        </p:grpSpPr>
        <p:sp>
          <p:nvSpPr>
            <p:cNvPr id="2729" name="Google Shape;2729;p16"/>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30" name="Google Shape;2730;p16"/>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31" name="Google Shape;2731;p16"/>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sp>
        <p:nvSpPr>
          <p:cNvPr id="2732" name="Google Shape;2732;p16"/>
          <p:cNvSpPr txBox="1">
            <a:spLocks noGrp="1"/>
          </p:cNvSpPr>
          <p:nvPr>
            <p:ph type="subTitle" idx="1"/>
          </p:nvPr>
        </p:nvSpPr>
        <p:spPr>
          <a:xfrm>
            <a:off x="2495550" y="2392200"/>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3" name="Google Shape;2733;p16"/>
          <p:cNvSpPr txBox="1">
            <a:spLocks noGrp="1"/>
          </p:cNvSpPr>
          <p:nvPr>
            <p:ph type="subTitle" idx="2"/>
          </p:nvPr>
        </p:nvSpPr>
        <p:spPr>
          <a:xfrm>
            <a:off x="2495550" y="4248925"/>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4" name="Google Shape;2734;p16"/>
          <p:cNvSpPr txBox="1">
            <a:spLocks noGrp="1"/>
          </p:cNvSpPr>
          <p:nvPr>
            <p:ph type="subTitle" idx="3"/>
          </p:nvPr>
        </p:nvSpPr>
        <p:spPr>
          <a:xfrm>
            <a:off x="8910581" y="2401580"/>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5" name="Google Shape;2735;p16"/>
          <p:cNvSpPr txBox="1">
            <a:spLocks noGrp="1"/>
          </p:cNvSpPr>
          <p:nvPr>
            <p:ph type="subTitle" idx="4"/>
          </p:nvPr>
        </p:nvSpPr>
        <p:spPr>
          <a:xfrm>
            <a:off x="5720392" y="2409550"/>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6" name="Google Shape;2736;p16"/>
          <p:cNvSpPr txBox="1">
            <a:spLocks noGrp="1"/>
          </p:cNvSpPr>
          <p:nvPr>
            <p:ph type="subTitle" idx="5"/>
          </p:nvPr>
        </p:nvSpPr>
        <p:spPr>
          <a:xfrm>
            <a:off x="5720392" y="4248925"/>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7" name="Google Shape;2737;p16"/>
          <p:cNvSpPr txBox="1">
            <a:spLocks noGrp="1"/>
          </p:cNvSpPr>
          <p:nvPr>
            <p:ph type="subTitle" idx="6"/>
          </p:nvPr>
        </p:nvSpPr>
        <p:spPr>
          <a:xfrm>
            <a:off x="8910581" y="4230380"/>
            <a:ext cx="2721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2738" name="Google Shape;2738;p16"/>
          <p:cNvSpPr txBox="1">
            <a:spLocks noGrp="1"/>
          </p:cNvSpPr>
          <p:nvPr>
            <p:ph type="title"/>
          </p:nvPr>
        </p:nvSpPr>
        <p:spPr>
          <a:xfrm>
            <a:off x="2495550" y="669575"/>
            <a:ext cx="9136800" cy="763500"/>
          </a:xfrm>
          <a:prstGeom prst="rect">
            <a:avLst/>
          </a:prstGeom>
          <a:effectLst>
            <a:outerShdw blurRad="50800" dist="38100" dir="2700000" algn="tl" rotWithShape="0">
              <a:schemeClr val="lt1">
                <a:alpha val="40000"/>
              </a:schemeClr>
            </a:outerShdw>
          </a:effectLst>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solidFill>
                  <a:schemeClr val="dk1"/>
                </a:solidFill>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739" name="Google Shape;2739;p16"/>
          <p:cNvSpPr txBox="1">
            <a:spLocks noGrp="1"/>
          </p:cNvSpPr>
          <p:nvPr>
            <p:ph type="body" idx="7"/>
          </p:nvPr>
        </p:nvSpPr>
        <p:spPr>
          <a:xfrm>
            <a:off x="5720392" y="2818400"/>
            <a:ext cx="27216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40" name="Google Shape;2740;p16"/>
          <p:cNvSpPr txBox="1">
            <a:spLocks noGrp="1"/>
          </p:cNvSpPr>
          <p:nvPr>
            <p:ph type="body" idx="8"/>
          </p:nvPr>
        </p:nvSpPr>
        <p:spPr>
          <a:xfrm>
            <a:off x="8910581" y="4647200"/>
            <a:ext cx="27216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741" name="Google Shape;2741;p16"/>
          <p:cNvSpPr txBox="1">
            <a:spLocks noGrp="1"/>
          </p:cNvSpPr>
          <p:nvPr>
            <p:ph type="body" idx="9"/>
          </p:nvPr>
        </p:nvSpPr>
        <p:spPr>
          <a:xfrm>
            <a:off x="5720392" y="4647200"/>
            <a:ext cx="27216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742" name="Google Shape;2742;p16"/>
          <p:cNvSpPr txBox="1">
            <a:spLocks noGrp="1"/>
          </p:cNvSpPr>
          <p:nvPr>
            <p:ph type="body" idx="13"/>
          </p:nvPr>
        </p:nvSpPr>
        <p:spPr>
          <a:xfrm>
            <a:off x="2495550" y="2818400"/>
            <a:ext cx="27216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743" name="Google Shape;2743;p16"/>
          <p:cNvSpPr txBox="1">
            <a:spLocks noGrp="1"/>
          </p:cNvSpPr>
          <p:nvPr>
            <p:ph type="body" idx="14"/>
          </p:nvPr>
        </p:nvSpPr>
        <p:spPr>
          <a:xfrm>
            <a:off x="8910581" y="2818400"/>
            <a:ext cx="27216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744" name="Google Shape;2744;p16"/>
          <p:cNvSpPr txBox="1">
            <a:spLocks noGrp="1"/>
          </p:cNvSpPr>
          <p:nvPr>
            <p:ph type="body" idx="15"/>
          </p:nvPr>
        </p:nvSpPr>
        <p:spPr>
          <a:xfrm>
            <a:off x="2495550" y="4647200"/>
            <a:ext cx="27216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grpSp>
        <p:nvGrpSpPr>
          <p:cNvPr id="2745" name="Google Shape;2745;p16"/>
          <p:cNvGrpSpPr/>
          <p:nvPr/>
        </p:nvGrpSpPr>
        <p:grpSpPr>
          <a:xfrm rot="-5400000" flipH="1">
            <a:off x="-286335" y="4374707"/>
            <a:ext cx="1677610" cy="1780628"/>
            <a:chOff x="3346366" y="66264"/>
            <a:chExt cx="4787701" cy="5081700"/>
          </a:xfrm>
        </p:grpSpPr>
        <p:sp>
          <p:nvSpPr>
            <p:cNvPr id="2746" name="Google Shape;2746;p16"/>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47" name="Google Shape;2747;p16"/>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48" name="Google Shape;2748;p16"/>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49" name="Google Shape;2749;p16"/>
          <p:cNvGrpSpPr/>
          <p:nvPr/>
        </p:nvGrpSpPr>
        <p:grpSpPr>
          <a:xfrm rot="-5400000" flipH="1">
            <a:off x="5095" y="4443543"/>
            <a:ext cx="1819838" cy="1934418"/>
            <a:chOff x="3765864" y="1195612"/>
            <a:chExt cx="5193601" cy="5520600"/>
          </a:xfrm>
        </p:grpSpPr>
        <p:sp>
          <p:nvSpPr>
            <p:cNvPr id="2750" name="Google Shape;2750;p16"/>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51" name="Google Shape;2751;p16"/>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52" name="Google Shape;2752;p16"/>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53" name="Google Shape;2753;p16"/>
          <p:cNvGrpSpPr/>
          <p:nvPr/>
        </p:nvGrpSpPr>
        <p:grpSpPr>
          <a:xfrm rot="-5400000" flipH="1">
            <a:off x="143229" y="4971184"/>
            <a:ext cx="1539986" cy="1631147"/>
            <a:chOff x="5031721" y="1309109"/>
            <a:chExt cx="4394938" cy="4655100"/>
          </a:xfrm>
        </p:grpSpPr>
        <p:sp>
          <p:nvSpPr>
            <p:cNvPr id="2754" name="Google Shape;2754;p16"/>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55" name="Google Shape;2755;p16"/>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56" name="Google Shape;2756;p16"/>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57" name="Google Shape;2757;p16"/>
          <p:cNvGrpSpPr/>
          <p:nvPr/>
        </p:nvGrpSpPr>
        <p:grpSpPr>
          <a:xfrm rot="-5400000" flipH="1">
            <a:off x="-200040" y="3296834"/>
            <a:ext cx="1542363" cy="1633144"/>
            <a:chOff x="905180" y="112533"/>
            <a:chExt cx="4401720" cy="4660800"/>
          </a:xfrm>
        </p:grpSpPr>
        <p:sp>
          <p:nvSpPr>
            <p:cNvPr id="2758" name="Google Shape;2758;p16"/>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59" name="Google Shape;2759;p16"/>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60" name="Google Shape;2760;p16"/>
          <p:cNvGrpSpPr/>
          <p:nvPr/>
        </p:nvGrpSpPr>
        <p:grpSpPr>
          <a:xfrm rot="-5400000" flipH="1">
            <a:off x="-98379" y="4887271"/>
            <a:ext cx="1513994" cy="1603080"/>
            <a:chOff x="4789281" y="622548"/>
            <a:chExt cx="4320760" cy="4575000"/>
          </a:xfrm>
        </p:grpSpPr>
        <p:sp>
          <p:nvSpPr>
            <p:cNvPr id="2761" name="Google Shape;2761;p16"/>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62" name="Google Shape;2762;p16"/>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63" name="Google Shape;2763;p16"/>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64" name="Google Shape;2764;p16"/>
          <p:cNvGrpSpPr/>
          <p:nvPr/>
        </p:nvGrpSpPr>
        <p:grpSpPr>
          <a:xfrm rot="-5400000" flipH="1">
            <a:off x="296290" y="5593702"/>
            <a:ext cx="1542251" cy="1633565"/>
            <a:chOff x="6808533" y="1745708"/>
            <a:chExt cx="4401400" cy="4662000"/>
          </a:xfrm>
        </p:grpSpPr>
        <p:sp>
          <p:nvSpPr>
            <p:cNvPr id="2765" name="Google Shape;2765;p16"/>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66" name="Google Shape;2766;p16"/>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67" name="Google Shape;2767;p16"/>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68" name="Google Shape;2768;p16"/>
          <p:cNvGrpSpPr/>
          <p:nvPr/>
        </p:nvGrpSpPr>
        <p:grpSpPr>
          <a:xfrm rot="-5400000" flipH="1">
            <a:off x="-171131" y="5271961"/>
            <a:ext cx="1730343" cy="1829312"/>
            <a:chOff x="5824532" y="1155331"/>
            <a:chExt cx="4354159" cy="4603200"/>
          </a:xfrm>
        </p:grpSpPr>
        <p:sp>
          <p:nvSpPr>
            <p:cNvPr id="2769" name="Google Shape;2769;p16"/>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0" name="Google Shape;2770;p16"/>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1" name="Google Shape;2771;p16"/>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72" name="Google Shape;2772;p16"/>
          <p:cNvGrpSpPr/>
          <p:nvPr/>
        </p:nvGrpSpPr>
        <p:grpSpPr>
          <a:xfrm rot="-5400000" flipH="1">
            <a:off x="177512" y="3955880"/>
            <a:ext cx="1574732" cy="1666257"/>
            <a:chOff x="2134683" y="1406427"/>
            <a:chExt cx="4494099" cy="4755300"/>
          </a:xfrm>
        </p:grpSpPr>
        <p:sp>
          <p:nvSpPr>
            <p:cNvPr id="2773" name="Google Shape;2773;p16"/>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4" name="Google Shape;2774;p16"/>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5" name="Google Shape;2775;p16"/>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76" name="Google Shape;2776;p16"/>
          <p:cNvGrpSpPr/>
          <p:nvPr/>
        </p:nvGrpSpPr>
        <p:grpSpPr>
          <a:xfrm rot="-5400000" flipH="1">
            <a:off x="505198" y="5377757"/>
            <a:ext cx="1491939" cy="1576590"/>
            <a:chOff x="6182744" y="2351413"/>
            <a:chExt cx="4257816" cy="4499400"/>
          </a:xfrm>
        </p:grpSpPr>
        <p:sp>
          <p:nvSpPr>
            <p:cNvPr id="2777" name="Google Shape;2777;p16"/>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8" name="Google Shape;2778;p16"/>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79" name="Google Shape;2779;p16"/>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80" name="Google Shape;2780;p16"/>
          <p:cNvGrpSpPr/>
          <p:nvPr/>
        </p:nvGrpSpPr>
        <p:grpSpPr>
          <a:xfrm rot="-5400000" flipH="1">
            <a:off x="578393" y="4081465"/>
            <a:ext cx="1376101" cy="1451707"/>
            <a:chOff x="2617490" y="2742232"/>
            <a:chExt cx="3927230" cy="4143000"/>
          </a:xfrm>
        </p:grpSpPr>
        <p:sp>
          <p:nvSpPr>
            <p:cNvPr id="2781" name="Google Shape;2781;p16"/>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82" name="Google Shape;2782;p16"/>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83" name="Google Shape;2783;p16"/>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84" name="Google Shape;2784;p16"/>
          <p:cNvGrpSpPr/>
          <p:nvPr/>
        </p:nvGrpSpPr>
        <p:grpSpPr>
          <a:xfrm rot="-5400000" flipH="1">
            <a:off x="-296955" y="3935374"/>
            <a:ext cx="1523344" cy="1614538"/>
            <a:chOff x="2075692" y="52828"/>
            <a:chExt cx="4347442" cy="4607700"/>
          </a:xfrm>
        </p:grpSpPr>
        <p:sp>
          <p:nvSpPr>
            <p:cNvPr id="2785" name="Google Shape;2785;p16"/>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86" name="Google Shape;2786;p16"/>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87" name="Google Shape;2787;p16"/>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88" name="Google Shape;2788;p16"/>
          <p:cNvGrpSpPr/>
          <p:nvPr/>
        </p:nvGrpSpPr>
        <p:grpSpPr>
          <a:xfrm rot="-5400000" flipH="1">
            <a:off x="24544" y="4353136"/>
            <a:ext cx="1541195" cy="1632408"/>
            <a:chOff x="3267959" y="970321"/>
            <a:chExt cx="4398388" cy="4658700"/>
          </a:xfrm>
        </p:grpSpPr>
        <p:sp>
          <p:nvSpPr>
            <p:cNvPr id="2789" name="Google Shape;2789;p16"/>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0" name="Google Shape;2790;p16"/>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1" name="Google Shape;2791;p16"/>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92" name="Google Shape;2792;p16"/>
          <p:cNvGrpSpPr/>
          <p:nvPr/>
        </p:nvGrpSpPr>
        <p:grpSpPr>
          <a:xfrm rot="-5400000" flipH="1">
            <a:off x="80791" y="5321482"/>
            <a:ext cx="1755981" cy="1860070"/>
            <a:chOff x="5955587" y="1782813"/>
            <a:chExt cx="4418674" cy="4680600"/>
          </a:xfrm>
        </p:grpSpPr>
        <p:sp>
          <p:nvSpPr>
            <p:cNvPr id="2793" name="Google Shape;2793;p16"/>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4" name="Google Shape;2794;p16"/>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5" name="Google Shape;2795;p16"/>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96" name="Google Shape;2796;p16"/>
          <p:cNvGrpSpPr/>
          <p:nvPr/>
        </p:nvGrpSpPr>
        <p:grpSpPr>
          <a:xfrm rot="-5400000" flipH="1">
            <a:off x="911789" y="6005962"/>
            <a:ext cx="1081441" cy="1149697"/>
            <a:chOff x="7952172" y="3535170"/>
            <a:chExt cx="3086305" cy="3281100"/>
          </a:xfrm>
        </p:grpSpPr>
        <p:sp>
          <p:nvSpPr>
            <p:cNvPr id="2797" name="Google Shape;2797;p16"/>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8" name="Google Shape;2798;p16"/>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99" name="Google Shape;2799;p16"/>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00" name="Google Shape;2800;p16"/>
          <p:cNvGrpSpPr/>
          <p:nvPr/>
        </p:nvGrpSpPr>
        <p:grpSpPr>
          <a:xfrm rot="-5400000" flipH="1">
            <a:off x="-354596" y="4893215"/>
            <a:ext cx="1519299" cy="1610228"/>
            <a:chOff x="4808875" y="-111295"/>
            <a:chExt cx="4335900" cy="4595400"/>
          </a:xfrm>
        </p:grpSpPr>
        <p:sp>
          <p:nvSpPr>
            <p:cNvPr id="2801" name="Google Shape;2801;p16"/>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02" name="Google Shape;2802;p16"/>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03" name="Google Shape;2803;p16"/>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04" name="Google Shape;2804;p16"/>
          <p:cNvGrpSpPr/>
          <p:nvPr/>
        </p:nvGrpSpPr>
        <p:grpSpPr>
          <a:xfrm rot="-5400000" flipH="1">
            <a:off x="-190885" y="5177168"/>
            <a:ext cx="1564606" cy="1659004"/>
            <a:chOff x="5624194" y="350969"/>
            <a:chExt cx="4465200" cy="4734600"/>
          </a:xfrm>
        </p:grpSpPr>
        <p:sp>
          <p:nvSpPr>
            <p:cNvPr id="2805" name="Google Shape;2805;p16"/>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06" name="Google Shape;2806;p16"/>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07" name="Google Shape;2807;p16"/>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08" name="Google Shape;2808;p16"/>
          <p:cNvGrpSpPr/>
          <p:nvPr/>
        </p:nvGrpSpPr>
        <p:grpSpPr>
          <a:xfrm rot="-5400000" flipH="1">
            <a:off x="-128472" y="3539295"/>
            <a:ext cx="1588258" cy="1682235"/>
            <a:chOff x="949298" y="529687"/>
            <a:chExt cx="4532700" cy="4800900"/>
          </a:xfrm>
        </p:grpSpPr>
        <p:sp>
          <p:nvSpPr>
            <p:cNvPr id="2809" name="Google Shape;2809;p16"/>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0" name="Google Shape;2810;p16"/>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1" name="Google Shape;2811;p16"/>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12" name="Google Shape;2812;p16"/>
          <p:cNvGrpSpPr/>
          <p:nvPr/>
        </p:nvGrpSpPr>
        <p:grpSpPr>
          <a:xfrm rot="-5400000" flipH="1">
            <a:off x="-203514" y="4137763"/>
            <a:ext cx="1511941" cy="1602344"/>
            <a:chOff x="2032969" y="864182"/>
            <a:chExt cx="4314900" cy="4572900"/>
          </a:xfrm>
        </p:grpSpPr>
        <p:sp>
          <p:nvSpPr>
            <p:cNvPr id="2813" name="Google Shape;2813;p16"/>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4" name="Google Shape;2814;p16"/>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5" name="Google Shape;2815;p16"/>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16" name="Google Shape;2816;p16"/>
          <p:cNvGrpSpPr/>
          <p:nvPr/>
        </p:nvGrpSpPr>
        <p:grpSpPr>
          <a:xfrm rot="-5400000" flipH="1">
            <a:off x="215748" y="5042900"/>
            <a:ext cx="1748242" cy="1853275"/>
            <a:chOff x="5255762" y="2121228"/>
            <a:chExt cx="4399200" cy="4663500"/>
          </a:xfrm>
        </p:grpSpPr>
        <p:sp>
          <p:nvSpPr>
            <p:cNvPr id="2817" name="Google Shape;2817;p16"/>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8" name="Google Shape;2818;p16"/>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19" name="Google Shape;2819;p16"/>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20" name="Google Shape;2820;p16"/>
          <p:cNvGrpSpPr/>
          <p:nvPr/>
        </p:nvGrpSpPr>
        <p:grpSpPr>
          <a:xfrm rot="-5400000" flipH="1">
            <a:off x="629934" y="5696182"/>
            <a:ext cx="1398201" cy="1479669"/>
            <a:chOff x="7086948" y="2711938"/>
            <a:chExt cx="3990300" cy="4222800"/>
          </a:xfrm>
        </p:grpSpPr>
        <p:sp>
          <p:nvSpPr>
            <p:cNvPr id="2821" name="Google Shape;2821;p16"/>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22" name="Google Shape;2822;p16"/>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23" name="Google Shape;2823;p16"/>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24" name="Google Shape;2824;p16"/>
          <p:cNvGrpSpPr/>
          <p:nvPr/>
        </p:nvGrpSpPr>
        <p:grpSpPr>
          <a:xfrm rot="-5400000" flipH="1">
            <a:off x="-438735" y="488207"/>
            <a:ext cx="1677610" cy="1780628"/>
            <a:chOff x="3346366" y="66264"/>
            <a:chExt cx="4787701" cy="5081700"/>
          </a:xfrm>
        </p:grpSpPr>
        <p:sp>
          <p:nvSpPr>
            <p:cNvPr id="2825" name="Google Shape;2825;p16"/>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26" name="Google Shape;2826;p16"/>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27" name="Google Shape;2827;p16"/>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28" name="Google Shape;2828;p16"/>
          <p:cNvGrpSpPr/>
          <p:nvPr/>
        </p:nvGrpSpPr>
        <p:grpSpPr>
          <a:xfrm rot="-5400000" flipH="1">
            <a:off x="-37230" y="629418"/>
            <a:ext cx="1819838" cy="1934418"/>
            <a:chOff x="3765864" y="1195612"/>
            <a:chExt cx="5193601" cy="5520600"/>
          </a:xfrm>
        </p:grpSpPr>
        <p:sp>
          <p:nvSpPr>
            <p:cNvPr id="2829" name="Google Shape;2829;p16"/>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30" name="Google Shape;2830;p16"/>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31" name="Google Shape;2831;p16"/>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32" name="Google Shape;2832;p16"/>
          <p:cNvGrpSpPr/>
          <p:nvPr/>
        </p:nvGrpSpPr>
        <p:grpSpPr>
          <a:xfrm rot="-5400000" flipH="1">
            <a:off x="-9171" y="1084684"/>
            <a:ext cx="1539986" cy="1631147"/>
            <a:chOff x="5031721" y="1309109"/>
            <a:chExt cx="4394938" cy="4655100"/>
          </a:xfrm>
        </p:grpSpPr>
        <p:sp>
          <p:nvSpPr>
            <p:cNvPr id="2833" name="Google Shape;2833;p16"/>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34" name="Google Shape;2834;p16"/>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35" name="Google Shape;2835;p16"/>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36" name="Google Shape;2836;p16"/>
          <p:cNvGrpSpPr/>
          <p:nvPr/>
        </p:nvGrpSpPr>
        <p:grpSpPr>
          <a:xfrm rot="-5400000" flipH="1">
            <a:off x="-428640" y="-361066"/>
            <a:ext cx="1542363" cy="1633144"/>
            <a:chOff x="905180" y="112533"/>
            <a:chExt cx="4401720" cy="4660800"/>
          </a:xfrm>
        </p:grpSpPr>
        <p:sp>
          <p:nvSpPr>
            <p:cNvPr id="2837" name="Google Shape;2837;p16"/>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38" name="Google Shape;2838;p16"/>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39" name="Google Shape;2839;p16"/>
          <p:cNvGrpSpPr/>
          <p:nvPr/>
        </p:nvGrpSpPr>
        <p:grpSpPr>
          <a:xfrm rot="-5400000" flipH="1">
            <a:off x="-250779" y="1000771"/>
            <a:ext cx="1513994" cy="1603080"/>
            <a:chOff x="4789281" y="622548"/>
            <a:chExt cx="4320760" cy="4575000"/>
          </a:xfrm>
        </p:grpSpPr>
        <p:sp>
          <p:nvSpPr>
            <p:cNvPr id="2840" name="Google Shape;2840;p16"/>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41" name="Google Shape;2841;p16"/>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42" name="Google Shape;2842;p16"/>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43" name="Google Shape;2843;p16"/>
          <p:cNvGrpSpPr/>
          <p:nvPr/>
        </p:nvGrpSpPr>
        <p:grpSpPr>
          <a:xfrm rot="-5400000" flipH="1">
            <a:off x="143890" y="1707202"/>
            <a:ext cx="1542251" cy="1633565"/>
            <a:chOff x="6808533" y="1745708"/>
            <a:chExt cx="4401400" cy="4662000"/>
          </a:xfrm>
        </p:grpSpPr>
        <p:sp>
          <p:nvSpPr>
            <p:cNvPr id="2844" name="Google Shape;2844;p16"/>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45" name="Google Shape;2845;p16"/>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46" name="Google Shape;2846;p16"/>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47" name="Google Shape;2847;p16"/>
          <p:cNvGrpSpPr/>
          <p:nvPr/>
        </p:nvGrpSpPr>
        <p:grpSpPr>
          <a:xfrm rot="-5400000" flipH="1">
            <a:off x="-65003" y="1364433"/>
            <a:ext cx="1525697" cy="1612961"/>
            <a:chOff x="5824532" y="1155331"/>
            <a:chExt cx="4354159" cy="4603200"/>
          </a:xfrm>
        </p:grpSpPr>
        <p:sp>
          <p:nvSpPr>
            <p:cNvPr id="2848" name="Google Shape;2848;p16"/>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49" name="Google Shape;2849;p16"/>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50" name="Google Shape;2850;p16"/>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51" name="Google Shape;2851;p16"/>
          <p:cNvGrpSpPr/>
          <p:nvPr/>
        </p:nvGrpSpPr>
        <p:grpSpPr>
          <a:xfrm rot="-5400000" flipH="1">
            <a:off x="25112" y="69380"/>
            <a:ext cx="1574732" cy="1666257"/>
            <a:chOff x="2134683" y="1406427"/>
            <a:chExt cx="4494099" cy="4755300"/>
          </a:xfrm>
        </p:grpSpPr>
        <p:sp>
          <p:nvSpPr>
            <p:cNvPr id="2852" name="Google Shape;2852;p16"/>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53" name="Google Shape;2853;p16"/>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54" name="Google Shape;2854;p16"/>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55" name="Google Shape;2855;p16"/>
          <p:cNvGrpSpPr/>
          <p:nvPr/>
        </p:nvGrpSpPr>
        <p:grpSpPr>
          <a:xfrm rot="-5400000" flipH="1">
            <a:off x="352798" y="1491257"/>
            <a:ext cx="1491939" cy="1576590"/>
            <a:chOff x="6182744" y="2351413"/>
            <a:chExt cx="4257816" cy="4499400"/>
          </a:xfrm>
        </p:grpSpPr>
        <p:sp>
          <p:nvSpPr>
            <p:cNvPr id="2856" name="Google Shape;2856;p16"/>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57" name="Google Shape;2857;p16"/>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58" name="Google Shape;2858;p16"/>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59" name="Google Shape;2859;p16"/>
          <p:cNvGrpSpPr/>
          <p:nvPr/>
        </p:nvGrpSpPr>
        <p:grpSpPr>
          <a:xfrm rot="-5400000" flipH="1">
            <a:off x="485218" y="246515"/>
            <a:ext cx="1376101" cy="1451707"/>
            <a:chOff x="2617490" y="2742232"/>
            <a:chExt cx="3927230" cy="4143000"/>
          </a:xfrm>
        </p:grpSpPr>
        <p:sp>
          <p:nvSpPr>
            <p:cNvPr id="2860" name="Google Shape;2860;p16"/>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61" name="Google Shape;2861;p16"/>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62" name="Google Shape;2862;p16"/>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63" name="Google Shape;2863;p16"/>
          <p:cNvGrpSpPr/>
          <p:nvPr/>
        </p:nvGrpSpPr>
        <p:grpSpPr>
          <a:xfrm rot="-5400000" flipH="1">
            <a:off x="-436643" y="-205664"/>
            <a:ext cx="1765496" cy="1871187"/>
            <a:chOff x="2075692" y="52828"/>
            <a:chExt cx="4347442" cy="4607700"/>
          </a:xfrm>
        </p:grpSpPr>
        <p:sp>
          <p:nvSpPr>
            <p:cNvPr id="2864" name="Google Shape;2864;p16"/>
            <p:cNvSpPr/>
            <p:nvPr/>
          </p:nvSpPr>
          <p:spPr>
            <a:xfrm rot="-2829994">
              <a:off x="1427732" y="2009381"/>
              <a:ext cx="5639319" cy="694594"/>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65" name="Google Shape;2865;p16"/>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66" name="Google Shape;2866;p16"/>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67" name="Google Shape;2867;p16"/>
          <p:cNvGrpSpPr/>
          <p:nvPr/>
        </p:nvGrpSpPr>
        <p:grpSpPr>
          <a:xfrm rot="-5400000" flipH="1">
            <a:off x="-185386" y="-507108"/>
            <a:ext cx="1151270" cy="1221810"/>
            <a:chOff x="459511" y="835636"/>
            <a:chExt cx="3285587" cy="3486900"/>
          </a:xfrm>
        </p:grpSpPr>
        <p:sp>
          <p:nvSpPr>
            <p:cNvPr id="2868" name="Google Shape;2868;p16"/>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69" name="Google Shape;2869;p16"/>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70" name="Google Shape;2870;p16"/>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71" name="Google Shape;2871;p16"/>
          <p:cNvGrpSpPr/>
          <p:nvPr/>
        </p:nvGrpSpPr>
        <p:grpSpPr>
          <a:xfrm rot="-5400000" flipH="1">
            <a:off x="-127856" y="466636"/>
            <a:ext cx="1541195" cy="1632408"/>
            <a:chOff x="3267959" y="970321"/>
            <a:chExt cx="4398388" cy="4658700"/>
          </a:xfrm>
        </p:grpSpPr>
        <p:sp>
          <p:nvSpPr>
            <p:cNvPr id="2872" name="Google Shape;2872;p16"/>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73" name="Google Shape;2873;p16"/>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74" name="Google Shape;2874;p16"/>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75" name="Google Shape;2875;p16"/>
          <p:cNvGrpSpPr/>
          <p:nvPr/>
        </p:nvGrpSpPr>
        <p:grpSpPr>
          <a:xfrm rot="-5400000" flipH="1">
            <a:off x="759389" y="2119462"/>
            <a:ext cx="1081441" cy="1149697"/>
            <a:chOff x="7952172" y="3535170"/>
            <a:chExt cx="3086305" cy="3281100"/>
          </a:xfrm>
        </p:grpSpPr>
        <p:sp>
          <p:nvSpPr>
            <p:cNvPr id="2876" name="Google Shape;2876;p16"/>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77" name="Google Shape;2877;p16"/>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78" name="Google Shape;2878;p16"/>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79" name="Google Shape;2879;p16"/>
          <p:cNvGrpSpPr/>
          <p:nvPr/>
        </p:nvGrpSpPr>
        <p:grpSpPr>
          <a:xfrm rot="-5400000" flipH="1">
            <a:off x="-506996" y="1006715"/>
            <a:ext cx="1519299" cy="1610228"/>
            <a:chOff x="4808875" y="-111295"/>
            <a:chExt cx="4335900" cy="4595400"/>
          </a:xfrm>
        </p:grpSpPr>
        <p:sp>
          <p:nvSpPr>
            <p:cNvPr id="2880" name="Google Shape;2880;p16"/>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81" name="Google Shape;2881;p16"/>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82" name="Google Shape;2882;p16"/>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83" name="Google Shape;2883;p16"/>
          <p:cNvGrpSpPr/>
          <p:nvPr/>
        </p:nvGrpSpPr>
        <p:grpSpPr>
          <a:xfrm rot="-5400000" flipH="1">
            <a:off x="-343285" y="1290668"/>
            <a:ext cx="1564606" cy="1659004"/>
            <a:chOff x="5624194" y="350969"/>
            <a:chExt cx="4465200" cy="4734600"/>
          </a:xfrm>
        </p:grpSpPr>
        <p:sp>
          <p:nvSpPr>
            <p:cNvPr id="2884" name="Google Shape;2884;p16"/>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85" name="Google Shape;2885;p16"/>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86" name="Google Shape;2886;p16"/>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87" name="Google Shape;2887;p16"/>
          <p:cNvGrpSpPr/>
          <p:nvPr/>
        </p:nvGrpSpPr>
        <p:grpSpPr>
          <a:xfrm rot="-5400000" flipH="1">
            <a:off x="-280872" y="-347205"/>
            <a:ext cx="1588258" cy="1682235"/>
            <a:chOff x="949298" y="529687"/>
            <a:chExt cx="4532700" cy="4800900"/>
          </a:xfrm>
        </p:grpSpPr>
        <p:sp>
          <p:nvSpPr>
            <p:cNvPr id="2888" name="Google Shape;2888;p16"/>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89" name="Google Shape;2889;p16"/>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90" name="Google Shape;2890;p16"/>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91" name="Google Shape;2891;p16"/>
          <p:cNvGrpSpPr/>
          <p:nvPr/>
        </p:nvGrpSpPr>
        <p:grpSpPr>
          <a:xfrm rot="-5400000" flipH="1">
            <a:off x="-165452" y="110500"/>
            <a:ext cx="1511941" cy="1602344"/>
            <a:chOff x="2032969" y="864182"/>
            <a:chExt cx="4314900" cy="4572900"/>
          </a:xfrm>
        </p:grpSpPr>
        <p:sp>
          <p:nvSpPr>
            <p:cNvPr id="2892" name="Google Shape;2892;p16"/>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93" name="Google Shape;2893;p16"/>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94" name="Google Shape;2894;p16"/>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95" name="Google Shape;2895;p16"/>
          <p:cNvGrpSpPr/>
          <p:nvPr/>
        </p:nvGrpSpPr>
        <p:grpSpPr>
          <a:xfrm rot="-5400000" flipH="1">
            <a:off x="276121" y="1162463"/>
            <a:ext cx="1541480" cy="1634090"/>
            <a:chOff x="5255762" y="2121228"/>
            <a:chExt cx="4399200" cy="4663500"/>
          </a:xfrm>
        </p:grpSpPr>
        <p:sp>
          <p:nvSpPr>
            <p:cNvPr id="2896" name="Google Shape;2896;p16"/>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97" name="Google Shape;2897;p16"/>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898" name="Google Shape;2898;p16"/>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899" name="Google Shape;2899;p16"/>
          <p:cNvGrpSpPr/>
          <p:nvPr/>
        </p:nvGrpSpPr>
        <p:grpSpPr>
          <a:xfrm rot="-5400000" flipH="1">
            <a:off x="-286335" y="2261057"/>
            <a:ext cx="1677610" cy="1780628"/>
            <a:chOff x="3346366" y="66264"/>
            <a:chExt cx="4787701" cy="5081700"/>
          </a:xfrm>
        </p:grpSpPr>
        <p:sp>
          <p:nvSpPr>
            <p:cNvPr id="2900" name="Google Shape;2900;p16"/>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01" name="Google Shape;2901;p16"/>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02" name="Google Shape;2902;p16"/>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03" name="Google Shape;2903;p16"/>
          <p:cNvGrpSpPr/>
          <p:nvPr/>
        </p:nvGrpSpPr>
        <p:grpSpPr>
          <a:xfrm rot="-5400000" flipH="1">
            <a:off x="115170" y="2402268"/>
            <a:ext cx="1819838" cy="1934418"/>
            <a:chOff x="3765864" y="1195612"/>
            <a:chExt cx="5193601" cy="5520600"/>
          </a:xfrm>
        </p:grpSpPr>
        <p:sp>
          <p:nvSpPr>
            <p:cNvPr id="2904" name="Google Shape;2904;p16"/>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05" name="Google Shape;2905;p16"/>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06" name="Google Shape;2906;p16"/>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07" name="Google Shape;2907;p16"/>
          <p:cNvGrpSpPr/>
          <p:nvPr/>
        </p:nvGrpSpPr>
        <p:grpSpPr>
          <a:xfrm rot="-5400000" flipH="1">
            <a:off x="143229" y="2781334"/>
            <a:ext cx="1539986" cy="1631147"/>
            <a:chOff x="5031721" y="1309109"/>
            <a:chExt cx="4394938" cy="4655100"/>
          </a:xfrm>
        </p:grpSpPr>
        <p:sp>
          <p:nvSpPr>
            <p:cNvPr id="2908" name="Google Shape;2908;p16"/>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09" name="Google Shape;2909;p16"/>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10" name="Google Shape;2910;p16"/>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11" name="Google Shape;2911;p16"/>
          <p:cNvGrpSpPr/>
          <p:nvPr/>
        </p:nvGrpSpPr>
        <p:grpSpPr>
          <a:xfrm rot="-5400000" flipH="1">
            <a:off x="477534" y="1809682"/>
            <a:ext cx="1398201" cy="1479669"/>
            <a:chOff x="7086948" y="2711938"/>
            <a:chExt cx="3990300" cy="4222800"/>
          </a:xfrm>
        </p:grpSpPr>
        <p:sp>
          <p:nvSpPr>
            <p:cNvPr id="2912" name="Google Shape;2912;p16"/>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13" name="Google Shape;2913;p16"/>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14" name="Google Shape;2914;p16"/>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15" name="Google Shape;2915;p16"/>
          <p:cNvGrpSpPr/>
          <p:nvPr/>
        </p:nvGrpSpPr>
        <p:grpSpPr>
          <a:xfrm rot="-5400000" flipH="1">
            <a:off x="-428640" y="2326184"/>
            <a:ext cx="1542363" cy="1633144"/>
            <a:chOff x="905180" y="112533"/>
            <a:chExt cx="4401720" cy="4660800"/>
          </a:xfrm>
        </p:grpSpPr>
        <p:sp>
          <p:nvSpPr>
            <p:cNvPr id="2916" name="Google Shape;2916;p16"/>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17" name="Google Shape;2917;p16"/>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18" name="Google Shape;2918;p16"/>
          <p:cNvGrpSpPr/>
          <p:nvPr/>
        </p:nvGrpSpPr>
        <p:grpSpPr>
          <a:xfrm rot="-5400000" flipH="1">
            <a:off x="-98379" y="2773621"/>
            <a:ext cx="1513994" cy="1603080"/>
            <a:chOff x="4789281" y="622548"/>
            <a:chExt cx="4320760" cy="4575000"/>
          </a:xfrm>
        </p:grpSpPr>
        <p:sp>
          <p:nvSpPr>
            <p:cNvPr id="2919" name="Google Shape;2919;p16"/>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0" name="Google Shape;2920;p16"/>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1" name="Google Shape;2921;p16"/>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22" name="Google Shape;2922;p16"/>
          <p:cNvGrpSpPr/>
          <p:nvPr/>
        </p:nvGrpSpPr>
        <p:grpSpPr>
          <a:xfrm rot="-5400000" flipH="1">
            <a:off x="296290" y="3480052"/>
            <a:ext cx="1542251" cy="1633565"/>
            <a:chOff x="6808533" y="1745708"/>
            <a:chExt cx="4401400" cy="4662000"/>
          </a:xfrm>
        </p:grpSpPr>
        <p:sp>
          <p:nvSpPr>
            <p:cNvPr id="2923" name="Google Shape;2923;p16"/>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4" name="Google Shape;2924;p16"/>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5" name="Google Shape;2925;p16"/>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26" name="Google Shape;2926;p16"/>
          <p:cNvGrpSpPr/>
          <p:nvPr/>
        </p:nvGrpSpPr>
        <p:grpSpPr>
          <a:xfrm rot="-5400000" flipH="1">
            <a:off x="505198" y="3264107"/>
            <a:ext cx="1491939" cy="1576590"/>
            <a:chOff x="6182744" y="2351413"/>
            <a:chExt cx="4257816" cy="4499400"/>
          </a:xfrm>
        </p:grpSpPr>
        <p:sp>
          <p:nvSpPr>
            <p:cNvPr id="2927" name="Google Shape;2927;p16"/>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8" name="Google Shape;2928;p16"/>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29" name="Google Shape;2929;p16"/>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30" name="Google Shape;2930;p16"/>
          <p:cNvGrpSpPr/>
          <p:nvPr/>
        </p:nvGrpSpPr>
        <p:grpSpPr>
          <a:xfrm rot="-5400000" flipH="1">
            <a:off x="637618" y="2019365"/>
            <a:ext cx="1376101" cy="1451707"/>
            <a:chOff x="2617490" y="2742232"/>
            <a:chExt cx="3927230" cy="4143000"/>
          </a:xfrm>
        </p:grpSpPr>
        <p:sp>
          <p:nvSpPr>
            <p:cNvPr id="2931" name="Google Shape;2931;p16"/>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32" name="Google Shape;2932;p16"/>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33" name="Google Shape;2933;p16"/>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34" name="Google Shape;2934;p16"/>
          <p:cNvGrpSpPr/>
          <p:nvPr/>
        </p:nvGrpSpPr>
        <p:grpSpPr>
          <a:xfrm rot="-5400000" flipH="1">
            <a:off x="24544" y="2239486"/>
            <a:ext cx="1541195" cy="1632408"/>
            <a:chOff x="3267959" y="970321"/>
            <a:chExt cx="4398388" cy="4658700"/>
          </a:xfrm>
        </p:grpSpPr>
        <p:sp>
          <p:nvSpPr>
            <p:cNvPr id="2935" name="Google Shape;2935;p16"/>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36" name="Google Shape;2936;p16"/>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37" name="Google Shape;2937;p16"/>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38" name="Google Shape;2938;p16"/>
          <p:cNvGrpSpPr/>
          <p:nvPr/>
        </p:nvGrpSpPr>
        <p:grpSpPr>
          <a:xfrm rot="-5400000" flipH="1">
            <a:off x="309524" y="3180948"/>
            <a:ext cx="1548303" cy="1640082"/>
            <a:chOff x="5955587" y="1782813"/>
            <a:chExt cx="4418674" cy="4680600"/>
          </a:xfrm>
        </p:grpSpPr>
        <p:sp>
          <p:nvSpPr>
            <p:cNvPr id="2939" name="Google Shape;2939;p16"/>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0" name="Google Shape;2940;p16"/>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1" name="Google Shape;2941;p16"/>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42" name="Google Shape;2942;p16"/>
          <p:cNvGrpSpPr/>
          <p:nvPr/>
        </p:nvGrpSpPr>
        <p:grpSpPr>
          <a:xfrm rot="-5400000" flipH="1">
            <a:off x="-354596" y="2779565"/>
            <a:ext cx="1519299" cy="1610228"/>
            <a:chOff x="4808875" y="-111295"/>
            <a:chExt cx="4335900" cy="4595400"/>
          </a:xfrm>
        </p:grpSpPr>
        <p:sp>
          <p:nvSpPr>
            <p:cNvPr id="2943" name="Google Shape;2943;p16"/>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4" name="Google Shape;2944;p16"/>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5" name="Google Shape;2945;p16"/>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46" name="Google Shape;2946;p16"/>
          <p:cNvGrpSpPr/>
          <p:nvPr/>
        </p:nvGrpSpPr>
        <p:grpSpPr>
          <a:xfrm rot="-5400000" flipH="1">
            <a:off x="-190885" y="3063518"/>
            <a:ext cx="1564606" cy="1659004"/>
            <a:chOff x="5624194" y="350969"/>
            <a:chExt cx="4465200" cy="4734600"/>
          </a:xfrm>
        </p:grpSpPr>
        <p:sp>
          <p:nvSpPr>
            <p:cNvPr id="2947" name="Google Shape;2947;p16"/>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8" name="Google Shape;2948;p16"/>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49" name="Google Shape;2949;p16"/>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50" name="Google Shape;2950;p16"/>
          <p:cNvGrpSpPr/>
          <p:nvPr/>
        </p:nvGrpSpPr>
        <p:grpSpPr>
          <a:xfrm rot="-5400000" flipH="1">
            <a:off x="-280872" y="2340045"/>
            <a:ext cx="1588258" cy="1682235"/>
            <a:chOff x="949298" y="529687"/>
            <a:chExt cx="4532700" cy="4800900"/>
          </a:xfrm>
        </p:grpSpPr>
        <p:sp>
          <p:nvSpPr>
            <p:cNvPr id="2951" name="Google Shape;2951;p16"/>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52" name="Google Shape;2952;p16"/>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53" name="Google Shape;2953;p16"/>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54" name="Google Shape;2954;p16"/>
          <p:cNvGrpSpPr/>
          <p:nvPr/>
        </p:nvGrpSpPr>
        <p:grpSpPr>
          <a:xfrm rot="-5400000" flipH="1">
            <a:off x="-89252" y="1883350"/>
            <a:ext cx="1511941" cy="1602344"/>
            <a:chOff x="2032969" y="864182"/>
            <a:chExt cx="4314900" cy="4572900"/>
          </a:xfrm>
        </p:grpSpPr>
        <p:sp>
          <p:nvSpPr>
            <p:cNvPr id="2955" name="Google Shape;2955;p16"/>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56" name="Google Shape;2956;p16"/>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57" name="Google Shape;2957;p16"/>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58" name="Google Shape;2958;p16"/>
          <p:cNvGrpSpPr/>
          <p:nvPr/>
        </p:nvGrpSpPr>
        <p:grpSpPr>
          <a:xfrm rot="-5400000" flipH="1">
            <a:off x="428521" y="2935313"/>
            <a:ext cx="1541480" cy="1634090"/>
            <a:chOff x="5255762" y="2121228"/>
            <a:chExt cx="4399200" cy="4663500"/>
          </a:xfrm>
        </p:grpSpPr>
        <p:sp>
          <p:nvSpPr>
            <p:cNvPr id="2959" name="Google Shape;2959;p16"/>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60" name="Google Shape;2960;p16"/>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61" name="Google Shape;2961;p16"/>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62" name="Google Shape;2962;p16"/>
          <p:cNvGrpSpPr/>
          <p:nvPr/>
        </p:nvGrpSpPr>
        <p:grpSpPr>
          <a:xfrm rot="-5400000" flipH="1">
            <a:off x="629934" y="3582532"/>
            <a:ext cx="1398201" cy="1479669"/>
            <a:chOff x="7086948" y="2711938"/>
            <a:chExt cx="3990300" cy="4222800"/>
          </a:xfrm>
        </p:grpSpPr>
        <p:sp>
          <p:nvSpPr>
            <p:cNvPr id="2963" name="Google Shape;2963;p16"/>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64" name="Google Shape;2964;p16"/>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65" name="Google Shape;2965;p16"/>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66" name="Google Shape;2966;p16"/>
          <p:cNvGrpSpPr/>
          <p:nvPr/>
        </p:nvGrpSpPr>
        <p:grpSpPr>
          <a:xfrm rot="-3825383" flipH="1">
            <a:off x="988880" y="1859097"/>
            <a:ext cx="393853" cy="393853"/>
            <a:chOff x="8297437" y="2253663"/>
            <a:chExt cx="4117200" cy="4117200"/>
          </a:xfrm>
        </p:grpSpPr>
        <p:sp>
          <p:nvSpPr>
            <p:cNvPr id="2967" name="Google Shape;2967;p16"/>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68" name="Google Shape;2968;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69" name="Google Shape;2969;p16"/>
          <p:cNvGrpSpPr/>
          <p:nvPr/>
        </p:nvGrpSpPr>
        <p:grpSpPr>
          <a:xfrm rot="-3827390" flipH="1">
            <a:off x="906634" y="6322296"/>
            <a:ext cx="535083" cy="535083"/>
            <a:chOff x="8297437" y="2253663"/>
            <a:chExt cx="4117200" cy="4117200"/>
          </a:xfrm>
        </p:grpSpPr>
        <p:sp>
          <p:nvSpPr>
            <p:cNvPr id="2970" name="Google Shape;2970;p16"/>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71" name="Google Shape;2971;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72" name="Google Shape;2972;p16"/>
          <p:cNvGrpSpPr/>
          <p:nvPr/>
        </p:nvGrpSpPr>
        <p:grpSpPr>
          <a:xfrm rot="-3826541" flipH="1">
            <a:off x="678098" y="4006118"/>
            <a:ext cx="402508" cy="402508"/>
            <a:chOff x="8297437" y="2253663"/>
            <a:chExt cx="4117200" cy="4117200"/>
          </a:xfrm>
        </p:grpSpPr>
        <p:sp>
          <p:nvSpPr>
            <p:cNvPr id="2973" name="Google Shape;2973;p16"/>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74" name="Google Shape;2974;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75" name="Google Shape;2975;p16"/>
          <p:cNvGrpSpPr/>
          <p:nvPr/>
        </p:nvGrpSpPr>
        <p:grpSpPr>
          <a:xfrm rot="-3824106" flipH="1">
            <a:off x="603496" y="952457"/>
            <a:ext cx="316334" cy="316334"/>
            <a:chOff x="8297437" y="2253663"/>
            <a:chExt cx="4117200" cy="4117200"/>
          </a:xfrm>
        </p:grpSpPr>
        <p:sp>
          <p:nvSpPr>
            <p:cNvPr id="2976" name="Google Shape;2976;p16"/>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77" name="Google Shape;2977;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78" name="Google Shape;2978;p16"/>
          <p:cNvGrpSpPr/>
          <p:nvPr/>
        </p:nvGrpSpPr>
        <p:grpSpPr>
          <a:xfrm rot="-5400000" flipH="1">
            <a:off x="-310591" y="-374293"/>
            <a:ext cx="1398201" cy="1479669"/>
            <a:chOff x="7086948" y="2711938"/>
            <a:chExt cx="3990300" cy="4222800"/>
          </a:xfrm>
        </p:grpSpPr>
        <p:sp>
          <p:nvSpPr>
            <p:cNvPr id="2979" name="Google Shape;2979;p16"/>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80" name="Google Shape;2980;p16"/>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81" name="Google Shape;2981;p16"/>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982" name="Google Shape;2982;p16"/>
          <p:cNvGrpSpPr/>
          <p:nvPr/>
        </p:nvGrpSpPr>
        <p:grpSpPr>
          <a:xfrm rot="-3824106" flipH="1">
            <a:off x="184383" y="2363957"/>
            <a:ext cx="316334" cy="316334"/>
            <a:chOff x="8297437" y="2253663"/>
            <a:chExt cx="4117200" cy="4117200"/>
          </a:xfrm>
        </p:grpSpPr>
        <p:sp>
          <p:nvSpPr>
            <p:cNvPr id="2983" name="Google Shape;2983;p16"/>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84" name="Google Shape;2984;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85" name="Google Shape;2985;p16"/>
          <p:cNvGrpSpPr/>
          <p:nvPr/>
        </p:nvGrpSpPr>
        <p:grpSpPr>
          <a:xfrm rot="-3824106" flipH="1">
            <a:off x="806708" y="5172244"/>
            <a:ext cx="316334" cy="316334"/>
            <a:chOff x="8297437" y="2253663"/>
            <a:chExt cx="4117200" cy="4117200"/>
          </a:xfrm>
        </p:grpSpPr>
        <p:sp>
          <p:nvSpPr>
            <p:cNvPr id="2986" name="Google Shape;2986;p16"/>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87" name="Google Shape;2987;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88" name="Google Shape;2988;p16"/>
          <p:cNvGrpSpPr/>
          <p:nvPr/>
        </p:nvGrpSpPr>
        <p:grpSpPr>
          <a:xfrm rot="1574351" flipH="1">
            <a:off x="10706060" y="6105196"/>
            <a:ext cx="550364" cy="550364"/>
            <a:chOff x="8297437" y="2253663"/>
            <a:chExt cx="4117200" cy="4117200"/>
          </a:xfrm>
        </p:grpSpPr>
        <p:sp>
          <p:nvSpPr>
            <p:cNvPr id="2989" name="Google Shape;2989;p16"/>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90" name="Google Shape;2990;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91" name="Google Shape;2991;p16"/>
          <p:cNvGrpSpPr/>
          <p:nvPr/>
        </p:nvGrpSpPr>
        <p:grpSpPr>
          <a:xfrm rot="1572813" flipH="1">
            <a:off x="10998748" y="5549826"/>
            <a:ext cx="300132" cy="300132"/>
            <a:chOff x="8297437" y="2253663"/>
            <a:chExt cx="4117200" cy="4117200"/>
          </a:xfrm>
        </p:grpSpPr>
        <p:sp>
          <p:nvSpPr>
            <p:cNvPr id="2992" name="Google Shape;2992;p16"/>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93" name="Google Shape;2993;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94" name="Google Shape;2994;p16"/>
          <p:cNvGrpSpPr/>
          <p:nvPr/>
        </p:nvGrpSpPr>
        <p:grpSpPr>
          <a:xfrm rot="1574662" flipH="1">
            <a:off x="8956135" y="6314682"/>
            <a:ext cx="296081" cy="296081"/>
            <a:chOff x="8297437" y="2253663"/>
            <a:chExt cx="4117200" cy="4117200"/>
          </a:xfrm>
        </p:grpSpPr>
        <p:sp>
          <p:nvSpPr>
            <p:cNvPr id="2995" name="Google Shape;2995;p16"/>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96" name="Google Shape;2996;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97" name="Google Shape;2997;p16"/>
          <p:cNvGrpSpPr/>
          <p:nvPr/>
        </p:nvGrpSpPr>
        <p:grpSpPr>
          <a:xfrm rot="1575143" flipH="1">
            <a:off x="11569813" y="5583217"/>
            <a:ext cx="404901" cy="404901"/>
            <a:chOff x="8297437" y="2253663"/>
            <a:chExt cx="4117200" cy="4117200"/>
          </a:xfrm>
        </p:grpSpPr>
        <p:sp>
          <p:nvSpPr>
            <p:cNvPr id="2998" name="Google Shape;2998;p16"/>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99" name="Google Shape;2999;p16"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4 Map">
  <p:cSld name="CUSTOM_13">
    <p:spTree>
      <p:nvGrpSpPr>
        <p:cNvPr id="1" name="Shape 3000"/>
        <p:cNvGrpSpPr/>
        <p:nvPr/>
      </p:nvGrpSpPr>
      <p:grpSpPr>
        <a:xfrm>
          <a:off x="0" y="0"/>
          <a:ext cx="0" cy="0"/>
          <a:chOff x="0" y="0"/>
          <a:chExt cx="0" cy="0"/>
        </a:xfrm>
      </p:grpSpPr>
      <p:sp>
        <p:nvSpPr>
          <p:cNvPr id="3001" name="Google Shape;3001;p17"/>
          <p:cNvSpPr txBox="1">
            <a:spLocks noGrp="1"/>
          </p:cNvSpPr>
          <p:nvPr>
            <p:ph type="subTitle" idx="1"/>
          </p:nvPr>
        </p:nvSpPr>
        <p:spPr>
          <a:xfrm>
            <a:off x="8378500" y="1882375"/>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02" name="Google Shape;3002;p17"/>
          <p:cNvSpPr txBox="1">
            <a:spLocks noGrp="1"/>
          </p:cNvSpPr>
          <p:nvPr>
            <p:ph type="subTitle" idx="2"/>
          </p:nvPr>
        </p:nvSpPr>
        <p:spPr>
          <a:xfrm>
            <a:off x="8378500" y="4102757"/>
            <a:ext cx="33978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3003" name="Google Shape;3003;p17"/>
          <p:cNvSpPr txBox="1">
            <a:spLocks noGrp="1"/>
          </p:cNvSpPr>
          <p:nvPr>
            <p:ph type="body" idx="3"/>
          </p:nvPr>
        </p:nvSpPr>
        <p:spPr>
          <a:xfrm>
            <a:off x="8378500" y="2318375"/>
            <a:ext cx="33978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3004" name="Google Shape;3004;p17"/>
          <p:cNvSpPr txBox="1">
            <a:spLocks noGrp="1"/>
          </p:cNvSpPr>
          <p:nvPr>
            <p:ph type="body" idx="4"/>
          </p:nvPr>
        </p:nvSpPr>
        <p:spPr>
          <a:xfrm>
            <a:off x="8378500" y="4506700"/>
            <a:ext cx="33978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grpSp>
        <p:nvGrpSpPr>
          <p:cNvPr id="3005" name="Google Shape;3005;p17"/>
          <p:cNvGrpSpPr/>
          <p:nvPr/>
        </p:nvGrpSpPr>
        <p:grpSpPr>
          <a:xfrm>
            <a:off x="8488771" y="-630694"/>
            <a:ext cx="3931817" cy="2468930"/>
            <a:chOff x="459511" y="-111295"/>
            <a:chExt cx="11220939" cy="7046034"/>
          </a:xfrm>
        </p:grpSpPr>
        <p:grpSp>
          <p:nvGrpSpPr>
            <p:cNvPr id="3006" name="Google Shape;3006;p17"/>
            <p:cNvGrpSpPr/>
            <p:nvPr/>
          </p:nvGrpSpPr>
          <p:grpSpPr>
            <a:xfrm>
              <a:off x="3346366" y="66264"/>
              <a:ext cx="4787701" cy="5081700"/>
              <a:chOff x="3346366" y="66264"/>
              <a:chExt cx="4787701" cy="5081700"/>
            </a:xfrm>
          </p:grpSpPr>
          <p:sp>
            <p:nvSpPr>
              <p:cNvPr id="3007" name="Google Shape;3007;p17"/>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08" name="Google Shape;3008;p17"/>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09" name="Google Shape;3009;p17"/>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10" name="Google Shape;3010;p17"/>
            <p:cNvGrpSpPr/>
            <p:nvPr/>
          </p:nvGrpSpPr>
          <p:grpSpPr>
            <a:xfrm>
              <a:off x="3765864" y="1195612"/>
              <a:ext cx="5193601" cy="5520600"/>
              <a:chOff x="3765864" y="1195612"/>
              <a:chExt cx="5193601" cy="5520600"/>
            </a:xfrm>
          </p:grpSpPr>
          <p:sp>
            <p:nvSpPr>
              <p:cNvPr id="3011" name="Google Shape;3011;p17"/>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12" name="Google Shape;3012;p17"/>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13" name="Google Shape;3013;p17"/>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14" name="Google Shape;3014;p17"/>
            <p:cNvGrpSpPr/>
            <p:nvPr/>
          </p:nvGrpSpPr>
          <p:grpSpPr>
            <a:xfrm>
              <a:off x="5031721" y="1309109"/>
              <a:ext cx="4394938" cy="4655100"/>
              <a:chOff x="5031721" y="1309109"/>
              <a:chExt cx="4394938" cy="4655100"/>
            </a:xfrm>
          </p:grpSpPr>
          <p:sp>
            <p:nvSpPr>
              <p:cNvPr id="3015" name="Google Shape;3015;p17"/>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16" name="Google Shape;3016;p17"/>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17" name="Google Shape;3017;p17"/>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18" name="Google Shape;3018;p17"/>
            <p:cNvGrpSpPr/>
            <p:nvPr/>
          </p:nvGrpSpPr>
          <p:grpSpPr>
            <a:xfrm>
              <a:off x="905180" y="112533"/>
              <a:ext cx="4401720" cy="4660800"/>
              <a:chOff x="905180" y="112533"/>
              <a:chExt cx="4401720" cy="4660800"/>
            </a:xfrm>
          </p:grpSpPr>
          <p:sp>
            <p:nvSpPr>
              <p:cNvPr id="3019" name="Google Shape;3019;p17"/>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20" name="Google Shape;3020;p17"/>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21" name="Google Shape;3021;p17"/>
            <p:cNvGrpSpPr/>
            <p:nvPr/>
          </p:nvGrpSpPr>
          <p:grpSpPr>
            <a:xfrm>
              <a:off x="4789281" y="622548"/>
              <a:ext cx="4320760" cy="4575000"/>
              <a:chOff x="4789281" y="622548"/>
              <a:chExt cx="4320760" cy="4575000"/>
            </a:xfrm>
          </p:grpSpPr>
          <p:sp>
            <p:nvSpPr>
              <p:cNvPr id="3022" name="Google Shape;3022;p17"/>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23" name="Google Shape;3023;p17"/>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24" name="Google Shape;3024;p17"/>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25" name="Google Shape;3025;p17"/>
            <p:cNvGrpSpPr/>
            <p:nvPr/>
          </p:nvGrpSpPr>
          <p:grpSpPr>
            <a:xfrm>
              <a:off x="6808533" y="1745708"/>
              <a:ext cx="4401400" cy="4662000"/>
              <a:chOff x="6808533" y="1745708"/>
              <a:chExt cx="4401400" cy="4662000"/>
            </a:xfrm>
          </p:grpSpPr>
          <p:sp>
            <p:nvSpPr>
              <p:cNvPr id="3026" name="Google Shape;3026;p17"/>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27" name="Google Shape;3027;p17"/>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28" name="Google Shape;3028;p17"/>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29" name="Google Shape;3029;p17"/>
            <p:cNvGrpSpPr/>
            <p:nvPr/>
          </p:nvGrpSpPr>
          <p:grpSpPr>
            <a:xfrm>
              <a:off x="5824532" y="1155331"/>
              <a:ext cx="4354159" cy="4603200"/>
              <a:chOff x="5824532" y="1155331"/>
              <a:chExt cx="4354159" cy="4603200"/>
            </a:xfrm>
          </p:grpSpPr>
          <p:sp>
            <p:nvSpPr>
              <p:cNvPr id="3030" name="Google Shape;3030;p17"/>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31" name="Google Shape;3031;p17"/>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32" name="Google Shape;3032;p17"/>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33" name="Google Shape;3033;p17"/>
            <p:cNvGrpSpPr/>
            <p:nvPr/>
          </p:nvGrpSpPr>
          <p:grpSpPr>
            <a:xfrm>
              <a:off x="2134683" y="1406427"/>
              <a:ext cx="4494099" cy="4755300"/>
              <a:chOff x="2134683" y="1406427"/>
              <a:chExt cx="4494099" cy="4755300"/>
            </a:xfrm>
          </p:grpSpPr>
          <p:sp>
            <p:nvSpPr>
              <p:cNvPr id="3034" name="Google Shape;3034;p17"/>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35" name="Google Shape;3035;p17"/>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36" name="Google Shape;3036;p17"/>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37" name="Google Shape;3037;p17"/>
            <p:cNvGrpSpPr/>
            <p:nvPr/>
          </p:nvGrpSpPr>
          <p:grpSpPr>
            <a:xfrm>
              <a:off x="6182744" y="2351413"/>
              <a:ext cx="4257816" cy="4499400"/>
              <a:chOff x="6182744" y="2351413"/>
              <a:chExt cx="4257816" cy="4499400"/>
            </a:xfrm>
          </p:grpSpPr>
          <p:sp>
            <p:nvSpPr>
              <p:cNvPr id="3038" name="Google Shape;3038;p17"/>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39" name="Google Shape;3039;p17"/>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40" name="Google Shape;3040;p17"/>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41" name="Google Shape;3041;p17"/>
            <p:cNvGrpSpPr/>
            <p:nvPr/>
          </p:nvGrpSpPr>
          <p:grpSpPr>
            <a:xfrm>
              <a:off x="2617490" y="2742232"/>
              <a:ext cx="3927230" cy="4143000"/>
              <a:chOff x="2617490" y="2742232"/>
              <a:chExt cx="3927230" cy="4143000"/>
            </a:xfrm>
          </p:grpSpPr>
          <p:sp>
            <p:nvSpPr>
              <p:cNvPr id="3042" name="Google Shape;3042;p17"/>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43" name="Google Shape;3043;p17"/>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44" name="Google Shape;3044;p17"/>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45" name="Google Shape;3045;p17"/>
            <p:cNvGrpSpPr/>
            <p:nvPr/>
          </p:nvGrpSpPr>
          <p:grpSpPr>
            <a:xfrm>
              <a:off x="9275607" y="3248167"/>
              <a:ext cx="2404844" cy="2545800"/>
              <a:chOff x="9275607" y="3248167"/>
              <a:chExt cx="2404844" cy="2545800"/>
            </a:xfrm>
          </p:grpSpPr>
          <p:sp>
            <p:nvSpPr>
              <p:cNvPr id="3046" name="Google Shape;3046;p17"/>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47" name="Google Shape;3047;p17"/>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48" name="Google Shape;3048;p17"/>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49" name="Google Shape;3049;p17"/>
            <p:cNvGrpSpPr/>
            <p:nvPr/>
          </p:nvGrpSpPr>
          <p:grpSpPr>
            <a:xfrm>
              <a:off x="2075692" y="52828"/>
              <a:ext cx="4347442" cy="4607700"/>
              <a:chOff x="2075692" y="52828"/>
              <a:chExt cx="4347442" cy="4607700"/>
            </a:xfrm>
          </p:grpSpPr>
          <p:sp>
            <p:nvSpPr>
              <p:cNvPr id="3050" name="Google Shape;3050;p1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51" name="Google Shape;3051;p1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52" name="Google Shape;3052;p1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53" name="Google Shape;3053;p17"/>
            <p:cNvGrpSpPr/>
            <p:nvPr/>
          </p:nvGrpSpPr>
          <p:grpSpPr>
            <a:xfrm>
              <a:off x="1470547" y="379512"/>
              <a:ext cx="1786005" cy="1894200"/>
              <a:chOff x="1470547" y="379512"/>
              <a:chExt cx="1786005" cy="1894200"/>
            </a:xfrm>
          </p:grpSpPr>
          <p:sp>
            <p:nvSpPr>
              <p:cNvPr id="3054" name="Google Shape;3054;p1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55" name="Google Shape;3055;p1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56" name="Google Shape;3056;p1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57" name="Google Shape;3057;p17"/>
            <p:cNvGrpSpPr/>
            <p:nvPr/>
          </p:nvGrpSpPr>
          <p:grpSpPr>
            <a:xfrm>
              <a:off x="459511" y="835636"/>
              <a:ext cx="3285587" cy="3486900"/>
              <a:chOff x="459511" y="835636"/>
              <a:chExt cx="3285587" cy="3486900"/>
            </a:xfrm>
          </p:grpSpPr>
          <p:sp>
            <p:nvSpPr>
              <p:cNvPr id="3058" name="Google Shape;3058;p17"/>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59" name="Google Shape;3059;p17"/>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60" name="Google Shape;3060;p17"/>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61" name="Google Shape;3061;p17"/>
            <p:cNvGrpSpPr/>
            <p:nvPr/>
          </p:nvGrpSpPr>
          <p:grpSpPr>
            <a:xfrm>
              <a:off x="3267959" y="970321"/>
              <a:ext cx="4398388" cy="4658700"/>
              <a:chOff x="3267959" y="970321"/>
              <a:chExt cx="4398388" cy="4658700"/>
            </a:xfrm>
          </p:grpSpPr>
          <p:sp>
            <p:nvSpPr>
              <p:cNvPr id="3062" name="Google Shape;3062;p17"/>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63" name="Google Shape;3063;p17"/>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64" name="Google Shape;3064;p17"/>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65" name="Google Shape;3065;p17"/>
            <p:cNvGrpSpPr/>
            <p:nvPr/>
          </p:nvGrpSpPr>
          <p:grpSpPr>
            <a:xfrm>
              <a:off x="5955587" y="1782813"/>
              <a:ext cx="4418674" cy="4680600"/>
              <a:chOff x="5955587" y="1782813"/>
              <a:chExt cx="4418674" cy="4680600"/>
            </a:xfrm>
          </p:grpSpPr>
          <p:sp>
            <p:nvSpPr>
              <p:cNvPr id="3066" name="Google Shape;3066;p17"/>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67" name="Google Shape;3067;p17"/>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68" name="Google Shape;3068;p17"/>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69" name="Google Shape;3069;p17"/>
            <p:cNvGrpSpPr/>
            <p:nvPr/>
          </p:nvGrpSpPr>
          <p:grpSpPr>
            <a:xfrm>
              <a:off x="7952172" y="3535170"/>
              <a:ext cx="3086305" cy="3281100"/>
              <a:chOff x="7952172" y="3535170"/>
              <a:chExt cx="3086305" cy="3281100"/>
            </a:xfrm>
          </p:grpSpPr>
          <p:sp>
            <p:nvSpPr>
              <p:cNvPr id="3070" name="Google Shape;3070;p17"/>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71" name="Google Shape;3071;p17"/>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72" name="Google Shape;3072;p17"/>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73" name="Google Shape;3073;p17"/>
            <p:cNvGrpSpPr/>
            <p:nvPr/>
          </p:nvGrpSpPr>
          <p:grpSpPr>
            <a:xfrm>
              <a:off x="9817792" y="3927025"/>
              <a:ext cx="1631594" cy="1728900"/>
              <a:chOff x="9817792" y="3927025"/>
              <a:chExt cx="1631594" cy="1728900"/>
            </a:xfrm>
          </p:grpSpPr>
          <p:sp>
            <p:nvSpPr>
              <p:cNvPr id="3074" name="Google Shape;3074;p17"/>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75" name="Google Shape;3075;p17"/>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76" name="Google Shape;3076;p17"/>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77" name="Google Shape;3077;p17"/>
            <p:cNvGrpSpPr/>
            <p:nvPr/>
          </p:nvGrpSpPr>
          <p:grpSpPr>
            <a:xfrm>
              <a:off x="4808875" y="-111295"/>
              <a:ext cx="4335900" cy="4595400"/>
              <a:chOff x="4808875" y="-111295"/>
              <a:chExt cx="4335900" cy="4595400"/>
            </a:xfrm>
          </p:grpSpPr>
          <p:sp>
            <p:nvSpPr>
              <p:cNvPr id="3078" name="Google Shape;3078;p17"/>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79" name="Google Shape;3079;p17"/>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80" name="Google Shape;3080;p17"/>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81" name="Google Shape;3081;p17"/>
            <p:cNvGrpSpPr/>
            <p:nvPr/>
          </p:nvGrpSpPr>
          <p:grpSpPr>
            <a:xfrm>
              <a:off x="1316031" y="142329"/>
              <a:ext cx="2671800" cy="2839500"/>
              <a:chOff x="1316031" y="142329"/>
              <a:chExt cx="2671800" cy="2839500"/>
            </a:xfrm>
          </p:grpSpPr>
          <p:sp>
            <p:nvSpPr>
              <p:cNvPr id="3082" name="Google Shape;3082;p17"/>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83" name="Google Shape;3083;p17"/>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84" name="Google Shape;3084;p17"/>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85" name="Google Shape;3085;p17"/>
            <p:cNvGrpSpPr/>
            <p:nvPr/>
          </p:nvGrpSpPr>
          <p:grpSpPr>
            <a:xfrm>
              <a:off x="5624194" y="350969"/>
              <a:ext cx="4465200" cy="4734600"/>
              <a:chOff x="5624194" y="350969"/>
              <a:chExt cx="4465200" cy="4734600"/>
            </a:xfrm>
          </p:grpSpPr>
          <p:sp>
            <p:nvSpPr>
              <p:cNvPr id="3086" name="Google Shape;3086;p17"/>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87" name="Google Shape;3087;p17"/>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88" name="Google Shape;3088;p17"/>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89" name="Google Shape;3089;p17"/>
            <p:cNvGrpSpPr/>
            <p:nvPr/>
          </p:nvGrpSpPr>
          <p:grpSpPr>
            <a:xfrm>
              <a:off x="949298" y="529687"/>
              <a:ext cx="4532700" cy="4800900"/>
              <a:chOff x="949298" y="529687"/>
              <a:chExt cx="4532700" cy="4800900"/>
            </a:xfrm>
          </p:grpSpPr>
          <p:sp>
            <p:nvSpPr>
              <p:cNvPr id="3090" name="Google Shape;3090;p17"/>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91" name="Google Shape;3091;p17"/>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92" name="Google Shape;3092;p17"/>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93" name="Google Shape;3093;p17"/>
            <p:cNvGrpSpPr/>
            <p:nvPr/>
          </p:nvGrpSpPr>
          <p:grpSpPr>
            <a:xfrm>
              <a:off x="2032969" y="864182"/>
              <a:ext cx="4314900" cy="4572900"/>
              <a:chOff x="2032969" y="864182"/>
              <a:chExt cx="4314900" cy="4572900"/>
            </a:xfrm>
          </p:grpSpPr>
          <p:sp>
            <p:nvSpPr>
              <p:cNvPr id="3094" name="Google Shape;3094;p17"/>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95" name="Google Shape;3095;p17"/>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96" name="Google Shape;3096;p17"/>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097" name="Google Shape;3097;p17"/>
            <p:cNvGrpSpPr/>
            <p:nvPr/>
          </p:nvGrpSpPr>
          <p:grpSpPr>
            <a:xfrm>
              <a:off x="5255762" y="2121228"/>
              <a:ext cx="4399200" cy="4663500"/>
              <a:chOff x="5255762" y="2121228"/>
              <a:chExt cx="4399200" cy="4663500"/>
            </a:xfrm>
          </p:grpSpPr>
          <p:sp>
            <p:nvSpPr>
              <p:cNvPr id="3098" name="Google Shape;3098;p17"/>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099" name="Google Shape;3099;p17"/>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00" name="Google Shape;3100;p17"/>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01" name="Google Shape;3101;p17"/>
            <p:cNvGrpSpPr/>
            <p:nvPr/>
          </p:nvGrpSpPr>
          <p:grpSpPr>
            <a:xfrm>
              <a:off x="7086948" y="2711938"/>
              <a:ext cx="3990300" cy="4222800"/>
              <a:chOff x="7086948" y="2711938"/>
              <a:chExt cx="3990300" cy="4222800"/>
            </a:xfrm>
          </p:grpSpPr>
          <p:sp>
            <p:nvSpPr>
              <p:cNvPr id="3102" name="Google Shape;3102;p17"/>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03" name="Google Shape;3103;p17"/>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04" name="Google Shape;3104;p17"/>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3105" name="Google Shape;3105;p17"/>
          <p:cNvGrpSpPr/>
          <p:nvPr/>
        </p:nvGrpSpPr>
        <p:grpSpPr>
          <a:xfrm>
            <a:off x="-139229" y="-630694"/>
            <a:ext cx="3931817" cy="2468930"/>
            <a:chOff x="459511" y="-111295"/>
            <a:chExt cx="11220939" cy="7046034"/>
          </a:xfrm>
        </p:grpSpPr>
        <p:grpSp>
          <p:nvGrpSpPr>
            <p:cNvPr id="3106" name="Google Shape;3106;p17"/>
            <p:cNvGrpSpPr/>
            <p:nvPr/>
          </p:nvGrpSpPr>
          <p:grpSpPr>
            <a:xfrm>
              <a:off x="3346366" y="66264"/>
              <a:ext cx="4787701" cy="5081700"/>
              <a:chOff x="3346366" y="66264"/>
              <a:chExt cx="4787701" cy="5081700"/>
            </a:xfrm>
          </p:grpSpPr>
          <p:sp>
            <p:nvSpPr>
              <p:cNvPr id="3107" name="Google Shape;3107;p17"/>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08" name="Google Shape;3108;p17"/>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09" name="Google Shape;3109;p17"/>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10" name="Google Shape;3110;p17"/>
            <p:cNvGrpSpPr/>
            <p:nvPr/>
          </p:nvGrpSpPr>
          <p:grpSpPr>
            <a:xfrm>
              <a:off x="3765864" y="1195612"/>
              <a:ext cx="5193601" cy="5520600"/>
              <a:chOff x="3765864" y="1195612"/>
              <a:chExt cx="5193601" cy="5520600"/>
            </a:xfrm>
          </p:grpSpPr>
          <p:sp>
            <p:nvSpPr>
              <p:cNvPr id="3111" name="Google Shape;3111;p17"/>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12" name="Google Shape;3112;p17"/>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13" name="Google Shape;3113;p17"/>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14" name="Google Shape;3114;p17"/>
            <p:cNvGrpSpPr/>
            <p:nvPr/>
          </p:nvGrpSpPr>
          <p:grpSpPr>
            <a:xfrm>
              <a:off x="5031721" y="1309109"/>
              <a:ext cx="4394938" cy="4655100"/>
              <a:chOff x="5031721" y="1309109"/>
              <a:chExt cx="4394938" cy="4655100"/>
            </a:xfrm>
          </p:grpSpPr>
          <p:sp>
            <p:nvSpPr>
              <p:cNvPr id="3115" name="Google Shape;3115;p17"/>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16" name="Google Shape;3116;p17"/>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17" name="Google Shape;3117;p17"/>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18" name="Google Shape;3118;p17"/>
            <p:cNvGrpSpPr/>
            <p:nvPr/>
          </p:nvGrpSpPr>
          <p:grpSpPr>
            <a:xfrm>
              <a:off x="905180" y="112533"/>
              <a:ext cx="4401720" cy="4660800"/>
              <a:chOff x="905180" y="112533"/>
              <a:chExt cx="4401720" cy="4660800"/>
            </a:xfrm>
          </p:grpSpPr>
          <p:sp>
            <p:nvSpPr>
              <p:cNvPr id="3119" name="Google Shape;3119;p17"/>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20" name="Google Shape;3120;p17"/>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21" name="Google Shape;3121;p17"/>
            <p:cNvGrpSpPr/>
            <p:nvPr/>
          </p:nvGrpSpPr>
          <p:grpSpPr>
            <a:xfrm>
              <a:off x="4789281" y="622548"/>
              <a:ext cx="4320760" cy="4575000"/>
              <a:chOff x="4789281" y="622548"/>
              <a:chExt cx="4320760" cy="4575000"/>
            </a:xfrm>
          </p:grpSpPr>
          <p:sp>
            <p:nvSpPr>
              <p:cNvPr id="3122" name="Google Shape;3122;p17"/>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23" name="Google Shape;3123;p17"/>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24" name="Google Shape;3124;p17"/>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25" name="Google Shape;3125;p17"/>
            <p:cNvGrpSpPr/>
            <p:nvPr/>
          </p:nvGrpSpPr>
          <p:grpSpPr>
            <a:xfrm>
              <a:off x="6808533" y="1745708"/>
              <a:ext cx="4401400" cy="4662000"/>
              <a:chOff x="6808533" y="1745708"/>
              <a:chExt cx="4401400" cy="4662000"/>
            </a:xfrm>
          </p:grpSpPr>
          <p:sp>
            <p:nvSpPr>
              <p:cNvPr id="3126" name="Google Shape;3126;p17"/>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27" name="Google Shape;3127;p17"/>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28" name="Google Shape;3128;p17"/>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29" name="Google Shape;3129;p17"/>
            <p:cNvGrpSpPr/>
            <p:nvPr/>
          </p:nvGrpSpPr>
          <p:grpSpPr>
            <a:xfrm>
              <a:off x="5824532" y="1155331"/>
              <a:ext cx="4354159" cy="4603200"/>
              <a:chOff x="5824532" y="1155331"/>
              <a:chExt cx="4354159" cy="4603200"/>
            </a:xfrm>
          </p:grpSpPr>
          <p:sp>
            <p:nvSpPr>
              <p:cNvPr id="3130" name="Google Shape;3130;p17"/>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31" name="Google Shape;3131;p17"/>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32" name="Google Shape;3132;p17"/>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33" name="Google Shape;3133;p17"/>
            <p:cNvGrpSpPr/>
            <p:nvPr/>
          </p:nvGrpSpPr>
          <p:grpSpPr>
            <a:xfrm>
              <a:off x="2134683" y="1406427"/>
              <a:ext cx="4494099" cy="4755300"/>
              <a:chOff x="2134683" y="1406427"/>
              <a:chExt cx="4494099" cy="4755300"/>
            </a:xfrm>
          </p:grpSpPr>
          <p:sp>
            <p:nvSpPr>
              <p:cNvPr id="3134" name="Google Shape;3134;p17"/>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35" name="Google Shape;3135;p17"/>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36" name="Google Shape;3136;p17"/>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37" name="Google Shape;3137;p17"/>
            <p:cNvGrpSpPr/>
            <p:nvPr/>
          </p:nvGrpSpPr>
          <p:grpSpPr>
            <a:xfrm>
              <a:off x="6182744" y="2351413"/>
              <a:ext cx="4257816" cy="4499400"/>
              <a:chOff x="6182744" y="2351413"/>
              <a:chExt cx="4257816" cy="4499400"/>
            </a:xfrm>
          </p:grpSpPr>
          <p:sp>
            <p:nvSpPr>
              <p:cNvPr id="3138" name="Google Shape;3138;p17"/>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39" name="Google Shape;3139;p17"/>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40" name="Google Shape;3140;p17"/>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41" name="Google Shape;3141;p17"/>
            <p:cNvGrpSpPr/>
            <p:nvPr/>
          </p:nvGrpSpPr>
          <p:grpSpPr>
            <a:xfrm>
              <a:off x="2617490" y="2742232"/>
              <a:ext cx="3927230" cy="4143000"/>
              <a:chOff x="2617490" y="2742232"/>
              <a:chExt cx="3927230" cy="4143000"/>
            </a:xfrm>
          </p:grpSpPr>
          <p:sp>
            <p:nvSpPr>
              <p:cNvPr id="3142" name="Google Shape;3142;p17"/>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43" name="Google Shape;3143;p17"/>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44" name="Google Shape;3144;p17"/>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45" name="Google Shape;3145;p17"/>
            <p:cNvGrpSpPr/>
            <p:nvPr/>
          </p:nvGrpSpPr>
          <p:grpSpPr>
            <a:xfrm>
              <a:off x="9275607" y="3248167"/>
              <a:ext cx="2404844" cy="2545800"/>
              <a:chOff x="9275607" y="3248167"/>
              <a:chExt cx="2404844" cy="2545800"/>
            </a:xfrm>
          </p:grpSpPr>
          <p:sp>
            <p:nvSpPr>
              <p:cNvPr id="3146" name="Google Shape;3146;p17"/>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47" name="Google Shape;3147;p17"/>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48" name="Google Shape;3148;p17"/>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49" name="Google Shape;3149;p17"/>
            <p:cNvGrpSpPr/>
            <p:nvPr/>
          </p:nvGrpSpPr>
          <p:grpSpPr>
            <a:xfrm>
              <a:off x="2075692" y="52828"/>
              <a:ext cx="4347442" cy="4607700"/>
              <a:chOff x="2075692" y="52828"/>
              <a:chExt cx="4347442" cy="4607700"/>
            </a:xfrm>
          </p:grpSpPr>
          <p:sp>
            <p:nvSpPr>
              <p:cNvPr id="3150" name="Google Shape;3150;p1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51" name="Google Shape;3151;p1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52" name="Google Shape;3152;p1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53" name="Google Shape;3153;p17"/>
            <p:cNvGrpSpPr/>
            <p:nvPr/>
          </p:nvGrpSpPr>
          <p:grpSpPr>
            <a:xfrm>
              <a:off x="1470547" y="379512"/>
              <a:ext cx="1786005" cy="1894200"/>
              <a:chOff x="1470547" y="379512"/>
              <a:chExt cx="1786005" cy="1894200"/>
            </a:xfrm>
          </p:grpSpPr>
          <p:sp>
            <p:nvSpPr>
              <p:cNvPr id="3154" name="Google Shape;3154;p1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55" name="Google Shape;3155;p1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56" name="Google Shape;3156;p1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57" name="Google Shape;3157;p17"/>
            <p:cNvGrpSpPr/>
            <p:nvPr/>
          </p:nvGrpSpPr>
          <p:grpSpPr>
            <a:xfrm>
              <a:off x="459511" y="835636"/>
              <a:ext cx="3285587" cy="3486900"/>
              <a:chOff x="459511" y="835636"/>
              <a:chExt cx="3285587" cy="3486900"/>
            </a:xfrm>
          </p:grpSpPr>
          <p:sp>
            <p:nvSpPr>
              <p:cNvPr id="3158" name="Google Shape;3158;p17"/>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59" name="Google Shape;3159;p17"/>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60" name="Google Shape;3160;p17"/>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61" name="Google Shape;3161;p17"/>
            <p:cNvGrpSpPr/>
            <p:nvPr/>
          </p:nvGrpSpPr>
          <p:grpSpPr>
            <a:xfrm>
              <a:off x="3267959" y="970321"/>
              <a:ext cx="4398388" cy="4658700"/>
              <a:chOff x="3267959" y="970321"/>
              <a:chExt cx="4398388" cy="4658700"/>
            </a:xfrm>
          </p:grpSpPr>
          <p:sp>
            <p:nvSpPr>
              <p:cNvPr id="3162" name="Google Shape;3162;p17"/>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63" name="Google Shape;3163;p17"/>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64" name="Google Shape;3164;p17"/>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65" name="Google Shape;3165;p17"/>
            <p:cNvGrpSpPr/>
            <p:nvPr/>
          </p:nvGrpSpPr>
          <p:grpSpPr>
            <a:xfrm>
              <a:off x="5955587" y="1782813"/>
              <a:ext cx="4418674" cy="4680600"/>
              <a:chOff x="5955587" y="1782813"/>
              <a:chExt cx="4418674" cy="4680600"/>
            </a:xfrm>
          </p:grpSpPr>
          <p:sp>
            <p:nvSpPr>
              <p:cNvPr id="3166" name="Google Shape;3166;p17"/>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67" name="Google Shape;3167;p17"/>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68" name="Google Shape;3168;p17"/>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69" name="Google Shape;3169;p17"/>
            <p:cNvGrpSpPr/>
            <p:nvPr/>
          </p:nvGrpSpPr>
          <p:grpSpPr>
            <a:xfrm>
              <a:off x="7952172" y="3535170"/>
              <a:ext cx="3086305" cy="3281100"/>
              <a:chOff x="7952172" y="3535170"/>
              <a:chExt cx="3086305" cy="3281100"/>
            </a:xfrm>
          </p:grpSpPr>
          <p:sp>
            <p:nvSpPr>
              <p:cNvPr id="3170" name="Google Shape;3170;p17"/>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71" name="Google Shape;3171;p17"/>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72" name="Google Shape;3172;p17"/>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73" name="Google Shape;3173;p17"/>
            <p:cNvGrpSpPr/>
            <p:nvPr/>
          </p:nvGrpSpPr>
          <p:grpSpPr>
            <a:xfrm>
              <a:off x="9817792" y="3927025"/>
              <a:ext cx="1631594" cy="1728900"/>
              <a:chOff x="9817792" y="3927025"/>
              <a:chExt cx="1631594" cy="1728900"/>
            </a:xfrm>
          </p:grpSpPr>
          <p:sp>
            <p:nvSpPr>
              <p:cNvPr id="3174" name="Google Shape;3174;p17"/>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75" name="Google Shape;3175;p17"/>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76" name="Google Shape;3176;p17"/>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77" name="Google Shape;3177;p17"/>
            <p:cNvGrpSpPr/>
            <p:nvPr/>
          </p:nvGrpSpPr>
          <p:grpSpPr>
            <a:xfrm>
              <a:off x="4808875" y="-111295"/>
              <a:ext cx="4335900" cy="4595400"/>
              <a:chOff x="4808875" y="-111295"/>
              <a:chExt cx="4335900" cy="4595400"/>
            </a:xfrm>
          </p:grpSpPr>
          <p:sp>
            <p:nvSpPr>
              <p:cNvPr id="3178" name="Google Shape;3178;p17"/>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79" name="Google Shape;3179;p17"/>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80" name="Google Shape;3180;p17"/>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81" name="Google Shape;3181;p17"/>
            <p:cNvGrpSpPr/>
            <p:nvPr/>
          </p:nvGrpSpPr>
          <p:grpSpPr>
            <a:xfrm>
              <a:off x="1316031" y="142329"/>
              <a:ext cx="2671800" cy="2839500"/>
              <a:chOff x="1316031" y="142329"/>
              <a:chExt cx="2671800" cy="2839500"/>
            </a:xfrm>
          </p:grpSpPr>
          <p:sp>
            <p:nvSpPr>
              <p:cNvPr id="3182" name="Google Shape;3182;p17"/>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83" name="Google Shape;3183;p17"/>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84" name="Google Shape;3184;p17"/>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85" name="Google Shape;3185;p17"/>
            <p:cNvGrpSpPr/>
            <p:nvPr/>
          </p:nvGrpSpPr>
          <p:grpSpPr>
            <a:xfrm>
              <a:off x="5624194" y="350969"/>
              <a:ext cx="4465200" cy="4734600"/>
              <a:chOff x="5624194" y="350969"/>
              <a:chExt cx="4465200" cy="4734600"/>
            </a:xfrm>
          </p:grpSpPr>
          <p:sp>
            <p:nvSpPr>
              <p:cNvPr id="3186" name="Google Shape;3186;p17"/>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87" name="Google Shape;3187;p17"/>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88" name="Google Shape;3188;p17"/>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89" name="Google Shape;3189;p17"/>
            <p:cNvGrpSpPr/>
            <p:nvPr/>
          </p:nvGrpSpPr>
          <p:grpSpPr>
            <a:xfrm>
              <a:off x="949298" y="529687"/>
              <a:ext cx="4532700" cy="4800900"/>
              <a:chOff x="949298" y="529687"/>
              <a:chExt cx="4532700" cy="4800900"/>
            </a:xfrm>
          </p:grpSpPr>
          <p:sp>
            <p:nvSpPr>
              <p:cNvPr id="3190" name="Google Shape;3190;p17"/>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91" name="Google Shape;3191;p17"/>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92" name="Google Shape;3192;p17"/>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93" name="Google Shape;3193;p17"/>
            <p:cNvGrpSpPr/>
            <p:nvPr/>
          </p:nvGrpSpPr>
          <p:grpSpPr>
            <a:xfrm>
              <a:off x="2032969" y="864182"/>
              <a:ext cx="4314900" cy="4572900"/>
              <a:chOff x="2032969" y="864182"/>
              <a:chExt cx="4314900" cy="4572900"/>
            </a:xfrm>
          </p:grpSpPr>
          <p:sp>
            <p:nvSpPr>
              <p:cNvPr id="3194" name="Google Shape;3194;p17"/>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95" name="Google Shape;3195;p17"/>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96" name="Google Shape;3196;p17"/>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197" name="Google Shape;3197;p17"/>
            <p:cNvGrpSpPr/>
            <p:nvPr/>
          </p:nvGrpSpPr>
          <p:grpSpPr>
            <a:xfrm>
              <a:off x="5255762" y="2121228"/>
              <a:ext cx="4399200" cy="4663500"/>
              <a:chOff x="5255762" y="2121228"/>
              <a:chExt cx="4399200" cy="4663500"/>
            </a:xfrm>
          </p:grpSpPr>
          <p:sp>
            <p:nvSpPr>
              <p:cNvPr id="3198" name="Google Shape;3198;p17"/>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99" name="Google Shape;3199;p17"/>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00" name="Google Shape;3200;p17"/>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01" name="Google Shape;3201;p17"/>
            <p:cNvGrpSpPr/>
            <p:nvPr/>
          </p:nvGrpSpPr>
          <p:grpSpPr>
            <a:xfrm>
              <a:off x="7086948" y="2711938"/>
              <a:ext cx="3990300" cy="4222800"/>
              <a:chOff x="7086948" y="2711938"/>
              <a:chExt cx="3990300" cy="4222800"/>
            </a:xfrm>
          </p:grpSpPr>
          <p:sp>
            <p:nvSpPr>
              <p:cNvPr id="3202" name="Google Shape;3202;p17"/>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03" name="Google Shape;3203;p17"/>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04" name="Google Shape;3204;p17"/>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3205" name="Google Shape;3205;p17"/>
          <p:cNvGrpSpPr/>
          <p:nvPr/>
        </p:nvGrpSpPr>
        <p:grpSpPr>
          <a:xfrm>
            <a:off x="2849671" y="-630694"/>
            <a:ext cx="3931817" cy="2468930"/>
            <a:chOff x="459511" y="-111295"/>
            <a:chExt cx="11220939" cy="7046034"/>
          </a:xfrm>
        </p:grpSpPr>
        <p:grpSp>
          <p:nvGrpSpPr>
            <p:cNvPr id="3206" name="Google Shape;3206;p17"/>
            <p:cNvGrpSpPr/>
            <p:nvPr/>
          </p:nvGrpSpPr>
          <p:grpSpPr>
            <a:xfrm>
              <a:off x="3346366" y="66264"/>
              <a:ext cx="4787701" cy="5081700"/>
              <a:chOff x="3346366" y="66264"/>
              <a:chExt cx="4787701" cy="5081700"/>
            </a:xfrm>
          </p:grpSpPr>
          <p:sp>
            <p:nvSpPr>
              <p:cNvPr id="3207" name="Google Shape;3207;p17"/>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08" name="Google Shape;3208;p17"/>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09" name="Google Shape;3209;p17"/>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10" name="Google Shape;3210;p17"/>
            <p:cNvGrpSpPr/>
            <p:nvPr/>
          </p:nvGrpSpPr>
          <p:grpSpPr>
            <a:xfrm>
              <a:off x="3765864" y="1195612"/>
              <a:ext cx="5193601" cy="5520600"/>
              <a:chOff x="3765864" y="1195612"/>
              <a:chExt cx="5193601" cy="5520600"/>
            </a:xfrm>
          </p:grpSpPr>
          <p:sp>
            <p:nvSpPr>
              <p:cNvPr id="3211" name="Google Shape;3211;p17"/>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12" name="Google Shape;3212;p17"/>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13" name="Google Shape;3213;p17"/>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14" name="Google Shape;3214;p17"/>
            <p:cNvGrpSpPr/>
            <p:nvPr/>
          </p:nvGrpSpPr>
          <p:grpSpPr>
            <a:xfrm>
              <a:off x="5031721" y="1309109"/>
              <a:ext cx="4394938" cy="4655100"/>
              <a:chOff x="5031721" y="1309109"/>
              <a:chExt cx="4394938" cy="4655100"/>
            </a:xfrm>
          </p:grpSpPr>
          <p:sp>
            <p:nvSpPr>
              <p:cNvPr id="3215" name="Google Shape;3215;p17"/>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16" name="Google Shape;3216;p17"/>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17" name="Google Shape;3217;p17"/>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18" name="Google Shape;3218;p17"/>
            <p:cNvGrpSpPr/>
            <p:nvPr/>
          </p:nvGrpSpPr>
          <p:grpSpPr>
            <a:xfrm>
              <a:off x="905180" y="112533"/>
              <a:ext cx="4401720" cy="4660800"/>
              <a:chOff x="905180" y="112533"/>
              <a:chExt cx="4401720" cy="4660800"/>
            </a:xfrm>
          </p:grpSpPr>
          <p:sp>
            <p:nvSpPr>
              <p:cNvPr id="3219" name="Google Shape;3219;p17"/>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20" name="Google Shape;3220;p17"/>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21" name="Google Shape;3221;p17"/>
            <p:cNvGrpSpPr/>
            <p:nvPr/>
          </p:nvGrpSpPr>
          <p:grpSpPr>
            <a:xfrm>
              <a:off x="4789281" y="622548"/>
              <a:ext cx="4320760" cy="4575000"/>
              <a:chOff x="4789281" y="622548"/>
              <a:chExt cx="4320760" cy="4575000"/>
            </a:xfrm>
          </p:grpSpPr>
          <p:sp>
            <p:nvSpPr>
              <p:cNvPr id="3222" name="Google Shape;3222;p17"/>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23" name="Google Shape;3223;p17"/>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24" name="Google Shape;3224;p17"/>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25" name="Google Shape;3225;p17"/>
            <p:cNvGrpSpPr/>
            <p:nvPr/>
          </p:nvGrpSpPr>
          <p:grpSpPr>
            <a:xfrm>
              <a:off x="6808533" y="1745708"/>
              <a:ext cx="4401400" cy="4662000"/>
              <a:chOff x="6808533" y="1745708"/>
              <a:chExt cx="4401400" cy="4662000"/>
            </a:xfrm>
          </p:grpSpPr>
          <p:sp>
            <p:nvSpPr>
              <p:cNvPr id="3226" name="Google Shape;3226;p17"/>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27" name="Google Shape;3227;p17"/>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28" name="Google Shape;3228;p17"/>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29" name="Google Shape;3229;p17"/>
            <p:cNvGrpSpPr/>
            <p:nvPr/>
          </p:nvGrpSpPr>
          <p:grpSpPr>
            <a:xfrm>
              <a:off x="5824532" y="1155331"/>
              <a:ext cx="4354159" cy="4603200"/>
              <a:chOff x="5824532" y="1155331"/>
              <a:chExt cx="4354159" cy="4603200"/>
            </a:xfrm>
          </p:grpSpPr>
          <p:sp>
            <p:nvSpPr>
              <p:cNvPr id="3230" name="Google Shape;3230;p17"/>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31" name="Google Shape;3231;p17"/>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32" name="Google Shape;3232;p17"/>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33" name="Google Shape;3233;p17"/>
            <p:cNvGrpSpPr/>
            <p:nvPr/>
          </p:nvGrpSpPr>
          <p:grpSpPr>
            <a:xfrm>
              <a:off x="2134683" y="1406427"/>
              <a:ext cx="4494099" cy="4755300"/>
              <a:chOff x="2134683" y="1406427"/>
              <a:chExt cx="4494099" cy="4755300"/>
            </a:xfrm>
          </p:grpSpPr>
          <p:sp>
            <p:nvSpPr>
              <p:cNvPr id="3234" name="Google Shape;3234;p17"/>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35" name="Google Shape;3235;p17"/>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36" name="Google Shape;3236;p17"/>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37" name="Google Shape;3237;p17"/>
            <p:cNvGrpSpPr/>
            <p:nvPr/>
          </p:nvGrpSpPr>
          <p:grpSpPr>
            <a:xfrm>
              <a:off x="6182744" y="2351413"/>
              <a:ext cx="4257816" cy="4499400"/>
              <a:chOff x="6182744" y="2351413"/>
              <a:chExt cx="4257816" cy="4499400"/>
            </a:xfrm>
          </p:grpSpPr>
          <p:sp>
            <p:nvSpPr>
              <p:cNvPr id="3238" name="Google Shape;3238;p17"/>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39" name="Google Shape;3239;p17"/>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40" name="Google Shape;3240;p17"/>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41" name="Google Shape;3241;p17"/>
            <p:cNvGrpSpPr/>
            <p:nvPr/>
          </p:nvGrpSpPr>
          <p:grpSpPr>
            <a:xfrm>
              <a:off x="2617490" y="2742232"/>
              <a:ext cx="3927230" cy="4143000"/>
              <a:chOff x="2617490" y="2742232"/>
              <a:chExt cx="3927230" cy="4143000"/>
            </a:xfrm>
          </p:grpSpPr>
          <p:sp>
            <p:nvSpPr>
              <p:cNvPr id="3242" name="Google Shape;3242;p17"/>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43" name="Google Shape;3243;p17"/>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44" name="Google Shape;3244;p17"/>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45" name="Google Shape;3245;p17"/>
            <p:cNvGrpSpPr/>
            <p:nvPr/>
          </p:nvGrpSpPr>
          <p:grpSpPr>
            <a:xfrm>
              <a:off x="9275607" y="3248167"/>
              <a:ext cx="2404844" cy="2545800"/>
              <a:chOff x="9275607" y="3248167"/>
              <a:chExt cx="2404844" cy="2545800"/>
            </a:xfrm>
          </p:grpSpPr>
          <p:sp>
            <p:nvSpPr>
              <p:cNvPr id="3246" name="Google Shape;3246;p17"/>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47" name="Google Shape;3247;p17"/>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48" name="Google Shape;3248;p17"/>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49" name="Google Shape;3249;p17"/>
            <p:cNvGrpSpPr/>
            <p:nvPr/>
          </p:nvGrpSpPr>
          <p:grpSpPr>
            <a:xfrm>
              <a:off x="2075692" y="52828"/>
              <a:ext cx="4347442" cy="4607700"/>
              <a:chOff x="2075692" y="52828"/>
              <a:chExt cx="4347442" cy="4607700"/>
            </a:xfrm>
          </p:grpSpPr>
          <p:sp>
            <p:nvSpPr>
              <p:cNvPr id="3250" name="Google Shape;3250;p1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1" name="Google Shape;3251;p1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2" name="Google Shape;3252;p1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53" name="Google Shape;3253;p17"/>
            <p:cNvGrpSpPr/>
            <p:nvPr/>
          </p:nvGrpSpPr>
          <p:grpSpPr>
            <a:xfrm>
              <a:off x="1470547" y="379512"/>
              <a:ext cx="1786005" cy="1894200"/>
              <a:chOff x="1470547" y="379512"/>
              <a:chExt cx="1786005" cy="1894200"/>
            </a:xfrm>
          </p:grpSpPr>
          <p:sp>
            <p:nvSpPr>
              <p:cNvPr id="3254" name="Google Shape;3254;p1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5" name="Google Shape;3255;p1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6" name="Google Shape;3256;p1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57" name="Google Shape;3257;p17"/>
            <p:cNvGrpSpPr/>
            <p:nvPr/>
          </p:nvGrpSpPr>
          <p:grpSpPr>
            <a:xfrm>
              <a:off x="459511" y="835636"/>
              <a:ext cx="3285587" cy="3486900"/>
              <a:chOff x="459511" y="835636"/>
              <a:chExt cx="3285587" cy="3486900"/>
            </a:xfrm>
          </p:grpSpPr>
          <p:sp>
            <p:nvSpPr>
              <p:cNvPr id="3258" name="Google Shape;3258;p17"/>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9" name="Google Shape;3259;p17"/>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0" name="Google Shape;3260;p17"/>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61" name="Google Shape;3261;p17"/>
            <p:cNvGrpSpPr/>
            <p:nvPr/>
          </p:nvGrpSpPr>
          <p:grpSpPr>
            <a:xfrm>
              <a:off x="3267959" y="970321"/>
              <a:ext cx="4398388" cy="4658700"/>
              <a:chOff x="3267959" y="970321"/>
              <a:chExt cx="4398388" cy="4658700"/>
            </a:xfrm>
          </p:grpSpPr>
          <p:sp>
            <p:nvSpPr>
              <p:cNvPr id="3262" name="Google Shape;3262;p17"/>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3" name="Google Shape;3263;p17"/>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4" name="Google Shape;3264;p17"/>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65" name="Google Shape;3265;p17"/>
            <p:cNvGrpSpPr/>
            <p:nvPr/>
          </p:nvGrpSpPr>
          <p:grpSpPr>
            <a:xfrm>
              <a:off x="5955587" y="1782813"/>
              <a:ext cx="4418674" cy="4680600"/>
              <a:chOff x="5955587" y="1782813"/>
              <a:chExt cx="4418674" cy="4680600"/>
            </a:xfrm>
          </p:grpSpPr>
          <p:sp>
            <p:nvSpPr>
              <p:cNvPr id="3266" name="Google Shape;3266;p17"/>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7" name="Google Shape;3267;p17"/>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8" name="Google Shape;3268;p17"/>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69" name="Google Shape;3269;p17"/>
            <p:cNvGrpSpPr/>
            <p:nvPr/>
          </p:nvGrpSpPr>
          <p:grpSpPr>
            <a:xfrm>
              <a:off x="7952172" y="3535170"/>
              <a:ext cx="3086305" cy="3281100"/>
              <a:chOff x="7952172" y="3535170"/>
              <a:chExt cx="3086305" cy="3281100"/>
            </a:xfrm>
          </p:grpSpPr>
          <p:sp>
            <p:nvSpPr>
              <p:cNvPr id="3270" name="Google Shape;3270;p17"/>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71" name="Google Shape;3271;p17"/>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72" name="Google Shape;3272;p17"/>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73" name="Google Shape;3273;p17"/>
            <p:cNvGrpSpPr/>
            <p:nvPr/>
          </p:nvGrpSpPr>
          <p:grpSpPr>
            <a:xfrm>
              <a:off x="9817792" y="3927025"/>
              <a:ext cx="1631594" cy="1728900"/>
              <a:chOff x="9817792" y="3927025"/>
              <a:chExt cx="1631594" cy="1728900"/>
            </a:xfrm>
          </p:grpSpPr>
          <p:sp>
            <p:nvSpPr>
              <p:cNvPr id="3274" name="Google Shape;3274;p17"/>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75" name="Google Shape;3275;p17"/>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76" name="Google Shape;3276;p17"/>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77" name="Google Shape;3277;p17"/>
            <p:cNvGrpSpPr/>
            <p:nvPr/>
          </p:nvGrpSpPr>
          <p:grpSpPr>
            <a:xfrm>
              <a:off x="4808875" y="-111295"/>
              <a:ext cx="4335900" cy="4595400"/>
              <a:chOff x="4808875" y="-111295"/>
              <a:chExt cx="4335900" cy="4595400"/>
            </a:xfrm>
          </p:grpSpPr>
          <p:sp>
            <p:nvSpPr>
              <p:cNvPr id="3278" name="Google Shape;3278;p17"/>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79" name="Google Shape;3279;p17"/>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80" name="Google Shape;3280;p17"/>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81" name="Google Shape;3281;p17"/>
            <p:cNvGrpSpPr/>
            <p:nvPr/>
          </p:nvGrpSpPr>
          <p:grpSpPr>
            <a:xfrm>
              <a:off x="1316031" y="142329"/>
              <a:ext cx="2671800" cy="2839500"/>
              <a:chOff x="1316031" y="142329"/>
              <a:chExt cx="2671800" cy="2839500"/>
            </a:xfrm>
          </p:grpSpPr>
          <p:sp>
            <p:nvSpPr>
              <p:cNvPr id="3282" name="Google Shape;3282;p17"/>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83" name="Google Shape;3283;p17"/>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84" name="Google Shape;3284;p17"/>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85" name="Google Shape;3285;p17"/>
            <p:cNvGrpSpPr/>
            <p:nvPr/>
          </p:nvGrpSpPr>
          <p:grpSpPr>
            <a:xfrm>
              <a:off x="5624194" y="350969"/>
              <a:ext cx="4465200" cy="4734600"/>
              <a:chOff x="5624194" y="350969"/>
              <a:chExt cx="4465200" cy="4734600"/>
            </a:xfrm>
          </p:grpSpPr>
          <p:sp>
            <p:nvSpPr>
              <p:cNvPr id="3286" name="Google Shape;3286;p17"/>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87" name="Google Shape;3287;p17"/>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88" name="Google Shape;3288;p17"/>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89" name="Google Shape;3289;p17"/>
            <p:cNvGrpSpPr/>
            <p:nvPr/>
          </p:nvGrpSpPr>
          <p:grpSpPr>
            <a:xfrm>
              <a:off x="949298" y="529687"/>
              <a:ext cx="4532700" cy="4800900"/>
              <a:chOff x="949298" y="529687"/>
              <a:chExt cx="4532700" cy="4800900"/>
            </a:xfrm>
          </p:grpSpPr>
          <p:sp>
            <p:nvSpPr>
              <p:cNvPr id="3290" name="Google Shape;3290;p17"/>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1" name="Google Shape;3291;p17"/>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2" name="Google Shape;3292;p17"/>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93" name="Google Shape;3293;p17"/>
            <p:cNvGrpSpPr/>
            <p:nvPr/>
          </p:nvGrpSpPr>
          <p:grpSpPr>
            <a:xfrm>
              <a:off x="2032969" y="864182"/>
              <a:ext cx="4314900" cy="4572900"/>
              <a:chOff x="2032969" y="864182"/>
              <a:chExt cx="4314900" cy="4572900"/>
            </a:xfrm>
          </p:grpSpPr>
          <p:sp>
            <p:nvSpPr>
              <p:cNvPr id="3294" name="Google Shape;3294;p17"/>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5" name="Google Shape;3295;p17"/>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6" name="Google Shape;3296;p17"/>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97" name="Google Shape;3297;p17"/>
            <p:cNvGrpSpPr/>
            <p:nvPr/>
          </p:nvGrpSpPr>
          <p:grpSpPr>
            <a:xfrm>
              <a:off x="5255762" y="2121228"/>
              <a:ext cx="4399200" cy="4663500"/>
              <a:chOff x="5255762" y="2121228"/>
              <a:chExt cx="4399200" cy="4663500"/>
            </a:xfrm>
          </p:grpSpPr>
          <p:sp>
            <p:nvSpPr>
              <p:cNvPr id="3298" name="Google Shape;3298;p17"/>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9" name="Google Shape;3299;p17"/>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0" name="Google Shape;3300;p17"/>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01" name="Google Shape;3301;p17"/>
            <p:cNvGrpSpPr/>
            <p:nvPr/>
          </p:nvGrpSpPr>
          <p:grpSpPr>
            <a:xfrm>
              <a:off x="7086948" y="2711938"/>
              <a:ext cx="3990300" cy="4222800"/>
              <a:chOff x="7086948" y="2711938"/>
              <a:chExt cx="3990300" cy="4222800"/>
            </a:xfrm>
          </p:grpSpPr>
          <p:sp>
            <p:nvSpPr>
              <p:cNvPr id="3302" name="Google Shape;3302;p17"/>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3" name="Google Shape;3303;p17"/>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4" name="Google Shape;3304;p17"/>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3305" name="Google Shape;3305;p17"/>
          <p:cNvGrpSpPr/>
          <p:nvPr/>
        </p:nvGrpSpPr>
        <p:grpSpPr>
          <a:xfrm>
            <a:off x="5536921" y="-630694"/>
            <a:ext cx="3931817" cy="2468930"/>
            <a:chOff x="459511" y="-111295"/>
            <a:chExt cx="11220939" cy="7046034"/>
          </a:xfrm>
        </p:grpSpPr>
        <p:grpSp>
          <p:nvGrpSpPr>
            <p:cNvPr id="3306" name="Google Shape;3306;p17"/>
            <p:cNvGrpSpPr/>
            <p:nvPr/>
          </p:nvGrpSpPr>
          <p:grpSpPr>
            <a:xfrm>
              <a:off x="3346366" y="66264"/>
              <a:ext cx="4787701" cy="5081700"/>
              <a:chOff x="3346366" y="66264"/>
              <a:chExt cx="4787701" cy="5081700"/>
            </a:xfrm>
          </p:grpSpPr>
          <p:sp>
            <p:nvSpPr>
              <p:cNvPr id="3307" name="Google Shape;3307;p17"/>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8" name="Google Shape;3308;p17"/>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9" name="Google Shape;3309;p17"/>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10" name="Google Shape;3310;p17"/>
            <p:cNvGrpSpPr/>
            <p:nvPr/>
          </p:nvGrpSpPr>
          <p:grpSpPr>
            <a:xfrm>
              <a:off x="3765864" y="1195612"/>
              <a:ext cx="5193601" cy="5520600"/>
              <a:chOff x="3765864" y="1195612"/>
              <a:chExt cx="5193601" cy="5520600"/>
            </a:xfrm>
          </p:grpSpPr>
          <p:sp>
            <p:nvSpPr>
              <p:cNvPr id="3311" name="Google Shape;3311;p17"/>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12" name="Google Shape;3312;p17"/>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13" name="Google Shape;3313;p17"/>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14" name="Google Shape;3314;p17"/>
            <p:cNvGrpSpPr/>
            <p:nvPr/>
          </p:nvGrpSpPr>
          <p:grpSpPr>
            <a:xfrm>
              <a:off x="5031721" y="1309109"/>
              <a:ext cx="4394938" cy="4655100"/>
              <a:chOff x="5031721" y="1309109"/>
              <a:chExt cx="4394938" cy="4655100"/>
            </a:xfrm>
          </p:grpSpPr>
          <p:sp>
            <p:nvSpPr>
              <p:cNvPr id="3315" name="Google Shape;3315;p17"/>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16" name="Google Shape;3316;p17"/>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17" name="Google Shape;3317;p17"/>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18" name="Google Shape;3318;p17"/>
            <p:cNvGrpSpPr/>
            <p:nvPr/>
          </p:nvGrpSpPr>
          <p:grpSpPr>
            <a:xfrm>
              <a:off x="905180" y="112533"/>
              <a:ext cx="4401720" cy="4660800"/>
              <a:chOff x="905180" y="112533"/>
              <a:chExt cx="4401720" cy="4660800"/>
            </a:xfrm>
          </p:grpSpPr>
          <p:sp>
            <p:nvSpPr>
              <p:cNvPr id="3319" name="Google Shape;3319;p17"/>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20" name="Google Shape;3320;p17"/>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21" name="Google Shape;3321;p17"/>
            <p:cNvGrpSpPr/>
            <p:nvPr/>
          </p:nvGrpSpPr>
          <p:grpSpPr>
            <a:xfrm>
              <a:off x="4789281" y="622548"/>
              <a:ext cx="4320760" cy="4575000"/>
              <a:chOff x="4789281" y="622548"/>
              <a:chExt cx="4320760" cy="4575000"/>
            </a:xfrm>
          </p:grpSpPr>
          <p:sp>
            <p:nvSpPr>
              <p:cNvPr id="3322" name="Google Shape;3322;p17"/>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23" name="Google Shape;3323;p17"/>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24" name="Google Shape;3324;p17"/>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25" name="Google Shape;3325;p17"/>
            <p:cNvGrpSpPr/>
            <p:nvPr/>
          </p:nvGrpSpPr>
          <p:grpSpPr>
            <a:xfrm>
              <a:off x="6808533" y="1745708"/>
              <a:ext cx="4401400" cy="4662000"/>
              <a:chOff x="6808533" y="1745708"/>
              <a:chExt cx="4401400" cy="4662000"/>
            </a:xfrm>
          </p:grpSpPr>
          <p:sp>
            <p:nvSpPr>
              <p:cNvPr id="3326" name="Google Shape;3326;p17"/>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27" name="Google Shape;3327;p17"/>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28" name="Google Shape;3328;p17"/>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29" name="Google Shape;3329;p17"/>
            <p:cNvGrpSpPr/>
            <p:nvPr/>
          </p:nvGrpSpPr>
          <p:grpSpPr>
            <a:xfrm>
              <a:off x="5824532" y="1155331"/>
              <a:ext cx="4354159" cy="4603200"/>
              <a:chOff x="5824532" y="1155331"/>
              <a:chExt cx="4354159" cy="4603200"/>
            </a:xfrm>
          </p:grpSpPr>
          <p:sp>
            <p:nvSpPr>
              <p:cNvPr id="3330" name="Google Shape;3330;p17"/>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1" name="Google Shape;3331;p17"/>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2" name="Google Shape;3332;p17"/>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33" name="Google Shape;3333;p17"/>
            <p:cNvGrpSpPr/>
            <p:nvPr/>
          </p:nvGrpSpPr>
          <p:grpSpPr>
            <a:xfrm>
              <a:off x="2134683" y="1406427"/>
              <a:ext cx="4494099" cy="4755300"/>
              <a:chOff x="2134683" y="1406427"/>
              <a:chExt cx="4494099" cy="4755300"/>
            </a:xfrm>
          </p:grpSpPr>
          <p:sp>
            <p:nvSpPr>
              <p:cNvPr id="3334" name="Google Shape;3334;p17"/>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5" name="Google Shape;3335;p17"/>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6" name="Google Shape;3336;p17"/>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37" name="Google Shape;3337;p17"/>
            <p:cNvGrpSpPr/>
            <p:nvPr/>
          </p:nvGrpSpPr>
          <p:grpSpPr>
            <a:xfrm>
              <a:off x="6182744" y="2351413"/>
              <a:ext cx="4257816" cy="4499400"/>
              <a:chOff x="6182744" y="2351413"/>
              <a:chExt cx="4257816" cy="4499400"/>
            </a:xfrm>
          </p:grpSpPr>
          <p:sp>
            <p:nvSpPr>
              <p:cNvPr id="3338" name="Google Shape;3338;p17"/>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9" name="Google Shape;3339;p17"/>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0" name="Google Shape;3340;p17"/>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41" name="Google Shape;3341;p17"/>
            <p:cNvGrpSpPr/>
            <p:nvPr/>
          </p:nvGrpSpPr>
          <p:grpSpPr>
            <a:xfrm>
              <a:off x="2617490" y="2742232"/>
              <a:ext cx="3927230" cy="4143000"/>
              <a:chOff x="2617490" y="2742232"/>
              <a:chExt cx="3927230" cy="4143000"/>
            </a:xfrm>
          </p:grpSpPr>
          <p:sp>
            <p:nvSpPr>
              <p:cNvPr id="3342" name="Google Shape;3342;p17"/>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3" name="Google Shape;3343;p17"/>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4" name="Google Shape;3344;p17"/>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45" name="Google Shape;3345;p17"/>
            <p:cNvGrpSpPr/>
            <p:nvPr/>
          </p:nvGrpSpPr>
          <p:grpSpPr>
            <a:xfrm>
              <a:off x="9275607" y="3248167"/>
              <a:ext cx="2404844" cy="2545800"/>
              <a:chOff x="9275607" y="3248167"/>
              <a:chExt cx="2404844" cy="2545800"/>
            </a:xfrm>
          </p:grpSpPr>
          <p:sp>
            <p:nvSpPr>
              <p:cNvPr id="3346" name="Google Shape;3346;p17"/>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7" name="Google Shape;3347;p17"/>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8" name="Google Shape;3348;p17"/>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49" name="Google Shape;3349;p17"/>
            <p:cNvGrpSpPr/>
            <p:nvPr/>
          </p:nvGrpSpPr>
          <p:grpSpPr>
            <a:xfrm>
              <a:off x="2075692" y="52828"/>
              <a:ext cx="4347442" cy="4607700"/>
              <a:chOff x="2075692" y="52828"/>
              <a:chExt cx="4347442" cy="4607700"/>
            </a:xfrm>
          </p:grpSpPr>
          <p:sp>
            <p:nvSpPr>
              <p:cNvPr id="3350" name="Google Shape;3350;p1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51" name="Google Shape;3351;p1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52" name="Google Shape;3352;p1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53" name="Google Shape;3353;p17"/>
            <p:cNvGrpSpPr/>
            <p:nvPr/>
          </p:nvGrpSpPr>
          <p:grpSpPr>
            <a:xfrm>
              <a:off x="1470547" y="379512"/>
              <a:ext cx="1786005" cy="1894200"/>
              <a:chOff x="1470547" y="379512"/>
              <a:chExt cx="1786005" cy="1894200"/>
            </a:xfrm>
          </p:grpSpPr>
          <p:sp>
            <p:nvSpPr>
              <p:cNvPr id="3354" name="Google Shape;3354;p1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55" name="Google Shape;3355;p1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56" name="Google Shape;3356;p1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57" name="Google Shape;3357;p17"/>
            <p:cNvGrpSpPr/>
            <p:nvPr/>
          </p:nvGrpSpPr>
          <p:grpSpPr>
            <a:xfrm>
              <a:off x="459511" y="835636"/>
              <a:ext cx="3285587" cy="3486900"/>
              <a:chOff x="459511" y="835636"/>
              <a:chExt cx="3285587" cy="3486900"/>
            </a:xfrm>
          </p:grpSpPr>
          <p:sp>
            <p:nvSpPr>
              <p:cNvPr id="3358" name="Google Shape;3358;p17"/>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59" name="Google Shape;3359;p17"/>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60" name="Google Shape;3360;p17"/>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61" name="Google Shape;3361;p17"/>
            <p:cNvGrpSpPr/>
            <p:nvPr/>
          </p:nvGrpSpPr>
          <p:grpSpPr>
            <a:xfrm>
              <a:off x="3267959" y="970321"/>
              <a:ext cx="4398388" cy="4658700"/>
              <a:chOff x="3267959" y="970321"/>
              <a:chExt cx="4398388" cy="4658700"/>
            </a:xfrm>
          </p:grpSpPr>
          <p:sp>
            <p:nvSpPr>
              <p:cNvPr id="3362" name="Google Shape;3362;p17"/>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63" name="Google Shape;3363;p17"/>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64" name="Google Shape;3364;p17"/>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65" name="Google Shape;3365;p17"/>
            <p:cNvGrpSpPr/>
            <p:nvPr/>
          </p:nvGrpSpPr>
          <p:grpSpPr>
            <a:xfrm>
              <a:off x="5955587" y="1782813"/>
              <a:ext cx="4418674" cy="4680600"/>
              <a:chOff x="5955587" y="1782813"/>
              <a:chExt cx="4418674" cy="4680600"/>
            </a:xfrm>
          </p:grpSpPr>
          <p:sp>
            <p:nvSpPr>
              <p:cNvPr id="3366" name="Google Shape;3366;p17"/>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67" name="Google Shape;3367;p17"/>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68" name="Google Shape;3368;p17"/>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69" name="Google Shape;3369;p17"/>
            <p:cNvGrpSpPr/>
            <p:nvPr/>
          </p:nvGrpSpPr>
          <p:grpSpPr>
            <a:xfrm>
              <a:off x="7952172" y="3535170"/>
              <a:ext cx="3086305" cy="3281100"/>
              <a:chOff x="7952172" y="3535170"/>
              <a:chExt cx="3086305" cy="3281100"/>
            </a:xfrm>
          </p:grpSpPr>
          <p:sp>
            <p:nvSpPr>
              <p:cNvPr id="3370" name="Google Shape;3370;p17"/>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1" name="Google Shape;3371;p17"/>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2" name="Google Shape;3372;p17"/>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73" name="Google Shape;3373;p17"/>
            <p:cNvGrpSpPr/>
            <p:nvPr/>
          </p:nvGrpSpPr>
          <p:grpSpPr>
            <a:xfrm>
              <a:off x="9817792" y="3927025"/>
              <a:ext cx="1631594" cy="1728900"/>
              <a:chOff x="9817792" y="3927025"/>
              <a:chExt cx="1631594" cy="1728900"/>
            </a:xfrm>
          </p:grpSpPr>
          <p:sp>
            <p:nvSpPr>
              <p:cNvPr id="3374" name="Google Shape;3374;p17"/>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5" name="Google Shape;3375;p17"/>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6" name="Google Shape;3376;p17"/>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77" name="Google Shape;3377;p17"/>
            <p:cNvGrpSpPr/>
            <p:nvPr/>
          </p:nvGrpSpPr>
          <p:grpSpPr>
            <a:xfrm>
              <a:off x="4808875" y="-111295"/>
              <a:ext cx="4335900" cy="4595400"/>
              <a:chOff x="4808875" y="-111295"/>
              <a:chExt cx="4335900" cy="4595400"/>
            </a:xfrm>
          </p:grpSpPr>
          <p:sp>
            <p:nvSpPr>
              <p:cNvPr id="3378" name="Google Shape;3378;p17"/>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9" name="Google Shape;3379;p17"/>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80" name="Google Shape;3380;p17"/>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81" name="Google Shape;3381;p17"/>
            <p:cNvGrpSpPr/>
            <p:nvPr/>
          </p:nvGrpSpPr>
          <p:grpSpPr>
            <a:xfrm>
              <a:off x="1316031" y="142329"/>
              <a:ext cx="2671800" cy="2839500"/>
              <a:chOff x="1316031" y="142329"/>
              <a:chExt cx="2671800" cy="2839500"/>
            </a:xfrm>
          </p:grpSpPr>
          <p:sp>
            <p:nvSpPr>
              <p:cNvPr id="3382" name="Google Shape;3382;p17"/>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83" name="Google Shape;3383;p17"/>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84" name="Google Shape;3384;p17"/>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85" name="Google Shape;3385;p17"/>
            <p:cNvGrpSpPr/>
            <p:nvPr/>
          </p:nvGrpSpPr>
          <p:grpSpPr>
            <a:xfrm>
              <a:off x="5624194" y="350969"/>
              <a:ext cx="4465200" cy="4734600"/>
              <a:chOff x="5624194" y="350969"/>
              <a:chExt cx="4465200" cy="4734600"/>
            </a:xfrm>
          </p:grpSpPr>
          <p:sp>
            <p:nvSpPr>
              <p:cNvPr id="3386" name="Google Shape;3386;p17"/>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87" name="Google Shape;3387;p17"/>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88" name="Google Shape;3388;p17"/>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89" name="Google Shape;3389;p17"/>
            <p:cNvGrpSpPr/>
            <p:nvPr/>
          </p:nvGrpSpPr>
          <p:grpSpPr>
            <a:xfrm>
              <a:off x="949298" y="529687"/>
              <a:ext cx="4532700" cy="4800900"/>
              <a:chOff x="949298" y="529687"/>
              <a:chExt cx="4532700" cy="4800900"/>
            </a:xfrm>
          </p:grpSpPr>
          <p:sp>
            <p:nvSpPr>
              <p:cNvPr id="3390" name="Google Shape;3390;p17"/>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91" name="Google Shape;3391;p17"/>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92" name="Google Shape;3392;p17"/>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93" name="Google Shape;3393;p17"/>
            <p:cNvGrpSpPr/>
            <p:nvPr/>
          </p:nvGrpSpPr>
          <p:grpSpPr>
            <a:xfrm>
              <a:off x="2032969" y="864182"/>
              <a:ext cx="4314900" cy="4572900"/>
              <a:chOff x="2032969" y="864182"/>
              <a:chExt cx="4314900" cy="4572900"/>
            </a:xfrm>
          </p:grpSpPr>
          <p:sp>
            <p:nvSpPr>
              <p:cNvPr id="3394" name="Google Shape;3394;p17"/>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95" name="Google Shape;3395;p17"/>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96" name="Google Shape;3396;p17"/>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97" name="Google Shape;3397;p17"/>
            <p:cNvGrpSpPr/>
            <p:nvPr/>
          </p:nvGrpSpPr>
          <p:grpSpPr>
            <a:xfrm>
              <a:off x="5255762" y="2121228"/>
              <a:ext cx="4399200" cy="4663500"/>
              <a:chOff x="5255762" y="2121228"/>
              <a:chExt cx="4399200" cy="4663500"/>
            </a:xfrm>
          </p:grpSpPr>
          <p:sp>
            <p:nvSpPr>
              <p:cNvPr id="3398" name="Google Shape;3398;p17"/>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99" name="Google Shape;3399;p17"/>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00" name="Google Shape;3400;p17"/>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401" name="Google Shape;3401;p17"/>
            <p:cNvGrpSpPr/>
            <p:nvPr/>
          </p:nvGrpSpPr>
          <p:grpSpPr>
            <a:xfrm>
              <a:off x="7086948" y="2711938"/>
              <a:ext cx="3990300" cy="4222800"/>
              <a:chOff x="7086948" y="2711938"/>
              <a:chExt cx="3990300" cy="4222800"/>
            </a:xfrm>
          </p:grpSpPr>
          <p:sp>
            <p:nvSpPr>
              <p:cNvPr id="3402" name="Google Shape;3402;p17"/>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03" name="Google Shape;3403;p17"/>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04" name="Google Shape;3404;p17"/>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sp>
        <p:nvSpPr>
          <p:cNvPr id="3405" name="Google Shape;3405;p17"/>
          <p:cNvSpPr txBox="1">
            <a:spLocks noGrp="1"/>
          </p:cNvSpPr>
          <p:nvPr>
            <p:ph type="title"/>
          </p:nvPr>
        </p:nvSpPr>
        <p:spPr>
          <a:xfrm>
            <a:off x="490800" y="294675"/>
            <a:ext cx="112104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sz="6000"/>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3406" name="Google Shape;3406;p17"/>
          <p:cNvGrpSpPr/>
          <p:nvPr/>
        </p:nvGrpSpPr>
        <p:grpSpPr>
          <a:xfrm rot="-1576190">
            <a:off x="1887113" y="143527"/>
            <a:ext cx="428837" cy="428837"/>
            <a:chOff x="8297437" y="2253663"/>
            <a:chExt cx="4117200" cy="4117200"/>
          </a:xfrm>
        </p:grpSpPr>
        <p:sp>
          <p:nvSpPr>
            <p:cNvPr id="3407" name="Google Shape;3407;p17"/>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08" name="Google Shape;3408;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09" name="Google Shape;3409;p17"/>
          <p:cNvGrpSpPr/>
          <p:nvPr/>
        </p:nvGrpSpPr>
        <p:grpSpPr>
          <a:xfrm rot="-1573267">
            <a:off x="601214" y="707139"/>
            <a:ext cx="368076" cy="368076"/>
            <a:chOff x="8297437" y="2253663"/>
            <a:chExt cx="4117200" cy="4117200"/>
          </a:xfrm>
        </p:grpSpPr>
        <p:sp>
          <p:nvSpPr>
            <p:cNvPr id="3410" name="Google Shape;3410;p1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11" name="Google Shape;3411;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12" name="Google Shape;3412;p17"/>
          <p:cNvGrpSpPr/>
          <p:nvPr/>
        </p:nvGrpSpPr>
        <p:grpSpPr>
          <a:xfrm rot="-1572434">
            <a:off x="1655003" y="407816"/>
            <a:ext cx="235871" cy="235871"/>
            <a:chOff x="8297437" y="2253663"/>
            <a:chExt cx="4117200" cy="4117200"/>
          </a:xfrm>
        </p:grpSpPr>
        <p:sp>
          <p:nvSpPr>
            <p:cNvPr id="3413" name="Google Shape;3413;p17"/>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14" name="Google Shape;3414;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15" name="Google Shape;3415;p17"/>
          <p:cNvGrpSpPr/>
          <p:nvPr/>
        </p:nvGrpSpPr>
        <p:grpSpPr>
          <a:xfrm rot="-1574617">
            <a:off x="5180605" y="910646"/>
            <a:ext cx="393853" cy="393853"/>
            <a:chOff x="8297437" y="2253663"/>
            <a:chExt cx="4117200" cy="4117200"/>
          </a:xfrm>
        </p:grpSpPr>
        <p:sp>
          <p:nvSpPr>
            <p:cNvPr id="3416" name="Google Shape;3416;p1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17" name="Google Shape;3417;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18" name="Google Shape;3418;p17"/>
          <p:cNvGrpSpPr/>
          <p:nvPr/>
        </p:nvGrpSpPr>
        <p:grpSpPr>
          <a:xfrm rot="-1572610">
            <a:off x="11396404" y="676001"/>
            <a:ext cx="535083" cy="535083"/>
            <a:chOff x="8297437" y="2253663"/>
            <a:chExt cx="4117200" cy="4117200"/>
          </a:xfrm>
        </p:grpSpPr>
        <p:sp>
          <p:nvSpPr>
            <p:cNvPr id="3419" name="Google Shape;3419;p1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20" name="Google Shape;3420;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21" name="Google Shape;3421;p17"/>
          <p:cNvGrpSpPr/>
          <p:nvPr/>
        </p:nvGrpSpPr>
        <p:grpSpPr>
          <a:xfrm rot="-1573459">
            <a:off x="8242027" y="447465"/>
            <a:ext cx="402508" cy="402508"/>
            <a:chOff x="8297437" y="2253663"/>
            <a:chExt cx="4117200" cy="4117200"/>
          </a:xfrm>
        </p:grpSpPr>
        <p:sp>
          <p:nvSpPr>
            <p:cNvPr id="3422" name="Google Shape;3422;p17"/>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23" name="Google Shape;3423;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24" name="Google Shape;3424;p17"/>
          <p:cNvGrpSpPr/>
          <p:nvPr/>
        </p:nvGrpSpPr>
        <p:grpSpPr>
          <a:xfrm rot="-1572434">
            <a:off x="1431720" y="1510058"/>
            <a:ext cx="235871" cy="235871"/>
            <a:chOff x="8297437" y="2253663"/>
            <a:chExt cx="4117200" cy="4117200"/>
          </a:xfrm>
        </p:grpSpPr>
        <p:sp>
          <p:nvSpPr>
            <p:cNvPr id="3425" name="Google Shape;3425;p17"/>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26" name="Google Shape;3426;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427" name="Google Shape;3427;p17"/>
          <p:cNvGrpSpPr/>
          <p:nvPr/>
        </p:nvGrpSpPr>
        <p:grpSpPr>
          <a:xfrm rot="-1575894">
            <a:off x="4273965" y="525262"/>
            <a:ext cx="316334" cy="316334"/>
            <a:chOff x="8297437" y="2253663"/>
            <a:chExt cx="4117200" cy="4117200"/>
          </a:xfrm>
        </p:grpSpPr>
        <p:sp>
          <p:nvSpPr>
            <p:cNvPr id="3428" name="Google Shape;3428;p17"/>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429" name="Google Shape;3429;p1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177"/>
        <p:cNvGrpSpPr/>
        <p:nvPr/>
      </p:nvGrpSpPr>
      <p:grpSpPr>
        <a:xfrm>
          <a:off x="0" y="0"/>
          <a:ext cx="0" cy="0"/>
          <a:chOff x="0" y="0"/>
          <a:chExt cx="0" cy="0"/>
        </a:xfrm>
      </p:grpSpPr>
      <p:grpSp>
        <p:nvGrpSpPr>
          <p:cNvPr id="178" name="Google Shape;178;p4"/>
          <p:cNvGrpSpPr/>
          <p:nvPr/>
        </p:nvGrpSpPr>
        <p:grpSpPr>
          <a:xfrm>
            <a:off x="-1942565" y="411346"/>
            <a:ext cx="7022241" cy="5834306"/>
            <a:chOff x="-1942565" y="411346"/>
            <a:chExt cx="7022241" cy="5834306"/>
          </a:xfrm>
        </p:grpSpPr>
        <p:grpSp>
          <p:nvGrpSpPr>
            <p:cNvPr id="179" name="Google Shape;179;p4"/>
            <p:cNvGrpSpPr/>
            <p:nvPr/>
          </p:nvGrpSpPr>
          <p:grpSpPr>
            <a:xfrm>
              <a:off x="-1704500" y="612357"/>
              <a:ext cx="3827767" cy="4062819"/>
              <a:chOff x="3346366" y="66264"/>
              <a:chExt cx="4787701" cy="5081700"/>
            </a:xfrm>
          </p:grpSpPr>
          <p:sp>
            <p:nvSpPr>
              <p:cNvPr id="180" name="Google Shape;180;p4"/>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1" name="Google Shape;181;p4"/>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2" name="Google Shape;182;p4"/>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3" name="Google Shape;183;p4"/>
            <p:cNvGrpSpPr/>
            <p:nvPr/>
          </p:nvGrpSpPr>
          <p:grpSpPr>
            <a:xfrm>
              <a:off x="-235984" y="1747961"/>
              <a:ext cx="3513753" cy="3721752"/>
              <a:chOff x="5031721" y="1309109"/>
              <a:chExt cx="4394938" cy="4655100"/>
            </a:xfrm>
          </p:grpSpPr>
          <p:sp>
            <p:nvSpPr>
              <p:cNvPr id="184" name="Google Shape;184;p4"/>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5" name="Google Shape;185;p4"/>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6" name="Google Shape;186;p4"/>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87" name="Google Shape;187;p4"/>
            <p:cNvGrpSpPr/>
            <p:nvPr/>
          </p:nvGrpSpPr>
          <p:grpSpPr>
            <a:xfrm>
              <a:off x="-429814" y="1199055"/>
              <a:ext cx="3454447" cy="3657713"/>
              <a:chOff x="4789281" y="622548"/>
              <a:chExt cx="4320760" cy="4575000"/>
            </a:xfrm>
          </p:grpSpPr>
          <p:sp>
            <p:nvSpPr>
              <p:cNvPr id="188" name="Google Shape;188;p4"/>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9" name="Google Shape;189;p4"/>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0" name="Google Shape;190;p4"/>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91" name="Google Shape;191;p4"/>
            <p:cNvGrpSpPr/>
            <p:nvPr/>
          </p:nvGrpSpPr>
          <p:grpSpPr>
            <a:xfrm>
              <a:off x="1184577" y="2097022"/>
              <a:ext cx="3518919" cy="3727269"/>
              <a:chOff x="6808533" y="1745708"/>
              <a:chExt cx="4401400" cy="4662000"/>
            </a:xfrm>
          </p:grpSpPr>
          <p:sp>
            <p:nvSpPr>
              <p:cNvPr id="192" name="Google Shape;192;p4"/>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3" name="Google Shape;193;p4"/>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4" name="Google Shape;194;p4"/>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95" name="Google Shape;195;p4"/>
            <p:cNvGrpSpPr/>
            <p:nvPr/>
          </p:nvGrpSpPr>
          <p:grpSpPr>
            <a:xfrm>
              <a:off x="-1248037" y="1657220"/>
              <a:ext cx="4152284" cy="4413720"/>
              <a:chOff x="3765864" y="1195612"/>
              <a:chExt cx="5193601" cy="5520600"/>
            </a:xfrm>
          </p:grpSpPr>
          <p:sp>
            <p:nvSpPr>
              <p:cNvPr id="196" name="Google Shape;196;p4"/>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7" name="Google Shape;197;p4"/>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8" name="Google Shape;198;p4"/>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99" name="Google Shape;199;p4"/>
            <p:cNvGrpSpPr/>
            <p:nvPr/>
          </p:nvGrpSpPr>
          <p:grpSpPr>
            <a:xfrm>
              <a:off x="397869" y="1625016"/>
              <a:ext cx="3481150" cy="3680258"/>
              <a:chOff x="5824532" y="1155331"/>
              <a:chExt cx="4354159" cy="4603200"/>
            </a:xfrm>
          </p:grpSpPr>
          <p:sp>
            <p:nvSpPr>
              <p:cNvPr id="200" name="Google Shape;200;p4"/>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1" name="Google Shape;201;p4"/>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2" name="Google Shape;202;p4"/>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03" name="Google Shape;203;p4"/>
            <p:cNvGrpSpPr/>
            <p:nvPr/>
          </p:nvGrpSpPr>
          <p:grpSpPr>
            <a:xfrm>
              <a:off x="684259" y="2581283"/>
              <a:ext cx="3404124" cy="3597270"/>
              <a:chOff x="6182744" y="2351413"/>
              <a:chExt cx="4257816" cy="4499400"/>
            </a:xfrm>
          </p:grpSpPr>
          <p:sp>
            <p:nvSpPr>
              <p:cNvPr id="204" name="Google Shape;204;p4"/>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5" name="Google Shape;205;p4"/>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6" name="Google Shape;206;p4"/>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07" name="Google Shape;207;p4"/>
            <p:cNvGrpSpPr/>
            <p:nvPr/>
          </p:nvGrpSpPr>
          <p:grpSpPr>
            <a:xfrm>
              <a:off x="3157003" y="3298238"/>
              <a:ext cx="1922673" cy="2035367"/>
              <a:chOff x="9275607" y="3248167"/>
              <a:chExt cx="2404844" cy="2545800"/>
            </a:xfrm>
          </p:grpSpPr>
          <p:sp>
            <p:nvSpPr>
              <p:cNvPr id="208" name="Google Shape;208;p4"/>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9" name="Google Shape;209;p4"/>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0" name="Google Shape;210;p4"/>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11" name="Google Shape;211;p4"/>
            <p:cNvGrpSpPr/>
            <p:nvPr/>
          </p:nvGrpSpPr>
          <p:grpSpPr>
            <a:xfrm>
              <a:off x="502647" y="2126688"/>
              <a:ext cx="3532730" cy="3742140"/>
              <a:chOff x="5955587" y="1782813"/>
              <a:chExt cx="4418674" cy="4680600"/>
            </a:xfrm>
          </p:grpSpPr>
          <p:sp>
            <p:nvSpPr>
              <p:cNvPr id="212" name="Google Shape;212;p4"/>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3" name="Google Shape;213;p4"/>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4" name="Google Shape;214;p4"/>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15" name="Google Shape;215;p4"/>
            <p:cNvGrpSpPr/>
            <p:nvPr/>
          </p:nvGrpSpPr>
          <p:grpSpPr>
            <a:xfrm>
              <a:off x="-1426786" y="1825790"/>
              <a:ext cx="2467710" cy="2611135"/>
              <a:chOff x="2134683" y="1406427"/>
              <a:chExt cx="4494099" cy="4755300"/>
            </a:xfrm>
          </p:grpSpPr>
          <p:sp>
            <p:nvSpPr>
              <p:cNvPr id="216" name="Google Shape;216;p4"/>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7" name="Google Shape;217;p4"/>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8" name="Google Shape;218;p4"/>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19" name="Google Shape;219;p4"/>
            <p:cNvGrpSpPr/>
            <p:nvPr/>
          </p:nvGrpSpPr>
          <p:grpSpPr>
            <a:xfrm>
              <a:off x="2098917" y="3527697"/>
              <a:ext cx="2467501" cy="2623239"/>
              <a:chOff x="7952172" y="3535170"/>
              <a:chExt cx="3086305" cy="3281100"/>
            </a:xfrm>
          </p:grpSpPr>
          <p:sp>
            <p:nvSpPr>
              <p:cNvPr id="220" name="Google Shape;220;p4"/>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1" name="Google Shape;221;p4"/>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2" name="Google Shape;222;p4"/>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23" name="Google Shape;223;p4"/>
            <p:cNvGrpSpPr/>
            <p:nvPr/>
          </p:nvGrpSpPr>
          <p:grpSpPr>
            <a:xfrm>
              <a:off x="3590480" y="3840985"/>
              <a:ext cx="1304459" cy="1382256"/>
              <a:chOff x="9817792" y="3927025"/>
              <a:chExt cx="1631594" cy="1728900"/>
            </a:xfrm>
          </p:grpSpPr>
          <p:sp>
            <p:nvSpPr>
              <p:cNvPr id="224" name="Google Shape;224;p4"/>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5" name="Google Shape;225;p4"/>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6" name="Google Shape;226;p4"/>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27" name="Google Shape;227;p4"/>
            <p:cNvGrpSpPr/>
            <p:nvPr/>
          </p:nvGrpSpPr>
          <p:grpSpPr>
            <a:xfrm>
              <a:off x="-1704499" y="743570"/>
              <a:ext cx="2580641" cy="2735131"/>
              <a:chOff x="2075692" y="52828"/>
              <a:chExt cx="4347442" cy="4607700"/>
            </a:xfrm>
          </p:grpSpPr>
          <p:sp>
            <p:nvSpPr>
              <p:cNvPr id="228" name="Google Shape;228;p4"/>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9" name="Google Shape;229;p4"/>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0" name="Google Shape;230;p4"/>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31" name="Google Shape;231;p4"/>
            <p:cNvGrpSpPr/>
            <p:nvPr/>
          </p:nvGrpSpPr>
          <p:grpSpPr>
            <a:xfrm>
              <a:off x="-1942565" y="556320"/>
              <a:ext cx="2626826" cy="2787777"/>
              <a:chOff x="459511" y="835636"/>
              <a:chExt cx="3285587" cy="3486900"/>
            </a:xfrm>
          </p:grpSpPr>
          <p:sp>
            <p:nvSpPr>
              <p:cNvPr id="232" name="Google Shape;232;p4"/>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3" name="Google Shape;233;p4"/>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4" name="Google Shape;234;p4"/>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35" name="Google Shape;235;p4"/>
            <p:cNvGrpSpPr/>
            <p:nvPr/>
          </p:nvGrpSpPr>
          <p:grpSpPr>
            <a:xfrm>
              <a:off x="-1646111" y="1477100"/>
              <a:ext cx="3516511" cy="3724631"/>
              <a:chOff x="3267959" y="970321"/>
              <a:chExt cx="4398388" cy="4658700"/>
            </a:xfrm>
          </p:grpSpPr>
          <p:sp>
            <p:nvSpPr>
              <p:cNvPr id="236" name="Google Shape;236;p4"/>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7" name="Google Shape;237;p4"/>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8" name="Google Shape;238;p4"/>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39" name="Google Shape;239;p4"/>
            <p:cNvGrpSpPr/>
            <p:nvPr/>
          </p:nvGrpSpPr>
          <p:grpSpPr>
            <a:xfrm>
              <a:off x="-414149" y="612348"/>
              <a:ext cx="3466552" cy="3674022"/>
              <a:chOff x="4808875" y="-111295"/>
              <a:chExt cx="4335900" cy="4595400"/>
            </a:xfrm>
          </p:grpSpPr>
          <p:sp>
            <p:nvSpPr>
              <p:cNvPr id="240" name="Google Shape;240;p4"/>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1" name="Google Shape;241;p4"/>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2" name="Google Shape;242;p4"/>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43" name="Google Shape;243;p4"/>
            <p:cNvGrpSpPr/>
            <p:nvPr/>
          </p:nvGrpSpPr>
          <p:grpSpPr>
            <a:xfrm>
              <a:off x="237698" y="981928"/>
              <a:ext cx="3569927" cy="3785313"/>
              <a:chOff x="5624194" y="350969"/>
              <a:chExt cx="4465200" cy="4734600"/>
            </a:xfrm>
          </p:grpSpPr>
          <p:sp>
            <p:nvSpPr>
              <p:cNvPr id="244" name="Google Shape;244;p4"/>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5" name="Google Shape;245;p4"/>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6" name="Google Shape;246;p4"/>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47" name="Google Shape;247;p4"/>
            <p:cNvGrpSpPr/>
            <p:nvPr/>
          </p:nvGrpSpPr>
          <p:grpSpPr>
            <a:xfrm>
              <a:off x="-56862" y="2397250"/>
              <a:ext cx="3517160" cy="3728468"/>
              <a:chOff x="5255762" y="2121228"/>
              <a:chExt cx="4399200" cy="4663500"/>
            </a:xfrm>
          </p:grpSpPr>
          <p:sp>
            <p:nvSpPr>
              <p:cNvPr id="248" name="Google Shape;248;p4"/>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9" name="Google Shape;249;p4"/>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0" name="Google Shape;250;p4"/>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51" name="Google Shape;251;p4"/>
            <p:cNvGrpSpPr/>
            <p:nvPr/>
          </p:nvGrpSpPr>
          <p:grpSpPr>
            <a:xfrm>
              <a:off x="1407171" y="2869523"/>
              <a:ext cx="3190245" cy="3376129"/>
              <a:chOff x="7086948" y="2711938"/>
              <a:chExt cx="3990300" cy="4222800"/>
            </a:xfrm>
          </p:grpSpPr>
          <p:sp>
            <p:nvSpPr>
              <p:cNvPr id="252" name="Google Shape;252;p4"/>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3" name="Google Shape;253;p4"/>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4" name="Google Shape;254;p4"/>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55" name="Google Shape;255;p4"/>
            <p:cNvGrpSpPr/>
            <p:nvPr/>
          </p:nvGrpSpPr>
          <p:grpSpPr>
            <a:xfrm>
              <a:off x="-1651134" y="1392285"/>
              <a:ext cx="2467691" cy="2615242"/>
              <a:chOff x="2032969" y="864182"/>
              <a:chExt cx="4314900" cy="4572900"/>
            </a:xfrm>
          </p:grpSpPr>
          <p:sp>
            <p:nvSpPr>
              <p:cNvPr id="256" name="Google Shape;256;p4"/>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7" name="Google Shape;257;p4"/>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58" name="Google Shape;258;p4"/>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59" name="Google Shape;259;p4"/>
            <p:cNvGrpSpPr/>
            <p:nvPr/>
          </p:nvGrpSpPr>
          <p:grpSpPr>
            <a:xfrm>
              <a:off x="-1646103" y="1119158"/>
              <a:ext cx="2136104" cy="2270180"/>
              <a:chOff x="1316031" y="142329"/>
              <a:chExt cx="2671800" cy="2839500"/>
            </a:xfrm>
          </p:grpSpPr>
          <p:sp>
            <p:nvSpPr>
              <p:cNvPr id="260" name="Google Shape;260;p4"/>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1" name="Google Shape;261;p4"/>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2" name="Google Shape;262;p4"/>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63" name="Google Shape;263;p4"/>
            <p:cNvGrpSpPr/>
            <p:nvPr/>
          </p:nvGrpSpPr>
          <p:grpSpPr>
            <a:xfrm>
              <a:off x="-601805" y="1119148"/>
              <a:ext cx="1427911" cy="1514413"/>
              <a:chOff x="1470547" y="379512"/>
              <a:chExt cx="1786005" cy="1894200"/>
            </a:xfrm>
          </p:grpSpPr>
          <p:sp>
            <p:nvSpPr>
              <p:cNvPr id="264" name="Google Shape;264;p4"/>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5" name="Google Shape;265;p4"/>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6" name="Google Shape;266;p4"/>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67" name="Google Shape;267;p4"/>
            <p:cNvGrpSpPr/>
            <p:nvPr/>
          </p:nvGrpSpPr>
          <p:grpSpPr>
            <a:xfrm>
              <a:off x="-1919487" y="1763795"/>
              <a:ext cx="2580641" cy="2735131"/>
              <a:chOff x="2075692" y="52828"/>
              <a:chExt cx="4347442" cy="4607700"/>
            </a:xfrm>
          </p:grpSpPr>
          <p:sp>
            <p:nvSpPr>
              <p:cNvPr id="268" name="Google Shape;268;p4"/>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69" name="Google Shape;269;p4"/>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0" name="Google Shape;270;p4"/>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271" name="Google Shape;271;p4"/>
            <p:cNvGrpSpPr/>
            <p:nvPr/>
          </p:nvGrpSpPr>
          <p:grpSpPr>
            <a:xfrm rot="-1576190">
              <a:off x="3295488" y="734727"/>
              <a:ext cx="428837" cy="428837"/>
              <a:chOff x="8297437" y="2253663"/>
              <a:chExt cx="4117200" cy="4117200"/>
            </a:xfrm>
          </p:grpSpPr>
          <p:sp>
            <p:nvSpPr>
              <p:cNvPr id="272" name="Google Shape;272;p4"/>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73" name="Google Shape;273;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74" name="Google Shape;274;p4"/>
            <p:cNvGrpSpPr/>
            <p:nvPr/>
          </p:nvGrpSpPr>
          <p:grpSpPr>
            <a:xfrm rot="-1573267">
              <a:off x="2009589" y="1298339"/>
              <a:ext cx="368076" cy="368076"/>
              <a:chOff x="8297437" y="2253663"/>
              <a:chExt cx="4117200" cy="4117200"/>
            </a:xfrm>
          </p:grpSpPr>
          <p:sp>
            <p:nvSpPr>
              <p:cNvPr id="275" name="Google Shape;275;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76" name="Google Shape;276;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77" name="Google Shape;277;p4"/>
            <p:cNvGrpSpPr/>
            <p:nvPr/>
          </p:nvGrpSpPr>
          <p:grpSpPr>
            <a:xfrm rot="-1572434">
              <a:off x="3063378" y="999016"/>
              <a:ext cx="235871" cy="235871"/>
              <a:chOff x="8297437" y="2253663"/>
              <a:chExt cx="4117200" cy="4117200"/>
            </a:xfrm>
          </p:grpSpPr>
          <p:sp>
            <p:nvSpPr>
              <p:cNvPr id="278" name="Google Shape;278;p4"/>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79" name="Google Shape;279;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80" name="Google Shape;280;p4"/>
            <p:cNvGrpSpPr/>
            <p:nvPr/>
          </p:nvGrpSpPr>
          <p:grpSpPr>
            <a:xfrm rot="-1574351">
              <a:off x="2668864" y="5100571"/>
              <a:ext cx="550364" cy="550364"/>
              <a:chOff x="8297437" y="2253663"/>
              <a:chExt cx="4117200" cy="4117200"/>
            </a:xfrm>
          </p:grpSpPr>
          <p:sp>
            <p:nvSpPr>
              <p:cNvPr id="281" name="Google Shape;281;p4"/>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82" name="Google Shape;282;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83" name="Google Shape;283;p4"/>
            <p:cNvGrpSpPr/>
            <p:nvPr/>
          </p:nvGrpSpPr>
          <p:grpSpPr>
            <a:xfrm rot="-1572813">
              <a:off x="2184332" y="3756001"/>
              <a:ext cx="300132" cy="300132"/>
              <a:chOff x="8297437" y="2253663"/>
              <a:chExt cx="4117200" cy="4117200"/>
            </a:xfrm>
          </p:grpSpPr>
          <p:sp>
            <p:nvSpPr>
              <p:cNvPr id="284" name="Google Shape;284;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85" name="Google Shape;285;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86" name="Google Shape;286;p4"/>
            <p:cNvGrpSpPr/>
            <p:nvPr/>
          </p:nvGrpSpPr>
          <p:grpSpPr>
            <a:xfrm rot="-1572610">
              <a:off x="751817" y="502001"/>
              <a:ext cx="535083" cy="535083"/>
              <a:chOff x="8297437" y="2253663"/>
              <a:chExt cx="4117200" cy="4117200"/>
            </a:xfrm>
          </p:grpSpPr>
          <p:sp>
            <p:nvSpPr>
              <p:cNvPr id="287" name="Google Shape;287;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88" name="Google Shape;288;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89" name="Google Shape;289;p4"/>
            <p:cNvGrpSpPr/>
            <p:nvPr/>
          </p:nvGrpSpPr>
          <p:grpSpPr>
            <a:xfrm rot="-1574662">
              <a:off x="3361860" y="1802169"/>
              <a:ext cx="296081" cy="296081"/>
              <a:chOff x="8297437" y="2253663"/>
              <a:chExt cx="4117200" cy="4117200"/>
            </a:xfrm>
          </p:grpSpPr>
          <p:sp>
            <p:nvSpPr>
              <p:cNvPr id="290" name="Google Shape;290;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1" name="Google Shape;291;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2" name="Google Shape;292;p4"/>
            <p:cNvGrpSpPr/>
            <p:nvPr/>
          </p:nvGrpSpPr>
          <p:grpSpPr>
            <a:xfrm rot="-1572434">
              <a:off x="2840095" y="2101258"/>
              <a:ext cx="235871" cy="235871"/>
              <a:chOff x="8297437" y="2253663"/>
              <a:chExt cx="4117200" cy="4117200"/>
            </a:xfrm>
          </p:grpSpPr>
          <p:sp>
            <p:nvSpPr>
              <p:cNvPr id="293" name="Google Shape;293;p4"/>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4" name="Google Shape;294;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295" name="Google Shape;295;p4"/>
            <p:cNvGrpSpPr/>
            <p:nvPr/>
          </p:nvGrpSpPr>
          <p:grpSpPr>
            <a:xfrm rot="-1575143">
              <a:off x="3962399" y="4046267"/>
              <a:ext cx="404901" cy="404901"/>
              <a:chOff x="8297437" y="2253663"/>
              <a:chExt cx="4117200" cy="4117200"/>
            </a:xfrm>
          </p:grpSpPr>
          <p:sp>
            <p:nvSpPr>
              <p:cNvPr id="296" name="Google Shape;296;p4"/>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297" name="Google Shape;297;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sp>
        <p:nvSpPr>
          <p:cNvPr id="298" name="Google Shape;298;p4"/>
          <p:cNvSpPr txBox="1">
            <a:spLocks noGrp="1"/>
          </p:cNvSpPr>
          <p:nvPr>
            <p:ph type="title"/>
          </p:nvPr>
        </p:nvSpPr>
        <p:spPr>
          <a:xfrm>
            <a:off x="277475" y="2666100"/>
            <a:ext cx="39507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8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299" name="Google Shape;299;p4"/>
          <p:cNvSpPr txBox="1">
            <a:spLocks noGrp="1"/>
          </p:cNvSpPr>
          <p:nvPr>
            <p:ph type="body" idx="1"/>
          </p:nvPr>
        </p:nvSpPr>
        <p:spPr>
          <a:xfrm>
            <a:off x="4885375" y="4024075"/>
            <a:ext cx="6324900" cy="15852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grpSp>
        <p:nvGrpSpPr>
          <p:cNvPr id="300" name="Google Shape;300;p4"/>
          <p:cNvGrpSpPr/>
          <p:nvPr/>
        </p:nvGrpSpPr>
        <p:grpSpPr>
          <a:xfrm rot="1574351" flipH="1">
            <a:off x="10706060" y="6105196"/>
            <a:ext cx="550364" cy="550364"/>
            <a:chOff x="8297437" y="2253663"/>
            <a:chExt cx="4117200" cy="4117200"/>
          </a:xfrm>
        </p:grpSpPr>
        <p:sp>
          <p:nvSpPr>
            <p:cNvPr id="301" name="Google Shape;301;p4"/>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02" name="Google Shape;302;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03" name="Google Shape;303;p4"/>
          <p:cNvGrpSpPr/>
          <p:nvPr/>
        </p:nvGrpSpPr>
        <p:grpSpPr>
          <a:xfrm rot="1572813" flipH="1">
            <a:off x="10998748" y="5549826"/>
            <a:ext cx="300132" cy="300132"/>
            <a:chOff x="8297437" y="2253663"/>
            <a:chExt cx="4117200" cy="4117200"/>
          </a:xfrm>
        </p:grpSpPr>
        <p:sp>
          <p:nvSpPr>
            <p:cNvPr id="304" name="Google Shape;304;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05" name="Google Shape;305;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06" name="Google Shape;306;p4"/>
          <p:cNvGrpSpPr/>
          <p:nvPr/>
        </p:nvGrpSpPr>
        <p:grpSpPr>
          <a:xfrm rot="1574662" flipH="1">
            <a:off x="8956135" y="6314682"/>
            <a:ext cx="296081" cy="296081"/>
            <a:chOff x="8297437" y="2253663"/>
            <a:chExt cx="4117200" cy="4117200"/>
          </a:xfrm>
        </p:grpSpPr>
        <p:sp>
          <p:nvSpPr>
            <p:cNvPr id="307" name="Google Shape;307;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08" name="Google Shape;308;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09" name="Google Shape;309;p4"/>
          <p:cNvGrpSpPr/>
          <p:nvPr/>
        </p:nvGrpSpPr>
        <p:grpSpPr>
          <a:xfrm rot="1575143" flipH="1">
            <a:off x="11569813" y="5583217"/>
            <a:ext cx="404901" cy="404901"/>
            <a:chOff x="8297437" y="2253663"/>
            <a:chExt cx="4117200" cy="4117200"/>
          </a:xfrm>
        </p:grpSpPr>
        <p:sp>
          <p:nvSpPr>
            <p:cNvPr id="310" name="Google Shape;310;p4"/>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11" name="Google Shape;311;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12" name="Google Shape;312;p4"/>
          <p:cNvGrpSpPr/>
          <p:nvPr/>
        </p:nvGrpSpPr>
        <p:grpSpPr>
          <a:xfrm rot="-1574875">
            <a:off x="11465118" y="707308"/>
            <a:ext cx="498991" cy="498991"/>
            <a:chOff x="8297437" y="2253663"/>
            <a:chExt cx="4117200" cy="4117200"/>
          </a:xfrm>
        </p:grpSpPr>
        <p:sp>
          <p:nvSpPr>
            <p:cNvPr id="313" name="Google Shape;313;p4"/>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14" name="Google Shape;314;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15" name="Google Shape;315;p4"/>
          <p:cNvGrpSpPr/>
          <p:nvPr/>
        </p:nvGrpSpPr>
        <p:grpSpPr>
          <a:xfrm rot="-1576533">
            <a:off x="10316940" y="219092"/>
            <a:ext cx="400849" cy="400849"/>
            <a:chOff x="8297437" y="2253663"/>
            <a:chExt cx="4117200" cy="4117200"/>
          </a:xfrm>
        </p:grpSpPr>
        <p:sp>
          <p:nvSpPr>
            <p:cNvPr id="316" name="Google Shape;316;p4"/>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17" name="Google Shape;317;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318" name="Google Shape;318;p4"/>
          <p:cNvGrpSpPr/>
          <p:nvPr/>
        </p:nvGrpSpPr>
        <p:grpSpPr>
          <a:xfrm rot="-1570589">
            <a:off x="11145475" y="226906"/>
            <a:ext cx="298661" cy="298661"/>
            <a:chOff x="8297437" y="2253663"/>
            <a:chExt cx="4117200" cy="4117200"/>
          </a:xfrm>
        </p:grpSpPr>
        <p:sp>
          <p:nvSpPr>
            <p:cNvPr id="319" name="Google Shape;319;p4"/>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20" name="Google Shape;320;p4"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321"/>
        <p:cNvGrpSpPr/>
        <p:nvPr/>
      </p:nvGrpSpPr>
      <p:grpSpPr>
        <a:xfrm>
          <a:off x="0" y="0"/>
          <a:ext cx="0" cy="0"/>
          <a:chOff x="0" y="0"/>
          <a:chExt cx="0" cy="0"/>
        </a:xfrm>
      </p:grpSpPr>
      <p:grpSp>
        <p:nvGrpSpPr>
          <p:cNvPr id="322" name="Google Shape;322;p5"/>
          <p:cNvGrpSpPr/>
          <p:nvPr/>
        </p:nvGrpSpPr>
        <p:grpSpPr>
          <a:xfrm>
            <a:off x="8488771" y="-630694"/>
            <a:ext cx="3931817" cy="2468930"/>
            <a:chOff x="459511" y="-111295"/>
            <a:chExt cx="11220939" cy="7046034"/>
          </a:xfrm>
        </p:grpSpPr>
        <p:grpSp>
          <p:nvGrpSpPr>
            <p:cNvPr id="323" name="Google Shape;323;p5"/>
            <p:cNvGrpSpPr/>
            <p:nvPr/>
          </p:nvGrpSpPr>
          <p:grpSpPr>
            <a:xfrm>
              <a:off x="3346366" y="66264"/>
              <a:ext cx="4787701" cy="5081700"/>
              <a:chOff x="3346366" y="66264"/>
              <a:chExt cx="4787701" cy="5081700"/>
            </a:xfrm>
          </p:grpSpPr>
          <p:sp>
            <p:nvSpPr>
              <p:cNvPr id="324" name="Google Shape;324;p5"/>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5" name="Google Shape;325;p5"/>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6" name="Google Shape;326;p5"/>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27" name="Google Shape;327;p5"/>
            <p:cNvGrpSpPr/>
            <p:nvPr/>
          </p:nvGrpSpPr>
          <p:grpSpPr>
            <a:xfrm>
              <a:off x="3765864" y="1195612"/>
              <a:ext cx="5193601" cy="5520600"/>
              <a:chOff x="3765864" y="1195612"/>
              <a:chExt cx="5193601" cy="5520600"/>
            </a:xfrm>
          </p:grpSpPr>
          <p:sp>
            <p:nvSpPr>
              <p:cNvPr id="328" name="Google Shape;328;p5"/>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29" name="Google Shape;329;p5"/>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0" name="Google Shape;330;p5"/>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1" name="Google Shape;331;p5"/>
            <p:cNvGrpSpPr/>
            <p:nvPr/>
          </p:nvGrpSpPr>
          <p:grpSpPr>
            <a:xfrm>
              <a:off x="5031721" y="1309109"/>
              <a:ext cx="4394938" cy="4655100"/>
              <a:chOff x="5031721" y="1309109"/>
              <a:chExt cx="4394938" cy="4655100"/>
            </a:xfrm>
          </p:grpSpPr>
          <p:sp>
            <p:nvSpPr>
              <p:cNvPr id="332" name="Google Shape;332;p5"/>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3" name="Google Shape;333;p5"/>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4" name="Google Shape;334;p5"/>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5" name="Google Shape;335;p5"/>
            <p:cNvGrpSpPr/>
            <p:nvPr/>
          </p:nvGrpSpPr>
          <p:grpSpPr>
            <a:xfrm>
              <a:off x="905180" y="112533"/>
              <a:ext cx="4401720" cy="4660800"/>
              <a:chOff x="905180" y="112533"/>
              <a:chExt cx="4401720" cy="4660800"/>
            </a:xfrm>
          </p:grpSpPr>
          <p:sp>
            <p:nvSpPr>
              <p:cNvPr id="336" name="Google Shape;336;p5"/>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7" name="Google Shape;337;p5"/>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38" name="Google Shape;338;p5"/>
            <p:cNvGrpSpPr/>
            <p:nvPr/>
          </p:nvGrpSpPr>
          <p:grpSpPr>
            <a:xfrm>
              <a:off x="4789281" y="622548"/>
              <a:ext cx="4320760" cy="4575000"/>
              <a:chOff x="4789281" y="622548"/>
              <a:chExt cx="4320760" cy="4575000"/>
            </a:xfrm>
          </p:grpSpPr>
          <p:sp>
            <p:nvSpPr>
              <p:cNvPr id="339" name="Google Shape;339;p5"/>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0" name="Google Shape;340;p5"/>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1" name="Google Shape;341;p5"/>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42" name="Google Shape;342;p5"/>
            <p:cNvGrpSpPr/>
            <p:nvPr/>
          </p:nvGrpSpPr>
          <p:grpSpPr>
            <a:xfrm>
              <a:off x="6808533" y="1745708"/>
              <a:ext cx="4401400" cy="4662000"/>
              <a:chOff x="6808533" y="1745708"/>
              <a:chExt cx="4401400" cy="4662000"/>
            </a:xfrm>
          </p:grpSpPr>
          <p:sp>
            <p:nvSpPr>
              <p:cNvPr id="343" name="Google Shape;343;p5"/>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4" name="Google Shape;344;p5"/>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5" name="Google Shape;345;p5"/>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46" name="Google Shape;346;p5"/>
            <p:cNvGrpSpPr/>
            <p:nvPr/>
          </p:nvGrpSpPr>
          <p:grpSpPr>
            <a:xfrm>
              <a:off x="5824532" y="1155331"/>
              <a:ext cx="4354159" cy="4603200"/>
              <a:chOff x="5824532" y="1155331"/>
              <a:chExt cx="4354159" cy="4603200"/>
            </a:xfrm>
          </p:grpSpPr>
          <p:sp>
            <p:nvSpPr>
              <p:cNvPr id="347" name="Google Shape;347;p5"/>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8" name="Google Shape;348;p5"/>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49" name="Google Shape;349;p5"/>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50" name="Google Shape;350;p5"/>
            <p:cNvGrpSpPr/>
            <p:nvPr/>
          </p:nvGrpSpPr>
          <p:grpSpPr>
            <a:xfrm>
              <a:off x="2134683" y="1406427"/>
              <a:ext cx="4494099" cy="4755300"/>
              <a:chOff x="2134683" y="1406427"/>
              <a:chExt cx="4494099" cy="4755300"/>
            </a:xfrm>
          </p:grpSpPr>
          <p:sp>
            <p:nvSpPr>
              <p:cNvPr id="351" name="Google Shape;351;p5"/>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52" name="Google Shape;352;p5"/>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53" name="Google Shape;353;p5"/>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54" name="Google Shape;354;p5"/>
            <p:cNvGrpSpPr/>
            <p:nvPr/>
          </p:nvGrpSpPr>
          <p:grpSpPr>
            <a:xfrm>
              <a:off x="6182744" y="2351413"/>
              <a:ext cx="4257816" cy="4499400"/>
              <a:chOff x="6182744" y="2351413"/>
              <a:chExt cx="4257816" cy="4499400"/>
            </a:xfrm>
          </p:grpSpPr>
          <p:sp>
            <p:nvSpPr>
              <p:cNvPr id="355" name="Google Shape;355;p5"/>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56" name="Google Shape;356;p5"/>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57" name="Google Shape;357;p5"/>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58" name="Google Shape;358;p5"/>
            <p:cNvGrpSpPr/>
            <p:nvPr/>
          </p:nvGrpSpPr>
          <p:grpSpPr>
            <a:xfrm>
              <a:off x="2617490" y="2742232"/>
              <a:ext cx="3927230" cy="4143000"/>
              <a:chOff x="2617490" y="2742232"/>
              <a:chExt cx="3927230" cy="4143000"/>
            </a:xfrm>
          </p:grpSpPr>
          <p:sp>
            <p:nvSpPr>
              <p:cNvPr id="359" name="Google Shape;359;p5"/>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0" name="Google Shape;360;p5"/>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1" name="Google Shape;361;p5"/>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62" name="Google Shape;362;p5"/>
            <p:cNvGrpSpPr/>
            <p:nvPr/>
          </p:nvGrpSpPr>
          <p:grpSpPr>
            <a:xfrm>
              <a:off x="9275607" y="3248167"/>
              <a:ext cx="2404844" cy="2545800"/>
              <a:chOff x="9275607" y="3248167"/>
              <a:chExt cx="2404844" cy="2545800"/>
            </a:xfrm>
          </p:grpSpPr>
          <p:sp>
            <p:nvSpPr>
              <p:cNvPr id="363" name="Google Shape;363;p5"/>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4" name="Google Shape;364;p5"/>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5" name="Google Shape;365;p5"/>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66" name="Google Shape;366;p5"/>
            <p:cNvGrpSpPr/>
            <p:nvPr/>
          </p:nvGrpSpPr>
          <p:grpSpPr>
            <a:xfrm>
              <a:off x="2075692" y="52828"/>
              <a:ext cx="4347442" cy="4607700"/>
              <a:chOff x="2075692" y="52828"/>
              <a:chExt cx="4347442" cy="4607700"/>
            </a:xfrm>
          </p:grpSpPr>
          <p:sp>
            <p:nvSpPr>
              <p:cNvPr id="367" name="Google Shape;367;p5"/>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8" name="Google Shape;368;p5"/>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69" name="Google Shape;369;p5"/>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70" name="Google Shape;370;p5"/>
            <p:cNvGrpSpPr/>
            <p:nvPr/>
          </p:nvGrpSpPr>
          <p:grpSpPr>
            <a:xfrm>
              <a:off x="1470547" y="379512"/>
              <a:ext cx="1786005" cy="1894200"/>
              <a:chOff x="1470547" y="379512"/>
              <a:chExt cx="1786005" cy="1894200"/>
            </a:xfrm>
          </p:grpSpPr>
          <p:sp>
            <p:nvSpPr>
              <p:cNvPr id="371" name="Google Shape;371;p5"/>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2" name="Google Shape;372;p5"/>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3" name="Google Shape;373;p5"/>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74" name="Google Shape;374;p5"/>
            <p:cNvGrpSpPr/>
            <p:nvPr/>
          </p:nvGrpSpPr>
          <p:grpSpPr>
            <a:xfrm>
              <a:off x="459511" y="835636"/>
              <a:ext cx="3285587" cy="3486900"/>
              <a:chOff x="459511" y="835636"/>
              <a:chExt cx="3285587" cy="3486900"/>
            </a:xfrm>
          </p:grpSpPr>
          <p:sp>
            <p:nvSpPr>
              <p:cNvPr id="375" name="Google Shape;375;p5"/>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6" name="Google Shape;376;p5"/>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7" name="Google Shape;377;p5"/>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78" name="Google Shape;378;p5"/>
            <p:cNvGrpSpPr/>
            <p:nvPr/>
          </p:nvGrpSpPr>
          <p:grpSpPr>
            <a:xfrm>
              <a:off x="3267959" y="970321"/>
              <a:ext cx="4398388" cy="4658700"/>
              <a:chOff x="3267959" y="970321"/>
              <a:chExt cx="4398388" cy="4658700"/>
            </a:xfrm>
          </p:grpSpPr>
          <p:sp>
            <p:nvSpPr>
              <p:cNvPr id="379" name="Google Shape;379;p5"/>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0" name="Google Shape;380;p5"/>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1" name="Google Shape;381;p5"/>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82" name="Google Shape;382;p5"/>
            <p:cNvGrpSpPr/>
            <p:nvPr/>
          </p:nvGrpSpPr>
          <p:grpSpPr>
            <a:xfrm>
              <a:off x="5955587" y="1782813"/>
              <a:ext cx="4418674" cy="4680600"/>
              <a:chOff x="5955587" y="1782813"/>
              <a:chExt cx="4418674" cy="4680600"/>
            </a:xfrm>
          </p:grpSpPr>
          <p:sp>
            <p:nvSpPr>
              <p:cNvPr id="383" name="Google Shape;383;p5"/>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4" name="Google Shape;384;p5"/>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5" name="Google Shape;385;p5"/>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86" name="Google Shape;386;p5"/>
            <p:cNvGrpSpPr/>
            <p:nvPr/>
          </p:nvGrpSpPr>
          <p:grpSpPr>
            <a:xfrm>
              <a:off x="7952172" y="3535170"/>
              <a:ext cx="3086305" cy="3281100"/>
              <a:chOff x="7952172" y="3535170"/>
              <a:chExt cx="3086305" cy="3281100"/>
            </a:xfrm>
          </p:grpSpPr>
          <p:sp>
            <p:nvSpPr>
              <p:cNvPr id="387" name="Google Shape;387;p5"/>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8" name="Google Shape;388;p5"/>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89" name="Google Shape;389;p5"/>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90" name="Google Shape;390;p5"/>
            <p:cNvGrpSpPr/>
            <p:nvPr/>
          </p:nvGrpSpPr>
          <p:grpSpPr>
            <a:xfrm>
              <a:off x="9817792" y="3927025"/>
              <a:ext cx="1631594" cy="1728900"/>
              <a:chOff x="9817792" y="3927025"/>
              <a:chExt cx="1631594" cy="1728900"/>
            </a:xfrm>
          </p:grpSpPr>
          <p:sp>
            <p:nvSpPr>
              <p:cNvPr id="391" name="Google Shape;391;p5"/>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92" name="Google Shape;392;p5"/>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93" name="Google Shape;393;p5"/>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94" name="Google Shape;394;p5"/>
            <p:cNvGrpSpPr/>
            <p:nvPr/>
          </p:nvGrpSpPr>
          <p:grpSpPr>
            <a:xfrm>
              <a:off x="4808875" y="-111295"/>
              <a:ext cx="4335900" cy="4595400"/>
              <a:chOff x="4808875" y="-111295"/>
              <a:chExt cx="4335900" cy="4595400"/>
            </a:xfrm>
          </p:grpSpPr>
          <p:sp>
            <p:nvSpPr>
              <p:cNvPr id="395" name="Google Shape;395;p5"/>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96" name="Google Shape;396;p5"/>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97" name="Google Shape;397;p5"/>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398" name="Google Shape;398;p5"/>
            <p:cNvGrpSpPr/>
            <p:nvPr/>
          </p:nvGrpSpPr>
          <p:grpSpPr>
            <a:xfrm>
              <a:off x="1316031" y="142329"/>
              <a:ext cx="2671800" cy="2839500"/>
              <a:chOff x="1316031" y="142329"/>
              <a:chExt cx="2671800" cy="2839500"/>
            </a:xfrm>
          </p:grpSpPr>
          <p:sp>
            <p:nvSpPr>
              <p:cNvPr id="399" name="Google Shape;399;p5"/>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0" name="Google Shape;400;p5"/>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1" name="Google Shape;401;p5"/>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2" name="Google Shape;402;p5"/>
            <p:cNvGrpSpPr/>
            <p:nvPr/>
          </p:nvGrpSpPr>
          <p:grpSpPr>
            <a:xfrm>
              <a:off x="5624194" y="350969"/>
              <a:ext cx="4465200" cy="4734600"/>
              <a:chOff x="5624194" y="350969"/>
              <a:chExt cx="4465200" cy="4734600"/>
            </a:xfrm>
          </p:grpSpPr>
          <p:sp>
            <p:nvSpPr>
              <p:cNvPr id="403" name="Google Shape;403;p5"/>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4" name="Google Shape;404;p5"/>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5" name="Google Shape;405;p5"/>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6" name="Google Shape;406;p5"/>
            <p:cNvGrpSpPr/>
            <p:nvPr/>
          </p:nvGrpSpPr>
          <p:grpSpPr>
            <a:xfrm>
              <a:off x="949298" y="529687"/>
              <a:ext cx="4532700" cy="4800900"/>
              <a:chOff x="949298" y="529687"/>
              <a:chExt cx="4532700" cy="4800900"/>
            </a:xfrm>
          </p:grpSpPr>
          <p:sp>
            <p:nvSpPr>
              <p:cNvPr id="407" name="Google Shape;407;p5"/>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 name="Google Shape;408;p5"/>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 name="Google Shape;409;p5"/>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0" name="Google Shape;410;p5"/>
            <p:cNvGrpSpPr/>
            <p:nvPr/>
          </p:nvGrpSpPr>
          <p:grpSpPr>
            <a:xfrm>
              <a:off x="2032969" y="864182"/>
              <a:ext cx="4314900" cy="4572900"/>
              <a:chOff x="2032969" y="864182"/>
              <a:chExt cx="4314900" cy="4572900"/>
            </a:xfrm>
          </p:grpSpPr>
          <p:sp>
            <p:nvSpPr>
              <p:cNvPr id="411" name="Google Shape;411;p5"/>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 name="Google Shape;412;p5"/>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 name="Google Shape;413;p5"/>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4" name="Google Shape;414;p5"/>
            <p:cNvGrpSpPr/>
            <p:nvPr/>
          </p:nvGrpSpPr>
          <p:grpSpPr>
            <a:xfrm>
              <a:off x="5255762" y="2121228"/>
              <a:ext cx="4399200" cy="4663500"/>
              <a:chOff x="5255762" y="2121228"/>
              <a:chExt cx="4399200" cy="4663500"/>
            </a:xfrm>
          </p:grpSpPr>
          <p:sp>
            <p:nvSpPr>
              <p:cNvPr id="415" name="Google Shape;415;p5"/>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6" name="Google Shape;416;p5"/>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7" name="Google Shape;417;p5"/>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8" name="Google Shape;418;p5"/>
            <p:cNvGrpSpPr/>
            <p:nvPr/>
          </p:nvGrpSpPr>
          <p:grpSpPr>
            <a:xfrm>
              <a:off x="7086948" y="2711938"/>
              <a:ext cx="3990300" cy="4222800"/>
              <a:chOff x="7086948" y="2711938"/>
              <a:chExt cx="3990300" cy="4222800"/>
            </a:xfrm>
          </p:grpSpPr>
          <p:sp>
            <p:nvSpPr>
              <p:cNvPr id="419" name="Google Shape;419;p5"/>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20" name="Google Shape;420;p5"/>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21" name="Google Shape;421;p5"/>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422" name="Google Shape;422;p5"/>
          <p:cNvGrpSpPr/>
          <p:nvPr/>
        </p:nvGrpSpPr>
        <p:grpSpPr>
          <a:xfrm>
            <a:off x="-139229" y="-630694"/>
            <a:ext cx="3931817" cy="2468930"/>
            <a:chOff x="459511" y="-111295"/>
            <a:chExt cx="11220939" cy="7046034"/>
          </a:xfrm>
        </p:grpSpPr>
        <p:grpSp>
          <p:nvGrpSpPr>
            <p:cNvPr id="423" name="Google Shape;423;p5"/>
            <p:cNvGrpSpPr/>
            <p:nvPr/>
          </p:nvGrpSpPr>
          <p:grpSpPr>
            <a:xfrm>
              <a:off x="3346366" y="66264"/>
              <a:ext cx="4787701" cy="5081700"/>
              <a:chOff x="3346366" y="66264"/>
              <a:chExt cx="4787701" cy="5081700"/>
            </a:xfrm>
          </p:grpSpPr>
          <p:sp>
            <p:nvSpPr>
              <p:cNvPr id="424" name="Google Shape;424;p5"/>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25" name="Google Shape;425;p5"/>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26" name="Google Shape;426;p5"/>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27" name="Google Shape;427;p5"/>
            <p:cNvGrpSpPr/>
            <p:nvPr/>
          </p:nvGrpSpPr>
          <p:grpSpPr>
            <a:xfrm>
              <a:off x="3765864" y="1195612"/>
              <a:ext cx="5193601" cy="5520600"/>
              <a:chOff x="3765864" y="1195612"/>
              <a:chExt cx="5193601" cy="5520600"/>
            </a:xfrm>
          </p:grpSpPr>
          <p:sp>
            <p:nvSpPr>
              <p:cNvPr id="428" name="Google Shape;428;p5"/>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29" name="Google Shape;429;p5"/>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30" name="Google Shape;430;p5"/>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31" name="Google Shape;431;p5"/>
            <p:cNvGrpSpPr/>
            <p:nvPr/>
          </p:nvGrpSpPr>
          <p:grpSpPr>
            <a:xfrm>
              <a:off x="5031721" y="1309109"/>
              <a:ext cx="4394938" cy="4655100"/>
              <a:chOff x="5031721" y="1309109"/>
              <a:chExt cx="4394938" cy="4655100"/>
            </a:xfrm>
          </p:grpSpPr>
          <p:sp>
            <p:nvSpPr>
              <p:cNvPr id="432" name="Google Shape;432;p5"/>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33" name="Google Shape;433;p5"/>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34" name="Google Shape;434;p5"/>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35" name="Google Shape;435;p5"/>
            <p:cNvGrpSpPr/>
            <p:nvPr/>
          </p:nvGrpSpPr>
          <p:grpSpPr>
            <a:xfrm>
              <a:off x="905180" y="112533"/>
              <a:ext cx="4401720" cy="4660800"/>
              <a:chOff x="905180" y="112533"/>
              <a:chExt cx="4401720" cy="4660800"/>
            </a:xfrm>
          </p:grpSpPr>
          <p:sp>
            <p:nvSpPr>
              <p:cNvPr id="436" name="Google Shape;436;p5"/>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37" name="Google Shape;437;p5"/>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38" name="Google Shape;438;p5"/>
            <p:cNvGrpSpPr/>
            <p:nvPr/>
          </p:nvGrpSpPr>
          <p:grpSpPr>
            <a:xfrm>
              <a:off x="4789281" y="622548"/>
              <a:ext cx="4320760" cy="4575000"/>
              <a:chOff x="4789281" y="622548"/>
              <a:chExt cx="4320760" cy="4575000"/>
            </a:xfrm>
          </p:grpSpPr>
          <p:sp>
            <p:nvSpPr>
              <p:cNvPr id="439" name="Google Shape;439;p5"/>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0" name="Google Shape;440;p5"/>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1" name="Google Shape;441;p5"/>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42" name="Google Shape;442;p5"/>
            <p:cNvGrpSpPr/>
            <p:nvPr/>
          </p:nvGrpSpPr>
          <p:grpSpPr>
            <a:xfrm>
              <a:off x="6808533" y="1745708"/>
              <a:ext cx="4401400" cy="4662000"/>
              <a:chOff x="6808533" y="1745708"/>
              <a:chExt cx="4401400" cy="4662000"/>
            </a:xfrm>
          </p:grpSpPr>
          <p:sp>
            <p:nvSpPr>
              <p:cNvPr id="443" name="Google Shape;443;p5"/>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4" name="Google Shape;444;p5"/>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5" name="Google Shape;445;p5"/>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46" name="Google Shape;446;p5"/>
            <p:cNvGrpSpPr/>
            <p:nvPr/>
          </p:nvGrpSpPr>
          <p:grpSpPr>
            <a:xfrm>
              <a:off x="5824532" y="1155331"/>
              <a:ext cx="4354159" cy="4603200"/>
              <a:chOff x="5824532" y="1155331"/>
              <a:chExt cx="4354159" cy="4603200"/>
            </a:xfrm>
          </p:grpSpPr>
          <p:sp>
            <p:nvSpPr>
              <p:cNvPr id="447" name="Google Shape;447;p5"/>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8" name="Google Shape;448;p5"/>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49" name="Google Shape;449;p5"/>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50" name="Google Shape;450;p5"/>
            <p:cNvGrpSpPr/>
            <p:nvPr/>
          </p:nvGrpSpPr>
          <p:grpSpPr>
            <a:xfrm>
              <a:off x="2134683" y="1406427"/>
              <a:ext cx="4494099" cy="4755300"/>
              <a:chOff x="2134683" y="1406427"/>
              <a:chExt cx="4494099" cy="4755300"/>
            </a:xfrm>
          </p:grpSpPr>
          <p:sp>
            <p:nvSpPr>
              <p:cNvPr id="451" name="Google Shape;451;p5"/>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2" name="Google Shape;452;p5"/>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3" name="Google Shape;453;p5"/>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54" name="Google Shape;454;p5"/>
            <p:cNvGrpSpPr/>
            <p:nvPr/>
          </p:nvGrpSpPr>
          <p:grpSpPr>
            <a:xfrm>
              <a:off x="6182744" y="2351413"/>
              <a:ext cx="4257816" cy="4499400"/>
              <a:chOff x="6182744" y="2351413"/>
              <a:chExt cx="4257816" cy="4499400"/>
            </a:xfrm>
          </p:grpSpPr>
          <p:sp>
            <p:nvSpPr>
              <p:cNvPr id="455" name="Google Shape;455;p5"/>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6" name="Google Shape;456;p5"/>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7" name="Google Shape;457;p5"/>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58" name="Google Shape;458;p5"/>
            <p:cNvGrpSpPr/>
            <p:nvPr/>
          </p:nvGrpSpPr>
          <p:grpSpPr>
            <a:xfrm>
              <a:off x="2617490" y="2742232"/>
              <a:ext cx="3927230" cy="4143000"/>
              <a:chOff x="2617490" y="2742232"/>
              <a:chExt cx="3927230" cy="4143000"/>
            </a:xfrm>
          </p:grpSpPr>
          <p:sp>
            <p:nvSpPr>
              <p:cNvPr id="459" name="Google Shape;459;p5"/>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0" name="Google Shape;460;p5"/>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1" name="Google Shape;461;p5"/>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62" name="Google Shape;462;p5"/>
            <p:cNvGrpSpPr/>
            <p:nvPr/>
          </p:nvGrpSpPr>
          <p:grpSpPr>
            <a:xfrm>
              <a:off x="9275607" y="3248167"/>
              <a:ext cx="2404844" cy="2545800"/>
              <a:chOff x="9275607" y="3248167"/>
              <a:chExt cx="2404844" cy="2545800"/>
            </a:xfrm>
          </p:grpSpPr>
          <p:sp>
            <p:nvSpPr>
              <p:cNvPr id="463" name="Google Shape;463;p5"/>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4" name="Google Shape;464;p5"/>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5" name="Google Shape;465;p5"/>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66" name="Google Shape;466;p5"/>
            <p:cNvGrpSpPr/>
            <p:nvPr/>
          </p:nvGrpSpPr>
          <p:grpSpPr>
            <a:xfrm>
              <a:off x="2075692" y="52828"/>
              <a:ext cx="4347442" cy="4607700"/>
              <a:chOff x="2075692" y="52828"/>
              <a:chExt cx="4347442" cy="4607700"/>
            </a:xfrm>
          </p:grpSpPr>
          <p:sp>
            <p:nvSpPr>
              <p:cNvPr id="467" name="Google Shape;467;p5"/>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8" name="Google Shape;468;p5"/>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69" name="Google Shape;469;p5"/>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70" name="Google Shape;470;p5"/>
            <p:cNvGrpSpPr/>
            <p:nvPr/>
          </p:nvGrpSpPr>
          <p:grpSpPr>
            <a:xfrm>
              <a:off x="1470547" y="379512"/>
              <a:ext cx="1786005" cy="1894200"/>
              <a:chOff x="1470547" y="379512"/>
              <a:chExt cx="1786005" cy="1894200"/>
            </a:xfrm>
          </p:grpSpPr>
          <p:sp>
            <p:nvSpPr>
              <p:cNvPr id="471" name="Google Shape;471;p5"/>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72" name="Google Shape;472;p5"/>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73" name="Google Shape;473;p5"/>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74" name="Google Shape;474;p5"/>
            <p:cNvGrpSpPr/>
            <p:nvPr/>
          </p:nvGrpSpPr>
          <p:grpSpPr>
            <a:xfrm>
              <a:off x="459511" y="835636"/>
              <a:ext cx="3285587" cy="3486900"/>
              <a:chOff x="459511" y="835636"/>
              <a:chExt cx="3285587" cy="3486900"/>
            </a:xfrm>
          </p:grpSpPr>
          <p:sp>
            <p:nvSpPr>
              <p:cNvPr id="475" name="Google Shape;475;p5"/>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76" name="Google Shape;476;p5"/>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77" name="Google Shape;477;p5"/>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78" name="Google Shape;478;p5"/>
            <p:cNvGrpSpPr/>
            <p:nvPr/>
          </p:nvGrpSpPr>
          <p:grpSpPr>
            <a:xfrm>
              <a:off x="3267959" y="970321"/>
              <a:ext cx="4398388" cy="4658700"/>
              <a:chOff x="3267959" y="970321"/>
              <a:chExt cx="4398388" cy="4658700"/>
            </a:xfrm>
          </p:grpSpPr>
          <p:sp>
            <p:nvSpPr>
              <p:cNvPr id="479" name="Google Shape;479;p5"/>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0" name="Google Shape;480;p5"/>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1" name="Google Shape;481;p5"/>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82" name="Google Shape;482;p5"/>
            <p:cNvGrpSpPr/>
            <p:nvPr/>
          </p:nvGrpSpPr>
          <p:grpSpPr>
            <a:xfrm>
              <a:off x="5955587" y="1782813"/>
              <a:ext cx="4418674" cy="4680600"/>
              <a:chOff x="5955587" y="1782813"/>
              <a:chExt cx="4418674" cy="4680600"/>
            </a:xfrm>
          </p:grpSpPr>
          <p:sp>
            <p:nvSpPr>
              <p:cNvPr id="483" name="Google Shape;483;p5"/>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4" name="Google Shape;484;p5"/>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5" name="Google Shape;485;p5"/>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86" name="Google Shape;486;p5"/>
            <p:cNvGrpSpPr/>
            <p:nvPr/>
          </p:nvGrpSpPr>
          <p:grpSpPr>
            <a:xfrm>
              <a:off x="7952172" y="3535170"/>
              <a:ext cx="3086305" cy="3281100"/>
              <a:chOff x="7952172" y="3535170"/>
              <a:chExt cx="3086305" cy="3281100"/>
            </a:xfrm>
          </p:grpSpPr>
          <p:sp>
            <p:nvSpPr>
              <p:cNvPr id="487" name="Google Shape;487;p5"/>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8" name="Google Shape;488;p5"/>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89" name="Google Shape;489;p5"/>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90" name="Google Shape;490;p5"/>
            <p:cNvGrpSpPr/>
            <p:nvPr/>
          </p:nvGrpSpPr>
          <p:grpSpPr>
            <a:xfrm>
              <a:off x="9817792" y="3927025"/>
              <a:ext cx="1631594" cy="1728900"/>
              <a:chOff x="9817792" y="3927025"/>
              <a:chExt cx="1631594" cy="1728900"/>
            </a:xfrm>
          </p:grpSpPr>
          <p:sp>
            <p:nvSpPr>
              <p:cNvPr id="491" name="Google Shape;491;p5"/>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2" name="Google Shape;492;p5"/>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3" name="Google Shape;493;p5"/>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94" name="Google Shape;494;p5"/>
            <p:cNvGrpSpPr/>
            <p:nvPr/>
          </p:nvGrpSpPr>
          <p:grpSpPr>
            <a:xfrm>
              <a:off x="4808875" y="-111295"/>
              <a:ext cx="4335900" cy="4595400"/>
              <a:chOff x="4808875" y="-111295"/>
              <a:chExt cx="4335900" cy="4595400"/>
            </a:xfrm>
          </p:grpSpPr>
          <p:sp>
            <p:nvSpPr>
              <p:cNvPr id="495" name="Google Shape;495;p5"/>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6" name="Google Shape;496;p5"/>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7" name="Google Shape;497;p5"/>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98" name="Google Shape;498;p5"/>
            <p:cNvGrpSpPr/>
            <p:nvPr/>
          </p:nvGrpSpPr>
          <p:grpSpPr>
            <a:xfrm>
              <a:off x="1316031" y="142329"/>
              <a:ext cx="2671800" cy="2839500"/>
              <a:chOff x="1316031" y="142329"/>
              <a:chExt cx="2671800" cy="2839500"/>
            </a:xfrm>
          </p:grpSpPr>
          <p:sp>
            <p:nvSpPr>
              <p:cNvPr id="499" name="Google Shape;499;p5"/>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0" name="Google Shape;500;p5"/>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1" name="Google Shape;501;p5"/>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02" name="Google Shape;502;p5"/>
            <p:cNvGrpSpPr/>
            <p:nvPr/>
          </p:nvGrpSpPr>
          <p:grpSpPr>
            <a:xfrm>
              <a:off x="5624194" y="350969"/>
              <a:ext cx="4465200" cy="4734600"/>
              <a:chOff x="5624194" y="350969"/>
              <a:chExt cx="4465200" cy="4734600"/>
            </a:xfrm>
          </p:grpSpPr>
          <p:sp>
            <p:nvSpPr>
              <p:cNvPr id="503" name="Google Shape;503;p5"/>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4" name="Google Shape;504;p5"/>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5" name="Google Shape;505;p5"/>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06" name="Google Shape;506;p5"/>
            <p:cNvGrpSpPr/>
            <p:nvPr/>
          </p:nvGrpSpPr>
          <p:grpSpPr>
            <a:xfrm>
              <a:off x="949298" y="529687"/>
              <a:ext cx="4532700" cy="4800900"/>
              <a:chOff x="949298" y="529687"/>
              <a:chExt cx="4532700" cy="4800900"/>
            </a:xfrm>
          </p:grpSpPr>
          <p:sp>
            <p:nvSpPr>
              <p:cNvPr id="507" name="Google Shape;507;p5"/>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8" name="Google Shape;508;p5"/>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09" name="Google Shape;509;p5"/>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10" name="Google Shape;510;p5"/>
            <p:cNvGrpSpPr/>
            <p:nvPr/>
          </p:nvGrpSpPr>
          <p:grpSpPr>
            <a:xfrm>
              <a:off x="2032969" y="864182"/>
              <a:ext cx="4314900" cy="4572900"/>
              <a:chOff x="2032969" y="864182"/>
              <a:chExt cx="4314900" cy="4572900"/>
            </a:xfrm>
          </p:grpSpPr>
          <p:sp>
            <p:nvSpPr>
              <p:cNvPr id="511" name="Google Shape;511;p5"/>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12" name="Google Shape;512;p5"/>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13" name="Google Shape;513;p5"/>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14" name="Google Shape;514;p5"/>
            <p:cNvGrpSpPr/>
            <p:nvPr/>
          </p:nvGrpSpPr>
          <p:grpSpPr>
            <a:xfrm>
              <a:off x="5255762" y="2121228"/>
              <a:ext cx="4399200" cy="4663500"/>
              <a:chOff x="5255762" y="2121228"/>
              <a:chExt cx="4399200" cy="4663500"/>
            </a:xfrm>
          </p:grpSpPr>
          <p:sp>
            <p:nvSpPr>
              <p:cNvPr id="515" name="Google Shape;515;p5"/>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16" name="Google Shape;516;p5"/>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17" name="Google Shape;517;p5"/>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18" name="Google Shape;518;p5"/>
            <p:cNvGrpSpPr/>
            <p:nvPr/>
          </p:nvGrpSpPr>
          <p:grpSpPr>
            <a:xfrm>
              <a:off x="7086948" y="2711938"/>
              <a:ext cx="3990300" cy="4222800"/>
              <a:chOff x="7086948" y="2711938"/>
              <a:chExt cx="3990300" cy="4222800"/>
            </a:xfrm>
          </p:grpSpPr>
          <p:sp>
            <p:nvSpPr>
              <p:cNvPr id="519" name="Google Shape;519;p5"/>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0" name="Google Shape;520;p5"/>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1" name="Google Shape;521;p5"/>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522" name="Google Shape;522;p5"/>
          <p:cNvGrpSpPr/>
          <p:nvPr/>
        </p:nvGrpSpPr>
        <p:grpSpPr>
          <a:xfrm>
            <a:off x="2849671" y="-630694"/>
            <a:ext cx="3931817" cy="2468930"/>
            <a:chOff x="459511" y="-111295"/>
            <a:chExt cx="11220939" cy="7046034"/>
          </a:xfrm>
        </p:grpSpPr>
        <p:grpSp>
          <p:nvGrpSpPr>
            <p:cNvPr id="523" name="Google Shape;523;p5"/>
            <p:cNvGrpSpPr/>
            <p:nvPr/>
          </p:nvGrpSpPr>
          <p:grpSpPr>
            <a:xfrm>
              <a:off x="3346366" y="66264"/>
              <a:ext cx="4787701" cy="5081700"/>
              <a:chOff x="3346366" y="66264"/>
              <a:chExt cx="4787701" cy="5081700"/>
            </a:xfrm>
          </p:grpSpPr>
          <p:sp>
            <p:nvSpPr>
              <p:cNvPr id="524" name="Google Shape;524;p5"/>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5" name="Google Shape;525;p5"/>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6" name="Google Shape;526;p5"/>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27" name="Google Shape;527;p5"/>
            <p:cNvGrpSpPr/>
            <p:nvPr/>
          </p:nvGrpSpPr>
          <p:grpSpPr>
            <a:xfrm>
              <a:off x="3765864" y="1195612"/>
              <a:ext cx="5193601" cy="5520600"/>
              <a:chOff x="3765864" y="1195612"/>
              <a:chExt cx="5193601" cy="5520600"/>
            </a:xfrm>
          </p:grpSpPr>
          <p:sp>
            <p:nvSpPr>
              <p:cNvPr id="528" name="Google Shape;528;p5"/>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29" name="Google Shape;529;p5"/>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0" name="Google Shape;530;p5"/>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31" name="Google Shape;531;p5"/>
            <p:cNvGrpSpPr/>
            <p:nvPr/>
          </p:nvGrpSpPr>
          <p:grpSpPr>
            <a:xfrm>
              <a:off x="5031721" y="1309109"/>
              <a:ext cx="4394938" cy="4655100"/>
              <a:chOff x="5031721" y="1309109"/>
              <a:chExt cx="4394938" cy="4655100"/>
            </a:xfrm>
          </p:grpSpPr>
          <p:sp>
            <p:nvSpPr>
              <p:cNvPr id="532" name="Google Shape;532;p5"/>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3" name="Google Shape;533;p5"/>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4" name="Google Shape;534;p5"/>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35" name="Google Shape;535;p5"/>
            <p:cNvGrpSpPr/>
            <p:nvPr/>
          </p:nvGrpSpPr>
          <p:grpSpPr>
            <a:xfrm>
              <a:off x="905180" y="112533"/>
              <a:ext cx="4401720" cy="4660800"/>
              <a:chOff x="905180" y="112533"/>
              <a:chExt cx="4401720" cy="4660800"/>
            </a:xfrm>
          </p:grpSpPr>
          <p:sp>
            <p:nvSpPr>
              <p:cNvPr id="536" name="Google Shape;536;p5"/>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7" name="Google Shape;537;p5"/>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38" name="Google Shape;538;p5"/>
            <p:cNvGrpSpPr/>
            <p:nvPr/>
          </p:nvGrpSpPr>
          <p:grpSpPr>
            <a:xfrm>
              <a:off x="4789281" y="622548"/>
              <a:ext cx="4320760" cy="4575000"/>
              <a:chOff x="4789281" y="622548"/>
              <a:chExt cx="4320760" cy="4575000"/>
            </a:xfrm>
          </p:grpSpPr>
          <p:sp>
            <p:nvSpPr>
              <p:cNvPr id="539" name="Google Shape;539;p5"/>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0" name="Google Shape;540;p5"/>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1" name="Google Shape;541;p5"/>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42" name="Google Shape;542;p5"/>
            <p:cNvGrpSpPr/>
            <p:nvPr/>
          </p:nvGrpSpPr>
          <p:grpSpPr>
            <a:xfrm>
              <a:off x="6808533" y="1745708"/>
              <a:ext cx="4401400" cy="4662000"/>
              <a:chOff x="6808533" y="1745708"/>
              <a:chExt cx="4401400" cy="4662000"/>
            </a:xfrm>
          </p:grpSpPr>
          <p:sp>
            <p:nvSpPr>
              <p:cNvPr id="543" name="Google Shape;543;p5"/>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4" name="Google Shape;544;p5"/>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5" name="Google Shape;545;p5"/>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46" name="Google Shape;546;p5"/>
            <p:cNvGrpSpPr/>
            <p:nvPr/>
          </p:nvGrpSpPr>
          <p:grpSpPr>
            <a:xfrm>
              <a:off x="5824532" y="1155331"/>
              <a:ext cx="4354159" cy="4603200"/>
              <a:chOff x="5824532" y="1155331"/>
              <a:chExt cx="4354159" cy="4603200"/>
            </a:xfrm>
          </p:grpSpPr>
          <p:sp>
            <p:nvSpPr>
              <p:cNvPr id="547" name="Google Shape;547;p5"/>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8" name="Google Shape;548;p5"/>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49" name="Google Shape;549;p5"/>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50" name="Google Shape;550;p5"/>
            <p:cNvGrpSpPr/>
            <p:nvPr/>
          </p:nvGrpSpPr>
          <p:grpSpPr>
            <a:xfrm>
              <a:off x="2134683" y="1406427"/>
              <a:ext cx="4494099" cy="4755300"/>
              <a:chOff x="2134683" y="1406427"/>
              <a:chExt cx="4494099" cy="4755300"/>
            </a:xfrm>
          </p:grpSpPr>
          <p:sp>
            <p:nvSpPr>
              <p:cNvPr id="551" name="Google Shape;551;p5"/>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52" name="Google Shape;552;p5"/>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53" name="Google Shape;553;p5"/>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54" name="Google Shape;554;p5"/>
            <p:cNvGrpSpPr/>
            <p:nvPr/>
          </p:nvGrpSpPr>
          <p:grpSpPr>
            <a:xfrm>
              <a:off x="6182744" y="2351413"/>
              <a:ext cx="4257816" cy="4499400"/>
              <a:chOff x="6182744" y="2351413"/>
              <a:chExt cx="4257816" cy="4499400"/>
            </a:xfrm>
          </p:grpSpPr>
          <p:sp>
            <p:nvSpPr>
              <p:cNvPr id="555" name="Google Shape;555;p5"/>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56" name="Google Shape;556;p5"/>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57" name="Google Shape;557;p5"/>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58" name="Google Shape;558;p5"/>
            <p:cNvGrpSpPr/>
            <p:nvPr/>
          </p:nvGrpSpPr>
          <p:grpSpPr>
            <a:xfrm>
              <a:off x="2617490" y="2742232"/>
              <a:ext cx="3927230" cy="4143000"/>
              <a:chOff x="2617490" y="2742232"/>
              <a:chExt cx="3927230" cy="4143000"/>
            </a:xfrm>
          </p:grpSpPr>
          <p:sp>
            <p:nvSpPr>
              <p:cNvPr id="559" name="Google Shape;559;p5"/>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0" name="Google Shape;560;p5"/>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1" name="Google Shape;561;p5"/>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62" name="Google Shape;562;p5"/>
            <p:cNvGrpSpPr/>
            <p:nvPr/>
          </p:nvGrpSpPr>
          <p:grpSpPr>
            <a:xfrm>
              <a:off x="9275607" y="3248167"/>
              <a:ext cx="2404844" cy="2545800"/>
              <a:chOff x="9275607" y="3248167"/>
              <a:chExt cx="2404844" cy="2545800"/>
            </a:xfrm>
          </p:grpSpPr>
          <p:sp>
            <p:nvSpPr>
              <p:cNvPr id="563" name="Google Shape;563;p5"/>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4" name="Google Shape;564;p5"/>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5" name="Google Shape;565;p5"/>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66" name="Google Shape;566;p5"/>
            <p:cNvGrpSpPr/>
            <p:nvPr/>
          </p:nvGrpSpPr>
          <p:grpSpPr>
            <a:xfrm>
              <a:off x="2075692" y="52828"/>
              <a:ext cx="4347442" cy="4607700"/>
              <a:chOff x="2075692" y="52828"/>
              <a:chExt cx="4347442" cy="4607700"/>
            </a:xfrm>
          </p:grpSpPr>
          <p:sp>
            <p:nvSpPr>
              <p:cNvPr id="567" name="Google Shape;567;p5"/>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8" name="Google Shape;568;p5"/>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69" name="Google Shape;569;p5"/>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70" name="Google Shape;570;p5"/>
            <p:cNvGrpSpPr/>
            <p:nvPr/>
          </p:nvGrpSpPr>
          <p:grpSpPr>
            <a:xfrm>
              <a:off x="1470547" y="379512"/>
              <a:ext cx="1786005" cy="1894200"/>
              <a:chOff x="1470547" y="379512"/>
              <a:chExt cx="1786005" cy="1894200"/>
            </a:xfrm>
          </p:grpSpPr>
          <p:sp>
            <p:nvSpPr>
              <p:cNvPr id="571" name="Google Shape;571;p5"/>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72" name="Google Shape;572;p5"/>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73" name="Google Shape;573;p5"/>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74" name="Google Shape;574;p5"/>
            <p:cNvGrpSpPr/>
            <p:nvPr/>
          </p:nvGrpSpPr>
          <p:grpSpPr>
            <a:xfrm>
              <a:off x="459511" y="835636"/>
              <a:ext cx="3285587" cy="3486900"/>
              <a:chOff x="459511" y="835636"/>
              <a:chExt cx="3285587" cy="3486900"/>
            </a:xfrm>
          </p:grpSpPr>
          <p:sp>
            <p:nvSpPr>
              <p:cNvPr id="575" name="Google Shape;575;p5"/>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76" name="Google Shape;576;p5"/>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77" name="Google Shape;577;p5"/>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78" name="Google Shape;578;p5"/>
            <p:cNvGrpSpPr/>
            <p:nvPr/>
          </p:nvGrpSpPr>
          <p:grpSpPr>
            <a:xfrm>
              <a:off x="3267959" y="970321"/>
              <a:ext cx="4398388" cy="4658700"/>
              <a:chOff x="3267959" y="970321"/>
              <a:chExt cx="4398388" cy="4658700"/>
            </a:xfrm>
          </p:grpSpPr>
          <p:sp>
            <p:nvSpPr>
              <p:cNvPr id="579" name="Google Shape;579;p5"/>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0" name="Google Shape;580;p5"/>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1" name="Google Shape;581;p5"/>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82" name="Google Shape;582;p5"/>
            <p:cNvGrpSpPr/>
            <p:nvPr/>
          </p:nvGrpSpPr>
          <p:grpSpPr>
            <a:xfrm>
              <a:off x="5955587" y="1782813"/>
              <a:ext cx="4418674" cy="4680600"/>
              <a:chOff x="5955587" y="1782813"/>
              <a:chExt cx="4418674" cy="4680600"/>
            </a:xfrm>
          </p:grpSpPr>
          <p:sp>
            <p:nvSpPr>
              <p:cNvPr id="583" name="Google Shape;583;p5"/>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4" name="Google Shape;584;p5"/>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5" name="Google Shape;585;p5"/>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86" name="Google Shape;586;p5"/>
            <p:cNvGrpSpPr/>
            <p:nvPr/>
          </p:nvGrpSpPr>
          <p:grpSpPr>
            <a:xfrm>
              <a:off x="7952172" y="3535170"/>
              <a:ext cx="3086305" cy="3281100"/>
              <a:chOff x="7952172" y="3535170"/>
              <a:chExt cx="3086305" cy="3281100"/>
            </a:xfrm>
          </p:grpSpPr>
          <p:sp>
            <p:nvSpPr>
              <p:cNvPr id="587" name="Google Shape;587;p5"/>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8" name="Google Shape;588;p5"/>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89" name="Google Shape;589;p5"/>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90" name="Google Shape;590;p5"/>
            <p:cNvGrpSpPr/>
            <p:nvPr/>
          </p:nvGrpSpPr>
          <p:grpSpPr>
            <a:xfrm>
              <a:off x="9817792" y="3927025"/>
              <a:ext cx="1631594" cy="1728900"/>
              <a:chOff x="9817792" y="3927025"/>
              <a:chExt cx="1631594" cy="1728900"/>
            </a:xfrm>
          </p:grpSpPr>
          <p:sp>
            <p:nvSpPr>
              <p:cNvPr id="591" name="Google Shape;591;p5"/>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92" name="Google Shape;592;p5"/>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93" name="Google Shape;593;p5"/>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94" name="Google Shape;594;p5"/>
            <p:cNvGrpSpPr/>
            <p:nvPr/>
          </p:nvGrpSpPr>
          <p:grpSpPr>
            <a:xfrm>
              <a:off x="4808875" y="-111295"/>
              <a:ext cx="4335900" cy="4595400"/>
              <a:chOff x="4808875" y="-111295"/>
              <a:chExt cx="4335900" cy="4595400"/>
            </a:xfrm>
          </p:grpSpPr>
          <p:sp>
            <p:nvSpPr>
              <p:cNvPr id="595" name="Google Shape;595;p5"/>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96" name="Google Shape;596;p5"/>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97" name="Google Shape;597;p5"/>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598" name="Google Shape;598;p5"/>
            <p:cNvGrpSpPr/>
            <p:nvPr/>
          </p:nvGrpSpPr>
          <p:grpSpPr>
            <a:xfrm>
              <a:off x="1316031" y="142329"/>
              <a:ext cx="2671800" cy="2839500"/>
              <a:chOff x="1316031" y="142329"/>
              <a:chExt cx="2671800" cy="2839500"/>
            </a:xfrm>
          </p:grpSpPr>
          <p:sp>
            <p:nvSpPr>
              <p:cNvPr id="599" name="Google Shape;599;p5"/>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0" name="Google Shape;600;p5"/>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1" name="Google Shape;601;p5"/>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02" name="Google Shape;602;p5"/>
            <p:cNvGrpSpPr/>
            <p:nvPr/>
          </p:nvGrpSpPr>
          <p:grpSpPr>
            <a:xfrm>
              <a:off x="5624194" y="350969"/>
              <a:ext cx="4465200" cy="4734600"/>
              <a:chOff x="5624194" y="350969"/>
              <a:chExt cx="4465200" cy="4734600"/>
            </a:xfrm>
          </p:grpSpPr>
          <p:sp>
            <p:nvSpPr>
              <p:cNvPr id="603" name="Google Shape;603;p5"/>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4" name="Google Shape;604;p5"/>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5" name="Google Shape;605;p5"/>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06" name="Google Shape;606;p5"/>
            <p:cNvGrpSpPr/>
            <p:nvPr/>
          </p:nvGrpSpPr>
          <p:grpSpPr>
            <a:xfrm>
              <a:off x="949298" y="529687"/>
              <a:ext cx="4532700" cy="4800900"/>
              <a:chOff x="949298" y="529687"/>
              <a:chExt cx="4532700" cy="4800900"/>
            </a:xfrm>
          </p:grpSpPr>
          <p:sp>
            <p:nvSpPr>
              <p:cNvPr id="607" name="Google Shape;607;p5"/>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8" name="Google Shape;608;p5"/>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09" name="Google Shape;609;p5"/>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10" name="Google Shape;610;p5"/>
            <p:cNvGrpSpPr/>
            <p:nvPr/>
          </p:nvGrpSpPr>
          <p:grpSpPr>
            <a:xfrm>
              <a:off x="2032969" y="864182"/>
              <a:ext cx="4314900" cy="4572900"/>
              <a:chOff x="2032969" y="864182"/>
              <a:chExt cx="4314900" cy="4572900"/>
            </a:xfrm>
          </p:grpSpPr>
          <p:sp>
            <p:nvSpPr>
              <p:cNvPr id="611" name="Google Shape;611;p5"/>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12" name="Google Shape;612;p5"/>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13" name="Google Shape;613;p5"/>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14" name="Google Shape;614;p5"/>
            <p:cNvGrpSpPr/>
            <p:nvPr/>
          </p:nvGrpSpPr>
          <p:grpSpPr>
            <a:xfrm>
              <a:off x="5255762" y="2121228"/>
              <a:ext cx="4399200" cy="4663500"/>
              <a:chOff x="5255762" y="2121228"/>
              <a:chExt cx="4399200" cy="4663500"/>
            </a:xfrm>
          </p:grpSpPr>
          <p:sp>
            <p:nvSpPr>
              <p:cNvPr id="615" name="Google Shape;615;p5"/>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16" name="Google Shape;616;p5"/>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17" name="Google Shape;617;p5"/>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18" name="Google Shape;618;p5"/>
            <p:cNvGrpSpPr/>
            <p:nvPr/>
          </p:nvGrpSpPr>
          <p:grpSpPr>
            <a:xfrm>
              <a:off x="7086948" y="2711938"/>
              <a:ext cx="3990300" cy="4222800"/>
              <a:chOff x="7086948" y="2711938"/>
              <a:chExt cx="3990300" cy="4222800"/>
            </a:xfrm>
          </p:grpSpPr>
          <p:sp>
            <p:nvSpPr>
              <p:cNvPr id="619" name="Google Shape;619;p5"/>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20" name="Google Shape;620;p5"/>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21" name="Google Shape;621;p5"/>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622" name="Google Shape;622;p5"/>
          <p:cNvGrpSpPr/>
          <p:nvPr/>
        </p:nvGrpSpPr>
        <p:grpSpPr>
          <a:xfrm>
            <a:off x="5536921" y="-630694"/>
            <a:ext cx="3931817" cy="2468930"/>
            <a:chOff x="459511" y="-111295"/>
            <a:chExt cx="11220939" cy="7046034"/>
          </a:xfrm>
        </p:grpSpPr>
        <p:grpSp>
          <p:nvGrpSpPr>
            <p:cNvPr id="623" name="Google Shape;623;p5"/>
            <p:cNvGrpSpPr/>
            <p:nvPr/>
          </p:nvGrpSpPr>
          <p:grpSpPr>
            <a:xfrm>
              <a:off x="3346366" y="66264"/>
              <a:ext cx="4787701" cy="5081700"/>
              <a:chOff x="3346366" y="66264"/>
              <a:chExt cx="4787701" cy="5081700"/>
            </a:xfrm>
          </p:grpSpPr>
          <p:sp>
            <p:nvSpPr>
              <p:cNvPr id="624" name="Google Shape;624;p5"/>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25" name="Google Shape;625;p5"/>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26" name="Google Shape;626;p5"/>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27" name="Google Shape;627;p5"/>
            <p:cNvGrpSpPr/>
            <p:nvPr/>
          </p:nvGrpSpPr>
          <p:grpSpPr>
            <a:xfrm>
              <a:off x="3765864" y="1195612"/>
              <a:ext cx="5193601" cy="5520600"/>
              <a:chOff x="3765864" y="1195612"/>
              <a:chExt cx="5193601" cy="5520600"/>
            </a:xfrm>
          </p:grpSpPr>
          <p:sp>
            <p:nvSpPr>
              <p:cNvPr id="628" name="Google Shape;628;p5"/>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29" name="Google Shape;629;p5"/>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30" name="Google Shape;630;p5"/>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31" name="Google Shape;631;p5"/>
            <p:cNvGrpSpPr/>
            <p:nvPr/>
          </p:nvGrpSpPr>
          <p:grpSpPr>
            <a:xfrm>
              <a:off x="5031721" y="1309109"/>
              <a:ext cx="4394938" cy="4655100"/>
              <a:chOff x="5031721" y="1309109"/>
              <a:chExt cx="4394938" cy="4655100"/>
            </a:xfrm>
          </p:grpSpPr>
          <p:sp>
            <p:nvSpPr>
              <p:cNvPr id="632" name="Google Shape;632;p5"/>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33" name="Google Shape;633;p5"/>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34" name="Google Shape;634;p5"/>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35" name="Google Shape;635;p5"/>
            <p:cNvGrpSpPr/>
            <p:nvPr/>
          </p:nvGrpSpPr>
          <p:grpSpPr>
            <a:xfrm>
              <a:off x="905180" y="112533"/>
              <a:ext cx="4401720" cy="4660800"/>
              <a:chOff x="905180" y="112533"/>
              <a:chExt cx="4401720" cy="4660800"/>
            </a:xfrm>
          </p:grpSpPr>
          <p:sp>
            <p:nvSpPr>
              <p:cNvPr id="636" name="Google Shape;636;p5"/>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37" name="Google Shape;637;p5"/>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38" name="Google Shape;638;p5"/>
            <p:cNvGrpSpPr/>
            <p:nvPr/>
          </p:nvGrpSpPr>
          <p:grpSpPr>
            <a:xfrm>
              <a:off x="4789281" y="622548"/>
              <a:ext cx="4320760" cy="4575000"/>
              <a:chOff x="4789281" y="622548"/>
              <a:chExt cx="4320760" cy="4575000"/>
            </a:xfrm>
          </p:grpSpPr>
          <p:sp>
            <p:nvSpPr>
              <p:cNvPr id="639" name="Google Shape;639;p5"/>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0" name="Google Shape;640;p5"/>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1" name="Google Shape;641;p5"/>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42" name="Google Shape;642;p5"/>
            <p:cNvGrpSpPr/>
            <p:nvPr/>
          </p:nvGrpSpPr>
          <p:grpSpPr>
            <a:xfrm>
              <a:off x="6808533" y="1745708"/>
              <a:ext cx="4401400" cy="4662000"/>
              <a:chOff x="6808533" y="1745708"/>
              <a:chExt cx="4401400" cy="4662000"/>
            </a:xfrm>
          </p:grpSpPr>
          <p:sp>
            <p:nvSpPr>
              <p:cNvPr id="643" name="Google Shape;643;p5"/>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4" name="Google Shape;644;p5"/>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5" name="Google Shape;645;p5"/>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46" name="Google Shape;646;p5"/>
            <p:cNvGrpSpPr/>
            <p:nvPr/>
          </p:nvGrpSpPr>
          <p:grpSpPr>
            <a:xfrm>
              <a:off x="5824532" y="1155331"/>
              <a:ext cx="4354159" cy="4603200"/>
              <a:chOff x="5824532" y="1155331"/>
              <a:chExt cx="4354159" cy="4603200"/>
            </a:xfrm>
          </p:grpSpPr>
          <p:sp>
            <p:nvSpPr>
              <p:cNvPr id="647" name="Google Shape;647;p5"/>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8" name="Google Shape;648;p5"/>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9" name="Google Shape;649;p5"/>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50" name="Google Shape;650;p5"/>
            <p:cNvGrpSpPr/>
            <p:nvPr/>
          </p:nvGrpSpPr>
          <p:grpSpPr>
            <a:xfrm>
              <a:off x="2134683" y="1406427"/>
              <a:ext cx="4494099" cy="4755300"/>
              <a:chOff x="2134683" y="1406427"/>
              <a:chExt cx="4494099" cy="4755300"/>
            </a:xfrm>
          </p:grpSpPr>
          <p:sp>
            <p:nvSpPr>
              <p:cNvPr id="651" name="Google Shape;651;p5"/>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52" name="Google Shape;652;p5"/>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53" name="Google Shape;653;p5"/>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54" name="Google Shape;654;p5"/>
            <p:cNvGrpSpPr/>
            <p:nvPr/>
          </p:nvGrpSpPr>
          <p:grpSpPr>
            <a:xfrm>
              <a:off x="6182744" y="2351413"/>
              <a:ext cx="4257816" cy="4499400"/>
              <a:chOff x="6182744" y="2351413"/>
              <a:chExt cx="4257816" cy="4499400"/>
            </a:xfrm>
          </p:grpSpPr>
          <p:sp>
            <p:nvSpPr>
              <p:cNvPr id="655" name="Google Shape;655;p5"/>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56" name="Google Shape;656;p5"/>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57" name="Google Shape;657;p5"/>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58" name="Google Shape;658;p5"/>
            <p:cNvGrpSpPr/>
            <p:nvPr/>
          </p:nvGrpSpPr>
          <p:grpSpPr>
            <a:xfrm>
              <a:off x="2617490" y="2742232"/>
              <a:ext cx="3927230" cy="4143000"/>
              <a:chOff x="2617490" y="2742232"/>
              <a:chExt cx="3927230" cy="4143000"/>
            </a:xfrm>
          </p:grpSpPr>
          <p:sp>
            <p:nvSpPr>
              <p:cNvPr id="659" name="Google Shape;659;p5"/>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0" name="Google Shape;660;p5"/>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1" name="Google Shape;661;p5"/>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62" name="Google Shape;662;p5"/>
            <p:cNvGrpSpPr/>
            <p:nvPr/>
          </p:nvGrpSpPr>
          <p:grpSpPr>
            <a:xfrm>
              <a:off x="9275607" y="3248167"/>
              <a:ext cx="2404844" cy="2545800"/>
              <a:chOff x="9275607" y="3248167"/>
              <a:chExt cx="2404844" cy="2545800"/>
            </a:xfrm>
          </p:grpSpPr>
          <p:sp>
            <p:nvSpPr>
              <p:cNvPr id="663" name="Google Shape;663;p5"/>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4" name="Google Shape;664;p5"/>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5" name="Google Shape;665;p5"/>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66" name="Google Shape;666;p5"/>
            <p:cNvGrpSpPr/>
            <p:nvPr/>
          </p:nvGrpSpPr>
          <p:grpSpPr>
            <a:xfrm>
              <a:off x="2075692" y="52828"/>
              <a:ext cx="4347442" cy="4607700"/>
              <a:chOff x="2075692" y="52828"/>
              <a:chExt cx="4347442" cy="4607700"/>
            </a:xfrm>
          </p:grpSpPr>
          <p:sp>
            <p:nvSpPr>
              <p:cNvPr id="667" name="Google Shape;667;p5"/>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8" name="Google Shape;668;p5"/>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9" name="Google Shape;669;p5"/>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70" name="Google Shape;670;p5"/>
            <p:cNvGrpSpPr/>
            <p:nvPr/>
          </p:nvGrpSpPr>
          <p:grpSpPr>
            <a:xfrm>
              <a:off x="1470547" y="379512"/>
              <a:ext cx="1786005" cy="1894200"/>
              <a:chOff x="1470547" y="379512"/>
              <a:chExt cx="1786005" cy="1894200"/>
            </a:xfrm>
          </p:grpSpPr>
          <p:sp>
            <p:nvSpPr>
              <p:cNvPr id="671" name="Google Shape;671;p5"/>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72" name="Google Shape;672;p5"/>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73" name="Google Shape;673;p5"/>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74" name="Google Shape;674;p5"/>
            <p:cNvGrpSpPr/>
            <p:nvPr/>
          </p:nvGrpSpPr>
          <p:grpSpPr>
            <a:xfrm>
              <a:off x="459511" y="835636"/>
              <a:ext cx="3285587" cy="3486900"/>
              <a:chOff x="459511" y="835636"/>
              <a:chExt cx="3285587" cy="3486900"/>
            </a:xfrm>
          </p:grpSpPr>
          <p:sp>
            <p:nvSpPr>
              <p:cNvPr id="675" name="Google Shape;675;p5"/>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76" name="Google Shape;676;p5"/>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77" name="Google Shape;677;p5"/>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78" name="Google Shape;678;p5"/>
            <p:cNvGrpSpPr/>
            <p:nvPr/>
          </p:nvGrpSpPr>
          <p:grpSpPr>
            <a:xfrm>
              <a:off x="3267959" y="970321"/>
              <a:ext cx="4398388" cy="4658700"/>
              <a:chOff x="3267959" y="970321"/>
              <a:chExt cx="4398388" cy="4658700"/>
            </a:xfrm>
          </p:grpSpPr>
          <p:sp>
            <p:nvSpPr>
              <p:cNvPr id="679" name="Google Shape;679;p5"/>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0" name="Google Shape;680;p5"/>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1" name="Google Shape;681;p5"/>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82" name="Google Shape;682;p5"/>
            <p:cNvGrpSpPr/>
            <p:nvPr/>
          </p:nvGrpSpPr>
          <p:grpSpPr>
            <a:xfrm>
              <a:off x="5955587" y="1782813"/>
              <a:ext cx="4418674" cy="4680600"/>
              <a:chOff x="5955587" y="1782813"/>
              <a:chExt cx="4418674" cy="4680600"/>
            </a:xfrm>
          </p:grpSpPr>
          <p:sp>
            <p:nvSpPr>
              <p:cNvPr id="683" name="Google Shape;683;p5"/>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4" name="Google Shape;684;p5"/>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5" name="Google Shape;685;p5"/>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86" name="Google Shape;686;p5"/>
            <p:cNvGrpSpPr/>
            <p:nvPr/>
          </p:nvGrpSpPr>
          <p:grpSpPr>
            <a:xfrm>
              <a:off x="7952172" y="3535170"/>
              <a:ext cx="3086305" cy="3281100"/>
              <a:chOff x="7952172" y="3535170"/>
              <a:chExt cx="3086305" cy="3281100"/>
            </a:xfrm>
          </p:grpSpPr>
          <p:sp>
            <p:nvSpPr>
              <p:cNvPr id="687" name="Google Shape;687;p5"/>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8" name="Google Shape;688;p5"/>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9" name="Google Shape;689;p5"/>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90" name="Google Shape;690;p5"/>
            <p:cNvGrpSpPr/>
            <p:nvPr/>
          </p:nvGrpSpPr>
          <p:grpSpPr>
            <a:xfrm>
              <a:off x="9817792" y="3927025"/>
              <a:ext cx="1631594" cy="1728900"/>
              <a:chOff x="9817792" y="3927025"/>
              <a:chExt cx="1631594" cy="1728900"/>
            </a:xfrm>
          </p:grpSpPr>
          <p:sp>
            <p:nvSpPr>
              <p:cNvPr id="691" name="Google Shape;691;p5"/>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92" name="Google Shape;692;p5"/>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93" name="Google Shape;693;p5"/>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94" name="Google Shape;694;p5"/>
            <p:cNvGrpSpPr/>
            <p:nvPr/>
          </p:nvGrpSpPr>
          <p:grpSpPr>
            <a:xfrm>
              <a:off x="4808875" y="-111295"/>
              <a:ext cx="4335900" cy="4595400"/>
              <a:chOff x="4808875" y="-111295"/>
              <a:chExt cx="4335900" cy="4595400"/>
            </a:xfrm>
          </p:grpSpPr>
          <p:sp>
            <p:nvSpPr>
              <p:cNvPr id="695" name="Google Shape;695;p5"/>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96" name="Google Shape;696;p5"/>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97" name="Google Shape;697;p5"/>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698" name="Google Shape;698;p5"/>
            <p:cNvGrpSpPr/>
            <p:nvPr/>
          </p:nvGrpSpPr>
          <p:grpSpPr>
            <a:xfrm>
              <a:off x="1316031" y="142329"/>
              <a:ext cx="2671800" cy="2839500"/>
              <a:chOff x="1316031" y="142329"/>
              <a:chExt cx="2671800" cy="2839500"/>
            </a:xfrm>
          </p:grpSpPr>
          <p:sp>
            <p:nvSpPr>
              <p:cNvPr id="699" name="Google Shape;699;p5"/>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0" name="Google Shape;700;p5"/>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1" name="Google Shape;701;p5"/>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02" name="Google Shape;702;p5"/>
            <p:cNvGrpSpPr/>
            <p:nvPr/>
          </p:nvGrpSpPr>
          <p:grpSpPr>
            <a:xfrm>
              <a:off x="5624194" y="350969"/>
              <a:ext cx="4465200" cy="4734600"/>
              <a:chOff x="5624194" y="350969"/>
              <a:chExt cx="4465200" cy="4734600"/>
            </a:xfrm>
          </p:grpSpPr>
          <p:sp>
            <p:nvSpPr>
              <p:cNvPr id="703" name="Google Shape;703;p5"/>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4" name="Google Shape;704;p5"/>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5" name="Google Shape;705;p5"/>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06" name="Google Shape;706;p5"/>
            <p:cNvGrpSpPr/>
            <p:nvPr/>
          </p:nvGrpSpPr>
          <p:grpSpPr>
            <a:xfrm>
              <a:off x="949298" y="529687"/>
              <a:ext cx="4532700" cy="4800900"/>
              <a:chOff x="949298" y="529687"/>
              <a:chExt cx="4532700" cy="4800900"/>
            </a:xfrm>
          </p:grpSpPr>
          <p:sp>
            <p:nvSpPr>
              <p:cNvPr id="707" name="Google Shape;707;p5"/>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8" name="Google Shape;708;p5"/>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9" name="Google Shape;709;p5"/>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10" name="Google Shape;710;p5"/>
            <p:cNvGrpSpPr/>
            <p:nvPr/>
          </p:nvGrpSpPr>
          <p:grpSpPr>
            <a:xfrm>
              <a:off x="2032969" y="864182"/>
              <a:ext cx="4314900" cy="4572900"/>
              <a:chOff x="2032969" y="864182"/>
              <a:chExt cx="4314900" cy="4572900"/>
            </a:xfrm>
          </p:grpSpPr>
          <p:sp>
            <p:nvSpPr>
              <p:cNvPr id="711" name="Google Shape;711;p5"/>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12" name="Google Shape;712;p5"/>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13" name="Google Shape;713;p5"/>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14" name="Google Shape;714;p5"/>
            <p:cNvGrpSpPr/>
            <p:nvPr/>
          </p:nvGrpSpPr>
          <p:grpSpPr>
            <a:xfrm>
              <a:off x="5255762" y="2121228"/>
              <a:ext cx="4399200" cy="4663500"/>
              <a:chOff x="5255762" y="2121228"/>
              <a:chExt cx="4399200" cy="4663500"/>
            </a:xfrm>
          </p:grpSpPr>
          <p:sp>
            <p:nvSpPr>
              <p:cNvPr id="715" name="Google Shape;715;p5"/>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16" name="Google Shape;716;p5"/>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17" name="Google Shape;717;p5"/>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18" name="Google Shape;718;p5"/>
            <p:cNvGrpSpPr/>
            <p:nvPr/>
          </p:nvGrpSpPr>
          <p:grpSpPr>
            <a:xfrm>
              <a:off x="7086948" y="2711938"/>
              <a:ext cx="3990300" cy="4222800"/>
              <a:chOff x="7086948" y="2711938"/>
              <a:chExt cx="3990300" cy="4222800"/>
            </a:xfrm>
          </p:grpSpPr>
          <p:sp>
            <p:nvSpPr>
              <p:cNvPr id="719" name="Google Shape;719;p5"/>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20" name="Google Shape;720;p5"/>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21" name="Google Shape;721;p5"/>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sp>
        <p:nvSpPr>
          <p:cNvPr id="722" name="Google Shape;722;p5"/>
          <p:cNvSpPr txBox="1">
            <a:spLocks noGrp="1"/>
          </p:cNvSpPr>
          <p:nvPr>
            <p:ph type="title"/>
          </p:nvPr>
        </p:nvSpPr>
        <p:spPr>
          <a:xfrm>
            <a:off x="490800" y="294675"/>
            <a:ext cx="112104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sz="6000"/>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23" name="Google Shape;723;p5"/>
          <p:cNvSpPr txBox="1">
            <a:spLocks noGrp="1"/>
          </p:cNvSpPr>
          <p:nvPr>
            <p:ph type="body" idx="1"/>
          </p:nvPr>
        </p:nvSpPr>
        <p:spPr>
          <a:xfrm>
            <a:off x="490775" y="28947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24" name="Google Shape;724;p5"/>
          <p:cNvSpPr txBox="1">
            <a:spLocks noGrp="1"/>
          </p:cNvSpPr>
          <p:nvPr>
            <p:ph type="body" idx="2"/>
          </p:nvPr>
        </p:nvSpPr>
        <p:spPr>
          <a:xfrm>
            <a:off x="4448700" y="28947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25" name="Google Shape;725;p5"/>
          <p:cNvSpPr txBox="1">
            <a:spLocks noGrp="1"/>
          </p:cNvSpPr>
          <p:nvPr>
            <p:ph type="body" idx="3"/>
          </p:nvPr>
        </p:nvSpPr>
        <p:spPr>
          <a:xfrm>
            <a:off x="490775" y="49358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26" name="Google Shape;726;p5"/>
          <p:cNvSpPr txBox="1">
            <a:spLocks noGrp="1"/>
          </p:cNvSpPr>
          <p:nvPr>
            <p:ph type="body" idx="4"/>
          </p:nvPr>
        </p:nvSpPr>
        <p:spPr>
          <a:xfrm>
            <a:off x="4448700" y="49358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27" name="Google Shape;727;p5"/>
          <p:cNvSpPr txBox="1">
            <a:spLocks noGrp="1"/>
          </p:cNvSpPr>
          <p:nvPr>
            <p:ph type="title" idx="5"/>
          </p:nvPr>
        </p:nvSpPr>
        <p:spPr>
          <a:xfrm>
            <a:off x="490775" y="21990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28" name="Google Shape;728;p5"/>
          <p:cNvSpPr txBox="1">
            <a:spLocks noGrp="1"/>
          </p:cNvSpPr>
          <p:nvPr>
            <p:ph type="title" idx="6"/>
          </p:nvPr>
        </p:nvSpPr>
        <p:spPr>
          <a:xfrm>
            <a:off x="4448700" y="21990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29" name="Google Shape;729;p5"/>
          <p:cNvSpPr txBox="1">
            <a:spLocks noGrp="1"/>
          </p:cNvSpPr>
          <p:nvPr>
            <p:ph type="title" idx="7"/>
          </p:nvPr>
        </p:nvSpPr>
        <p:spPr>
          <a:xfrm>
            <a:off x="490775" y="42400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30" name="Google Shape;730;p5"/>
          <p:cNvSpPr txBox="1">
            <a:spLocks noGrp="1"/>
          </p:cNvSpPr>
          <p:nvPr>
            <p:ph type="title" idx="8"/>
          </p:nvPr>
        </p:nvSpPr>
        <p:spPr>
          <a:xfrm>
            <a:off x="4448700" y="42400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31" name="Google Shape;731;p5"/>
          <p:cNvSpPr txBox="1">
            <a:spLocks noGrp="1"/>
          </p:cNvSpPr>
          <p:nvPr>
            <p:ph type="body" idx="9"/>
          </p:nvPr>
        </p:nvSpPr>
        <p:spPr>
          <a:xfrm>
            <a:off x="8406625" y="2894770"/>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32" name="Google Shape;732;p5"/>
          <p:cNvSpPr txBox="1">
            <a:spLocks noGrp="1"/>
          </p:cNvSpPr>
          <p:nvPr>
            <p:ph type="body" idx="13"/>
          </p:nvPr>
        </p:nvSpPr>
        <p:spPr>
          <a:xfrm>
            <a:off x="8406625" y="4935829"/>
            <a:ext cx="32946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733" name="Google Shape;733;p5"/>
          <p:cNvSpPr txBox="1">
            <a:spLocks noGrp="1"/>
          </p:cNvSpPr>
          <p:nvPr>
            <p:ph type="title" idx="14"/>
          </p:nvPr>
        </p:nvSpPr>
        <p:spPr>
          <a:xfrm>
            <a:off x="8406625" y="2199000"/>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734" name="Google Shape;734;p5"/>
          <p:cNvSpPr txBox="1">
            <a:spLocks noGrp="1"/>
          </p:cNvSpPr>
          <p:nvPr>
            <p:ph type="title" idx="15"/>
          </p:nvPr>
        </p:nvSpPr>
        <p:spPr>
          <a:xfrm>
            <a:off x="8406625" y="4240059"/>
            <a:ext cx="32946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grpSp>
        <p:nvGrpSpPr>
          <p:cNvPr id="735" name="Google Shape;735;p5"/>
          <p:cNvGrpSpPr/>
          <p:nvPr/>
        </p:nvGrpSpPr>
        <p:grpSpPr>
          <a:xfrm rot="-1576190">
            <a:off x="1887113" y="143527"/>
            <a:ext cx="428837" cy="428837"/>
            <a:chOff x="8297437" y="2253663"/>
            <a:chExt cx="4117200" cy="4117200"/>
          </a:xfrm>
        </p:grpSpPr>
        <p:sp>
          <p:nvSpPr>
            <p:cNvPr id="736" name="Google Shape;736;p5"/>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37" name="Google Shape;737;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38" name="Google Shape;738;p5"/>
          <p:cNvGrpSpPr/>
          <p:nvPr/>
        </p:nvGrpSpPr>
        <p:grpSpPr>
          <a:xfrm rot="-1573267">
            <a:off x="601214" y="707139"/>
            <a:ext cx="368076" cy="368076"/>
            <a:chOff x="8297437" y="2253663"/>
            <a:chExt cx="4117200" cy="4117200"/>
          </a:xfrm>
        </p:grpSpPr>
        <p:sp>
          <p:nvSpPr>
            <p:cNvPr id="739" name="Google Shape;739;p5"/>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40" name="Google Shape;740;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41" name="Google Shape;741;p5"/>
          <p:cNvGrpSpPr/>
          <p:nvPr/>
        </p:nvGrpSpPr>
        <p:grpSpPr>
          <a:xfrm rot="-1572434">
            <a:off x="1655003" y="407816"/>
            <a:ext cx="235871" cy="235871"/>
            <a:chOff x="8297437" y="2253663"/>
            <a:chExt cx="4117200" cy="4117200"/>
          </a:xfrm>
        </p:grpSpPr>
        <p:sp>
          <p:nvSpPr>
            <p:cNvPr id="742" name="Google Shape;742;p5"/>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43" name="Google Shape;743;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44" name="Google Shape;744;p5"/>
          <p:cNvGrpSpPr/>
          <p:nvPr/>
        </p:nvGrpSpPr>
        <p:grpSpPr>
          <a:xfrm rot="-1574617">
            <a:off x="5180605" y="910646"/>
            <a:ext cx="393853" cy="393853"/>
            <a:chOff x="8297437" y="2253663"/>
            <a:chExt cx="4117200" cy="4117200"/>
          </a:xfrm>
        </p:grpSpPr>
        <p:sp>
          <p:nvSpPr>
            <p:cNvPr id="745" name="Google Shape;745;p5"/>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46" name="Google Shape;746;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47" name="Google Shape;747;p5"/>
          <p:cNvGrpSpPr/>
          <p:nvPr/>
        </p:nvGrpSpPr>
        <p:grpSpPr>
          <a:xfrm rot="-1572610">
            <a:off x="11396404" y="676001"/>
            <a:ext cx="535083" cy="535083"/>
            <a:chOff x="8297437" y="2253663"/>
            <a:chExt cx="4117200" cy="4117200"/>
          </a:xfrm>
        </p:grpSpPr>
        <p:sp>
          <p:nvSpPr>
            <p:cNvPr id="748" name="Google Shape;748;p5"/>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49" name="Google Shape;749;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50" name="Google Shape;750;p5"/>
          <p:cNvGrpSpPr/>
          <p:nvPr/>
        </p:nvGrpSpPr>
        <p:grpSpPr>
          <a:xfrm rot="-1573459">
            <a:off x="8242027" y="447465"/>
            <a:ext cx="402508" cy="402508"/>
            <a:chOff x="8297437" y="2253663"/>
            <a:chExt cx="4117200" cy="4117200"/>
          </a:xfrm>
        </p:grpSpPr>
        <p:sp>
          <p:nvSpPr>
            <p:cNvPr id="751" name="Google Shape;751;p5"/>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52" name="Google Shape;752;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53" name="Google Shape;753;p5"/>
          <p:cNvGrpSpPr/>
          <p:nvPr/>
        </p:nvGrpSpPr>
        <p:grpSpPr>
          <a:xfrm rot="-1572434">
            <a:off x="1431720" y="1510058"/>
            <a:ext cx="235871" cy="235871"/>
            <a:chOff x="8297437" y="2253663"/>
            <a:chExt cx="4117200" cy="4117200"/>
          </a:xfrm>
        </p:grpSpPr>
        <p:sp>
          <p:nvSpPr>
            <p:cNvPr id="754" name="Google Shape;754;p5"/>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55" name="Google Shape;755;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756" name="Google Shape;756;p5"/>
          <p:cNvGrpSpPr/>
          <p:nvPr/>
        </p:nvGrpSpPr>
        <p:grpSpPr>
          <a:xfrm rot="-1575894">
            <a:off x="4273965" y="525262"/>
            <a:ext cx="316334" cy="316334"/>
            <a:chOff x="8297437" y="2253663"/>
            <a:chExt cx="4117200" cy="4117200"/>
          </a:xfrm>
        </p:grpSpPr>
        <p:sp>
          <p:nvSpPr>
            <p:cNvPr id="757" name="Google Shape;757;p5"/>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758" name="Google Shape;758;p5"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759"/>
        <p:cNvGrpSpPr/>
        <p:nvPr/>
      </p:nvGrpSpPr>
      <p:grpSpPr>
        <a:xfrm>
          <a:off x="0" y="0"/>
          <a:ext cx="0" cy="0"/>
          <a:chOff x="0" y="0"/>
          <a:chExt cx="0" cy="0"/>
        </a:xfrm>
      </p:grpSpPr>
      <p:sp>
        <p:nvSpPr>
          <p:cNvPr id="760" name="Google Shape;760;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6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61" name="Google Shape;761;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62" name="Google Shape;762;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63"/>
        <p:cNvGrpSpPr/>
        <p:nvPr/>
      </p:nvGrpSpPr>
      <p:grpSpPr>
        <a:xfrm>
          <a:off x="0" y="0"/>
          <a:ext cx="0" cy="0"/>
          <a:chOff x="0" y="0"/>
          <a:chExt cx="0" cy="0"/>
        </a:xfrm>
      </p:grpSpPr>
      <p:sp>
        <p:nvSpPr>
          <p:cNvPr id="764" name="Google Shape;764;p7"/>
          <p:cNvSpPr txBox="1">
            <a:spLocks noGrp="1"/>
          </p:cNvSpPr>
          <p:nvPr>
            <p:ph type="title"/>
          </p:nvPr>
        </p:nvSpPr>
        <p:spPr>
          <a:xfrm>
            <a:off x="4011425" y="2076050"/>
            <a:ext cx="7389300" cy="2066100"/>
          </a:xfrm>
          <a:prstGeom prst="rect">
            <a:avLst/>
          </a:prstGeom>
          <a:effectLst>
            <a:outerShdw blurRad="50800" dist="38100" dir="2700000" algn="tl" rotWithShape="0">
              <a:schemeClr val="lt1">
                <a:alpha val="40000"/>
              </a:schemeClr>
            </a:outerShdw>
          </a:effectLst>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accent1"/>
              </a:buClr>
              <a:buSzPts val="6000"/>
              <a:buFont typeface="Aldrich"/>
              <a:buNone/>
              <a:defRPr sz="6000">
                <a:solidFill>
                  <a:schemeClr val="dk1"/>
                </a:solidFill>
              </a:defRPr>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765" name="Google Shape;765;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766" name="Google Shape;766;p7"/>
          <p:cNvGrpSpPr/>
          <p:nvPr/>
        </p:nvGrpSpPr>
        <p:grpSpPr>
          <a:xfrm>
            <a:off x="120672" y="158225"/>
            <a:ext cx="3618609" cy="3006763"/>
            <a:chOff x="4383222" y="0"/>
            <a:chExt cx="3618609" cy="3006763"/>
          </a:xfrm>
        </p:grpSpPr>
        <p:grpSp>
          <p:nvGrpSpPr>
            <p:cNvPr id="767" name="Google Shape;767;p7"/>
            <p:cNvGrpSpPr/>
            <p:nvPr/>
          </p:nvGrpSpPr>
          <p:grpSpPr>
            <a:xfrm>
              <a:off x="4505789" y="103794"/>
              <a:ext cx="1972533" cy="2093660"/>
              <a:chOff x="3346366" y="66264"/>
              <a:chExt cx="4787701" cy="5081700"/>
            </a:xfrm>
          </p:grpSpPr>
          <p:sp>
            <p:nvSpPr>
              <p:cNvPr id="768" name="Google Shape;768;p7"/>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69" name="Google Shape;769;p7"/>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0" name="Google Shape;770;p7"/>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71" name="Google Shape;771;p7"/>
            <p:cNvGrpSpPr/>
            <p:nvPr/>
          </p:nvGrpSpPr>
          <p:grpSpPr>
            <a:xfrm>
              <a:off x="5262555" y="689003"/>
              <a:ext cx="1810715" cy="1917901"/>
              <a:chOff x="5031721" y="1309109"/>
              <a:chExt cx="4394938" cy="4655100"/>
            </a:xfrm>
          </p:grpSpPr>
          <p:sp>
            <p:nvSpPr>
              <p:cNvPr id="772" name="Google Shape;772;p7"/>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3" name="Google Shape;773;p7"/>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4" name="Google Shape;774;p7"/>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75" name="Google Shape;775;p7"/>
            <p:cNvGrpSpPr/>
            <p:nvPr/>
          </p:nvGrpSpPr>
          <p:grpSpPr>
            <a:xfrm>
              <a:off x="5162670" y="406140"/>
              <a:ext cx="1780153" cy="1884900"/>
              <a:chOff x="4789281" y="622548"/>
              <a:chExt cx="4320760" cy="4575000"/>
            </a:xfrm>
          </p:grpSpPr>
          <p:sp>
            <p:nvSpPr>
              <p:cNvPr id="776" name="Google Shape;776;p7"/>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7" name="Google Shape;777;p7"/>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78" name="Google Shape;778;p7"/>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79" name="Google Shape;779;p7"/>
            <p:cNvGrpSpPr/>
            <p:nvPr/>
          </p:nvGrpSpPr>
          <p:grpSpPr>
            <a:xfrm>
              <a:off x="5994601" y="868882"/>
              <a:ext cx="1813377" cy="1920744"/>
              <a:chOff x="6808533" y="1745708"/>
              <a:chExt cx="4401400" cy="4662000"/>
            </a:xfrm>
          </p:grpSpPr>
          <p:sp>
            <p:nvSpPr>
              <p:cNvPr id="780" name="Google Shape;780;p7"/>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81" name="Google Shape;781;p7"/>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82" name="Google Shape;782;p7"/>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83" name="Google Shape;783;p7"/>
            <p:cNvGrpSpPr/>
            <p:nvPr/>
          </p:nvGrpSpPr>
          <p:grpSpPr>
            <a:xfrm>
              <a:off x="5041028" y="642225"/>
              <a:ext cx="1839573" cy="1955397"/>
              <a:chOff x="3765864" y="1195612"/>
              <a:chExt cx="5193601" cy="5520600"/>
            </a:xfrm>
          </p:grpSpPr>
          <p:sp>
            <p:nvSpPr>
              <p:cNvPr id="784" name="Google Shape;784;p7"/>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85" name="Google Shape;785;p7"/>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86" name="Google Shape;786;p7"/>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87" name="Google Shape;787;p7"/>
            <p:cNvGrpSpPr/>
            <p:nvPr/>
          </p:nvGrpSpPr>
          <p:grpSpPr>
            <a:xfrm>
              <a:off x="5589193" y="625647"/>
              <a:ext cx="1793913" cy="1896518"/>
              <a:chOff x="5824532" y="1155331"/>
              <a:chExt cx="4354159" cy="4603200"/>
            </a:xfrm>
          </p:grpSpPr>
          <p:sp>
            <p:nvSpPr>
              <p:cNvPr id="788" name="Google Shape;788;p7"/>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89" name="Google Shape;789;p7"/>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90" name="Google Shape;790;p7"/>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91" name="Google Shape;791;p7"/>
            <p:cNvGrpSpPr/>
            <p:nvPr/>
          </p:nvGrpSpPr>
          <p:grpSpPr>
            <a:xfrm>
              <a:off x="5736776" y="1118433"/>
              <a:ext cx="1754220" cy="1853753"/>
              <a:chOff x="6182744" y="2351413"/>
              <a:chExt cx="4257816" cy="4499400"/>
            </a:xfrm>
          </p:grpSpPr>
          <p:sp>
            <p:nvSpPr>
              <p:cNvPr id="792" name="Google Shape;792;p7"/>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93" name="Google Shape;793;p7"/>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94" name="Google Shape;794;p7"/>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95" name="Google Shape;795;p7"/>
            <p:cNvGrpSpPr/>
            <p:nvPr/>
          </p:nvGrpSpPr>
          <p:grpSpPr>
            <a:xfrm>
              <a:off x="7011036" y="1487895"/>
              <a:ext cx="990796" cy="1048870"/>
              <a:chOff x="9275607" y="3248167"/>
              <a:chExt cx="2404844" cy="2545800"/>
            </a:xfrm>
          </p:grpSpPr>
          <p:sp>
            <p:nvSpPr>
              <p:cNvPr id="796" name="Google Shape;796;p7"/>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97" name="Google Shape;797;p7"/>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98" name="Google Shape;798;p7"/>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799" name="Google Shape;799;p7"/>
            <p:cNvGrpSpPr/>
            <p:nvPr/>
          </p:nvGrpSpPr>
          <p:grpSpPr>
            <a:xfrm>
              <a:off x="5643188" y="884170"/>
              <a:ext cx="1820494" cy="1928407"/>
              <a:chOff x="5955587" y="1782813"/>
              <a:chExt cx="4418674" cy="4680600"/>
            </a:xfrm>
          </p:grpSpPr>
          <p:sp>
            <p:nvSpPr>
              <p:cNvPr id="800" name="Google Shape;800;p7"/>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1" name="Google Shape;801;p7"/>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2" name="Google Shape;802;p7"/>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03" name="Google Shape;803;p7"/>
            <p:cNvGrpSpPr/>
            <p:nvPr/>
          </p:nvGrpSpPr>
          <p:grpSpPr>
            <a:xfrm>
              <a:off x="4649077" y="729180"/>
              <a:ext cx="1271830" cy="1345750"/>
              <a:chOff x="2134683" y="1406427"/>
              <a:chExt cx="4494099" cy="4755300"/>
            </a:xfrm>
          </p:grpSpPr>
          <p:sp>
            <p:nvSpPr>
              <p:cNvPr id="804" name="Google Shape;804;p7"/>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5" name="Google Shape;805;p7"/>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6" name="Google Shape;806;p7"/>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07" name="Google Shape;807;p7"/>
            <p:cNvGrpSpPr/>
            <p:nvPr/>
          </p:nvGrpSpPr>
          <p:grpSpPr>
            <a:xfrm>
              <a:off x="6465781" y="1606140"/>
              <a:ext cx="1271558" cy="1351813"/>
              <a:chOff x="7952172" y="3535170"/>
              <a:chExt cx="3086305" cy="3281100"/>
            </a:xfrm>
          </p:grpSpPr>
          <p:sp>
            <p:nvSpPr>
              <p:cNvPr id="808" name="Google Shape;808;p7"/>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09" name="Google Shape;809;p7"/>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0" name="Google Shape;810;p7"/>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11" name="Google Shape;811;p7"/>
            <p:cNvGrpSpPr/>
            <p:nvPr/>
          </p:nvGrpSpPr>
          <p:grpSpPr>
            <a:xfrm>
              <a:off x="7234416" y="1767585"/>
              <a:ext cx="672217" cy="712307"/>
              <a:chOff x="9817792" y="3927025"/>
              <a:chExt cx="1631594" cy="1728900"/>
            </a:xfrm>
          </p:grpSpPr>
          <p:sp>
            <p:nvSpPr>
              <p:cNvPr id="812" name="Google Shape;812;p7"/>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3" name="Google Shape;813;p7"/>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4" name="Google Shape;814;p7"/>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15" name="Google Shape;815;p7"/>
            <p:cNvGrpSpPr/>
            <p:nvPr/>
          </p:nvGrpSpPr>
          <p:grpSpPr>
            <a:xfrm>
              <a:off x="4505878" y="171419"/>
              <a:ext cx="1329882" cy="1409495"/>
              <a:chOff x="2075692" y="52828"/>
              <a:chExt cx="4347442" cy="4607700"/>
            </a:xfrm>
          </p:grpSpPr>
          <p:sp>
            <p:nvSpPr>
              <p:cNvPr id="816" name="Google Shape;816;p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7" name="Google Shape;817;p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18" name="Google Shape;818;p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19" name="Google Shape;819;p7"/>
            <p:cNvGrpSpPr/>
            <p:nvPr/>
          </p:nvGrpSpPr>
          <p:grpSpPr>
            <a:xfrm>
              <a:off x="4383222" y="74882"/>
              <a:ext cx="1353662" cy="1436603"/>
              <a:chOff x="459511" y="835636"/>
              <a:chExt cx="3285587" cy="3486900"/>
            </a:xfrm>
          </p:grpSpPr>
          <p:sp>
            <p:nvSpPr>
              <p:cNvPr id="820" name="Google Shape;820;p7"/>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21" name="Google Shape;821;p7"/>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22" name="Google Shape;822;p7"/>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23" name="Google Shape;823;p7"/>
            <p:cNvGrpSpPr/>
            <p:nvPr/>
          </p:nvGrpSpPr>
          <p:grpSpPr>
            <a:xfrm>
              <a:off x="4704112" y="549455"/>
              <a:ext cx="1644117" cy="1741422"/>
              <a:chOff x="3267959" y="970321"/>
              <a:chExt cx="4398388" cy="4658700"/>
            </a:xfrm>
          </p:grpSpPr>
          <p:sp>
            <p:nvSpPr>
              <p:cNvPr id="824" name="Google Shape;824;p7"/>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25" name="Google Shape;825;p7"/>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26" name="Google Shape;826;p7"/>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27" name="Google Shape;827;p7"/>
            <p:cNvGrpSpPr/>
            <p:nvPr/>
          </p:nvGrpSpPr>
          <p:grpSpPr>
            <a:xfrm>
              <a:off x="5170742" y="103797"/>
              <a:ext cx="1786391" cy="1893305"/>
              <a:chOff x="4808875" y="-111295"/>
              <a:chExt cx="4335900" cy="4595400"/>
            </a:xfrm>
          </p:grpSpPr>
          <p:sp>
            <p:nvSpPr>
              <p:cNvPr id="828" name="Google Shape;828;p7"/>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29" name="Google Shape;829;p7"/>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0" name="Google Shape;830;p7"/>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31" name="Google Shape;831;p7"/>
            <p:cNvGrpSpPr/>
            <p:nvPr/>
          </p:nvGrpSpPr>
          <p:grpSpPr>
            <a:xfrm>
              <a:off x="5506653" y="294250"/>
              <a:ext cx="1839662" cy="1950655"/>
              <a:chOff x="5624194" y="350969"/>
              <a:chExt cx="4465200" cy="4734600"/>
            </a:xfrm>
          </p:grpSpPr>
          <p:sp>
            <p:nvSpPr>
              <p:cNvPr id="832" name="Google Shape;832;p7"/>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3" name="Google Shape;833;p7"/>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4" name="Google Shape;834;p7"/>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35" name="Google Shape;835;p7"/>
            <p:cNvGrpSpPr/>
            <p:nvPr/>
          </p:nvGrpSpPr>
          <p:grpSpPr>
            <a:xfrm>
              <a:off x="5354860" y="1023596"/>
              <a:ext cx="1812470" cy="1921362"/>
              <a:chOff x="5255762" y="2121228"/>
              <a:chExt cx="4399200" cy="4663500"/>
            </a:xfrm>
          </p:grpSpPr>
          <p:sp>
            <p:nvSpPr>
              <p:cNvPr id="836" name="Google Shape;836;p7"/>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7" name="Google Shape;837;p7"/>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8" name="Google Shape;838;p7"/>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39" name="Google Shape;839;p7"/>
            <p:cNvGrpSpPr/>
            <p:nvPr/>
          </p:nvGrpSpPr>
          <p:grpSpPr>
            <a:xfrm>
              <a:off x="6109308" y="1266969"/>
              <a:ext cx="1644004" cy="1739794"/>
              <a:chOff x="7086948" y="2711938"/>
              <a:chExt cx="3990300" cy="4222800"/>
            </a:xfrm>
          </p:grpSpPr>
          <p:sp>
            <p:nvSpPr>
              <p:cNvPr id="840" name="Google Shape;840;p7"/>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1" name="Google Shape;841;p7"/>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2" name="Google Shape;842;p7"/>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43" name="Google Shape;843;p7"/>
            <p:cNvGrpSpPr/>
            <p:nvPr/>
          </p:nvGrpSpPr>
          <p:grpSpPr>
            <a:xfrm>
              <a:off x="4533350" y="505715"/>
              <a:ext cx="1271601" cy="1347634"/>
              <a:chOff x="2032969" y="864182"/>
              <a:chExt cx="4314900" cy="4572900"/>
            </a:xfrm>
          </p:grpSpPr>
          <p:sp>
            <p:nvSpPr>
              <p:cNvPr id="844" name="Google Shape;844;p7"/>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5" name="Google Shape;845;p7"/>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6" name="Google Shape;846;p7"/>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47" name="Google Shape;847;p7"/>
            <p:cNvGrpSpPr/>
            <p:nvPr/>
          </p:nvGrpSpPr>
          <p:grpSpPr>
            <a:xfrm>
              <a:off x="4535975" y="364983"/>
              <a:ext cx="1100782" cy="1169874"/>
              <a:chOff x="1316031" y="142329"/>
              <a:chExt cx="2671800" cy="2839500"/>
            </a:xfrm>
          </p:grpSpPr>
          <p:sp>
            <p:nvSpPr>
              <p:cNvPr id="848" name="Google Shape;848;p7"/>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49" name="Google Shape;849;p7"/>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0" name="Google Shape;850;p7"/>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51" name="Google Shape;851;p7"/>
            <p:cNvGrpSpPr/>
            <p:nvPr/>
          </p:nvGrpSpPr>
          <p:grpSpPr>
            <a:xfrm>
              <a:off x="5074175" y="364968"/>
              <a:ext cx="735834" cy="780410"/>
              <a:chOff x="1470547" y="379512"/>
              <a:chExt cx="1786005" cy="1894200"/>
            </a:xfrm>
          </p:grpSpPr>
          <p:sp>
            <p:nvSpPr>
              <p:cNvPr id="852" name="Google Shape;852;p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3" name="Google Shape;853;p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4" name="Google Shape;854;p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55" name="Google Shape;855;p7"/>
            <p:cNvGrpSpPr/>
            <p:nvPr/>
          </p:nvGrpSpPr>
          <p:grpSpPr>
            <a:xfrm>
              <a:off x="4395079" y="697217"/>
              <a:ext cx="1329882" cy="1409495"/>
              <a:chOff x="2075692" y="52828"/>
              <a:chExt cx="4347442" cy="4607700"/>
            </a:xfrm>
          </p:grpSpPr>
          <p:sp>
            <p:nvSpPr>
              <p:cNvPr id="856" name="Google Shape;856;p7"/>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7" name="Google Shape;857;p7"/>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8" name="Google Shape;858;p7"/>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859" name="Google Shape;859;p7"/>
            <p:cNvGrpSpPr/>
            <p:nvPr/>
          </p:nvGrpSpPr>
          <p:grpSpPr>
            <a:xfrm rot="-1579579">
              <a:off x="7082645" y="166310"/>
              <a:ext cx="220954" cy="220954"/>
              <a:chOff x="8297437" y="2253663"/>
              <a:chExt cx="4117200" cy="4117200"/>
            </a:xfrm>
          </p:grpSpPr>
          <p:sp>
            <p:nvSpPr>
              <p:cNvPr id="860" name="Google Shape;860;p7"/>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61" name="Google Shape;861;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62" name="Google Shape;862;p7"/>
            <p:cNvGrpSpPr/>
            <p:nvPr/>
          </p:nvGrpSpPr>
          <p:grpSpPr>
            <a:xfrm rot="-1577215">
              <a:off x="6419953" y="456772"/>
              <a:ext cx="189653" cy="189653"/>
              <a:chOff x="8297437" y="2253663"/>
              <a:chExt cx="4117200" cy="4117200"/>
            </a:xfrm>
          </p:grpSpPr>
          <p:sp>
            <p:nvSpPr>
              <p:cNvPr id="863" name="Google Shape;863;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64" name="Google Shape;864;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65" name="Google Shape;865;p7"/>
            <p:cNvGrpSpPr/>
            <p:nvPr/>
          </p:nvGrpSpPr>
          <p:grpSpPr>
            <a:xfrm rot="-1567860">
              <a:off x="6963138" y="303534"/>
              <a:ext cx="121527" cy="121527"/>
              <a:chOff x="8297437" y="2253663"/>
              <a:chExt cx="4117200" cy="4117200"/>
            </a:xfrm>
          </p:grpSpPr>
          <p:sp>
            <p:nvSpPr>
              <p:cNvPr id="866" name="Google Shape;866;p7"/>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67" name="Google Shape;867;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68" name="Google Shape;868;p7"/>
            <p:cNvGrpSpPr/>
            <p:nvPr/>
          </p:nvGrpSpPr>
          <p:grpSpPr>
            <a:xfrm rot="-1576056">
              <a:off x="6760060" y="2416456"/>
              <a:ext cx="283743" cy="283743"/>
              <a:chOff x="8297437" y="2253663"/>
              <a:chExt cx="4117200" cy="4117200"/>
            </a:xfrm>
          </p:grpSpPr>
          <p:sp>
            <p:nvSpPr>
              <p:cNvPr id="869" name="Google Shape;869;p7"/>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70" name="Google Shape;870;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71" name="Google Shape;871;p7"/>
            <p:cNvGrpSpPr/>
            <p:nvPr/>
          </p:nvGrpSpPr>
          <p:grpSpPr>
            <a:xfrm rot="-1573441">
              <a:off x="6510118" y="1723880"/>
              <a:ext cx="154669" cy="154669"/>
              <a:chOff x="8297437" y="2253663"/>
              <a:chExt cx="4117200" cy="4117200"/>
            </a:xfrm>
          </p:grpSpPr>
          <p:sp>
            <p:nvSpPr>
              <p:cNvPr id="872" name="Google Shape;872;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73" name="Google Shape;873;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74" name="Google Shape;874;p7"/>
            <p:cNvGrpSpPr/>
            <p:nvPr/>
          </p:nvGrpSpPr>
          <p:grpSpPr>
            <a:xfrm rot="-1573249">
              <a:off x="5771983" y="46743"/>
              <a:ext cx="275827" cy="275827"/>
              <a:chOff x="8297437" y="2253663"/>
              <a:chExt cx="4117200" cy="4117200"/>
            </a:xfrm>
          </p:grpSpPr>
          <p:sp>
            <p:nvSpPr>
              <p:cNvPr id="875" name="Google Shape;875;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76" name="Google Shape;876;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77" name="Google Shape;877;p7"/>
            <p:cNvGrpSpPr/>
            <p:nvPr/>
          </p:nvGrpSpPr>
          <p:grpSpPr>
            <a:xfrm rot="-1577296">
              <a:off x="7116701" y="716767"/>
              <a:ext cx="152459" cy="152459"/>
              <a:chOff x="8297437" y="2253663"/>
              <a:chExt cx="4117200" cy="4117200"/>
            </a:xfrm>
          </p:grpSpPr>
          <p:sp>
            <p:nvSpPr>
              <p:cNvPr id="878" name="Google Shape;878;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79" name="Google Shape;879;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80" name="Google Shape;880;p7"/>
            <p:cNvGrpSpPr/>
            <p:nvPr/>
          </p:nvGrpSpPr>
          <p:grpSpPr>
            <a:xfrm rot="-1567860">
              <a:off x="6848063" y="871601"/>
              <a:ext cx="121527" cy="121527"/>
              <a:chOff x="8297437" y="2253663"/>
              <a:chExt cx="4117200" cy="4117200"/>
            </a:xfrm>
          </p:grpSpPr>
          <p:sp>
            <p:nvSpPr>
              <p:cNvPr id="881" name="Google Shape;881;p7"/>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82" name="Google Shape;882;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83" name="Google Shape;883;p7"/>
            <p:cNvGrpSpPr/>
            <p:nvPr/>
          </p:nvGrpSpPr>
          <p:grpSpPr>
            <a:xfrm rot="-1572683">
              <a:off x="7426832" y="1873865"/>
              <a:ext cx="208804" cy="208804"/>
              <a:chOff x="8297437" y="2253663"/>
              <a:chExt cx="4117200" cy="4117200"/>
            </a:xfrm>
          </p:grpSpPr>
          <p:sp>
            <p:nvSpPr>
              <p:cNvPr id="884" name="Google Shape;884;p7"/>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85" name="Google Shape;885;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86" name="Google Shape;886;p7"/>
            <p:cNvGrpSpPr/>
            <p:nvPr/>
          </p:nvGrpSpPr>
          <p:grpSpPr>
            <a:xfrm>
              <a:off x="4469276" y="366140"/>
              <a:ext cx="789593" cy="837426"/>
              <a:chOff x="1470547" y="379512"/>
              <a:chExt cx="1786005" cy="1894200"/>
            </a:xfrm>
          </p:grpSpPr>
          <p:sp>
            <p:nvSpPr>
              <p:cNvPr id="887" name="Google Shape;887;p7"/>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88" name="Google Shape;888;p7"/>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89" name="Google Shape;889;p7"/>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890" name="Google Shape;890;p7"/>
          <p:cNvGrpSpPr/>
          <p:nvPr/>
        </p:nvGrpSpPr>
        <p:grpSpPr>
          <a:xfrm rot="-1574351">
            <a:off x="907489" y="6158971"/>
            <a:ext cx="550364" cy="550364"/>
            <a:chOff x="8297437" y="2253663"/>
            <a:chExt cx="4117200" cy="4117200"/>
          </a:xfrm>
        </p:grpSpPr>
        <p:sp>
          <p:nvSpPr>
            <p:cNvPr id="891" name="Google Shape;891;p7"/>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92" name="Google Shape;892;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93" name="Google Shape;893;p7"/>
          <p:cNvGrpSpPr/>
          <p:nvPr/>
        </p:nvGrpSpPr>
        <p:grpSpPr>
          <a:xfrm rot="-1572813">
            <a:off x="865032" y="5603601"/>
            <a:ext cx="300132" cy="300132"/>
            <a:chOff x="8297437" y="2253663"/>
            <a:chExt cx="4117200" cy="4117200"/>
          </a:xfrm>
        </p:grpSpPr>
        <p:sp>
          <p:nvSpPr>
            <p:cNvPr id="894" name="Google Shape;894;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95" name="Google Shape;895;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96" name="Google Shape;896;p7"/>
          <p:cNvGrpSpPr/>
          <p:nvPr/>
        </p:nvGrpSpPr>
        <p:grpSpPr>
          <a:xfrm rot="-1574662">
            <a:off x="2911697" y="6368457"/>
            <a:ext cx="296081" cy="296081"/>
            <a:chOff x="8297437" y="2253663"/>
            <a:chExt cx="4117200" cy="4117200"/>
          </a:xfrm>
        </p:grpSpPr>
        <p:sp>
          <p:nvSpPr>
            <p:cNvPr id="897" name="Google Shape;897;p7"/>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898" name="Google Shape;898;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899" name="Google Shape;899;p7"/>
          <p:cNvGrpSpPr/>
          <p:nvPr/>
        </p:nvGrpSpPr>
        <p:grpSpPr>
          <a:xfrm rot="-1575143">
            <a:off x="189199" y="5636992"/>
            <a:ext cx="404901" cy="404901"/>
            <a:chOff x="8297437" y="2253663"/>
            <a:chExt cx="4117200" cy="4117200"/>
          </a:xfrm>
        </p:grpSpPr>
        <p:sp>
          <p:nvSpPr>
            <p:cNvPr id="900" name="Google Shape;900;p7"/>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901" name="Google Shape;901;p7"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902"/>
        <p:cNvGrpSpPr/>
        <p:nvPr/>
      </p:nvGrpSpPr>
      <p:grpSpPr>
        <a:xfrm>
          <a:off x="0" y="0"/>
          <a:ext cx="0" cy="0"/>
          <a:chOff x="0" y="0"/>
          <a:chExt cx="0" cy="0"/>
        </a:xfrm>
      </p:grpSpPr>
      <p:grpSp>
        <p:nvGrpSpPr>
          <p:cNvPr id="903" name="Google Shape;903;p8"/>
          <p:cNvGrpSpPr/>
          <p:nvPr/>
        </p:nvGrpSpPr>
        <p:grpSpPr>
          <a:xfrm>
            <a:off x="8488771" y="-630694"/>
            <a:ext cx="3931817" cy="2468930"/>
            <a:chOff x="459511" y="-111295"/>
            <a:chExt cx="11220939" cy="7046034"/>
          </a:xfrm>
        </p:grpSpPr>
        <p:grpSp>
          <p:nvGrpSpPr>
            <p:cNvPr id="904" name="Google Shape;904;p8"/>
            <p:cNvGrpSpPr/>
            <p:nvPr/>
          </p:nvGrpSpPr>
          <p:grpSpPr>
            <a:xfrm>
              <a:off x="3346366" y="66264"/>
              <a:ext cx="4787701" cy="5081700"/>
              <a:chOff x="3346366" y="66264"/>
              <a:chExt cx="4787701" cy="5081700"/>
            </a:xfrm>
          </p:grpSpPr>
          <p:sp>
            <p:nvSpPr>
              <p:cNvPr id="905" name="Google Shape;905;p8"/>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06" name="Google Shape;906;p8"/>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07" name="Google Shape;907;p8"/>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08" name="Google Shape;908;p8"/>
            <p:cNvGrpSpPr/>
            <p:nvPr/>
          </p:nvGrpSpPr>
          <p:grpSpPr>
            <a:xfrm>
              <a:off x="3765864" y="1195612"/>
              <a:ext cx="5193601" cy="5520600"/>
              <a:chOff x="3765864" y="1195612"/>
              <a:chExt cx="5193601" cy="5520600"/>
            </a:xfrm>
          </p:grpSpPr>
          <p:sp>
            <p:nvSpPr>
              <p:cNvPr id="909" name="Google Shape;909;p8"/>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0" name="Google Shape;910;p8"/>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1" name="Google Shape;911;p8"/>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12" name="Google Shape;912;p8"/>
            <p:cNvGrpSpPr/>
            <p:nvPr/>
          </p:nvGrpSpPr>
          <p:grpSpPr>
            <a:xfrm>
              <a:off x="5031721" y="1309109"/>
              <a:ext cx="4394938" cy="4655100"/>
              <a:chOff x="5031721" y="1309109"/>
              <a:chExt cx="4394938" cy="4655100"/>
            </a:xfrm>
          </p:grpSpPr>
          <p:sp>
            <p:nvSpPr>
              <p:cNvPr id="913" name="Google Shape;913;p8"/>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4" name="Google Shape;914;p8"/>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5" name="Google Shape;915;p8"/>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16" name="Google Shape;916;p8"/>
            <p:cNvGrpSpPr/>
            <p:nvPr/>
          </p:nvGrpSpPr>
          <p:grpSpPr>
            <a:xfrm>
              <a:off x="905180" y="112533"/>
              <a:ext cx="4401720" cy="4660800"/>
              <a:chOff x="905180" y="112533"/>
              <a:chExt cx="4401720" cy="4660800"/>
            </a:xfrm>
          </p:grpSpPr>
          <p:sp>
            <p:nvSpPr>
              <p:cNvPr id="917" name="Google Shape;917;p8"/>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8" name="Google Shape;918;p8"/>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19" name="Google Shape;919;p8"/>
            <p:cNvGrpSpPr/>
            <p:nvPr/>
          </p:nvGrpSpPr>
          <p:grpSpPr>
            <a:xfrm>
              <a:off x="4789281" y="622548"/>
              <a:ext cx="4320760" cy="4575000"/>
              <a:chOff x="4789281" y="622548"/>
              <a:chExt cx="4320760" cy="4575000"/>
            </a:xfrm>
          </p:grpSpPr>
          <p:sp>
            <p:nvSpPr>
              <p:cNvPr id="920" name="Google Shape;920;p8"/>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1" name="Google Shape;921;p8"/>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2" name="Google Shape;922;p8"/>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23" name="Google Shape;923;p8"/>
            <p:cNvGrpSpPr/>
            <p:nvPr/>
          </p:nvGrpSpPr>
          <p:grpSpPr>
            <a:xfrm>
              <a:off x="6808533" y="1745708"/>
              <a:ext cx="4401400" cy="4662000"/>
              <a:chOff x="6808533" y="1745708"/>
              <a:chExt cx="4401400" cy="4662000"/>
            </a:xfrm>
          </p:grpSpPr>
          <p:sp>
            <p:nvSpPr>
              <p:cNvPr id="924" name="Google Shape;924;p8"/>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5" name="Google Shape;925;p8"/>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6" name="Google Shape;926;p8"/>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27" name="Google Shape;927;p8"/>
            <p:cNvGrpSpPr/>
            <p:nvPr/>
          </p:nvGrpSpPr>
          <p:grpSpPr>
            <a:xfrm>
              <a:off x="5824532" y="1155331"/>
              <a:ext cx="4354159" cy="4603200"/>
              <a:chOff x="5824532" y="1155331"/>
              <a:chExt cx="4354159" cy="4603200"/>
            </a:xfrm>
          </p:grpSpPr>
          <p:sp>
            <p:nvSpPr>
              <p:cNvPr id="928" name="Google Shape;928;p8"/>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9" name="Google Shape;929;p8"/>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0" name="Google Shape;930;p8"/>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31" name="Google Shape;931;p8"/>
            <p:cNvGrpSpPr/>
            <p:nvPr/>
          </p:nvGrpSpPr>
          <p:grpSpPr>
            <a:xfrm>
              <a:off x="2134683" y="1406427"/>
              <a:ext cx="4494099" cy="4755300"/>
              <a:chOff x="2134683" y="1406427"/>
              <a:chExt cx="4494099" cy="4755300"/>
            </a:xfrm>
          </p:grpSpPr>
          <p:sp>
            <p:nvSpPr>
              <p:cNvPr id="932" name="Google Shape;932;p8"/>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3" name="Google Shape;933;p8"/>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4" name="Google Shape;934;p8"/>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35" name="Google Shape;935;p8"/>
            <p:cNvGrpSpPr/>
            <p:nvPr/>
          </p:nvGrpSpPr>
          <p:grpSpPr>
            <a:xfrm>
              <a:off x="6182744" y="2351413"/>
              <a:ext cx="4257816" cy="4499400"/>
              <a:chOff x="6182744" y="2351413"/>
              <a:chExt cx="4257816" cy="4499400"/>
            </a:xfrm>
          </p:grpSpPr>
          <p:sp>
            <p:nvSpPr>
              <p:cNvPr id="936" name="Google Shape;936;p8"/>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7" name="Google Shape;937;p8"/>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8" name="Google Shape;938;p8"/>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39" name="Google Shape;939;p8"/>
            <p:cNvGrpSpPr/>
            <p:nvPr/>
          </p:nvGrpSpPr>
          <p:grpSpPr>
            <a:xfrm>
              <a:off x="2617490" y="2742232"/>
              <a:ext cx="3927230" cy="4143000"/>
              <a:chOff x="2617490" y="2742232"/>
              <a:chExt cx="3927230" cy="4143000"/>
            </a:xfrm>
          </p:grpSpPr>
          <p:sp>
            <p:nvSpPr>
              <p:cNvPr id="940" name="Google Shape;940;p8"/>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41" name="Google Shape;941;p8"/>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42" name="Google Shape;942;p8"/>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43" name="Google Shape;943;p8"/>
            <p:cNvGrpSpPr/>
            <p:nvPr/>
          </p:nvGrpSpPr>
          <p:grpSpPr>
            <a:xfrm>
              <a:off x="9275607" y="3248167"/>
              <a:ext cx="2404844" cy="2545800"/>
              <a:chOff x="9275607" y="3248167"/>
              <a:chExt cx="2404844" cy="2545800"/>
            </a:xfrm>
          </p:grpSpPr>
          <p:sp>
            <p:nvSpPr>
              <p:cNvPr id="944" name="Google Shape;944;p8"/>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45" name="Google Shape;945;p8"/>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46" name="Google Shape;946;p8"/>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47" name="Google Shape;947;p8"/>
            <p:cNvGrpSpPr/>
            <p:nvPr/>
          </p:nvGrpSpPr>
          <p:grpSpPr>
            <a:xfrm>
              <a:off x="2075692" y="52828"/>
              <a:ext cx="4347442" cy="4607700"/>
              <a:chOff x="2075692" y="52828"/>
              <a:chExt cx="4347442" cy="4607700"/>
            </a:xfrm>
          </p:grpSpPr>
          <p:sp>
            <p:nvSpPr>
              <p:cNvPr id="948" name="Google Shape;948;p8"/>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49" name="Google Shape;949;p8"/>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50" name="Google Shape;950;p8"/>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51" name="Google Shape;951;p8"/>
            <p:cNvGrpSpPr/>
            <p:nvPr/>
          </p:nvGrpSpPr>
          <p:grpSpPr>
            <a:xfrm>
              <a:off x="1470547" y="379512"/>
              <a:ext cx="1786005" cy="1894200"/>
              <a:chOff x="1470547" y="379512"/>
              <a:chExt cx="1786005" cy="1894200"/>
            </a:xfrm>
          </p:grpSpPr>
          <p:sp>
            <p:nvSpPr>
              <p:cNvPr id="952" name="Google Shape;952;p8"/>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53" name="Google Shape;953;p8"/>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54" name="Google Shape;954;p8"/>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55" name="Google Shape;955;p8"/>
            <p:cNvGrpSpPr/>
            <p:nvPr/>
          </p:nvGrpSpPr>
          <p:grpSpPr>
            <a:xfrm>
              <a:off x="459511" y="835636"/>
              <a:ext cx="3285587" cy="3486900"/>
              <a:chOff x="459511" y="835636"/>
              <a:chExt cx="3285587" cy="3486900"/>
            </a:xfrm>
          </p:grpSpPr>
          <p:sp>
            <p:nvSpPr>
              <p:cNvPr id="956" name="Google Shape;956;p8"/>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57" name="Google Shape;957;p8"/>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58" name="Google Shape;958;p8"/>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59" name="Google Shape;959;p8"/>
            <p:cNvGrpSpPr/>
            <p:nvPr/>
          </p:nvGrpSpPr>
          <p:grpSpPr>
            <a:xfrm>
              <a:off x="3267959" y="970321"/>
              <a:ext cx="4398388" cy="4658700"/>
              <a:chOff x="3267959" y="970321"/>
              <a:chExt cx="4398388" cy="4658700"/>
            </a:xfrm>
          </p:grpSpPr>
          <p:sp>
            <p:nvSpPr>
              <p:cNvPr id="960" name="Google Shape;960;p8"/>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1" name="Google Shape;961;p8"/>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2" name="Google Shape;962;p8"/>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63" name="Google Shape;963;p8"/>
            <p:cNvGrpSpPr/>
            <p:nvPr/>
          </p:nvGrpSpPr>
          <p:grpSpPr>
            <a:xfrm>
              <a:off x="5955587" y="1782813"/>
              <a:ext cx="4418674" cy="4680600"/>
              <a:chOff x="5955587" y="1782813"/>
              <a:chExt cx="4418674" cy="4680600"/>
            </a:xfrm>
          </p:grpSpPr>
          <p:sp>
            <p:nvSpPr>
              <p:cNvPr id="964" name="Google Shape;964;p8"/>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5" name="Google Shape;965;p8"/>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6" name="Google Shape;966;p8"/>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67" name="Google Shape;967;p8"/>
            <p:cNvGrpSpPr/>
            <p:nvPr/>
          </p:nvGrpSpPr>
          <p:grpSpPr>
            <a:xfrm>
              <a:off x="7952172" y="3535170"/>
              <a:ext cx="3086305" cy="3281100"/>
              <a:chOff x="7952172" y="3535170"/>
              <a:chExt cx="3086305" cy="3281100"/>
            </a:xfrm>
          </p:grpSpPr>
          <p:sp>
            <p:nvSpPr>
              <p:cNvPr id="968" name="Google Shape;968;p8"/>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69" name="Google Shape;969;p8"/>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0" name="Google Shape;970;p8"/>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71" name="Google Shape;971;p8"/>
            <p:cNvGrpSpPr/>
            <p:nvPr/>
          </p:nvGrpSpPr>
          <p:grpSpPr>
            <a:xfrm>
              <a:off x="9817792" y="3927025"/>
              <a:ext cx="1631594" cy="1728900"/>
              <a:chOff x="9817792" y="3927025"/>
              <a:chExt cx="1631594" cy="1728900"/>
            </a:xfrm>
          </p:grpSpPr>
          <p:sp>
            <p:nvSpPr>
              <p:cNvPr id="972" name="Google Shape;972;p8"/>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3" name="Google Shape;973;p8"/>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4" name="Google Shape;974;p8"/>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75" name="Google Shape;975;p8"/>
            <p:cNvGrpSpPr/>
            <p:nvPr/>
          </p:nvGrpSpPr>
          <p:grpSpPr>
            <a:xfrm>
              <a:off x="4808875" y="-111295"/>
              <a:ext cx="4335900" cy="4595400"/>
              <a:chOff x="4808875" y="-111295"/>
              <a:chExt cx="4335900" cy="4595400"/>
            </a:xfrm>
          </p:grpSpPr>
          <p:sp>
            <p:nvSpPr>
              <p:cNvPr id="976" name="Google Shape;976;p8"/>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7" name="Google Shape;977;p8"/>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78" name="Google Shape;978;p8"/>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79" name="Google Shape;979;p8"/>
            <p:cNvGrpSpPr/>
            <p:nvPr/>
          </p:nvGrpSpPr>
          <p:grpSpPr>
            <a:xfrm>
              <a:off x="1316031" y="142329"/>
              <a:ext cx="2671800" cy="2839500"/>
              <a:chOff x="1316031" y="142329"/>
              <a:chExt cx="2671800" cy="2839500"/>
            </a:xfrm>
          </p:grpSpPr>
          <p:sp>
            <p:nvSpPr>
              <p:cNvPr id="980" name="Google Shape;980;p8"/>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81" name="Google Shape;981;p8"/>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82" name="Google Shape;982;p8"/>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83" name="Google Shape;983;p8"/>
            <p:cNvGrpSpPr/>
            <p:nvPr/>
          </p:nvGrpSpPr>
          <p:grpSpPr>
            <a:xfrm>
              <a:off x="5624194" y="350969"/>
              <a:ext cx="4465200" cy="4734600"/>
              <a:chOff x="5624194" y="350969"/>
              <a:chExt cx="4465200" cy="4734600"/>
            </a:xfrm>
          </p:grpSpPr>
          <p:sp>
            <p:nvSpPr>
              <p:cNvPr id="984" name="Google Shape;984;p8"/>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85" name="Google Shape;985;p8"/>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86" name="Google Shape;986;p8"/>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87" name="Google Shape;987;p8"/>
            <p:cNvGrpSpPr/>
            <p:nvPr/>
          </p:nvGrpSpPr>
          <p:grpSpPr>
            <a:xfrm>
              <a:off x="949298" y="529687"/>
              <a:ext cx="4532700" cy="4800900"/>
              <a:chOff x="949298" y="529687"/>
              <a:chExt cx="4532700" cy="4800900"/>
            </a:xfrm>
          </p:grpSpPr>
          <p:sp>
            <p:nvSpPr>
              <p:cNvPr id="988" name="Google Shape;988;p8"/>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89" name="Google Shape;989;p8"/>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90" name="Google Shape;990;p8"/>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91" name="Google Shape;991;p8"/>
            <p:cNvGrpSpPr/>
            <p:nvPr/>
          </p:nvGrpSpPr>
          <p:grpSpPr>
            <a:xfrm>
              <a:off x="2032969" y="864182"/>
              <a:ext cx="4314900" cy="4572900"/>
              <a:chOff x="2032969" y="864182"/>
              <a:chExt cx="4314900" cy="4572900"/>
            </a:xfrm>
          </p:grpSpPr>
          <p:sp>
            <p:nvSpPr>
              <p:cNvPr id="992" name="Google Shape;992;p8"/>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93" name="Google Shape;993;p8"/>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94" name="Google Shape;994;p8"/>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95" name="Google Shape;995;p8"/>
            <p:cNvGrpSpPr/>
            <p:nvPr/>
          </p:nvGrpSpPr>
          <p:grpSpPr>
            <a:xfrm>
              <a:off x="5255762" y="2121228"/>
              <a:ext cx="4399200" cy="4663500"/>
              <a:chOff x="5255762" y="2121228"/>
              <a:chExt cx="4399200" cy="4663500"/>
            </a:xfrm>
          </p:grpSpPr>
          <p:sp>
            <p:nvSpPr>
              <p:cNvPr id="996" name="Google Shape;996;p8"/>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97" name="Google Shape;997;p8"/>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98" name="Google Shape;998;p8"/>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999" name="Google Shape;999;p8"/>
            <p:cNvGrpSpPr/>
            <p:nvPr/>
          </p:nvGrpSpPr>
          <p:grpSpPr>
            <a:xfrm>
              <a:off x="7086948" y="2711938"/>
              <a:ext cx="3990300" cy="4222800"/>
              <a:chOff x="7086948" y="2711938"/>
              <a:chExt cx="3990300" cy="4222800"/>
            </a:xfrm>
          </p:grpSpPr>
          <p:sp>
            <p:nvSpPr>
              <p:cNvPr id="1000" name="Google Shape;1000;p8"/>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01" name="Google Shape;1001;p8"/>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02" name="Google Shape;1002;p8"/>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1003" name="Google Shape;1003;p8"/>
          <p:cNvGrpSpPr/>
          <p:nvPr/>
        </p:nvGrpSpPr>
        <p:grpSpPr>
          <a:xfrm>
            <a:off x="-139229" y="-630694"/>
            <a:ext cx="3931817" cy="2468930"/>
            <a:chOff x="459511" y="-111295"/>
            <a:chExt cx="11220939" cy="7046034"/>
          </a:xfrm>
        </p:grpSpPr>
        <p:grpSp>
          <p:nvGrpSpPr>
            <p:cNvPr id="1004" name="Google Shape;1004;p8"/>
            <p:cNvGrpSpPr/>
            <p:nvPr/>
          </p:nvGrpSpPr>
          <p:grpSpPr>
            <a:xfrm>
              <a:off x="3346366" y="66264"/>
              <a:ext cx="4787701" cy="5081700"/>
              <a:chOff x="3346366" y="66264"/>
              <a:chExt cx="4787701" cy="5081700"/>
            </a:xfrm>
          </p:grpSpPr>
          <p:sp>
            <p:nvSpPr>
              <p:cNvPr id="1005" name="Google Shape;1005;p8"/>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06" name="Google Shape;1006;p8"/>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07" name="Google Shape;1007;p8"/>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08" name="Google Shape;1008;p8"/>
            <p:cNvGrpSpPr/>
            <p:nvPr/>
          </p:nvGrpSpPr>
          <p:grpSpPr>
            <a:xfrm>
              <a:off x="3765864" y="1195612"/>
              <a:ext cx="5193601" cy="5520600"/>
              <a:chOff x="3765864" y="1195612"/>
              <a:chExt cx="5193601" cy="5520600"/>
            </a:xfrm>
          </p:grpSpPr>
          <p:sp>
            <p:nvSpPr>
              <p:cNvPr id="1009" name="Google Shape;1009;p8"/>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0" name="Google Shape;1010;p8"/>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1" name="Google Shape;1011;p8"/>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12" name="Google Shape;1012;p8"/>
            <p:cNvGrpSpPr/>
            <p:nvPr/>
          </p:nvGrpSpPr>
          <p:grpSpPr>
            <a:xfrm>
              <a:off x="5031721" y="1309109"/>
              <a:ext cx="4394938" cy="4655100"/>
              <a:chOff x="5031721" y="1309109"/>
              <a:chExt cx="4394938" cy="4655100"/>
            </a:xfrm>
          </p:grpSpPr>
          <p:sp>
            <p:nvSpPr>
              <p:cNvPr id="1013" name="Google Shape;1013;p8"/>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4" name="Google Shape;1014;p8"/>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5" name="Google Shape;1015;p8"/>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16" name="Google Shape;1016;p8"/>
            <p:cNvGrpSpPr/>
            <p:nvPr/>
          </p:nvGrpSpPr>
          <p:grpSpPr>
            <a:xfrm>
              <a:off x="905180" y="112533"/>
              <a:ext cx="4401720" cy="4660800"/>
              <a:chOff x="905180" y="112533"/>
              <a:chExt cx="4401720" cy="4660800"/>
            </a:xfrm>
          </p:grpSpPr>
          <p:sp>
            <p:nvSpPr>
              <p:cNvPr id="1017" name="Google Shape;1017;p8"/>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18" name="Google Shape;1018;p8"/>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19" name="Google Shape;1019;p8"/>
            <p:cNvGrpSpPr/>
            <p:nvPr/>
          </p:nvGrpSpPr>
          <p:grpSpPr>
            <a:xfrm>
              <a:off x="4789281" y="622548"/>
              <a:ext cx="4320760" cy="4575000"/>
              <a:chOff x="4789281" y="622548"/>
              <a:chExt cx="4320760" cy="4575000"/>
            </a:xfrm>
          </p:grpSpPr>
          <p:sp>
            <p:nvSpPr>
              <p:cNvPr id="1020" name="Google Shape;1020;p8"/>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1" name="Google Shape;1021;p8"/>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2" name="Google Shape;1022;p8"/>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23" name="Google Shape;1023;p8"/>
            <p:cNvGrpSpPr/>
            <p:nvPr/>
          </p:nvGrpSpPr>
          <p:grpSpPr>
            <a:xfrm>
              <a:off x="6808533" y="1745708"/>
              <a:ext cx="4401400" cy="4662000"/>
              <a:chOff x="6808533" y="1745708"/>
              <a:chExt cx="4401400" cy="4662000"/>
            </a:xfrm>
          </p:grpSpPr>
          <p:sp>
            <p:nvSpPr>
              <p:cNvPr id="1024" name="Google Shape;1024;p8"/>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5" name="Google Shape;1025;p8"/>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6" name="Google Shape;1026;p8"/>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27" name="Google Shape;1027;p8"/>
            <p:cNvGrpSpPr/>
            <p:nvPr/>
          </p:nvGrpSpPr>
          <p:grpSpPr>
            <a:xfrm>
              <a:off x="5824532" y="1155331"/>
              <a:ext cx="4354159" cy="4603200"/>
              <a:chOff x="5824532" y="1155331"/>
              <a:chExt cx="4354159" cy="4603200"/>
            </a:xfrm>
          </p:grpSpPr>
          <p:sp>
            <p:nvSpPr>
              <p:cNvPr id="1028" name="Google Shape;1028;p8"/>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9" name="Google Shape;1029;p8"/>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0" name="Google Shape;1030;p8"/>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31" name="Google Shape;1031;p8"/>
            <p:cNvGrpSpPr/>
            <p:nvPr/>
          </p:nvGrpSpPr>
          <p:grpSpPr>
            <a:xfrm>
              <a:off x="2134683" y="1406427"/>
              <a:ext cx="4494099" cy="4755300"/>
              <a:chOff x="2134683" y="1406427"/>
              <a:chExt cx="4494099" cy="4755300"/>
            </a:xfrm>
          </p:grpSpPr>
          <p:sp>
            <p:nvSpPr>
              <p:cNvPr id="1032" name="Google Shape;1032;p8"/>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3" name="Google Shape;1033;p8"/>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4" name="Google Shape;1034;p8"/>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35" name="Google Shape;1035;p8"/>
            <p:cNvGrpSpPr/>
            <p:nvPr/>
          </p:nvGrpSpPr>
          <p:grpSpPr>
            <a:xfrm>
              <a:off x="6182744" y="2351413"/>
              <a:ext cx="4257816" cy="4499400"/>
              <a:chOff x="6182744" y="2351413"/>
              <a:chExt cx="4257816" cy="4499400"/>
            </a:xfrm>
          </p:grpSpPr>
          <p:sp>
            <p:nvSpPr>
              <p:cNvPr id="1036" name="Google Shape;1036;p8"/>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7" name="Google Shape;1037;p8"/>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38" name="Google Shape;1038;p8"/>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39" name="Google Shape;1039;p8"/>
            <p:cNvGrpSpPr/>
            <p:nvPr/>
          </p:nvGrpSpPr>
          <p:grpSpPr>
            <a:xfrm>
              <a:off x="2617490" y="2742232"/>
              <a:ext cx="3927230" cy="4143000"/>
              <a:chOff x="2617490" y="2742232"/>
              <a:chExt cx="3927230" cy="4143000"/>
            </a:xfrm>
          </p:grpSpPr>
          <p:sp>
            <p:nvSpPr>
              <p:cNvPr id="1040" name="Google Shape;1040;p8"/>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1" name="Google Shape;1041;p8"/>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2" name="Google Shape;1042;p8"/>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43" name="Google Shape;1043;p8"/>
            <p:cNvGrpSpPr/>
            <p:nvPr/>
          </p:nvGrpSpPr>
          <p:grpSpPr>
            <a:xfrm>
              <a:off x="9275607" y="3248167"/>
              <a:ext cx="2404844" cy="2545800"/>
              <a:chOff x="9275607" y="3248167"/>
              <a:chExt cx="2404844" cy="2545800"/>
            </a:xfrm>
          </p:grpSpPr>
          <p:sp>
            <p:nvSpPr>
              <p:cNvPr id="1044" name="Google Shape;1044;p8"/>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5" name="Google Shape;1045;p8"/>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6" name="Google Shape;1046;p8"/>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47" name="Google Shape;1047;p8"/>
            <p:cNvGrpSpPr/>
            <p:nvPr/>
          </p:nvGrpSpPr>
          <p:grpSpPr>
            <a:xfrm>
              <a:off x="2075692" y="52828"/>
              <a:ext cx="4347442" cy="4607700"/>
              <a:chOff x="2075692" y="52828"/>
              <a:chExt cx="4347442" cy="4607700"/>
            </a:xfrm>
          </p:grpSpPr>
          <p:sp>
            <p:nvSpPr>
              <p:cNvPr id="1048" name="Google Shape;1048;p8"/>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9" name="Google Shape;1049;p8"/>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0" name="Google Shape;1050;p8"/>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51" name="Google Shape;1051;p8"/>
            <p:cNvGrpSpPr/>
            <p:nvPr/>
          </p:nvGrpSpPr>
          <p:grpSpPr>
            <a:xfrm>
              <a:off x="1470547" y="379512"/>
              <a:ext cx="1786005" cy="1894200"/>
              <a:chOff x="1470547" y="379512"/>
              <a:chExt cx="1786005" cy="1894200"/>
            </a:xfrm>
          </p:grpSpPr>
          <p:sp>
            <p:nvSpPr>
              <p:cNvPr id="1052" name="Google Shape;1052;p8"/>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3" name="Google Shape;1053;p8"/>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4" name="Google Shape;1054;p8"/>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55" name="Google Shape;1055;p8"/>
            <p:cNvGrpSpPr/>
            <p:nvPr/>
          </p:nvGrpSpPr>
          <p:grpSpPr>
            <a:xfrm>
              <a:off x="459511" y="835636"/>
              <a:ext cx="3285587" cy="3486900"/>
              <a:chOff x="459511" y="835636"/>
              <a:chExt cx="3285587" cy="3486900"/>
            </a:xfrm>
          </p:grpSpPr>
          <p:sp>
            <p:nvSpPr>
              <p:cNvPr id="1056" name="Google Shape;1056;p8"/>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7" name="Google Shape;1057;p8"/>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58" name="Google Shape;1058;p8"/>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59" name="Google Shape;1059;p8"/>
            <p:cNvGrpSpPr/>
            <p:nvPr/>
          </p:nvGrpSpPr>
          <p:grpSpPr>
            <a:xfrm>
              <a:off x="3267959" y="970321"/>
              <a:ext cx="4398388" cy="4658700"/>
              <a:chOff x="3267959" y="970321"/>
              <a:chExt cx="4398388" cy="4658700"/>
            </a:xfrm>
          </p:grpSpPr>
          <p:sp>
            <p:nvSpPr>
              <p:cNvPr id="1060" name="Google Shape;1060;p8"/>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1" name="Google Shape;1061;p8"/>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2" name="Google Shape;1062;p8"/>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63" name="Google Shape;1063;p8"/>
            <p:cNvGrpSpPr/>
            <p:nvPr/>
          </p:nvGrpSpPr>
          <p:grpSpPr>
            <a:xfrm>
              <a:off x="5955587" y="1782813"/>
              <a:ext cx="4418674" cy="4680600"/>
              <a:chOff x="5955587" y="1782813"/>
              <a:chExt cx="4418674" cy="4680600"/>
            </a:xfrm>
          </p:grpSpPr>
          <p:sp>
            <p:nvSpPr>
              <p:cNvPr id="1064" name="Google Shape;1064;p8"/>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5" name="Google Shape;1065;p8"/>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6" name="Google Shape;1066;p8"/>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67" name="Google Shape;1067;p8"/>
            <p:cNvGrpSpPr/>
            <p:nvPr/>
          </p:nvGrpSpPr>
          <p:grpSpPr>
            <a:xfrm>
              <a:off x="7952172" y="3535170"/>
              <a:ext cx="3086305" cy="3281100"/>
              <a:chOff x="7952172" y="3535170"/>
              <a:chExt cx="3086305" cy="3281100"/>
            </a:xfrm>
          </p:grpSpPr>
          <p:sp>
            <p:nvSpPr>
              <p:cNvPr id="1068" name="Google Shape;1068;p8"/>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9" name="Google Shape;1069;p8"/>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70" name="Google Shape;1070;p8"/>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71" name="Google Shape;1071;p8"/>
            <p:cNvGrpSpPr/>
            <p:nvPr/>
          </p:nvGrpSpPr>
          <p:grpSpPr>
            <a:xfrm>
              <a:off x="9817792" y="3927025"/>
              <a:ext cx="1631594" cy="1728900"/>
              <a:chOff x="9817792" y="3927025"/>
              <a:chExt cx="1631594" cy="1728900"/>
            </a:xfrm>
          </p:grpSpPr>
          <p:sp>
            <p:nvSpPr>
              <p:cNvPr id="1072" name="Google Shape;1072;p8"/>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73" name="Google Shape;1073;p8"/>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74" name="Google Shape;1074;p8"/>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75" name="Google Shape;1075;p8"/>
            <p:cNvGrpSpPr/>
            <p:nvPr/>
          </p:nvGrpSpPr>
          <p:grpSpPr>
            <a:xfrm>
              <a:off x="4808875" y="-111295"/>
              <a:ext cx="4335900" cy="4595400"/>
              <a:chOff x="4808875" y="-111295"/>
              <a:chExt cx="4335900" cy="4595400"/>
            </a:xfrm>
          </p:grpSpPr>
          <p:sp>
            <p:nvSpPr>
              <p:cNvPr id="1076" name="Google Shape;1076;p8"/>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77" name="Google Shape;1077;p8"/>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78" name="Google Shape;1078;p8"/>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79" name="Google Shape;1079;p8"/>
            <p:cNvGrpSpPr/>
            <p:nvPr/>
          </p:nvGrpSpPr>
          <p:grpSpPr>
            <a:xfrm>
              <a:off x="1316031" y="142329"/>
              <a:ext cx="2671800" cy="2839500"/>
              <a:chOff x="1316031" y="142329"/>
              <a:chExt cx="2671800" cy="2839500"/>
            </a:xfrm>
          </p:grpSpPr>
          <p:sp>
            <p:nvSpPr>
              <p:cNvPr id="1080" name="Google Shape;1080;p8"/>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1" name="Google Shape;1081;p8"/>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2" name="Google Shape;1082;p8"/>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83" name="Google Shape;1083;p8"/>
            <p:cNvGrpSpPr/>
            <p:nvPr/>
          </p:nvGrpSpPr>
          <p:grpSpPr>
            <a:xfrm>
              <a:off x="5624194" y="350969"/>
              <a:ext cx="4465200" cy="4734600"/>
              <a:chOff x="5624194" y="350969"/>
              <a:chExt cx="4465200" cy="4734600"/>
            </a:xfrm>
          </p:grpSpPr>
          <p:sp>
            <p:nvSpPr>
              <p:cNvPr id="1084" name="Google Shape;1084;p8"/>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5" name="Google Shape;1085;p8"/>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6" name="Google Shape;1086;p8"/>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87" name="Google Shape;1087;p8"/>
            <p:cNvGrpSpPr/>
            <p:nvPr/>
          </p:nvGrpSpPr>
          <p:grpSpPr>
            <a:xfrm>
              <a:off x="949298" y="529687"/>
              <a:ext cx="4532700" cy="4800900"/>
              <a:chOff x="949298" y="529687"/>
              <a:chExt cx="4532700" cy="4800900"/>
            </a:xfrm>
          </p:grpSpPr>
          <p:sp>
            <p:nvSpPr>
              <p:cNvPr id="1088" name="Google Shape;1088;p8"/>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9" name="Google Shape;1089;p8"/>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0" name="Google Shape;1090;p8"/>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91" name="Google Shape;1091;p8"/>
            <p:cNvGrpSpPr/>
            <p:nvPr/>
          </p:nvGrpSpPr>
          <p:grpSpPr>
            <a:xfrm>
              <a:off x="2032969" y="864182"/>
              <a:ext cx="4314900" cy="4572900"/>
              <a:chOff x="2032969" y="864182"/>
              <a:chExt cx="4314900" cy="4572900"/>
            </a:xfrm>
          </p:grpSpPr>
          <p:sp>
            <p:nvSpPr>
              <p:cNvPr id="1092" name="Google Shape;1092;p8"/>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3" name="Google Shape;1093;p8"/>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4" name="Google Shape;1094;p8"/>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95" name="Google Shape;1095;p8"/>
            <p:cNvGrpSpPr/>
            <p:nvPr/>
          </p:nvGrpSpPr>
          <p:grpSpPr>
            <a:xfrm>
              <a:off x="5255762" y="2121228"/>
              <a:ext cx="4399200" cy="4663500"/>
              <a:chOff x="5255762" y="2121228"/>
              <a:chExt cx="4399200" cy="4663500"/>
            </a:xfrm>
          </p:grpSpPr>
          <p:sp>
            <p:nvSpPr>
              <p:cNvPr id="1096" name="Google Shape;1096;p8"/>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7" name="Google Shape;1097;p8"/>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98" name="Google Shape;1098;p8"/>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099" name="Google Shape;1099;p8"/>
            <p:cNvGrpSpPr/>
            <p:nvPr/>
          </p:nvGrpSpPr>
          <p:grpSpPr>
            <a:xfrm>
              <a:off x="7086948" y="2711938"/>
              <a:ext cx="3990300" cy="4222800"/>
              <a:chOff x="7086948" y="2711938"/>
              <a:chExt cx="3990300" cy="4222800"/>
            </a:xfrm>
          </p:grpSpPr>
          <p:sp>
            <p:nvSpPr>
              <p:cNvPr id="1100" name="Google Shape;1100;p8"/>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01" name="Google Shape;1101;p8"/>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02" name="Google Shape;1102;p8"/>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1103" name="Google Shape;1103;p8"/>
          <p:cNvGrpSpPr/>
          <p:nvPr/>
        </p:nvGrpSpPr>
        <p:grpSpPr>
          <a:xfrm>
            <a:off x="2849671" y="-630694"/>
            <a:ext cx="3931817" cy="2468930"/>
            <a:chOff x="459511" y="-111295"/>
            <a:chExt cx="11220939" cy="7046034"/>
          </a:xfrm>
        </p:grpSpPr>
        <p:grpSp>
          <p:nvGrpSpPr>
            <p:cNvPr id="1104" name="Google Shape;1104;p8"/>
            <p:cNvGrpSpPr/>
            <p:nvPr/>
          </p:nvGrpSpPr>
          <p:grpSpPr>
            <a:xfrm>
              <a:off x="3346366" y="66264"/>
              <a:ext cx="4787701" cy="5081700"/>
              <a:chOff x="3346366" y="66264"/>
              <a:chExt cx="4787701" cy="5081700"/>
            </a:xfrm>
          </p:grpSpPr>
          <p:sp>
            <p:nvSpPr>
              <p:cNvPr id="1105" name="Google Shape;1105;p8"/>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06" name="Google Shape;1106;p8"/>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07" name="Google Shape;1107;p8"/>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08" name="Google Shape;1108;p8"/>
            <p:cNvGrpSpPr/>
            <p:nvPr/>
          </p:nvGrpSpPr>
          <p:grpSpPr>
            <a:xfrm>
              <a:off x="3765864" y="1195612"/>
              <a:ext cx="5193601" cy="5520600"/>
              <a:chOff x="3765864" y="1195612"/>
              <a:chExt cx="5193601" cy="5520600"/>
            </a:xfrm>
          </p:grpSpPr>
          <p:sp>
            <p:nvSpPr>
              <p:cNvPr id="1109" name="Google Shape;1109;p8"/>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10" name="Google Shape;1110;p8"/>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11" name="Google Shape;1111;p8"/>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12" name="Google Shape;1112;p8"/>
            <p:cNvGrpSpPr/>
            <p:nvPr/>
          </p:nvGrpSpPr>
          <p:grpSpPr>
            <a:xfrm>
              <a:off x="5031721" y="1309109"/>
              <a:ext cx="4394938" cy="4655100"/>
              <a:chOff x="5031721" y="1309109"/>
              <a:chExt cx="4394938" cy="4655100"/>
            </a:xfrm>
          </p:grpSpPr>
          <p:sp>
            <p:nvSpPr>
              <p:cNvPr id="1113" name="Google Shape;1113;p8"/>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14" name="Google Shape;1114;p8"/>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15" name="Google Shape;1115;p8"/>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16" name="Google Shape;1116;p8"/>
            <p:cNvGrpSpPr/>
            <p:nvPr/>
          </p:nvGrpSpPr>
          <p:grpSpPr>
            <a:xfrm>
              <a:off x="905180" y="112533"/>
              <a:ext cx="4401720" cy="4660800"/>
              <a:chOff x="905180" y="112533"/>
              <a:chExt cx="4401720" cy="4660800"/>
            </a:xfrm>
          </p:grpSpPr>
          <p:sp>
            <p:nvSpPr>
              <p:cNvPr id="1117" name="Google Shape;1117;p8"/>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18" name="Google Shape;1118;p8"/>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19" name="Google Shape;1119;p8"/>
            <p:cNvGrpSpPr/>
            <p:nvPr/>
          </p:nvGrpSpPr>
          <p:grpSpPr>
            <a:xfrm>
              <a:off x="4789281" y="622548"/>
              <a:ext cx="4320760" cy="4575000"/>
              <a:chOff x="4789281" y="622548"/>
              <a:chExt cx="4320760" cy="4575000"/>
            </a:xfrm>
          </p:grpSpPr>
          <p:sp>
            <p:nvSpPr>
              <p:cNvPr id="1120" name="Google Shape;1120;p8"/>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1" name="Google Shape;1121;p8"/>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2" name="Google Shape;1122;p8"/>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23" name="Google Shape;1123;p8"/>
            <p:cNvGrpSpPr/>
            <p:nvPr/>
          </p:nvGrpSpPr>
          <p:grpSpPr>
            <a:xfrm>
              <a:off x="6808533" y="1745708"/>
              <a:ext cx="4401400" cy="4662000"/>
              <a:chOff x="6808533" y="1745708"/>
              <a:chExt cx="4401400" cy="4662000"/>
            </a:xfrm>
          </p:grpSpPr>
          <p:sp>
            <p:nvSpPr>
              <p:cNvPr id="1124" name="Google Shape;1124;p8"/>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5" name="Google Shape;1125;p8"/>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6" name="Google Shape;1126;p8"/>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27" name="Google Shape;1127;p8"/>
            <p:cNvGrpSpPr/>
            <p:nvPr/>
          </p:nvGrpSpPr>
          <p:grpSpPr>
            <a:xfrm>
              <a:off x="5824532" y="1155331"/>
              <a:ext cx="4354159" cy="4603200"/>
              <a:chOff x="5824532" y="1155331"/>
              <a:chExt cx="4354159" cy="4603200"/>
            </a:xfrm>
          </p:grpSpPr>
          <p:sp>
            <p:nvSpPr>
              <p:cNvPr id="1128" name="Google Shape;1128;p8"/>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9" name="Google Shape;1129;p8"/>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30" name="Google Shape;1130;p8"/>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31" name="Google Shape;1131;p8"/>
            <p:cNvGrpSpPr/>
            <p:nvPr/>
          </p:nvGrpSpPr>
          <p:grpSpPr>
            <a:xfrm>
              <a:off x="2134683" y="1406427"/>
              <a:ext cx="4494099" cy="4755300"/>
              <a:chOff x="2134683" y="1406427"/>
              <a:chExt cx="4494099" cy="4755300"/>
            </a:xfrm>
          </p:grpSpPr>
          <p:sp>
            <p:nvSpPr>
              <p:cNvPr id="1132" name="Google Shape;1132;p8"/>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33" name="Google Shape;1133;p8"/>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34" name="Google Shape;1134;p8"/>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35" name="Google Shape;1135;p8"/>
            <p:cNvGrpSpPr/>
            <p:nvPr/>
          </p:nvGrpSpPr>
          <p:grpSpPr>
            <a:xfrm>
              <a:off x="6182744" y="2351413"/>
              <a:ext cx="4257816" cy="4499400"/>
              <a:chOff x="6182744" y="2351413"/>
              <a:chExt cx="4257816" cy="4499400"/>
            </a:xfrm>
          </p:grpSpPr>
          <p:sp>
            <p:nvSpPr>
              <p:cNvPr id="1136" name="Google Shape;1136;p8"/>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37" name="Google Shape;1137;p8"/>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38" name="Google Shape;1138;p8"/>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39" name="Google Shape;1139;p8"/>
            <p:cNvGrpSpPr/>
            <p:nvPr/>
          </p:nvGrpSpPr>
          <p:grpSpPr>
            <a:xfrm>
              <a:off x="2617490" y="2742232"/>
              <a:ext cx="3927230" cy="4143000"/>
              <a:chOff x="2617490" y="2742232"/>
              <a:chExt cx="3927230" cy="4143000"/>
            </a:xfrm>
          </p:grpSpPr>
          <p:sp>
            <p:nvSpPr>
              <p:cNvPr id="1140" name="Google Shape;1140;p8"/>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41" name="Google Shape;1141;p8"/>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42" name="Google Shape;1142;p8"/>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43" name="Google Shape;1143;p8"/>
            <p:cNvGrpSpPr/>
            <p:nvPr/>
          </p:nvGrpSpPr>
          <p:grpSpPr>
            <a:xfrm>
              <a:off x="9275607" y="3248167"/>
              <a:ext cx="2404844" cy="2545800"/>
              <a:chOff x="9275607" y="3248167"/>
              <a:chExt cx="2404844" cy="2545800"/>
            </a:xfrm>
          </p:grpSpPr>
          <p:sp>
            <p:nvSpPr>
              <p:cNvPr id="1144" name="Google Shape;1144;p8"/>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45" name="Google Shape;1145;p8"/>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46" name="Google Shape;1146;p8"/>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47" name="Google Shape;1147;p8"/>
            <p:cNvGrpSpPr/>
            <p:nvPr/>
          </p:nvGrpSpPr>
          <p:grpSpPr>
            <a:xfrm>
              <a:off x="2075692" y="52828"/>
              <a:ext cx="4347442" cy="4607700"/>
              <a:chOff x="2075692" y="52828"/>
              <a:chExt cx="4347442" cy="4607700"/>
            </a:xfrm>
          </p:grpSpPr>
          <p:sp>
            <p:nvSpPr>
              <p:cNvPr id="1148" name="Google Shape;1148;p8"/>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49" name="Google Shape;1149;p8"/>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50" name="Google Shape;1150;p8"/>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51" name="Google Shape;1151;p8"/>
            <p:cNvGrpSpPr/>
            <p:nvPr/>
          </p:nvGrpSpPr>
          <p:grpSpPr>
            <a:xfrm>
              <a:off x="1470547" y="379512"/>
              <a:ext cx="1786005" cy="1894200"/>
              <a:chOff x="1470547" y="379512"/>
              <a:chExt cx="1786005" cy="1894200"/>
            </a:xfrm>
          </p:grpSpPr>
          <p:sp>
            <p:nvSpPr>
              <p:cNvPr id="1152" name="Google Shape;1152;p8"/>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53" name="Google Shape;1153;p8"/>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54" name="Google Shape;1154;p8"/>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55" name="Google Shape;1155;p8"/>
            <p:cNvGrpSpPr/>
            <p:nvPr/>
          </p:nvGrpSpPr>
          <p:grpSpPr>
            <a:xfrm>
              <a:off x="459511" y="835636"/>
              <a:ext cx="3285587" cy="3486900"/>
              <a:chOff x="459511" y="835636"/>
              <a:chExt cx="3285587" cy="3486900"/>
            </a:xfrm>
          </p:grpSpPr>
          <p:sp>
            <p:nvSpPr>
              <p:cNvPr id="1156" name="Google Shape;1156;p8"/>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57" name="Google Shape;1157;p8"/>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58" name="Google Shape;1158;p8"/>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59" name="Google Shape;1159;p8"/>
            <p:cNvGrpSpPr/>
            <p:nvPr/>
          </p:nvGrpSpPr>
          <p:grpSpPr>
            <a:xfrm>
              <a:off x="3267959" y="970321"/>
              <a:ext cx="4398388" cy="4658700"/>
              <a:chOff x="3267959" y="970321"/>
              <a:chExt cx="4398388" cy="4658700"/>
            </a:xfrm>
          </p:grpSpPr>
          <p:sp>
            <p:nvSpPr>
              <p:cNvPr id="1160" name="Google Shape;1160;p8"/>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61" name="Google Shape;1161;p8"/>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62" name="Google Shape;1162;p8"/>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63" name="Google Shape;1163;p8"/>
            <p:cNvGrpSpPr/>
            <p:nvPr/>
          </p:nvGrpSpPr>
          <p:grpSpPr>
            <a:xfrm>
              <a:off x="5955587" y="1782813"/>
              <a:ext cx="4418674" cy="4680600"/>
              <a:chOff x="5955587" y="1782813"/>
              <a:chExt cx="4418674" cy="4680600"/>
            </a:xfrm>
          </p:grpSpPr>
          <p:sp>
            <p:nvSpPr>
              <p:cNvPr id="1164" name="Google Shape;1164;p8"/>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65" name="Google Shape;1165;p8"/>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66" name="Google Shape;1166;p8"/>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67" name="Google Shape;1167;p8"/>
            <p:cNvGrpSpPr/>
            <p:nvPr/>
          </p:nvGrpSpPr>
          <p:grpSpPr>
            <a:xfrm>
              <a:off x="7952172" y="3535170"/>
              <a:ext cx="3086305" cy="3281100"/>
              <a:chOff x="7952172" y="3535170"/>
              <a:chExt cx="3086305" cy="3281100"/>
            </a:xfrm>
          </p:grpSpPr>
          <p:sp>
            <p:nvSpPr>
              <p:cNvPr id="1168" name="Google Shape;1168;p8"/>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69" name="Google Shape;1169;p8"/>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70" name="Google Shape;1170;p8"/>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71" name="Google Shape;1171;p8"/>
            <p:cNvGrpSpPr/>
            <p:nvPr/>
          </p:nvGrpSpPr>
          <p:grpSpPr>
            <a:xfrm>
              <a:off x="9817792" y="3927025"/>
              <a:ext cx="1631594" cy="1728900"/>
              <a:chOff x="9817792" y="3927025"/>
              <a:chExt cx="1631594" cy="1728900"/>
            </a:xfrm>
          </p:grpSpPr>
          <p:sp>
            <p:nvSpPr>
              <p:cNvPr id="1172" name="Google Shape;1172;p8"/>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73" name="Google Shape;1173;p8"/>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74" name="Google Shape;1174;p8"/>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75" name="Google Shape;1175;p8"/>
            <p:cNvGrpSpPr/>
            <p:nvPr/>
          </p:nvGrpSpPr>
          <p:grpSpPr>
            <a:xfrm>
              <a:off x="4808875" y="-111295"/>
              <a:ext cx="4335900" cy="4595400"/>
              <a:chOff x="4808875" y="-111295"/>
              <a:chExt cx="4335900" cy="4595400"/>
            </a:xfrm>
          </p:grpSpPr>
          <p:sp>
            <p:nvSpPr>
              <p:cNvPr id="1176" name="Google Shape;1176;p8"/>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77" name="Google Shape;1177;p8"/>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78" name="Google Shape;1178;p8"/>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79" name="Google Shape;1179;p8"/>
            <p:cNvGrpSpPr/>
            <p:nvPr/>
          </p:nvGrpSpPr>
          <p:grpSpPr>
            <a:xfrm>
              <a:off x="1316031" y="142329"/>
              <a:ext cx="2671800" cy="2839500"/>
              <a:chOff x="1316031" y="142329"/>
              <a:chExt cx="2671800" cy="2839500"/>
            </a:xfrm>
          </p:grpSpPr>
          <p:sp>
            <p:nvSpPr>
              <p:cNvPr id="1180" name="Google Shape;1180;p8"/>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81" name="Google Shape;1181;p8"/>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82" name="Google Shape;1182;p8"/>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83" name="Google Shape;1183;p8"/>
            <p:cNvGrpSpPr/>
            <p:nvPr/>
          </p:nvGrpSpPr>
          <p:grpSpPr>
            <a:xfrm>
              <a:off x="5624194" y="350969"/>
              <a:ext cx="4465200" cy="4734600"/>
              <a:chOff x="5624194" y="350969"/>
              <a:chExt cx="4465200" cy="4734600"/>
            </a:xfrm>
          </p:grpSpPr>
          <p:sp>
            <p:nvSpPr>
              <p:cNvPr id="1184" name="Google Shape;1184;p8"/>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85" name="Google Shape;1185;p8"/>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86" name="Google Shape;1186;p8"/>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87" name="Google Shape;1187;p8"/>
            <p:cNvGrpSpPr/>
            <p:nvPr/>
          </p:nvGrpSpPr>
          <p:grpSpPr>
            <a:xfrm>
              <a:off x="949298" y="529687"/>
              <a:ext cx="4532700" cy="4800900"/>
              <a:chOff x="949298" y="529687"/>
              <a:chExt cx="4532700" cy="4800900"/>
            </a:xfrm>
          </p:grpSpPr>
          <p:sp>
            <p:nvSpPr>
              <p:cNvPr id="1188" name="Google Shape;1188;p8"/>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89" name="Google Shape;1189;p8"/>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90" name="Google Shape;1190;p8"/>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91" name="Google Shape;1191;p8"/>
            <p:cNvGrpSpPr/>
            <p:nvPr/>
          </p:nvGrpSpPr>
          <p:grpSpPr>
            <a:xfrm>
              <a:off x="2032969" y="864182"/>
              <a:ext cx="4314900" cy="4572900"/>
              <a:chOff x="2032969" y="864182"/>
              <a:chExt cx="4314900" cy="4572900"/>
            </a:xfrm>
          </p:grpSpPr>
          <p:sp>
            <p:nvSpPr>
              <p:cNvPr id="1192" name="Google Shape;1192;p8"/>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93" name="Google Shape;1193;p8"/>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94" name="Google Shape;1194;p8"/>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95" name="Google Shape;1195;p8"/>
            <p:cNvGrpSpPr/>
            <p:nvPr/>
          </p:nvGrpSpPr>
          <p:grpSpPr>
            <a:xfrm>
              <a:off x="5255762" y="2121228"/>
              <a:ext cx="4399200" cy="4663500"/>
              <a:chOff x="5255762" y="2121228"/>
              <a:chExt cx="4399200" cy="4663500"/>
            </a:xfrm>
          </p:grpSpPr>
          <p:sp>
            <p:nvSpPr>
              <p:cNvPr id="1196" name="Google Shape;1196;p8"/>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97" name="Google Shape;1197;p8"/>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98" name="Google Shape;1198;p8"/>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199" name="Google Shape;1199;p8"/>
            <p:cNvGrpSpPr/>
            <p:nvPr/>
          </p:nvGrpSpPr>
          <p:grpSpPr>
            <a:xfrm>
              <a:off x="7086948" y="2711938"/>
              <a:ext cx="3990300" cy="4222800"/>
              <a:chOff x="7086948" y="2711938"/>
              <a:chExt cx="3990300" cy="4222800"/>
            </a:xfrm>
          </p:grpSpPr>
          <p:sp>
            <p:nvSpPr>
              <p:cNvPr id="1200" name="Google Shape;1200;p8"/>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01" name="Google Shape;1201;p8"/>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02" name="Google Shape;1202;p8"/>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1203" name="Google Shape;1203;p8"/>
          <p:cNvGrpSpPr/>
          <p:nvPr/>
        </p:nvGrpSpPr>
        <p:grpSpPr>
          <a:xfrm>
            <a:off x="5536921" y="-630694"/>
            <a:ext cx="3931817" cy="2468930"/>
            <a:chOff x="459511" y="-111295"/>
            <a:chExt cx="11220939" cy="7046034"/>
          </a:xfrm>
        </p:grpSpPr>
        <p:grpSp>
          <p:nvGrpSpPr>
            <p:cNvPr id="1204" name="Google Shape;1204;p8"/>
            <p:cNvGrpSpPr/>
            <p:nvPr/>
          </p:nvGrpSpPr>
          <p:grpSpPr>
            <a:xfrm>
              <a:off x="3346366" y="66264"/>
              <a:ext cx="4787701" cy="5081700"/>
              <a:chOff x="3346366" y="66264"/>
              <a:chExt cx="4787701" cy="5081700"/>
            </a:xfrm>
          </p:grpSpPr>
          <p:sp>
            <p:nvSpPr>
              <p:cNvPr id="1205" name="Google Shape;1205;p8"/>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06" name="Google Shape;1206;p8"/>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07" name="Google Shape;1207;p8"/>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08" name="Google Shape;1208;p8"/>
            <p:cNvGrpSpPr/>
            <p:nvPr/>
          </p:nvGrpSpPr>
          <p:grpSpPr>
            <a:xfrm>
              <a:off x="3765864" y="1195612"/>
              <a:ext cx="5193601" cy="5520600"/>
              <a:chOff x="3765864" y="1195612"/>
              <a:chExt cx="5193601" cy="5520600"/>
            </a:xfrm>
          </p:grpSpPr>
          <p:sp>
            <p:nvSpPr>
              <p:cNvPr id="1209" name="Google Shape;1209;p8"/>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10" name="Google Shape;1210;p8"/>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11" name="Google Shape;1211;p8"/>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12" name="Google Shape;1212;p8"/>
            <p:cNvGrpSpPr/>
            <p:nvPr/>
          </p:nvGrpSpPr>
          <p:grpSpPr>
            <a:xfrm>
              <a:off x="5031721" y="1309109"/>
              <a:ext cx="4394938" cy="4655100"/>
              <a:chOff x="5031721" y="1309109"/>
              <a:chExt cx="4394938" cy="4655100"/>
            </a:xfrm>
          </p:grpSpPr>
          <p:sp>
            <p:nvSpPr>
              <p:cNvPr id="1213" name="Google Shape;1213;p8"/>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14" name="Google Shape;1214;p8"/>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15" name="Google Shape;1215;p8"/>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16" name="Google Shape;1216;p8"/>
            <p:cNvGrpSpPr/>
            <p:nvPr/>
          </p:nvGrpSpPr>
          <p:grpSpPr>
            <a:xfrm>
              <a:off x="905180" y="112533"/>
              <a:ext cx="4401720" cy="4660800"/>
              <a:chOff x="905180" y="112533"/>
              <a:chExt cx="4401720" cy="4660800"/>
            </a:xfrm>
          </p:grpSpPr>
          <p:sp>
            <p:nvSpPr>
              <p:cNvPr id="1217" name="Google Shape;1217;p8"/>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18" name="Google Shape;1218;p8"/>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19" name="Google Shape;1219;p8"/>
            <p:cNvGrpSpPr/>
            <p:nvPr/>
          </p:nvGrpSpPr>
          <p:grpSpPr>
            <a:xfrm>
              <a:off x="4789281" y="622548"/>
              <a:ext cx="4320760" cy="4575000"/>
              <a:chOff x="4789281" y="622548"/>
              <a:chExt cx="4320760" cy="4575000"/>
            </a:xfrm>
          </p:grpSpPr>
          <p:sp>
            <p:nvSpPr>
              <p:cNvPr id="1220" name="Google Shape;1220;p8"/>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21" name="Google Shape;1221;p8"/>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22" name="Google Shape;1222;p8"/>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23" name="Google Shape;1223;p8"/>
            <p:cNvGrpSpPr/>
            <p:nvPr/>
          </p:nvGrpSpPr>
          <p:grpSpPr>
            <a:xfrm>
              <a:off x="6808533" y="1745708"/>
              <a:ext cx="4401400" cy="4662000"/>
              <a:chOff x="6808533" y="1745708"/>
              <a:chExt cx="4401400" cy="4662000"/>
            </a:xfrm>
          </p:grpSpPr>
          <p:sp>
            <p:nvSpPr>
              <p:cNvPr id="1224" name="Google Shape;1224;p8"/>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25" name="Google Shape;1225;p8"/>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26" name="Google Shape;1226;p8"/>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27" name="Google Shape;1227;p8"/>
            <p:cNvGrpSpPr/>
            <p:nvPr/>
          </p:nvGrpSpPr>
          <p:grpSpPr>
            <a:xfrm>
              <a:off x="5824532" y="1155331"/>
              <a:ext cx="4354159" cy="4603200"/>
              <a:chOff x="5824532" y="1155331"/>
              <a:chExt cx="4354159" cy="4603200"/>
            </a:xfrm>
          </p:grpSpPr>
          <p:sp>
            <p:nvSpPr>
              <p:cNvPr id="1228" name="Google Shape;1228;p8"/>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29" name="Google Shape;1229;p8"/>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30" name="Google Shape;1230;p8"/>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31" name="Google Shape;1231;p8"/>
            <p:cNvGrpSpPr/>
            <p:nvPr/>
          </p:nvGrpSpPr>
          <p:grpSpPr>
            <a:xfrm>
              <a:off x="2134683" y="1406427"/>
              <a:ext cx="4494099" cy="4755300"/>
              <a:chOff x="2134683" y="1406427"/>
              <a:chExt cx="4494099" cy="4755300"/>
            </a:xfrm>
          </p:grpSpPr>
          <p:sp>
            <p:nvSpPr>
              <p:cNvPr id="1232" name="Google Shape;1232;p8"/>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33" name="Google Shape;1233;p8"/>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34" name="Google Shape;1234;p8"/>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35" name="Google Shape;1235;p8"/>
            <p:cNvGrpSpPr/>
            <p:nvPr/>
          </p:nvGrpSpPr>
          <p:grpSpPr>
            <a:xfrm>
              <a:off x="6182744" y="2351413"/>
              <a:ext cx="4257816" cy="4499400"/>
              <a:chOff x="6182744" y="2351413"/>
              <a:chExt cx="4257816" cy="4499400"/>
            </a:xfrm>
          </p:grpSpPr>
          <p:sp>
            <p:nvSpPr>
              <p:cNvPr id="1236" name="Google Shape;1236;p8"/>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37" name="Google Shape;1237;p8"/>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38" name="Google Shape;1238;p8"/>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39" name="Google Shape;1239;p8"/>
            <p:cNvGrpSpPr/>
            <p:nvPr/>
          </p:nvGrpSpPr>
          <p:grpSpPr>
            <a:xfrm>
              <a:off x="2617490" y="2742232"/>
              <a:ext cx="3927230" cy="4143000"/>
              <a:chOff x="2617490" y="2742232"/>
              <a:chExt cx="3927230" cy="4143000"/>
            </a:xfrm>
          </p:grpSpPr>
          <p:sp>
            <p:nvSpPr>
              <p:cNvPr id="1240" name="Google Shape;1240;p8"/>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41" name="Google Shape;1241;p8"/>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42" name="Google Shape;1242;p8"/>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43" name="Google Shape;1243;p8"/>
            <p:cNvGrpSpPr/>
            <p:nvPr/>
          </p:nvGrpSpPr>
          <p:grpSpPr>
            <a:xfrm>
              <a:off x="9275607" y="3248167"/>
              <a:ext cx="2404844" cy="2545800"/>
              <a:chOff x="9275607" y="3248167"/>
              <a:chExt cx="2404844" cy="2545800"/>
            </a:xfrm>
          </p:grpSpPr>
          <p:sp>
            <p:nvSpPr>
              <p:cNvPr id="1244" name="Google Shape;1244;p8"/>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45" name="Google Shape;1245;p8"/>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46" name="Google Shape;1246;p8"/>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47" name="Google Shape;1247;p8"/>
            <p:cNvGrpSpPr/>
            <p:nvPr/>
          </p:nvGrpSpPr>
          <p:grpSpPr>
            <a:xfrm>
              <a:off x="2075692" y="52828"/>
              <a:ext cx="4347442" cy="4607700"/>
              <a:chOff x="2075692" y="52828"/>
              <a:chExt cx="4347442" cy="4607700"/>
            </a:xfrm>
          </p:grpSpPr>
          <p:sp>
            <p:nvSpPr>
              <p:cNvPr id="1248" name="Google Shape;1248;p8"/>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49" name="Google Shape;1249;p8"/>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50" name="Google Shape;1250;p8"/>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51" name="Google Shape;1251;p8"/>
            <p:cNvGrpSpPr/>
            <p:nvPr/>
          </p:nvGrpSpPr>
          <p:grpSpPr>
            <a:xfrm>
              <a:off x="1470547" y="379512"/>
              <a:ext cx="1786005" cy="1894200"/>
              <a:chOff x="1470547" y="379512"/>
              <a:chExt cx="1786005" cy="1894200"/>
            </a:xfrm>
          </p:grpSpPr>
          <p:sp>
            <p:nvSpPr>
              <p:cNvPr id="1252" name="Google Shape;1252;p8"/>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53" name="Google Shape;1253;p8"/>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54" name="Google Shape;1254;p8"/>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55" name="Google Shape;1255;p8"/>
            <p:cNvGrpSpPr/>
            <p:nvPr/>
          </p:nvGrpSpPr>
          <p:grpSpPr>
            <a:xfrm>
              <a:off x="459511" y="835636"/>
              <a:ext cx="3285587" cy="3486900"/>
              <a:chOff x="459511" y="835636"/>
              <a:chExt cx="3285587" cy="3486900"/>
            </a:xfrm>
          </p:grpSpPr>
          <p:sp>
            <p:nvSpPr>
              <p:cNvPr id="1256" name="Google Shape;1256;p8"/>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57" name="Google Shape;1257;p8"/>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58" name="Google Shape;1258;p8"/>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59" name="Google Shape;1259;p8"/>
            <p:cNvGrpSpPr/>
            <p:nvPr/>
          </p:nvGrpSpPr>
          <p:grpSpPr>
            <a:xfrm>
              <a:off x="3267959" y="970321"/>
              <a:ext cx="4398388" cy="4658700"/>
              <a:chOff x="3267959" y="970321"/>
              <a:chExt cx="4398388" cy="4658700"/>
            </a:xfrm>
          </p:grpSpPr>
          <p:sp>
            <p:nvSpPr>
              <p:cNvPr id="1260" name="Google Shape;1260;p8"/>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61" name="Google Shape;1261;p8"/>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62" name="Google Shape;1262;p8"/>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63" name="Google Shape;1263;p8"/>
            <p:cNvGrpSpPr/>
            <p:nvPr/>
          </p:nvGrpSpPr>
          <p:grpSpPr>
            <a:xfrm>
              <a:off x="5955587" y="1782813"/>
              <a:ext cx="4418674" cy="4680600"/>
              <a:chOff x="5955587" y="1782813"/>
              <a:chExt cx="4418674" cy="4680600"/>
            </a:xfrm>
          </p:grpSpPr>
          <p:sp>
            <p:nvSpPr>
              <p:cNvPr id="1264" name="Google Shape;1264;p8"/>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65" name="Google Shape;1265;p8"/>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66" name="Google Shape;1266;p8"/>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67" name="Google Shape;1267;p8"/>
            <p:cNvGrpSpPr/>
            <p:nvPr/>
          </p:nvGrpSpPr>
          <p:grpSpPr>
            <a:xfrm>
              <a:off x="7952172" y="3535170"/>
              <a:ext cx="3086305" cy="3281100"/>
              <a:chOff x="7952172" y="3535170"/>
              <a:chExt cx="3086305" cy="3281100"/>
            </a:xfrm>
          </p:grpSpPr>
          <p:sp>
            <p:nvSpPr>
              <p:cNvPr id="1268" name="Google Shape;1268;p8"/>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69" name="Google Shape;1269;p8"/>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70" name="Google Shape;1270;p8"/>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71" name="Google Shape;1271;p8"/>
            <p:cNvGrpSpPr/>
            <p:nvPr/>
          </p:nvGrpSpPr>
          <p:grpSpPr>
            <a:xfrm>
              <a:off x="9817792" y="3927025"/>
              <a:ext cx="1631594" cy="1728900"/>
              <a:chOff x="9817792" y="3927025"/>
              <a:chExt cx="1631594" cy="1728900"/>
            </a:xfrm>
          </p:grpSpPr>
          <p:sp>
            <p:nvSpPr>
              <p:cNvPr id="1272" name="Google Shape;1272;p8"/>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73" name="Google Shape;1273;p8"/>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74" name="Google Shape;1274;p8"/>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75" name="Google Shape;1275;p8"/>
            <p:cNvGrpSpPr/>
            <p:nvPr/>
          </p:nvGrpSpPr>
          <p:grpSpPr>
            <a:xfrm>
              <a:off x="4808875" y="-111295"/>
              <a:ext cx="4335900" cy="4595400"/>
              <a:chOff x="4808875" y="-111295"/>
              <a:chExt cx="4335900" cy="4595400"/>
            </a:xfrm>
          </p:grpSpPr>
          <p:sp>
            <p:nvSpPr>
              <p:cNvPr id="1276" name="Google Shape;1276;p8"/>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77" name="Google Shape;1277;p8"/>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78" name="Google Shape;1278;p8"/>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79" name="Google Shape;1279;p8"/>
            <p:cNvGrpSpPr/>
            <p:nvPr/>
          </p:nvGrpSpPr>
          <p:grpSpPr>
            <a:xfrm>
              <a:off x="1316031" y="142329"/>
              <a:ext cx="2671800" cy="2839500"/>
              <a:chOff x="1316031" y="142329"/>
              <a:chExt cx="2671800" cy="2839500"/>
            </a:xfrm>
          </p:grpSpPr>
          <p:sp>
            <p:nvSpPr>
              <p:cNvPr id="1280" name="Google Shape;1280;p8"/>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81" name="Google Shape;1281;p8"/>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82" name="Google Shape;1282;p8"/>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83" name="Google Shape;1283;p8"/>
            <p:cNvGrpSpPr/>
            <p:nvPr/>
          </p:nvGrpSpPr>
          <p:grpSpPr>
            <a:xfrm>
              <a:off x="5624194" y="350969"/>
              <a:ext cx="4465200" cy="4734600"/>
              <a:chOff x="5624194" y="350969"/>
              <a:chExt cx="4465200" cy="4734600"/>
            </a:xfrm>
          </p:grpSpPr>
          <p:sp>
            <p:nvSpPr>
              <p:cNvPr id="1284" name="Google Shape;1284;p8"/>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85" name="Google Shape;1285;p8"/>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86" name="Google Shape;1286;p8"/>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87" name="Google Shape;1287;p8"/>
            <p:cNvGrpSpPr/>
            <p:nvPr/>
          </p:nvGrpSpPr>
          <p:grpSpPr>
            <a:xfrm>
              <a:off x="949298" y="529687"/>
              <a:ext cx="4532700" cy="4800900"/>
              <a:chOff x="949298" y="529687"/>
              <a:chExt cx="4532700" cy="4800900"/>
            </a:xfrm>
          </p:grpSpPr>
          <p:sp>
            <p:nvSpPr>
              <p:cNvPr id="1288" name="Google Shape;1288;p8"/>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89" name="Google Shape;1289;p8"/>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0" name="Google Shape;1290;p8"/>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91" name="Google Shape;1291;p8"/>
            <p:cNvGrpSpPr/>
            <p:nvPr/>
          </p:nvGrpSpPr>
          <p:grpSpPr>
            <a:xfrm>
              <a:off x="2032969" y="864182"/>
              <a:ext cx="4314900" cy="4572900"/>
              <a:chOff x="2032969" y="864182"/>
              <a:chExt cx="4314900" cy="4572900"/>
            </a:xfrm>
          </p:grpSpPr>
          <p:sp>
            <p:nvSpPr>
              <p:cNvPr id="1292" name="Google Shape;1292;p8"/>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3" name="Google Shape;1293;p8"/>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4" name="Google Shape;1294;p8"/>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95" name="Google Shape;1295;p8"/>
            <p:cNvGrpSpPr/>
            <p:nvPr/>
          </p:nvGrpSpPr>
          <p:grpSpPr>
            <a:xfrm>
              <a:off x="5255762" y="2121228"/>
              <a:ext cx="4399200" cy="4663500"/>
              <a:chOff x="5255762" y="2121228"/>
              <a:chExt cx="4399200" cy="4663500"/>
            </a:xfrm>
          </p:grpSpPr>
          <p:sp>
            <p:nvSpPr>
              <p:cNvPr id="1296" name="Google Shape;1296;p8"/>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7" name="Google Shape;1297;p8"/>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298" name="Google Shape;1298;p8"/>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299" name="Google Shape;1299;p8"/>
            <p:cNvGrpSpPr/>
            <p:nvPr/>
          </p:nvGrpSpPr>
          <p:grpSpPr>
            <a:xfrm>
              <a:off x="7086948" y="2711938"/>
              <a:ext cx="3990300" cy="4222800"/>
              <a:chOff x="7086948" y="2711938"/>
              <a:chExt cx="3990300" cy="4222800"/>
            </a:xfrm>
          </p:grpSpPr>
          <p:sp>
            <p:nvSpPr>
              <p:cNvPr id="1300" name="Google Shape;1300;p8"/>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01" name="Google Shape;1301;p8"/>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02" name="Google Shape;1302;p8"/>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sp>
        <p:nvSpPr>
          <p:cNvPr id="1303" name="Google Shape;1303;p8"/>
          <p:cNvSpPr txBox="1">
            <a:spLocks noGrp="1"/>
          </p:cNvSpPr>
          <p:nvPr>
            <p:ph type="body" idx="1"/>
          </p:nvPr>
        </p:nvSpPr>
        <p:spPr>
          <a:xfrm>
            <a:off x="873350" y="24460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304" name="Google Shape;1304;p8"/>
          <p:cNvSpPr txBox="1">
            <a:spLocks noGrp="1"/>
          </p:cNvSpPr>
          <p:nvPr>
            <p:ph type="body" idx="2"/>
          </p:nvPr>
        </p:nvSpPr>
        <p:spPr>
          <a:xfrm>
            <a:off x="6464146" y="24342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305" name="Google Shape;1305;p8"/>
          <p:cNvSpPr txBox="1">
            <a:spLocks noGrp="1"/>
          </p:cNvSpPr>
          <p:nvPr>
            <p:ph type="title"/>
          </p:nvPr>
        </p:nvSpPr>
        <p:spPr>
          <a:xfrm>
            <a:off x="490800" y="294675"/>
            <a:ext cx="11210400" cy="7635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sz="6000"/>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1306" name="Google Shape;1306;p8"/>
          <p:cNvGrpSpPr/>
          <p:nvPr/>
        </p:nvGrpSpPr>
        <p:grpSpPr>
          <a:xfrm rot="-1576190">
            <a:off x="1887113" y="143527"/>
            <a:ext cx="428837" cy="428837"/>
            <a:chOff x="8297437" y="2253663"/>
            <a:chExt cx="4117200" cy="4117200"/>
          </a:xfrm>
        </p:grpSpPr>
        <p:sp>
          <p:nvSpPr>
            <p:cNvPr id="1307" name="Google Shape;1307;p8"/>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08" name="Google Shape;1308;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09" name="Google Shape;1309;p8"/>
          <p:cNvGrpSpPr/>
          <p:nvPr/>
        </p:nvGrpSpPr>
        <p:grpSpPr>
          <a:xfrm rot="-1573267">
            <a:off x="601214" y="707139"/>
            <a:ext cx="368076" cy="368076"/>
            <a:chOff x="8297437" y="2253663"/>
            <a:chExt cx="4117200" cy="4117200"/>
          </a:xfrm>
        </p:grpSpPr>
        <p:sp>
          <p:nvSpPr>
            <p:cNvPr id="1310" name="Google Shape;1310;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11" name="Google Shape;1311;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12" name="Google Shape;1312;p8"/>
          <p:cNvGrpSpPr/>
          <p:nvPr/>
        </p:nvGrpSpPr>
        <p:grpSpPr>
          <a:xfrm rot="-1572434">
            <a:off x="1655003" y="407816"/>
            <a:ext cx="235871" cy="235871"/>
            <a:chOff x="8297437" y="2253663"/>
            <a:chExt cx="4117200" cy="4117200"/>
          </a:xfrm>
        </p:grpSpPr>
        <p:sp>
          <p:nvSpPr>
            <p:cNvPr id="1313" name="Google Shape;1313;p8"/>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14" name="Google Shape;1314;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15" name="Google Shape;1315;p8"/>
          <p:cNvGrpSpPr/>
          <p:nvPr/>
        </p:nvGrpSpPr>
        <p:grpSpPr>
          <a:xfrm rot="-1574351">
            <a:off x="907489" y="6158971"/>
            <a:ext cx="550364" cy="550364"/>
            <a:chOff x="8297437" y="2253663"/>
            <a:chExt cx="4117200" cy="4117200"/>
          </a:xfrm>
        </p:grpSpPr>
        <p:sp>
          <p:nvSpPr>
            <p:cNvPr id="1316" name="Google Shape;1316;p8"/>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17" name="Google Shape;1317;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18" name="Google Shape;1318;p8"/>
          <p:cNvGrpSpPr/>
          <p:nvPr/>
        </p:nvGrpSpPr>
        <p:grpSpPr>
          <a:xfrm rot="-1572813">
            <a:off x="865032" y="5603601"/>
            <a:ext cx="300132" cy="300132"/>
            <a:chOff x="8297437" y="2253663"/>
            <a:chExt cx="4117200" cy="4117200"/>
          </a:xfrm>
        </p:grpSpPr>
        <p:sp>
          <p:nvSpPr>
            <p:cNvPr id="1319" name="Google Shape;1319;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20" name="Google Shape;1320;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21" name="Google Shape;1321;p8"/>
          <p:cNvGrpSpPr/>
          <p:nvPr/>
        </p:nvGrpSpPr>
        <p:grpSpPr>
          <a:xfrm rot="-1574617">
            <a:off x="5180605" y="910646"/>
            <a:ext cx="393853" cy="393853"/>
            <a:chOff x="8297437" y="2253663"/>
            <a:chExt cx="4117200" cy="4117200"/>
          </a:xfrm>
        </p:grpSpPr>
        <p:sp>
          <p:nvSpPr>
            <p:cNvPr id="1322" name="Google Shape;1322;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23" name="Google Shape;1323;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24" name="Google Shape;1324;p8"/>
          <p:cNvGrpSpPr/>
          <p:nvPr/>
        </p:nvGrpSpPr>
        <p:grpSpPr>
          <a:xfrm rot="-1572610">
            <a:off x="11396404" y="676001"/>
            <a:ext cx="535083" cy="535083"/>
            <a:chOff x="8297437" y="2253663"/>
            <a:chExt cx="4117200" cy="4117200"/>
          </a:xfrm>
        </p:grpSpPr>
        <p:sp>
          <p:nvSpPr>
            <p:cNvPr id="1325" name="Google Shape;1325;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26" name="Google Shape;1326;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27" name="Google Shape;1327;p8"/>
          <p:cNvGrpSpPr/>
          <p:nvPr/>
        </p:nvGrpSpPr>
        <p:grpSpPr>
          <a:xfrm rot="-1572610">
            <a:off x="11488565" y="6128609"/>
            <a:ext cx="535083" cy="535083"/>
            <a:chOff x="8297437" y="2253663"/>
            <a:chExt cx="4117200" cy="4117200"/>
          </a:xfrm>
        </p:grpSpPr>
        <p:sp>
          <p:nvSpPr>
            <p:cNvPr id="1328" name="Google Shape;1328;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29" name="Google Shape;1329;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30" name="Google Shape;1330;p8"/>
          <p:cNvGrpSpPr/>
          <p:nvPr/>
        </p:nvGrpSpPr>
        <p:grpSpPr>
          <a:xfrm rot="-1574662">
            <a:off x="2911697" y="6368457"/>
            <a:ext cx="296081" cy="296081"/>
            <a:chOff x="8297437" y="2253663"/>
            <a:chExt cx="4117200" cy="4117200"/>
          </a:xfrm>
        </p:grpSpPr>
        <p:sp>
          <p:nvSpPr>
            <p:cNvPr id="1331" name="Google Shape;1331;p8"/>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32" name="Google Shape;1332;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33" name="Google Shape;1333;p8"/>
          <p:cNvGrpSpPr/>
          <p:nvPr/>
        </p:nvGrpSpPr>
        <p:grpSpPr>
          <a:xfrm rot="-1573459">
            <a:off x="8242027" y="447465"/>
            <a:ext cx="402508" cy="402508"/>
            <a:chOff x="8297437" y="2253663"/>
            <a:chExt cx="4117200" cy="4117200"/>
          </a:xfrm>
        </p:grpSpPr>
        <p:sp>
          <p:nvSpPr>
            <p:cNvPr id="1334" name="Google Shape;1334;p8"/>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35" name="Google Shape;1335;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36" name="Google Shape;1336;p8"/>
          <p:cNvGrpSpPr/>
          <p:nvPr/>
        </p:nvGrpSpPr>
        <p:grpSpPr>
          <a:xfrm rot="-1572434">
            <a:off x="1431720" y="1510058"/>
            <a:ext cx="235871" cy="235871"/>
            <a:chOff x="8297437" y="2253663"/>
            <a:chExt cx="4117200" cy="4117200"/>
          </a:xfrm>
        </p:grpSpPr>
        <p:sp>
          <p:nvSpPr>
            <p:cNvPr id="1337" name="Google Shape;1337;p8"/>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38" name="Google Shape;1338;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39" name="Google Shape;1339;p8"/>
          <p:cNvGrpSpPr/>
          <p:nvPr/>
        </p:nvGrpSpPr>
        <p:grpSpPr>
          <a:xfrm rot="-1575143">
            <a:off x="189199" y="5636992"/>
            <a:ext cx="404901" cy="404901"/>
            <a:chOff x="8297437" y="2253663"/>
            <a:chExt cx="4117200" cy="4117200"/>
          </a:xfrm>
        </p:grpSpPr>
        <p:sp>
          <p:nvSpPr>
            <p:cNvPr id="1340" name="Google Shape;1340;p8"/>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41" name="Google Shape;1341;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42" name="Google Shape;1342;p8"/>
          <p:cNvGrpSpPr/>
          <p:nvPr/>
        </p:nvGrpSpPr>
        <p:grpSpPr>
          <a:xfrm rot="-1575894">
            <a:off x="4273965" y="525262"/>
            <a:ext cx="316334" cy="316334"/>
            <a:chOff x="8297437" y="2253663"/>
            <a:chExt cx="4117200" cy="4117200"/>
          </a:xfrm>
        </p:grpSpPr>
        <p:sp>
          <p:nvSpPr>
            <p:cNvPr id="1343" name="Google Shape;1343;p8"/>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44" name="Google Shape;1344;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345" name="Google Shape;1345;p8"/>
          <p:cNvGrpSpPr/>
          <p:nvPr/>
        </p:nvGrpSpPr>
        <p:grpSpPr>
          <a:xfrm rot="-1573659">
            <a:off x="11413801" y="5009340"/>
            <a:ext cx="500281" cy="500281"/>
            <a:chOff x="8297437" y="2253663"/>
            <a:chExt cx="4117200" cy="4117200"/>
          </a:xfrm>
        </p:grpSpPr>
        <p:sp>
          <p:nvSpPr>
            <p:cNvPr id="1346" name="Google Shape;1346;p8"/>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47" name="Google Shape;1347;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1348" name="Google Shape;1348;p8"/>
          <p:cNvGrpSpPr/>
          <p:nvPr/>
        </p:nvGrpSpPr>
        <p:grpSpPr>
          <a:xfrm rot="-1575894">
            <a:off x="11742550" y="5857129"/>
            <a:ext cx="316334" cy="316334"/>
            <a:chOff x="8297437" y="2253663"/>
            <a:chExt cx="4117200" cy="4117200"/>
          </a:xfrm>
        </p:grpSpPr>
        <p:sp>
          <p:nvSpPr>
            <p:cNvPr id="1349" name="Google Shape;1349;p8"/>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350" name="Google Shape;1350;p8"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1351"/>
        <p:cNvGrpSpPr/>
        <p:nvPr/>
      </p:nvGrpSpPr>
      <p:grpSpPr>
        <a:xfrm>
          <a:off x="0" y="0"/>
          <a:ext cx="0" cy="0"/>
          <a:chOff x="0" y="0"/>
          <a:chExt cx="0" cy="0"/>
        </a:xfrm>
      </p:grpSpPr>
      <p:grpSp>
        <p:nvGrpSpPr>
          <p:cNvPr id="1352" name="Google Shape;1352;p9"/>
          <p:cNvGrpSpPr/>
          <p:nvPr/>
        </p:nvGrpSpPr>
        <p:grpSpPr>
          <a:xfrm>
            <a:off x="-1704500" y="612357"/>
            <a:ext cx="3827767" cy="4062819"/>
            <a:chOff x="3346366" y="66264"/>
            <a:chExt cx="4787701" cy="5081700"/>
          </a:xfrm>
        </p:grpSpPr>
        <p:sp>
          <p:nvSpPr>
            <p:cNvPr id="1353" name="Google Shape;1353;p9"/>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54" name="Google Shape;1354;p9"/>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55" name="Google Shape;1355;p9"/>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56" name="Google Shape;1356;p9"/>
          <p:cNvGrpSpPr/>
          <p:nvPr/>
        </p:nvGrpSpPr>
        <p:grpSpPr>
          <a:xfrm>
            <a:off x="-235984" y="1747961"/>
            <a:ext cx="3513753" cy="3721752"/>
            <a:chOff x="5031721" y="1309109"/>
            <a:chExt cx="4394938" cy="4655100"/>
          </a:xfrm>
        </p:grpSpPr>
        <p:sp>
          <p:nvSpPr>
            <p:cNvPr id="1357" name="Google Shape;1357;p9"/>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58" name="Google Shape;1358;p9"/>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59" name="Google Shape;1359;p9"/>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60" name="Google Shape;1360;p9"/>
          <p:cNvGrpSpPr/>
          <p:nvPr/>
        </p:nvGrpSpPr>
        <p:grpSpPr>
          <a:xfrm>
            <a:off x="-429814" y="1199055"/>
            <a:ext cx="3454447" cy="3657713"/>
            <a:chOff x="4789281" y="622548"/>
            <a:chExt cx="4320760" cy="4575000"/>
          </a:xfrm>
        </p:grpSpPr>
        <p:sp>
          <p:nvSpPr>
            <p:cNvPr id="1361" name="Google Shape;1361;p9"/>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62" name="Google Shape;1362;p9"/>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63" name="Google Shape;1363;p9"/>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64" name="Google Shape;1364;p9"/>
          <p:cNvGrpSpPr/>
          <p:nvPr/>
        </p:nvGrpSpPr>
        <p:grpSpPr>
          <a:xfrm>
            <a:off x="1184577" y="2097022"/>
            <a:ext cx="3518919" cy="3727269"/>
            <a:chOff x="6808533" y="1745708"/>
            <a:chExt cx="4401400" cy="4662000"/>
          </a:xfrm>
        </p:grpSpPr>
        <p:sp>
          <p:nvSpPr>
            <p:cNvPr id="1365" name="Google Shape;1365;p9"/>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66" name="Google Shape;1366;p9"/>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67" name="Google Shape;1367;p9"/>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68" name="Google Shape;1368;p9"/>
          <p:cNvGrpSpPr/>
          <p:nvPr/>
        </p:nvGrpSpPr>
        <p:grpSpPr>
          <a:xfrm>
            <a:off x="-1248037" y="1657220"/>
            <a:ext cx="4152284" cy="4413720"/>
            <a:chOff x="3765864" y="1195612"/>
            <a:chExt cx="5193601" cy="5520600"/>
          </a:xfrm>
        </p:grpSpPr>
        <p:sp>
          <p:nvSpPr>
            <p:cNvPr id="1369" name="Google Shape;1369;p9"/>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0" name="Google Shape;1370;p9"/>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1" name="Google Shape;1371;p9"/>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72" name="Google Shape;1372;p9"/>
          <p:cNvGrpSpPr/>
          <p:nvPr/>
        </p:nvGrpSpPr>
        <p:grpSpPr>
          <a:xfrm>
            <a:off x="397869" y="1625016"/>
            <a:ext cx="3481150" cy="3680258"/>
            <a:chOff x="5824532" y="1155331"/>
            <a:chExt cx="4354159" cy="4603200"/>
          </a:xfrm>
        </p:grpSpPr>
        <p:sp>
          <p:nvSpPr>
            <p:cNvPr id="1373" name="Google Shape;1373;p9"/>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4" name="Google Shape;1374;p9"/>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5" name="Google Shape;1375;p9"/>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76" name="Google Shape;1376;p9"/>
          <p:cNvGrpSpPr/>
          <p:nvPr/>
        </p:nvGrpSpPr>
        <p:grpSpPr>
          <a:xfrm>
            <a:off x="684259" y="2581283"/>
            <a:ext cx="3404124" cy="3597270"/>
            <a:chOff x="6182744" y="2351413"/>
            <a:chExt cx="4257816" cy="4499400"/>
          </a:xfrm>
        </p:grpSpPr>
        <p:sp>
          <p:nvSpPr>
            <p:cNvPr id="1377" name="Google Shape;1377;p9"/>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8" name="Google Shape;1378;p9"/>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79" name="Google Shape;1379;p9"/>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80" name="Google Shape;1380;p9"/>
          <p:cNvGrpSpPr/>
          <p:nvPr/>
        </p:nvGrpSpPr>
        <p:grpSpPr>
          <a:xfrm>
            <a:off x="3157003" y="3298238"/>
            <a:ext cx="1922673" cy="2035367"/>
            <a:chOff x="9275607" y="3248167"/>
            <a:chExt cx="2404844" cy="2545800"/>
          </a:xfrm>
        </p:grpSpPr>
        <p:sp>
          <p:nvSpPr>
            <p:cNvPr id="1381" name="Google Shape;1381;p9"/>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82" name="Google Shape;1382;p9"/>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83" name="Google Shape;1383;p9"/>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84" name="Google Shape;1384;p9"/>
          <p:cNvGrpSpPr/>
          <p:nvPr/>
        </p:nvGrpSpPr>
        <p:grpSpPr>
          <a:xfrm>
            <a:off x="502647" y="2126688"/>
            <a:ext cx="3532730" cy="3742140"/>
            <a:chOff x="5955587" y="1782813"/>
            <a:chExt cx="4418674" cy="4680600"/>
          </a:xfrm>
        </p:grpSpPr>
        <p:sp>
          <p:nvSpPr>
            <p:cNvPr id="1385" name="Google Shape;1385;p9"/>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86" name="Google Shape;1386;p9"/>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87" name="Google Shape;1387;p9"/>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88" name="Google Shape;1388;p9"/>
          <p:cNvGrpSpPr/>
          <p:nvPr/>
        </p:nvGrpSpPr>
        <p:grpSpPr>
          <a:xfrm>
            <a:off x="-1426786" y="1825790"/>
            <a:ext cx="2467710" cy="2611135"/>
            <a:chOff x="2134683" y="1406427"/>
            <a:chExt cx="4494099" cy="4755300"/>
          </a:xfrm>
        </p:grpSpPr>
        <p:sp>
          <p:nvSpPr>
            <p:cNvPr id="1389" name="Google Shape;1389;p9"/>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0" name="Google Shape;1390;p9"/>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1" name="Google Shape;1391;p9"/>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92" name="Google Shape;1392;p9"/>
          <p:cNvGrpSpPr/>
          <p:nvPr/>
        </p:nvGrpSpPr>
        <p:grpSpPr>
          <a:xfrm>
            <a:off x="2098917" y="3527697"/>
            <a:ext cx="2467501" cy="2623239"/>
            <a:chOff x="7952172" y="3535170"/>
            <a:chExt cx="3086305" cy="3281100"/>
          </a:xfrm>
        </p:grpSpPr>
        <p:sp>
          <p:nvSpPr>
            <p:cNvPr id="1393" name="Google Shape;1393;p9"/>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4" name="Google Shape;1394;p9"/>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5" name="Google Shape;1395;p9"/>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396" name="Google Shape;1396;p9"/>
          <p:cNvGrpSpPr/>
          <p:nvPr/>
        </p:nvGrpSpPr>
        <p:grpSpPr>
          <a:xfrm>
            <a:off x="3590480" y="3840985"/>
            <a:ext cx="1304459" cy="1382256"/>
            <a:chOff x="9817792" y="3927025"/>
            <a:chExt cx="1631594" cy="1728900"/>
          </a:xfrm>
        </p:grpSpPr>
        <p:sp>
          <p:nvSpPr>
            <p:cNvPr id="1397" name="Google Shape;1397;p9"/>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8" name="Google Shape;1398;p9"/>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399" name="Google Shape;1399;p9"/>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00" name="Google Shape;1400;p9"/>
          <p:cNvGrpSpPr/>
          <p:nvPr/>
        </p:nvGrpSpPr>
        <p:grpSpPr>
          <a:xfrm>
            <a:off x="-1704499" y="743570"/>
            <a:ext cx="2580641" cy="2735131"/>
            <a:chOff x="2075692" y="52828"/>
            <a:chExt cx="4347442" cy="4607700"/>
          </a:xfrm>
        </p:grpSpPr>
        <p:sp>
          <p:nvSpPr>
            <p:cNvPr id="1401" name="Google Shape;1401;p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02" name="Google Shape;1402;p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03" name="Google Shape;1403;p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04" name="Google Shape;1404;p9"/>
          <p:cNvGrpSpPr/>
          <p:nvPr/>
        </p:nvGrpSpPr>
        <p:grpSpPr>
          <a:xfrm>
            <a:off x="-1942565" y="556320"/>
            <a:ext cx="2626826" cy="2787777"/>
            <a:chOff x="459511" y="835636"/>
            <a:chExt cx="3285587" cy="3486900"/>
          </a:xfrm>
        </p:grpSpPr>
        <p:sp>
          <p:nvSpPr>
            <p:cNvPr id="1405" name="Google Shape;1405;p9"/>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06" name="Google Shape;1406;p9"/>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07" name="Google Shape;1407;p9"/>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08" name="Google Shape;1408;p9"/>
          <p:cNvGrpSpPr/>
          <p:nvPr/>
        </p:nvGrpSpPr>
        <p:grpSpPr>
          <a:xfrm>
            <a:off x="-1646111" y="1477100"/>
            <a:ext cx="3516511" cy="3724631"/>
            <a:chOff x="3267959" y="970321"/>
            <a:chExt cx="4398388" cy="4658700"/>
          </a:xfrm>
        </p:grpSpPr>
        <p:sp>
          <p:nvSpPr>
            <p:cNvPr id="1409" name="Google Shape;1409;p9"/>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0" name="Google Shape;1410;p9"/>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1" name="Google Shape;1411;p9"/>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12" name="Google Shape;1412;p9"/>
          <p:cNvGrpSpPr/>
          <p:nvPr/>
        </p:nvGrpSpPr>
        <p:grpSpPr>
          <a:xfrm>
            <a:off x="-414149" y="612348"/>
            <a:ext cx="3466552" cy="3674022"/>
            <a:chOff x="4808875" y="-111295"/>
            <a:chExt cx="4335900" cy="4595400"/>
          </a:xfrm>
        </p:grpSpPr>
        <p:sp>
          <p:nvSpPr>
            <p:cNvPr id="1413" name="Google Shape;1413;p9"/>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4" name="Google Shape;1414;p9"/>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5" name="Google Shape;1415;p9"/>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16" name="Google Shape;1416;p9"/>
          <p:cNvGrpSpPr/>
          <p:nvPr/>
        </p:nvGrpSpPr>
        <p:grpSpPr>
          <a:xfrm>
            <a:off x="237698" y="981928"/>
            <a:ext cx="3569927" cy="3785313"/>
            <a:chOff x="5624194" y="350969"/>
            <a:chExt cx="4465200" cy="4734600"/>
          </a:xfrm>
        </p:grpSpPr>
        <p:sp>
          <p:nvSpPr>
            <p:cNvPr id="1417" name="Google Shape;1417;p9"/>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8" name="Google Shape;1418;p9"/>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19" name="Google Shape;1419;p9"/>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20" name="Google Shape;1420;p9"/>
          <p:cNvGrpSpPr/>
          <p:nvPr/>
        </p:nvGrpSpPr>
        <p:grpSpPr>
          <a:xfrm>
            <a:off x="-56862" y="2397250"/>
            <a:ext cx="3517160" cy="3728468"/>
            <a:chOff x="5255762" y="2121228"/>
            <a:chExt cx="4399200" cy="4663500"/>
          </a:xfrm>
        </p:grpSpPr>
        <p:sp>
          <p:nvSpPr>
            <p:cNvPr id="1421" name="Google Shape;1421;p9"/>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2" name="Google Shape;1422;p9"/>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3" name="Google Shape;1423;p9"/>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24" name="Google Shape;1424;p9"/>
          <p:cNvGrpSpPr/>
          <p:nvPr/>
        </p:nvGrpSpPr>
        <p:grpSpPr>
          <a:xfrm>
            <a:off x="1407171" y="2869523"/>
            <a:ext cx="3190245" cy="3376129"/>
            <a:chOff x="7086948" y="2711938"/>
            <a:chExt cx="3990300" cy="4222800"/>
          </a:xfrm>
        </p:grpSpPr>
        <p:sp>
          <p:nvSpPr>
            <p:cNvPr id="1425" name="Google Shape;1425;p9"/>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6" name="Google Shape;1426;p9"/>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27" name="Google Shape;1427;p9"/>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28" name="Google Shape;1428;p9"/>
          <p:cNvGrpSpPr/>
          <p:nvPr/>
        </p:nvGrpSpPr>
        <p:grpSpPr>
          <a:xfrm>
            <a:off x="-1651134" y="1392285"/>
            <a:ext cx="2467691" cy="2615242"/>
            <a:chOff x="2032969" y="864182"/>
            <a:chExt cx="4314900" cy="4572900"/>
          </a:xfrm>
        </p:grpSpPr>
        <p:sp>
          <p:nvSpPr>
            <p:cNvPr id="1429" name="Google Shape;1429;p9"/>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0" name="Google Shape;1430;p9"/>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1" name="Google Shape;1431;p9"/>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32" name="Google Shape;1432;p9"/>
          <p:cNvGrpSpPr/>
          <p:nvPr/>
        </p:nvGrpSpPr>
        <p:grpSpPr>
          <a:xfrm>
            <a:off x="-1646103" y="1119158"/>
            <a:ext cx="2136104" cy="2270180"/>
            <a:chOff x="1316031" y="142329"/>
            <a:chExt cx="2671800" cy="2839500"/>
          </a:xfrm>
        </p:grpSpPr>
        <p:sp>
          <p:nvSpPr>
            <p:cNvPr id="1433" name="Google Shape;1433;p9"/>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4" name="Google Shape;1434;p9"/>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5" name="Google Shape;1435;p9"/>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36" name="Google Shape;1436;p9"/>
          <p:cNvGrpSpPr/>
          <p:nvPr/>
        </p:nvGrpSpPr>
        <p:grpSpPr>
          <a:xfrm>
            <a:off x="-601805" y="1119148"/>
            <a:ext cx="1427911" cy="1514413"/>
            <a:chOff x="1470547" y="379512"/>
            <a:chExt cx="1786005" cy="1894200"/>
          </a:xfrm>
        </p:grpSpPr>
        <p:sp>
          <p:nvSpPr>
            <p:cNvPr id="1437" name="Google Shape;1437;p9"/>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8" name="Google Shape;1438;p9"/>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39" name="Google Shape;1439;p9"/>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440" name="Google Shape;1440;p9"/>
          <p:cNvGrpSpPr/>
          <p:nvPr/>
        </p:nvGrpSpPr>
        <p:grpSpPr>
          <a:xfrm>
            <a:off x="-1919487" y="1763795"/>
            <a:ext cx="2580641" cy="2735131"/>
            <a:chOff x="2075692" y="52828"/>
            <a:chExt cx="4347442" cy="4607700"/>
          </a:xfrm>
        </p:grpSpPr>
        <p:sp>
          <p:nvSpPr>
            <p:cNvPr id="1441" name="Google Shape;1441;p9"/>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42" name="Google Shape;1442;p9"/>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43" name="Google Shape;1443;p9"/>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sp>
        <p:nvSpPr>
          <p:cNvPr id="1444" name="Google Shape;1444;p9"/>
          <p:cNvSpPr txBox="1">
            <a:spLocks noGrp="1"/>
          </p:cNvSpPr>
          <p:nvPr>
            <p:ph type="title"/>
          </p:nvPr>
        </p:nvSpPr>
        <p:spPr>
          <a:xfrm>
            <a:off x="397875" y="1770738"/>
            <a:ext cx="3283800" cy="3316500"/>
          </a:xfrm>
          <a:prstGeom prst="rect">
            <a:avLst/>
          </a:prstGeom>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chemeClr val="dk1"/>
              </a:buClr>
              <a:buSzPts val="6000"/>
              <a:buFont typeface="Aldrich"/>
              <a:buNone/>
              <a:defRPr/>
            </a:lvl1pPr>
            <a:lvl2pPr lvl="1"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1445" name="Google Shape;1445;p9"/>
          <p:cNvSpPr txBox="1">
            <a:spLocks noGrp="1"/>
          </p:cNvSpPr>
          <p:nvPr>
            <p:ph type="subTitle" idx="1"/>
          </p:nvPr>
        </p:nvSpPr>
        <p:spPr>
          <a:xfrm>
            <a:off x="5615125" y="2140570"/>
            <a:ext cx="5557500" cy="4557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500" b="1">
                <a:solidFill>
                  <a:schemeClr val="accent1"/>
                </a:solidFill>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446" name="Google Shape;1446;p9"/>
          <p:cNvSpPr txBox="1">
            <a:spLocks noGrp="1"/>
          </p:cNvSpPr>
          <p:nvPr>
            <p:ph type="body" idx="2"/>
          </p:nvPr>
        </p:nvSpPr>
        <p:spPr>
          <a:xfrm>
            <a:off x="5605825" y="2652833"/>
            <a:ext cx="5557500" cy="2212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447" name="Google Shape;1447;p9"/>
          <p:cNvGrpSpPr/>
          <p:nvPr/>
        </p:nvGrpSpPr>
        <p:grpSpPr>
          <a:xfrm rot="-1576190">
            <a:off x="3295488" y="734727"/>
            <a:ext cx="428837" cy="428837"/>
            <a:chOff x="8297437" y="2253663"/>
            <a:chExt cx="4117200" cy="4117200"/>
          </a:xfrm>
        </p:grpSpPr>
        <p:sp>
          <p:nvSpPr>
            <p:cNvPr id="1448" name="Google Shape;1448;p9"/>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49" name="Google Shape;1449;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50" name="Google Shape;1450;p9"/>
          <p:cNvGrpSpPr/>
          <p:nvPr/>
        </p:nvGrpSpPr>
        <p:grpSpPr>
          <a:xfrm rot="-1573267">
            <a:off x="2009589" y="1298339"/>
            <a:ext cx="368076" cy="368076"/>
            <a:chOff x="8297437" y="2253663"/>
            <a:chExt cx="4117200" cy="4117200"/>
          </a:xfrm>
        </p:grpSpPr>
        <p:sp>
          <p:nvSpPr>
            <p:cNvPr id="1451" name="Google Shape;1451;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52" name="Google Shape;1452;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53" name="Google Shape;1453;p9"/>
          <p:cNvGrpSpPr/>
          <p:nvPr/>
        </p:nvGrpSpPr>
        <p:grpSpPr>
          <a:xfrm rot="-1572434">
            <a:off x="3063378" y="999016"/>
            <a:ext cx="235871" cy="235871"/>
            <a:chOff x="8297437" y="2253663"/>
            <a:chExt cx="4117200" cy="4117200"/>
          </a:xfrm>
        </p:grpSpPr>
        <p:sp>
          <p:nvSpPr>
            <p:cNvPr id="1454" name="Google Shape;1454;p9"/>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55" name="Google Shape;1455;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56" name="Google Shape;1456;p9"/>
          <p:cNvGrpSpPr/>
          <p:nvPr/>
        </p:nvGrpSpPr>
        <p:grpSpPr>
          <a:xfrm rot="-1574351">
            <a:off x="2668864" y="5100571"/>
            <a:ext cx="550364" cy="550364"/>
            <a:chOff x="8297437" y="2253663"/>
            <a:chExt cx="4117200" cy="4117200"/>
          </a:xfrm>
        </p:grpSpPr>
        <p:sp>
          <p:nvSpPr>
            <p:cNvPr id="1457" name="Google Shape;1457;p9"/>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58" name="Google Shape;1458;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59" name="Google Shape;1459;p9"/>
          <p:cNvGrpSpPr/>
          <p:nvPr/>
        </p:nvGrpSpPr>
        <p:grpSpPr>
          <a:xfrm rot="-1572813">
            <a:off x="2184332" y="3756001"/>
            <a:ext cx="300132" cy="300132"/>
            <a:chOff x="8297437" y="2253663"/>
            <a:chExt cx="4117200" cy="4117200"/>
          </a:xfrm>
        </p:grpSpPr>
        <p:sp>
          <p:nvSpPr>
            <p:cNvPr id="1460" name="Google Shape;1460;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61" name="Google Shape;1461;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62" name="Google Shape;1462;p9"/>
          <p:cNvGrpSpPr/>
          <p:nvPr/>
        </p:nvGrpSpPr>
        <p:grpSpPr>
          <a:xfrm rot="-1574617">
            <a:off x="8659855" y="572609"/>
            <a:ext cx="393853" cy="393853"/>
            <a:chOff x="8297437" y="2253663"/>
            <a:chExt cx="4117200" cy="4117200"/>
          </a:xfrm>
        </p:grpSpPr>
        <p:sp>
          <p:nvSpPr>
            <p:cNvPr id="1463" name="Google Shape;1463;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64" name="Google Shape;1464;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65" name="Google Shape;1465;p9"/>
          <p:cNvGrpSpPr/>
          <p:nvPr/>
        </p:nvGrpSpPr>
        <p:grpSpPr>
          <a:xfrm rot="-1572610">
            <a:off x="751817" y="502001"/>
            <a:ext cx="535083" cy="535083"/>
            <a:chOff x="8297437" y="2253663"/>
            <a:chExt cx="4117200" cy="4117200"/>
          </a:xfrm>
        </p:grpSpPr>
        <p:sp>
          <p:nvSpPr>
            <p:cNvPr id="1466" name="Google Shape;1466;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67" name="Google Shape;1467;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68" name="Google Shape;1468;p9"/>
          <p:cNvGrpSpPr/>
          <p:nvPr/>
        </p:nvGrpSpPr>
        <p:grpSpPr>
          <a:xfrm rot="-1574662">
            <a:off x="3361860" y="1802169"/>
            <a:ext cx="296081" cy="296081"/>
            <a:chOff x="8297437" y="2253663"/>
            <a:chExt cx="4117200" cy="4117200"/>
          </a:xfrm>
        </p:grpSpPr>
        <p:sp>
          <p:nvSpPr>
            <p:cNvPr id="1469" name="Google Shape;1469;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70" name="Google Shape;1470;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71" name="Google Shape;1471;p9"/>
          <p:cNvGrpSpPr/>
          <p:nvPr/>
        </p:nvGrpSpPr>
        <p:grpSpPr>
          <a:xfrm rot="-1573459">
            <a:off x="11721277" y="109427"/>
            <a:ext cx="402508" cy="402508"/>
            <a:chOff x="8297437" y="2253663"/>
            <a:chExt cx="4117200" cy="4117200"/>
          </a:xfrm>
        </p:grpSpPr>
        <p:sp>
          <p:nvSpPr>
            <p:cNvPr id="1472" name="Google Shape;1472;p9"/>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73" name="Google Shape;1473;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74" name="Google Shape;1474;p9"/>
          <p:cNvGrpSpPr/>
          <p:nvPr/>
        </p:nvGrpSpPr>
        <p:grpSpPr>
          <a:xfrm rot="-1572434">
            <a:off x="2840095" y="2101258"/>
            <a:ext cx="235871" cy="235871"/>
            <a:chOff x="8297437" y="2253663"/>
            <a:chExt cx="4117200" cy="4117200"/>
          </a:xfrm>
        </p:grpSpPr>
        <p:sp>
          <p:nvSpPr>
            <p:cNvPr id="1475" name="Google Shape;1475;p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76" name="Google Shape;1476;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77" name="Google Shape;1477;p9"/>
          <p:cNvGrpSpPr/>
          <p:nvPr/>
        </p:nvGrpSpPr>
        <p:grpSpPr>
          <a:xfrm rot="-1575143">
            <a:off x="3962399" y="4046267"/>
            <a:ext cx="404901" cy="404901"/>
            <a:chOff x="8297437" y="2253663"/>
            <a:chExt cx="4117200" cy="4117200"/>
          </a:xfrm>
        </p:grpSpPr>
        <p:sp>
          <p:nvSpPr>
            <p:cNvPr id="1478" name="Google Shape;1478;p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79" name="Google Shape;1479;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80" name="Google Shape;1480;p9"/>
          <p:cNvGrpSpPr/>
          <p:nvPr/>
        </p:nvGrpSpPr>
        <p:grpSpPr>
          <a:xfrm rot="-1575894">
            <a:off x="7753215" y="187225"/>
            <a:ext cx="316334" cy="316334"/>
            <a:chOff x="8297437" y="2253663"/>
            <a:chExt cx="4117200" cy="4117200"/>
          </a:xfrm>
        </p:grpSpPr>
        <p:sp>
          <p:nvSpPr>
            <p:cNvPr id="1481" name="Google Shape;1481;p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82" name="Google Shape;1482;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83" name="Google Shape;1483;p9"/>
          <p:cNvGrpSpPr/>
          <p:nvPr/>
        </p:nvGrpSpPr>
        <p:grpSpPr>
          <a:xfrm rot="-1572434">
            <a:off x="8407878" y="192741"/>
            <a:ext cx="235871" cy="235871"/>
            <a:chOff x="8297437" y="2253663"/>
            <a:chExt cx="4117200" cy="4117200"/>
          </a:xfrm>
        </p:grpSpPr>
        <p:sp>
          <p:nvSpPr>
            <p:cNvPr id="1484" name="Google Shape;1484;p9"/>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85" name="Google Shape;1485;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86" name="Google Shape;1486;p9"/>
          <p:cNvGrpSpPr/>
          <p:nvPr/>
        </p:nvGrpSpPr>
        <p:grpSpPr>
          <a:xfrm rot="-1572610">
            <a:off x="11488565" y="6128609"/>
            <a:ext cx="535083" cy="535083"/>
            <a:chOff x="8297437" y="2253663"/>
            <a:chExt cx="4117200" cy="4117200"/>
          </a:xfrm>
        </p:grpSpPr>
        <p:sp>
          <p:nvSpPr>
            <p:cNvPr id="1487" name="Google Shape;1487;p9"/>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88" name="Google Shape;1488;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489" name="Google Shape;1489;p9"/>
          <p:cNvGrpSpPr/>
          <p:nvPr/>
        </p:nvGrpSpPr>
        <p:grpSpPr>
          <a:xfrm rot="-1573659">
            <a:off x="11413801" y="5009340"/>
            <a:ext cx="500281" cy="500281"/>
            <a:chOff x="8297437" y="2253663"/>
            <a:chExt cx="4117200" cy="4117200"/>
          </a:xfrm>
        </p:grpSpPr>
        <p:sp>
          <p:nvSpPr>
            <p:cNvPr id="1490" name="Google Shape;1490;p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91" name="Google Shape;1491;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1492" name="Google Shape;1492;p9"/>
          <p:cNvGrpSpPr/>
          <p:nvPr/>
        </p:nvGrpSpPr>
        <p:grpSpPr>
          <a:xfrm rot="-1575894">
            <a:off x="11742550" y="5857129"/>
            <a:ext cx="316334" cy="316334"/>
            <a:chOff x="8297437" y="2253663"/>
            <a:chExt cx="4117200" cy="4117200"/>
          </a:xfrm>
        </p:grpSpPr>
        <p:sp>
          <p:nvSpPr>
            <p:cNvPr id="1493" name="Google Shape;1493;p9"/>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494" name="Google Shape;1494;p9"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495"/>
        <p:cNvGrpSpPr/>
        <p:nvPr/>
      </p:nvGrpSpPr>
      <p:grpSpPr>
        <a:xfrm>
          <a:off x="0" y="0"/>
          <a:ext cx="0" cy="0"/>
          <a:chOff x="0" y="0"/>
          <a:chExt cx="0" cy="0"/>
        </a:xfrm>
      </p:grpSpPr>
      <p:sp>
        <p:nvSpPr>
          <p:cNvPr id="1496" name="Google Shape;1496;p10"/>
          <p:cNvSpPr txBox="1">
            <a:spLocks noGrp="1"/>
          </p:cNvSpPr>
          <p:nvPr>
            <p:ph type="title"/>
          </p:nvPr>
        </p:nvSpPr>
        <p:spPr>
          <a:xfrm>
            <a:off x="548250" y="2701275"/>
            <a:ext cx="11095500" cy="3160800"/>
          </a:xfrm>
          <a:prstGeom prst="rect">
            <a:avLst/>
          </a:prstGeom>
          <a:effectLst>
            <a:outerShdw blurRad="50800" dist="38100" dir="2700000" algn="tl" rotWithShape="0">
              <a:schemeClr val="lt1">
                <a:alpha val="40000"/>
              </a:schemeClr>
            </a:outerShdw>
          </a:effectLst>
        </p:spPr>
        <p:txBody>
          <a:bodyPr spcFirstLastPara="1" wrap="square" lIns="121900" tIns="121900" rIns="121900" bIns="121900" anchor="ctr" anchorCtr="0">
            <a:noAutofit/>
          </a:bodyPr>
          <a:lstStyle>
            <a:lvl1pPr lvl="0" algn="ctr" rtl="0">
              <a:spcBef>
                <a:spcPts val="0"/>
              </a:spcBef>
              <a:spcAft>
                <a:spcPts val="0"/>
              </a:spcAft>
              <a:buClr>
                <a:schemeClr val="accent1"/>
              </a:buClr>
              <a:buSzPts val="5000"/>
              <a:buNone/>
              <a:defRPr sz="5000">
                <a:solidFill>
                  <a:schemeClr val="dk1"/>
                </a:solidFill>
              </a:defRPr>
            </a:lvl1pPr>
            <a:lvl2pPr lvl="1" algn="ctr" rtl="0">
              <a:spcBef>
                <a:spcPts val="0"/>
              </a:spcBef>
              <a:spcAft>
                <a:spcPts val="0"/>
              </a:spcAft>
              <a:buClr>
                <a:schemeClr val="accent1"/>
              </a:buClr>
              <a:buSzPts val="5000"/>
              <a:buNone/>
              <a:defRPr sz="5000">
                <a:solidFill>
                  <a:schemeClr val="accent1"/>
                </a:solidFill>
              </a:defRPr>
            </a:lvl2pPr>
            <a:lvl3pPr lvl="2" algn="ctr" rtl="0">
              <a:spcBef>
                <a:spcPts val="0"/>
              </a:spcBef>
              <a:spcAft>
                <a:spcPts val="0"/>
              </a:spcAft>
              <a:buClr>
                <a:schemeClr val="accent1"/>
              </a:buClr>
              <a:buSzPts val="5000"/>
              <a:buNone/>
              <a:defRPr sz="5000">
                <a:solidFill>
                  <a:schemeClr val="accent1"/>
                </a:solidFill>
              </a:defRPr>
            </a:lvl3pPr>
            <a:lvl4pPr lvl="3" algn="ctr" rtl="0">
              <a:spcBef>
                <a:spcPts val="0"/>
              </a:spcBef>
              <a:spcAft>
                <a:spcPts val="0"/>
              </a:spcAft>
              <a:buClr>
                <a:schemeClr val="accent1"/>
              </a:buClr>
              <a:buSzPts val="5000"/>
              <a:buNone/>
              <a:defRPr sz="5000">
                <a:solidFill>
                  <a:schemeClr val="accent1"/>
                </a:solidFill>
              </a:defRPr>
            </a:lvl4pPr>
            <a:lvl5pPr lvl="4" algn="ctr" rtl="0">
              <a:spcBef>
                <a:spcPts val="0"/>
              </a:spcBef>
              <a:spcAft>
                <a:spcPts val="0"/>
              </a:spcAft>
              <a:buClr>
                <a:schemeClr val="accent1"/>
              </a:buClr>
              <a:buSzPts val="5000"/>
              <a:buNone/>
              <a:defRPr sz="5000">
                <a:solidFill>
                  <a:schemeClr val="accent1"/>
                </a:solidFill>
              </a:defRPr>
            </a:lvl5pPr>
            <a:lvl6pPr lvl="5" algn="ctr" rtl="0">
              <a:spcBef>
                <a:spcPts val="0"/>
              </a:spcBef>
              <a:spcAft>
                <a:spcPts val="0"/>
              </a:spcAft>
              <a:buClr>
                <a:schemeClr val="accent1"/>
              </a:buClr>
              <a:buSzPts val="5000"/>
              <a:buNone/>
              <a:defRPr sz="5000">
                <a:solidFill>
                  <a:schemeClr val="accent1"/>
                </a:solidFill>
              </a:defRPr>
            </a:lvl6pPr>
            <a:lvl7pPr lvl="6" algn="ctr" rtl="0">
              <a:spcBef>
                <a:spcPts val="0"/>
              </a:spcBef>
              <a:spcAft>
                <a:spcPts val="0"/>
              </a:spcAft>
              <a:buClr>
                <a:schemeClr val="accent1"/>
              </a:buClr>
              <a:buSzPts val="5000"/>
              <a:buNone/>
              <a:defRPr sz="5000">
                <a:solidFill>
                  <a:schemeClr val="accent1"/>
                </a:solidFill>
              </a:defRPr>
            </a:lvl7pPr>
            <a:lvl8pPr lvl="7" algn="ctr" rtl="0">
              <a:spcBef>
                <a:spcPts val="0"/>
              </a:spcBef>
              <a:spcAft>
                <a:spcPts val="0"/>
              </a:spcAft>
              <a:buClr>
                <a:schemeClr val="accent1"/>
              </a:buClr>
              <a:buSzPts val="5000"/>
              <a:buNone/>
              <a:defRPr sz="5000">
                <a:solidFill>
                  <a:schemeClr val="accent1"/>
                </a:solidFill>
              </a:defRPr>
            </a:lvl8pPr>
            <a:lvl9pPr lvl="8" algn="ctr" rtl="0">
              <a:spcBef>
                <a:spcPts val="0"/>
              </a:spcBef>
              <a:spcAft>
                <a:spcPts val="0"/>
              </a:spcAft>
              <a:buClr>
                <a:schemeClr val="accent1"/>
              </a:buClr>
              <a:buSzPts val="5000"/>
              <a:buNone/>
              <a:defRPr sz="5000">
                <a:solidFill>
                  <a:schemeClr val="accent1"/>
                </a:solidFill>
              </a:defRPr>
            </a:lvl9pPr>
          </a:lstStyle>
          <a:p>
            <a:endParaRPr/>
          </a:p>
        </p:txBody>
      </p:sp>
      <p:sp>
        <p:nvSpPr>
          <p:cNvPr id="1497" name="Google Shape;1497;p10"/>
          <p:cNvSpPr txBox="1">
            <a:spLocks noGrp="1"/>
          </p:cNvSpPr>
          <p:nvPr>
            <p:ph type="subTitle" idx="1"/>
          </p:nvPr>
        </p:nvSpPr>
        <p:spPr>
          <a:xfrm>
            <a:off x="632875" y="5919475"/>
            <a:ext cx="113799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1498" name="Google Shape;1498;p10"/>
          <p:cNvGrpSpPr/>
          <p:nvPr/>
        </p:nvGrpSpPr>
        <p:grpSpPr>
          <a:xfrm>
            <a:off x="4383222" y="0"/>
            <a:ext cx="3618609" cy="3006763"/>
            <a:chOff x="4383222" y="0"/>
            <a:chExt cx="3618609" cy="3006763"/>
          </a:xfrm>
        </p:grpSpPr>
        <p:grpSp>
          <p:nvGrpSpPr>
            <p:cNvPr id="1499" name="Google Shape;1499;p10"/>
            <p:cNvGrpSpPr/>
            <p:nvPr/>
          </p:nvGrpSpPr>
          <p:grpSpPr>
            <a:xfrm>
              <a:off x="4505789" y="103794"/>
              <a:ext cx="1972533" cy="2093660"/>
              <a:chOff x="3346366" y="66264"/>
              <a:chExt cx="4787701" cy="5081700"/>
            </a:xfrm>
          </p:grpSpPr>
          <p:sp>
            <p:nvSpPr>
              <p:cNvPr id="1500" name="Google Shape;1500;p10"/>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01" name="Google Shape;1501;p10"/>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02" name="Google Shape;1502;p10"/>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03" name="Google Shape;1503;p10"/>
            <p:cNvGrpSpPr/>
            <p:nvPr/>
          </p:nvGrpSpPr>
          <p:grpSpPr>
            <a:xfrm>
              <a:off x="5262555" y="689003"/>
              <a:ext cx="1810715" cy="1917901"/>
              <a:chOff x="5031721" y="1309109"/>
              <a:chExt cx="4394938" cy="4655100"/>
            </a:xfrm>
          </p:grpSpPr>
          <p:sp>
            <p:nvSpPr>
              <p:cNvPr id="1504" name="Google Shape;1504;p10"/>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05" name="Google Shape;1505;p10"/>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06" name="Google Shape;1506;p10"/>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07" name="Google Shape;1507;p10"/>
            <p:cNvGrpSpPr/>
            <p:nvPr/>
          </p:nvGrpSpPr>
          <p:grpSpPr>
            <a:xfrm>
              <a:off x="5162670" y="406140"/>
              <a:ext cx="1780153" cy="1884900"/>
              <a:chOff x="4789281" y="622548"/>
              <a:chExt cx="4320760" cy="4575000"/>
            </a:xfrm>
          </p:grpSpPr>
          <p:sp>
            <p:nvSpPr>
              <p:cNvPr id="1508" name="Google Shape;1508;p10"/>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09" name="Google Shape;1509;p10"/>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10" name="Google Shape;1510;p10"/>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11" name="Google Shape;1511;p10"/>
            <p:cNvGrpSpPr/>
            <p:nvPr/>
          </p:nvGrpSpPr>
          <p:grpSpPr>
            <a:xfrm>
              <a:off x="5994601" y="868882"/>
              <a:ext cx="1813377" cy="1920744"/>
              <a:chOff x="6808533" y="1745708"/>
              <a:chExt cx="4401400" cy="4662000"/>
            </a:xfrm>
          </p:grpSpPr>
          <p:sp>
            <p:nvSpPr>
              <p:cNvPr id="1512" name="Google Shape;1512;p10"/>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13" name="Google Shape;1513;p10"/>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14" name="Google Shape;1514;p10"/>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15" name="Google Shape;1515;p10"/>
            <p:cNvGrpSpPr/>
            <p:nvPr/>
          </p:nvGrpSpPr>
          <p:grpSpPr>
            <a:xfrm>
              <a:off x="5041028" y="642225"/>
              <a:ext cx="1839573" cy="1955397"/>
              <a:chOff x="3765864" y="1195612"/>
              <a:chExt cx="5193601" cy="5520600"/>
            </a:xfrm>
          </p:grpSpPr>
          <p:sp>
            <p:nvSpPr>
              <p:cNvPr id="1516" name="Google Shape;1516;p10"/>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17" name="Google Shape;1517;p10"/>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18" name="Google Shape;1518;p10"/>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19" name="Google Shape;1519;p10"/>
            <p:cNvGrpSpPr/>
            <p:nvPr/>
          </p:nvGrpSpPr>
          <p:grpSpPr>
            <a:xfrm>
              <a:off x="5589193" y="625647"/>
              <a:ext cx="1793913" cy="1896518"/>
              <a:chOff x="5824532" y="1155331"/>
              <a:chExt cx="4354159" cy="4603200"/>
            </a:xfrm>
          </p:grpSpPr>
          <p:sp>
            <p:nvSpPr>
              <p:cNvPr id="1520" name="Google Shape;1520;p10"/>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21" name="Google Shape;1521;p10"/>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22" name="Google Shape;1522;p10"/>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23" name="Google Shape;1523;p10"/>
            <p:cNvGrpSpPr/>
            <p:nvPr/>
          </p:nvGrpSpPr>
          <p:grpSpPr>
            <a:xfrm>
              <a:off x="5736776" y="1118433"/>
              <a:ext cx="1754220" cy="1853753"/>
              <a:chOff x="6182744" y="2351413"/>
              <a:chExt cx="4257816" cy="4499400"/>
            </a:xfrm>
          </p:grpSpPr>
          <p:sp>
            <p:nvSpPr>
              <p:cNvPr id="1524" name="Google Shape;1524;p10"/>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25" name="Google Shape;1525;p10"/>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26" name="Google Shape;1526;p10"/>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27" name="Google Shape;1527;p10"/>
            <p:cNvGrpSpPr/>
            <p:nvPr/>
          </p:nvGrpSpPr>
          <p:grpSpPr>
            <a:xfrm>
              <a:off x="7011036" y="1487895"/>
              <a:ext cx="990796" cy="1048870"/>
              <a:chOff x="9275607" y="3248167"/>
              <a:chExt cx="2404844" cy="2545800"/>
            </a:xfrm>
          </p:grpSpPr>
          <p:sp>
            <p:nvSpPr>
              <p:cNvPr id="1528" name="Google Shape;1528;p10"/>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29" name="Google Shape;1529;p10"/>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30" name="Google Shape;1530;p10"/>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31" name="Google Shape;1531;p10"/>
            <p:cNvGrpSpPr/>
            <p:nvPr/>
          </p:nvGrpSpPr>
          <p:grpSpPr>
            <a:xfrm>
              <a:off x="5643188" y="884170"/>
              <a:ext cx="1820494" cy="1928407"/>
              <a:chOff x="5955587" y="1782813"/>
              <a:chExt cx="4418674" cy="4680600"/>
            </a:xfrm>
          </p:grpSpPr>
          <p:sp>
            <p:nvSpPr>
              <p:cNvPr id="1532" name="Google Shape;1532;p10"/>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33" name="Google Shape;1533;p10"/>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34" name="Google Shape;1534;p10"/>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35" name="Google Shape;1535;p10"/>
            <p:cNvGrpSpPr/>
            <p:nvPr/>
          </p:nvGrpSpPr>
          <p:grpSpPr>
            <a:xfrm>
              <a:off x="4649077" y="729180"/>
              <a:ext cx="1271830" cy="1345750"/>
              <a:chOff x="2134683" y="1406427"/>
              <a:chExt cx="4494099" cy="4755300"/>
            </a:xfrm>
          </p:grpSpPr>
          <p:sp>
            <p:nvSpPr>
              <p:cNvPr id="1536" name="Google Shape;1536;p10"/>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37" name="Google Shape;1537;p10"/>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38" name="Google Shape;1538;p10"/>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39" name="Google Shape;1539;p10"/>
            <p:cNvGrpSpPr/>
            <p:nvPr/>
          </p:nvGrpSpPr>
          <p:grpSpPr>
            <a:xfrm>
              <a:off x="6465781" y="1606140"/>
              <a:ext cx="1271558" cy="1351813"/>
              <a:chOff x="7952172" y="3535170"/>
              <a:chExt cx="3086305" cy="3281100"/>
            </a:xfrm>
          </p:grpSpPr>
          <p:sp>
            <p:nvSpPr>
              <p:cNvPr id="1540" name="Google Shape;1540;p10"/>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41" name="Google Shape;1541;p10"/>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42" name="Google Shape;1542;p10"/>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43" name="Google Shape;1543;p10"/>
            <p:cNvGrpSpPr/>
            <p:nvPr/>
          </p:nvGrpSpPr>
          <p:grpSpPr>
            <a:xfrm>
              <a:off x="7234416" y="1767585"/>
              <a:ext cx="672217" cy="712307"/>
              <a:chOff x="9817792" y="3927025"/>
              <a:chExt cx="1631594" cy="1728900"/>
            </a:xfrm>
          </p:grpSpPr>
          <p:sp>
            <p:nvSpPr>
              <p:cNvPr id="1544" name="Google Shape;1544;p10"/>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45" name="Google Shape;1545;p10"/>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46" name="Google Shape;1546;p10"/>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47" name="Google Shape;1547;p10"/>
            <p:cNvGrpSpPr/>
            <p:nvPr/>
          </p:nvGrpSpPr>
          <p:grpSpPr>
            <a:xfrm>
              <a:off x="4505878" y="171419"/>
              <a:ext cx="1329882" cy="1409495"/>
              <a:chOff x="2075692" y="52828"/>
              <a:chExt cx="4347442" cy="4607700"/>
            </a:xfrm>
          </p:grpSpPr>
          <p:sp>
            <p:nvSpPr>
              <p:cNvPr id="1548" name="Google Shape;1548;p10"/>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49" name="Google Shape;1549;p10"/>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50" name="Google Shape;1550;p10"/>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51" name="Google Shape;1551;p10"/>
            <p:cNvGrpSpPr/>
            <p:nvPr/>
          </p:nvGrpSpPr>
          <p:grpSpPr>
            <a:xfrm>
              <a:off x="4383222" y="74882"/>
              <a:ext cx="1353662" cy="1436603"/>
              <a:chOff x="459511" y="835636"/>
              <a:chExt cx="3285587" cy="3486900"/>
            </a:xfrm>
          </p:grpSpPr>
          <p:sp>
            <p:nvSpPr>
              <p:cNvPr id="1552" name="Google Shape;1552;p10"/>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53" name="Google Shape;1553;p10"/>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54" name="Google Shape;1554;p10"/>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55" name="Google Shape;1555;p10"/>
            <p:cNvGrpSpPr/>
            <p:nvPr/>
          </p:nvGrpSpPr>
          <p:grpSpPr>
            <a:xfrm>
              <a:off x="4704112" y="549455"/>
              <a:ext cx="1644117" cy="1741422"/>
              <a:chOff x="3267959" y="970321"/>
              <a:chExt cx="4398388" cy="4658700"/>
            </a:xfrm>
          </p:grpSpPr>
          <p:sp>
            <p:nvSpPr>
              <p:cNvPr id="1556" name="Google Shape;1556;p10"/>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57" name="Google Shape;1557;p10"/>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58" name="Google Shape;1558;p10"/>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59" name="Google Shape;1559;p10"/>
            <p:cNvGrpSpPr/>
            <p:nvPr/>
          </p:nvGrpSpPr>
          <p:grpSpPr>
            <a:xfrm>
              <a:off x="5170742" y="103797"/>
              <a:ext cx="1786391" cy="1893305"/>
              <a:chOff x="4808875" y="-111295"/>
              <a:chExt cx="4335900" cy="4595400"/>
            </a:xfrm>
          </p:grpSpPr>
          <p:sp>
            <p:nvSpPr>
              <p:cNvPr id="1560" name="Google Shape;1560;p10"/>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61" name="Google Shape;1561;p10"/>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62" name="Google Shape;1562;p10"/>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63" name="Google Shape;1563;p10"/>
            <p:cNvGrpSpPr/>
            <p:nvPr/>
          </p:nvGrpSpPr>
          <p:grpSpPr>
            <a:xfrm>
              <a:off x="5506653" y="294250"/>
              <a:ext cx="1839662" cy="1950655"/>
              <a:chOff x="5624194" y="350969"/>
              <a:chExt cx="4465200" cy="4734600"/>
            </a:xfrm>
          </p:grpSpPr>
          <p:sp>
            <p:nvSpPr>
              <p:cNvPr id="1564" name="Google Shape;1564;p10"/>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65" name="Google Shape;1565;p10"/>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66" name="Google Shape;1566;p10"/>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67" name="Google Shape;1567;p10"/>
            <p:cNvGrpSpPr/>
            <p:nvPr/>
          </p:nvGrpSpPr>
          <p:grpSpPr>
            <a:xfrm>
              <a:off x="5354860" y="1023596"/>
              <a:ext cx="1812470" cy="1921362"/>
              <a:chOff x="5255762" y="2121228"/>
              <a:chExt cx="4399200" cy="4663500"/>
            </a:xfrm>
          </p:grpSpPr>
          <p:sp>
            <p:nvSpPr>
              <p:cNvPr id="1568" name="Google Shape;1568;p10"/>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69" name="Google Shape;1569;p10"/>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70" name="Google Shape;1570;p10"/>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71" name="Google Shape;1571;p10"/>
            <p:cNvGrpSpPr/>
            <p:nvPr/>
          </p:nvGrpSpPr>
          <p:grpSpPr>
            <a:xfrm>
              <a:off x="6109308" y="1266969"/>
              <a:ext cx="1644004" cy="1739794"/>
              <a:chOff x="7086948" y="2711938"/>
              <a:chExt cx="3990300" cy="4222800"/>
            </a:xfrm>
          </p:grpSpPr>
          <p:sp>
            <p:nvSpPr>
              <p:cNvPr id="1572" name="Google Shape;1572;p10"/>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73" name="Google Shape;1573;p10"/>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74" name="Google Shape;1574;p10"/>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75" name="Google Shape;1575;p10"/>
            <p:cNvGrpSpPr/>
            <p:nvPr/>
          </p:nvGrpSpPr>
          <p:grpSpPr>
            <a:xfrm>
              <a:off x="4533350" y="505715"/>
              <a:ext cx="1271601" cy="1347634"/>
              <a:chOff x="2032969" y="864182"/>
              <a:chExt cx="4314900" cy="4572900"/>
            </a:xfrm>
          </p:grpSpPr>
          <p:sp>
            <p:nvSpPr>
              <p:cNvPr id="1576" name="Google Shape;1576;p10"/>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77" name="Google Shape;1577;p10"/>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78" name="Google Shape;1578;p10"/>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79" name="Google Shape;1579;p10"/>
            <p:cNvGrpSpPr/>
            <p:nvPr/>
          </p:nvGrpSpPr>
          <p:grpSpPr>
            <a:xfrm>
              <a:off x="4535975" y="364983"/>
              <a:ext cx="1100782" cy="1169874"/>
              <a:chOff x="1316031" y="142329"/>
              <a:chExt cx="2671800" cy="2839500"/>
            </a:xfrm>
          </p:grpSpPr>
          <p:sp>
            <p:nvSpPr>
              <p:cNvPr id="1580" name="Google Shape;1580;p10"/>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81" name="Google Shape;1581;p10"/>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82" name="Google Shape;1582;p10"/>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83" name="Google Shape;1583;p10"/>
            <p:cNvGrpSpPr/>
            <p:nvPr/>
          </p:nvGrpSpPr>
          <p:grpSpPr>
            <a:xfrm>
              <a:off x="5074175" y="364968"/>
              <a:ext cx="735834" cy="780410"/>
              <a:chOff x="1470547" y="379512"/>
              <a:chExt cx="1786005" cy="1894200"/>
            </a:xfrm>
          </p:grpSpPr>
          <p:sp>
            <p:nvSpPr>
              <p:cNvPr id="1584" name="Google Shape;1584;p10"/>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85" name="Google Shape;1585;p10"/>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86" name="Google Shape;1586;p10"/>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87" name="Google Shape;1587;p10"/>
            <p:cNvGrpSpPr/>
            <p:nvPr/>
          </p:nvGrpSpPr>
          <p:grpSpPr>
            <a:xfrm>
              <a:off x="4395079" y="697217"/>
              <a:ext cx="1329882" cy="1409495"/>
              <a:chOff x="2075692" y="52828"/>
              <a:chExt cx="4347442" cy="4607700"/>
            </a:xfrm>
          </p:grpSpPr>
          <p:sp>
            <p:nvSpPr>
              <p:cNvPr id="1588" name="Google Shape;1588;p10"/>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89" name="Google Shape;1589;p10"/>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90" name="Google Shape;1590;p10"/>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591" name="Google Shape;1591;p10"/>
            <p:cNvGrpSpPr/>
            <p:nvPr/>
          </p:nvGrpSpPr>
          <p:grpSpPr>
            <a:xfrm rot="-1579579">
              <a:off x="7082645" y="166310"/>
              <a:ext cx="220954" cy="220954"/>
              <a:chOff x="8297437" y="2253663"/>
              <a:chExt cx="4117200" cy="4117200"/>
            </a:xfrm>
          </p:grpSpPr>
          <p:sp>
            <p:nvSpPr>
              <p:cNvPr id="1592" name="Google Shape;1592;p10"/>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93" name="Google Shape;1593;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594" name="Google Shape;1594;p10"/>
            <p:cNvGrpSpPr/>
            <p:nvPr/>
          </p:nvGrpSpPr>
          <p:grpSpPr>
            <a:xfrm rot="-1577215">
              <a:off x="6419953" y="456772"/>
              <a:ext cx="189653" cy="189653"/>
              <a:chOff x="8297437" y="2253663"/>
              <a:chExt cx="4117200" cy="4117200"/>
            </a:xfrm>
          </p:grpSpPr>
          <p:sp>
            <p:nvSpPr>
              <p:cNvPr id="1595" name="Google Shape;1595;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96" name="Google Shape;1596;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597" name="Google Shape;1597;p10"/>
            <p:cNvGrpSpPr/>
            <p:nvPr/>
          </p:nvGrpSpPr>
          <p:grpSpPr>
            <a:xfrm rot="-1567860">
              <a:off x="6963138" y="303534"/>
              <a:ext cx="121527" cy="121527"/>
              <a:chOff x="8297437" y="2253663"/>
              <a:chExt cx="4117200" cy="4117200"/>
            </a:xfrm>
          </p:grpSpPr>
          <p:sp>
            <p:nvSpPr>
              <p:cNvPr id="1598" name="Google Shape;1598;p10"/>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599" name="Google Shape;1599;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00" name="Google Shape;1600;p10"/>
            <p:cNvGrpSpPr/>
            <p:nvPr/>
          </p:nvGrpSpPr>
          <p:grpSpPr>
            <a:xfrm rot="-1576056">
              <a:off x="6760060" y="2416456"/>
              <a:ext cx="283743" cy="283743"/>
              <a:chOff x="8297437" y="2253663"/>
              <a:chExt cx="4117200" cy="4117200"/>
            </a:xfrm>
          </p:grpSpPr>
          <p:sp>
            <p:nvSpPr>
              <p:cNvPr id="1601" name="Google Shape;1601;p10"/>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02" name="Google Shape;1602;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03" name="Google Shape;1603;p10"/>
            <p:cNvGrpSpPr/>
            <p:nvPr/>
          </p:nvGrpSpPr>
          <p:grpSpPr>
            <a:xfrm rot="-1573441">
              <a:off x="6510118" y="1723880"/>
              <a:ext cx="154669" cy="154669"/>
              <a:chOff x="8297437" y="2253663"/>
              <a:chExt cx="4117200" cy="4117200"/>
            </a:xfrm>
          </p:grpSpPr>
          <p:sp>
            <p:nvSpPr>
              <p:cNvPr id="1604" name="Google Shape;1604;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05" name="Google Shape;1605;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06" name="Google Shape;1606;p10"/>
            <p:cNvGrpSpPr/>
            <p:nvPr/>
          </p:nvGrpSpPr>
          <p:grpSpPr>
            <a:xfrm rot="-1573249">
              <a:off x="5771983" y="46743"/>
              <a:ext cx="275827" cy="275827"/>
              <a:chOff x="8297437" y="2253663"/>
              <a:chExt cx="4117200" cy="4117200"/>
            </a:xfrm>
          </p:grpSpPr>
          <p:sp>
            <p:nvSpPr>
              <p:cNvPr id="1607" name="Google Shape;1607;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08" name="Google Shape;1608;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09" name="Google Shape;1609;p10"/>
            <p:cNvGrpSpPr/>
            <p:nvPr/>
          </p:nvGrpSpPr>
          <p:grpSpPr>
            <a:xfrm rot="-1577296">
              <a:off x="7116701" y="716767"/>
              <a:ext cx="152459" cy="152459"/>
              <a:chOff x="8297437" y="2253663"/>
              <a:chExt cx="4117200" cy="4117200"/>
            </a:xfrm>
          </p:grpSpPr>
          <p:sp>
            <p:nvSpPr>
              <p:cNvPr id="1610" name="Google Shape;1610;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11" name="Google Shape;1611;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12" name="Google Shape;1612;p10"/>
            <p:cNvGrpSpPr/>
            <p:nvPr/>
          </p:nvGrpSpPr>
          <p:grpSpPr>
            <a:xfrm rot="-1567860">
              <a:off x="6848063" y="871601"/>
              <a:ext cx="121527" cy="121527"/>
              <a:chOff x="8297437" y="2253663"/>
              <a:chExt cx="4117200" cy="4117200"/>
            </a:xfrm>
          </p:grpSpPr>
          <p:sp>
            <p:nvSpPr>
              <p:cNvPr id="1613" name="Google Shape;1613;p10"/>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14" name="Google Shape;1614;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15" name="Google Shape;1615;p10"/>
            <p:cNvGrpSpPr/>
            <p:nvPr/>
          </p:nvGrpSpPr>
          <p:grpSpPr>
            <a:xfrm rot="-1572683">
              <a:off x="7426832" y="1873865"/>
              <a:ext cx="208804" cy="208804"/>
              <a:chOff x="8297437" y="2253663"/>
              <a:chExt cx="4117200" cy="4117200"/>
            </a:xfrm>
          </p:grpSpPr>
          <p:sp>
            <p:nvSpPr>
              <p:cNvPr id="1616" name="Google Shape;1616;p10"/>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17" name="Google Shape;1617;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18" name="Google Shape;1618;p10"/>
            <p:cNvGrpSpPr/>
            <p:nvPr/>
          </p:nvGrpSpPr>
          <p:grpSpPr>
            <a:xfrm>
              <a:off x="4469276" y="366140"/>
              <a:ext cx="789593" cy="837426"/>
              <a:chOff x="1470547" y="379512"/>
              <a:chExt cx="1786005" cy="1894200"/>
            </a:xfrm>
          </p:grpSpPr>
          <p:sp>
            <p:nvSpPr>
              <p:cNvPr id="1619" name="Google Shape;1619;p10"/>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20" name="Google Shape;1620;p10"/>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21" name="Google Shape;1621;p10"/>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grpSp>
        <p:nvGrpSpPr>
          <p:cNvPr id="1622" name="Google Shape;1622;p10"/>
          <p:cNvGrpSpPr/>
          <p:nvPr/>
        </p:nvGrpSpPr>
        <p:grpSpPr>
          <a:xfrm rot="-1574351">
            <a:off x="907489" y="6158971"/>
            <a:ext cx="550364" cy="550364"/>
            <a:chOff x="8297437" y="2253663"/>
            <a:chExt cx="4117200" cy="4117200"/>
          </a:xfrm>
        </p:grpSpPr>
        <p:sp>
          <p:nvSpPr>
            <p:cNvPr id="1623" name="Google Shape;1623;p10"/>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24" name="Google Shape;1624;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25" name="Google Shape;1625;p10"/>
          <p:cNvGrpSpPr/>
          <p:nvPr/>
        </p:nvGrpSpPr>
        <p:grpSpPr>
          <a:xfrm rot="-1572813">
            <a:off x="865032" y="5603601"/>
            <a:ext cx="300132" cy="300132"/>
            <a:chOff x="8297437" y="2253663"/>
            <a:chExt cx="4117200" cy="4117200"/>
          </a:xfrm>
        </p:grpSpPr>
        <p:sp>
          <p:nvSpPr>
            <p:cNvPr id="1626" name="Google Shape;1626;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27" name="Google Shape;1627;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28" name="Google Shape;1628;p10"/>
          <p:cNvGrpSpPr/>
          <p:nvPr/>
        </p:nvGrpSpPr>
        <p:grpSpPr>
          <a:xfrm rot="-1574662">
            <a:off x="2911697" y="6368457"/>
            <a:ext cx="296081" cy="296081"/>
            <a:chOff x="8297437" y="2253663"/>
            <a:chExt cx="4117200" cy="4117200"/>
          </a:xfrm>
        </p:grpSpPr>
        <p:sp>
          <p:nvSpPr>
            <p:cNvPr id="1629" name="Google Shape;1629;p10"/>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30" name="Google Shape;1630;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631" name="Google Shape;1631;p10"/>
          <p:cNvGrpSpPr/>
          <p:nvPr/>
        </p:nvGrpSpPr>
        <p:grpSpPr>
          <a:xfrm rot="-1575143">
            <a:off x="189199" y="5636992"/>
            <a:ext cx="404901" cy="404901"/>
            <a:chOff x="8297437" y="2253663"/>
            <a:chExt cx="4117200" cy="4117200"/>
          </a:xfrm>
        </p:grpSpPr>
        <p:sp>
          <p:nvSpPr>
            <p:cNvPr id="1632" name="Google Shape;1632;p10"/>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633" name="Google Shape;1633;p10"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9 Big Title">
  <p:cSld name="CUSTOM_7">
    <p:spTree>
      <p:nvGrpSpPr>
        <p:cNvPr id="1" name="Shape 1634"/>
        <p:cNvGrpSpPr/>
        <p:nvPr/>
      </p:nvGrpSpPr>
      <p:grpSpPr>
        <a:xfrm>
          <a:off x="0" y="0"/>
          <a:ext cx="0" cy="0"/>
          <a:chOff x="0" y="0"/>
          <a:chExt cx="0" cy="0"/>
        </a:xfrm>
      </p:grpSpPr>
      <p:grpSp>
        <p:nvGrpSpPr>
          <p:cNvPr id="1635" name="Google Shape;1635;p11"/>
          <p:cNvGrpSpPr/>
          <p:nvPr/>
        </p:nvGrpSpPr>
        <p:grpSpPr>
          <a:xfrm>
            <a:off x="3346366" y="66264"/>
            <a:ext cx="4787701" cy="5081700"/>
            <a:chOff x="3346366" y="66264"/>
            <a:chExt cx="4787701" cy="5081700"/>
          </a:xfrm>
        </p:grpSpPr>
        <p:sp>
          <p:nvSpPr>
            <p:cNvPr id="1636" name="Google Shape;1636;p11"/>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37" name="Google Shape;1637;p11"/>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38" name="Google Shape;1638;p11"/>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39" name="Google Shape;1639;p11"/>
          <p:cNvGrpSpPr/>
          <p:nvPr/>
        </p:nvGrpSpPr>
        <p:grpSpPr>
          <a:xfrm>
            <a:off x="3765864" y="1195612"/>
            <a:ext cx="5193601" cy="5520600"/>
            <a:chOff x="3765864" y="1195612"/>
            <a:chExt cx="5193601" cy="5520600"/>
          </a:xfrm>
        </p:grpSpPr>
        <p:sp>
          <p:nvSpPr>
            <p:cNvPr id="1640" name="Google Shape;1640;p11"/>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41" name="Google Shape;1641;p11"/>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42" name="Google Shape;1642;p11"/>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43" name="Google Shape;1643;p11"/>
          <p:cNvGrpSpPr/>
          <p:nvPr/>
        </p:nvGrpSpPr>
        <p:grpSpPr>
          <a:xfrm>
            <a:off x="5031721" y="1309109"/>
            <a:ext cx="4394938" cy="4655100"/>
            <a:chOff x="5031721" y="1309109"/>
            <a:chExt cx="4394938" cy="4655100"/>
          </a:xfrm>
        </p:grpSpPr>
        <p:sp>
          <p:nvSpPr>
            <p:cNvPr id="1644" name="Google Shape;1644;p11"/>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45" name="Google Shape;1645;p11"/>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46" name="Google Shape;1646;p11"/>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47" name="Google Shape;1647;p11"/>
          <p:cNvGrpSpPr/>
          <p:nvPr/>
        </p:nvGrpSpPr>
        <p:grpSpPr>
          <a:xfrm>
            <a:off x="905180" y="112533"/>
            <a:ext cx="4401720" cy="4660800"/>
            <a:chOff x="905180" y="112533"/>
            <a:chExt cx="4401720" cy="4660800"/>
          </a:xfrm>
        </p:grpSpPr>
        <p:sp>
          <p:nvSpPr>
            <p:cNvPr id="1648" name="Google Shape;1648;p11"/>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49" name="Google Shape;1649;p11"/>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50" name="Google Shape;1650;p11"/>
          <p:cNvGrpSpPr/>
          <p:nvPr/>
        </p:nvGrpSpPr>
        <p:grpSpPr>
          <a:xfrm>
            <a:off x="4789281" y="622548"/>
            <a:ext cx="4320760" cy="4575000"/>
            <a:chOff x="4789281" y="622548"/>
            <a:chExt cx="4320760" cy="4575000"/>
          </a:xfrm>
        </p:grpSpPr>
        <p:sp>
          <p:nvSpPr>
            <p:cNvPr id="1651" name="Google Shape;1651;p11"/>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52" name="Google Shape;1652;p11"/>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53" name="Google Shape;1653;p11"/>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54" name="Google Shape;1654;p11"/>
          <p:cNvGrpSpPr/>
          <p:nvPr/>
        </p:nvGrpSpPr>
        <p:grpSpPr>
          <a:xfrm>
            <a:off x="6808533" y="1745708"/>
            <a:ext cx="4401400" cy="4662000"/>
            <a:chOff x="6808533" y="1745708"/>
            <a:chExt cx="4401400" cy="4662000"/>
          </a:xfrm>
        </p:grpSpPr>
        <p:sp>
          <p:nvSpPr>
            <p:cNvPr id="1655" name="Google Shape;1655;p11"/>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56" name="Google Shape;1656;p11"/>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57" name="Google Shape;1657;p11"/>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58" name="Google Shape;1658;p11"/>
          <p:cNvGrpSpPr/>
          <p:nvPr/>
        </p:nvGrpSpPr>
        <p:grpSpPr>
          <a:xfrm>
            <a:off x="5824532" y="1155331"/>
            <a:ext cx="4354159" cy="4603200"/>
            <a:chOff x="5824532" y="1155331"/>
            <a:chExt cx="4354159" cy="4603200"/>
          </a:xfrm>
        </p:grpSpPr>
        <p:sp>
          <p:nvSpPr>
            <p:cNvPr id="1659" name="Google Shape;1659;p11"/>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0" name="Google Shape;1660;p11"/>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1" name="Google Shape;1661;p11"/>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62" name="Google Shape;1662;p11"/>
          <p:cNvGrpSpPr/>
          <p:nvPr/>
        </p:nvGrpSpPr>
        <p:grpSpPr>
          <a:xfrm>
            <a:off x="2134683" y="1406427"/>
            <a:ext cx="4494099" cy="4755300"/>
            <a:chOff x="2134683" y="1406427"/>
            <a:chExt cx="4494099" cy="4755300"/>
          </a:xfrm>
        </p:grpSpPr>
        <p:sp>
          <p:nvSpPr>
            <p:cNvPr id="1663" name="Google Shape;1663;p11"/>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4" name="Google Shape;1664;p11"/>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5" name="Google Shape;1665;p11"/>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66" name="Google Shape;1666;p11"/>
          <p:cNvGrpSpPr/>
          <p:nvPr/>
        </p:nvGrpSpPr>
        <p:grpSpPr>
          <a:xfrm>
            <a:off x="6182744" y="2351413"/>
            <a:ext cx="4257816" cy="4499400"/>
            <a:chOff x="6182744" y="2351413"/>
            <a:chExt cx="4257816" cy="4499400"/>
          </a:xfrm>
        </p:grpSpPr>
        <p:sp>
          <p:nvSpPr>
            <p:cNvPr id="1667" name="Google Shape;1667;p11"/>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8" name="Google Shape;1668;p11"/>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69" name="Google Shape;1669;p11"/>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70" name="Google Shape;1670;p11"/>
          <p:cNvGrpSpPr/>
          <p:nvPr/>
        </p:nvGrpSpPr>
        <p:grpSpPr>
          <a:xfrm>
            <a:off x="2617490" y="2742232"/>
            <a:ext cx="3927230" cy="4143000"/>
            <a:chOff x="2617490" y="2742232"/>
            <a:chExt cx="3927230" cy="4143000"/>
          </a:xfrm>
        </p:grpSpPr>
        <p:sp>
          <p:nvSpPr>
            <p:cNvPr id="1671" name="Google Shape;1671;p11"/>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72" name="Google Shape;1672;p11"/>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73" name="Google Shape;1673;p11"/>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74" name="Google Shape;1674;p11"/>
          <p:cNvGrpSpPr/>
          <p:nvPr/>
        </p:nvGrpSpPr>
        <p:grpSpPr>
          <a:xfrm>
            <a:off x="9275607" y="3248167"/>
            <a:ext cx="2404844" cy="2545800"/>
            <a:chOff x="9275607" y="3248167"/>
            <a:chExt cx="2404844" cy="2545800"/>
          </a:xfrm>
        </p:grpSpPr>
        <p:sp>
          <p:nvSpPr>
            <p:cNvPr id="1675" name="Google Shape;1675;p11"/>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76" name="Google Shape;1676;p11"/>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77" name="Google Shape;1677;p11"/>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78" name="Google Shape;1678;p11"/>
          <p:cNvGrpSpPr/>
          <p:nvPr/>
        </p:nvGrpSpPr>
        <p:grpSpPr>
          <a:xfrm>
            <a:off x="2075692" y="52828"/>
            <a:ext cx="4347442" cy="4607700"/>
            <a:chOff x="2075692" y="52828"/>
            <a:chExt cx="4347442" cy="4607700"/>
          </a:xfrm>
        </p:grpSpPr>
        <p:sp>
          <p:nvSpPr>
            <p:cNvPr id="1679" name="Google Shape;1679;p11"/>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0" name="Google Shape;1680;p11"/>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1" name="Google Shape;1681;p11"/>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82" name="Google Shape;1682;p11"/>
          <p:cNvGrpSpPr/>
          <p:nvPr/>
        </p:nvGrpSpPr>
        <p:grpSpPr>
          <a:xfrm>
            <a:off x="1470547" y="379512"/>
            <a:ext cx="1786005" cy="1894200"/>
            <a:chOff x="1470547" y="379512"/>
            <a:chExt cx="1786005" cy="1894200"/>
          </a:xfrm>
        </p:grpSpPr>
        <p:sp>
          <p:nvSpPr>
            <p:cNvPr id="1683" name="Google Shape;1683;p11"/>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4" name="Google Shape;1684;p11"/>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5" name="Google Shape;1685;p11"/>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86" name="Google Shape;1686;p11"/>
          <p:cNvGrpSpPr/>
          <p:nvPr/>
        </p:nvGrpSpPr>
        <p:grpSpPr>
          <a:xfrm>
            <a:off x="459511" y="835636"/>
            <a:ext cx="3285587" cy="3486900"/>
            <a:chOff x="459511" y="835636"/>
            <a:chExt cx="3285587" cy="3486900"/>
          </a:xfrm>
        </p:grpSpPr>
        <p:sp>
          <p:nvSpPr>
            <p:cNvPr id="1687" name="Google Shape;1687;p11"/>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8" name="Google Shape;1688;p11"/>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89" name="Google Shape;1689;p11"/>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90" name="Google Shape;1690;p11"/>
          <p:cNvGrpSpPr/>
          <p:nvPr/>
        </p:nvGrpSpPr>
        <p:grpSpPr>
          <a:xfrm>
            <a:off x="3267959" y="970321"/>
            <a:ext cx="4398388" cy="4658700"/>
            <a:chOff x="3267959" y="970321"/>
            <a:chExt cx="4398388" cy="4658700"/>
          </a:xfrm>
        </p:grpSpPr>
        <p:sp>
          <p:nvSpPr>
            <p:cNvPr id="1691" name="Google Shape;1691;p11"/>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92" name="Google Shape;1692;p11"/>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93" name="Google Shape;1693;p11"/>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94" name="Google Shape;1694;p11"/>
          <p:cNvGrpSpPr/>
          <p:nvPr/>
        </p:nvGrpSpPr>
        <p:grpSpPr>
          <a:xfrm>
            <a:off x="5955587" y="1782813"/>
            <a:ext cx="4418674" cy="4680600"/>
            <a:chOff x="5955587" y="1782813"/>
            <a:chExt cx="4418674" cy="4680600"/>
          </a:xfrm>
        </p:grpSpPr>
        <p:sp>
          <p:nvSpPr>
            <p:cNvPr id="1695" name="Google Shape;1695;p11"/>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96" name="Google Shape;1696;p11"/>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97" name="Google Shape;1697;p11"/>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698" name="Google Shape;1698;p11"/>
          <p:cNvGrpSpPr/>
          <p:nvPr/>
        </p:nvGrpSpPr>
        <p:grpSpPr>
          <a:xfrm>
            <a:off x="7952172" y="3535170"/>
            <a:ext cx="3086305" cy="3281100"/>
            <a:chOff x="7952172" y="3535170"/>
            <a:chExt cx="3086305" cy="3281100"/>
          </a:xfrm>
        </p:grpSpPr>
        <p:sp>
          <p:nvSpPr>
            <p:cNvPr id="1699" name="Google Shape;1699;p11"/>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0" name="Google Shape;1700;p11"/>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1" name="Google Shape;1701;p11"/>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02" name="Google Shape;1702;p11"/>
          <p:cNvGrpSpPr/>
          <p:nvPr/>
        </p:nvGrpSpPr>
        <p:grpSpPr>
          <a:xfrm>
            <a:off x="9817792" y="3927025"/>
            <a:ext cx="1631594" cy="1728900"/>
            <a:chOff x="9817792" y="3927025"/>
            <a:chExt cx="1631594" cy="1728900"/>
          </a:xfrm>
        </p:grpSpPr>
        <p:sp>
          <p:nvSpPr>
            <p:cNvPr id="1703" name="Google Shape;1703;p11"/>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4" name="Google Shape;1704;p11"/>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5" name="Google Shape;1705;p11"/>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06" name="Google Shape;1706;p11"/>
          <p:cNvGrpSpPr/>
          <p:nvPr/>
        </p:nvGrpSpPr>
        <p:grpSpPr>
          <a:xfrm>
            <a:off x="4808875" y="-111295"/>
            <a:ext cx="4335900" cy="4595400"/>
            <a:chOff x="4808875" y="-111295"/>
            <a:chExt cx="4335900" cy="4595400"/>
          </a:xfrm>
        </p:grpSpPr>
        <p:sp>
          <p:nvSpPr>
            <p:cNvPr id="1707" name="Google Shape;1707;p11"/>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8" name="Google Shape;1708;p11"/>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09" name="Google Shape;1709;p11"/>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10" name="Google Shape;1710;p11"/>
          <p:cNvGrpSpPr/>
          <p:nvPr/>
        </p:nvGrpSpPr>
        <p:grpSpPr>
          <a:xfrm>
            <a:off x="1316031" y="142329"/>
            <a:ext cx="2671800" cy="2839500"/>
            <a:chOff x="1316031" y="142329"/>
            <a:chExt cx="2671800" cy="2839500"/>
          </a:xfrm>
        </p:grpSpPr>
        <p:sp>
          <p:nvSpPr>
            <p:cNvPr id="1711" name="Google Shape;1711;p11"/>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12" name="Google Shape;1712;p11"/>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13" name="Google Shape;1713;p11"/>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14" name="Google Shape;1714;p11"/>
          <p:cNvGrpSpPr/>
          <p:nvPr/>
        </p:nvGrpSpPr>
        <p:grpSpPr>
          <a:xfrm>
            <a:off x="5624194" y="350969"/>
            <a:ext cx="4465200" cy="4734600"/>
            <a:chOff x="5624194" y="350969"/>
            <a:chExt cx="4465200" cy="4734600"/>
          </a:xfrm>
        </p:grpSpPr>
        <p:sp>
          <p:nvSpPr>
            <p:cNvPr id="1715" name="Google Shape;1715;p11"/>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16" name="Google Shape;1716;p11"/>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17" name="Google Shape;1717;p11"/>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18" name="Google Shape;1718;p11"/>
          <p:cNvGrpSpPr/>
          <p:nvPr/>
        </p:nvGrpSpPr>
        <p:grpSpPr>
          <a:xfrm>
            <a:off x="949298" y="529687"/>
            <a:ext cx="4532700" cy="4800900"/>
            <a:chOff x="949298" y="529687"/>
            <a:chExt cx="4532700" cy="4800900"/>
          </a:xfrm>
        </p:grpSpPr>
        <p:sp>
          <p:nvSpPr>
            <p:cNvPr id="1719" name="Google Shape;1719;p11"/>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0" name="Google Shape;1720;p11"/>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1" name="Google Shape;1721;p11"/>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22" name="Google Shape;1722;p11"/>
          <p:cNvGrpSpPr/>
          <p:nvPr/>
        </p:nvGrpSpPr>
        <p:grpSpPr>
          <a:xfrm>
            <a:off x="2032969" y="864182"/>
            <a:ext cx="4314900" cy="4572900"/>
            <a:chOff x="2032969" y="864182"/>
            <a:chExt cx="4314900" cy="4572900"/>
          </a:xfrm>
        </p:grpSpPr>
        <p:sp>
          <p:nvSpPr>
            <p:cNvPr id="1723" name="Google Shape;1723;p11"/>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4" name="Google Shape;1724;p11"/>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5" name="Google Shape;1725;p11"/>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26" name="Google Shape;1726;p11"/>
          <p:cNvGrpSpPr/>
          <p:nvPr/>
        </p:nvGrpSpPr>
        <p:grpSpPr>
          <a:xfrm>
            <a:off x="5255762" y="2121228"/>
            <a:ext cx="4399200" cy="4663500"/>
            <a:chOff x="5255762" y="2121228"/>
            <a:chExt cx="4399200" cy="4663500"/>
          </a:xfrm>
        </p:grpSpPr>
        <p:sp>
          <p:nvSpPr>
            <p:cNvPr id="1727" name="Google Shape;1727;p11"/>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8" name="Google Shape;1728;p11"/>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29" name="Google Shape;1729;p11"/>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30" name="Google Shape;1730;p11"/>
          <p:cNvGrpSpPr/>
          <p:nvPr/>
        </p:nvGrpSpPr>
        <p:grpSpPr>
          <a:xfrm>
            <a:off x="7086948" y="2711938"/>
            <a:ext cx="3990300" cy="4222800"/>
            <a:chOff x="7086948" y="2711938"/>
            <a:chExt cx="3990300" cy="4222800"/>
          </a:xfrm>
        </p:grpSpPr>
        <p:sp>
          <p:nvSpPr>
            <p:cNvPr id="1731" name="Google Shape;1731;p11"/>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32" name="Google Shape;1732;p11"/>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33" name="Google Shape;1733;p11"/>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1734" name="Google Shape;1734;p11"/>
          <p:cNvGrpSpPr/>
          <p:nvPr/>
        </p:nvGrpSpPr>
        <p:grpSpPr>
          <a:xfrm>
            <a:off x="1947213" y="661971"/>
            <a:ext cx="8306740" cy="5190064"/>
            <a:chOff x="1947213" y="661971"/>
            <a:chExt cx="8306740" cy="5190064"/>
          </a:xfrm>
        </p:grpSpPr>
        <p:grpSp>
          <p:nvGrpSpPr>
            <p:cNvPr id="1735" name="Google Shape;1735;p11"/>
            <p:cNvGrpSpPr/>
            <p:nvPr/>
          </p:nvGrpSpPr>
          <p:grpSpPr>
            <a:xfrm rot="-1576190">
              <a:off x="3295488" y="734727"/>
              <a:ext cx="428837" cy="428837"/>
              <a:chOff x="8297437" y="2253663"/>
              <a:chExt cx="4117200" cy="4117200"/>
            </a:xfrm>
          </p:grpSpPr>
          <p:sp>
            <p:nvSpPr>
              <p:cNvPr id="1736" name="Google Shape;1736;p11"/>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37" name="Google Shape;1737;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38" name="Google Shape;1738;p11"/>
            <p:cNvGrpSpPr/>
            <p:nvPr/>
          </p:nvGrpSpPr>
          <p:grpSpPr>
            <a:xfrm rot="-1573267">
              <a:off x="2009589" y="1298339"/>
              <a:ext cx="368076" cy="368076"/>
              <a:chOff x="8297437" y="2253663"/>
              <a:chExt cx="4117200" cy="4117200"/>
            </a:xfrm>
          </p:grpSpPr>
          <p:sp>
            <p:nvSpPr>
              <p:cNvPr id="1739" name="Google Shape;1739;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40" name="Google Shape;1740;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41" name="Google Shape;1741;p11"/>
            <p:cNvGrpSpPr/>
            <p:nvPr/>
          </p:nvGrpSpPr>
          <p:grpSpPr>
            <a:xfrm rot="-1572434">
              <a:off x="3063378" y="999016"/>
              <a:ext cx="235871" cy="235871"/>
              <a:chOff x="8297437" y="2253663"/>
              <a:chExt cx="4117200" cy="4117200"/>
            </a:xfrm>
          </p:grpSpPr>
          <p:sp>
            <p:nvSpPr>
              <p:cNvPr id="1742" name="Google Shape;1742;p11"/>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43" name="Google Shape;1743;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44" name="Google Shape;1744;p11"/>
            <p:cNvGrpSpPr/>
            <p:nvPr/>
          </p:nvGrpSpPr>
          <p:grpSpPr>
            <a:xfrm rot="-1574351">
              <a:off x="4680689" y="4568246"/>
              <a:ext cx="550364" cy="550364"/>
              <a:chOff x="8297437" y="2253663"/>
              <a:chExt cx="4117200" cy="4117200"/>
            </a:xfrm>
          </p:grpSpPr>
          <p:sp>
            <p:nvSpPr>
              <p:cNvPr id="1745" name="Google Shape;1745;p11"/>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46" name="Google Shape;1746;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47" name="Google Shape;1747;p11"/>
            <p:cNvGrpSpPr/>
            <p:nvPr/>
          </p:nvGrpSpPr>
          <p:grpSpPr>
            <a:xfrm rot="-1572813">
              <a:off x="2184332" y="3756001"/>
              <a:ext cx="300132" cy="300132"/>
              <a:chOff x="8297437" y="2253663"/>
              <a:chExt cx="4117200" cy="4117200"/>
            </a:xfrm>
          </p:grpSpPr>
          <p:sp>
            <p:nvSpPr>
              <p:cNvPr id="1748" name="Google Shape;1748;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49" name="Google Shape;1749;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50" name="Google Shape;1750;p11"/>
            <p:cNvGrpSpPr/>
            <p:nvPr/>
          </p:nvGrpSpPr>
          <p:grpSpPr>
            <a:xfrm rot="-1574617">
              <a:off x="6588980" y="1501846"/>
              <a:ext cx="393853" cy="393853"/>
              <a:chOff x="8297437" y="2253663"/>
              <a:chExt cx="4117200" cy="4117200"/>
            </a:xfrm>
          </p:grpSpPr>
          <p:sp>
            <p:nvSpPr>
              <p:cNvPr id="1751" name="Google Shape;1751;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52" name="Google Shape;1752;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53" name="Google Shape;1753;p11"/>
            <p:cNvGrpSpPr/>
            <p:nvPr/>
          </p:nvGrpSpPr>
          <p:grpSpPr>
            <a:xfrm rot="-1572610">
              <a:off x="7569042" y="2160576"/>
              <a:ext cx="535083" cy="535083"/>
              <a:chOff x="8297437" y="2253663"/>
              <a:chExt cx="4117200" cy="4117200"/>
            </a:xfrm>
          </p:grpSpPr>
          <p:sp>
            <p:nvSpPr>
              <p:cNvPr id="1754" name="Google Shape;1754;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55" name="Google Shape;1755;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56" name="Google Shape;1756;p11"/>
            <p:cNvGrpSpPr/>
            <p:nvPr/>
          </p:nvGrpSpPr>
          <p:grpSpPr>
            <a:xfrm rot="-1572610">
              <a:off x="9628215" y="5226297"/>
              <a:ext cx="535083" cy="535083"/>
              <a:chOff x="8297437" y="2253663"/>
              <a:chExt cx="4117200" cy="4117200"/>
            </a:xfrm>
          </p:grpSpPr>
          <p:sp>
            <p:nvSpPr>
              <p:cNvPr id="1757" name="Google Shape;1757;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58" name="Google Shape;1758;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59" name="Google Shape;1759;p11"/>
            <p:cNvGrpSpPr/>
            <p:nvPr/>
          </p:nvGrpSpPr>
          <p:grpSpPr>
            <a:xfrm rot="-1574662">
              <a:off x="6684897" y="4777732"/>
              <a:ext cx="296081" cy="296081"/>
              <a:chOff x="8297437" y="2253663"/>
              <a:chExt cx="4117200" cy="4117200"/>
            </a:xfrm>
          </p:grpSpPr>
          <p:sp>
            <p:nvSpPr>
              <p:cNvPr id="1760" name="Google Shape;1760;p11"/>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61" name="Google Shape;1761;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62" name="Google Shape;1762;p11"/>
            <p:cNvGrpSpPr/>
            <p:nvPr/>
          </p:nvGrpSpPr>
          <p:grpSpPr>
            <a:xfrm rot="-1573459">
              <a:off x="9650402" y="1038665"/>
              <a:ext cx="402508" cy="402508"/>
              <a:chOff x="8297437" y="2253663"/>
              <a:chExt cx="4117200" cy="4117200"/>
            </a:xfrm>
          </p:grpSpPr>
          <p:sp>
            <p:nvSpPr>
              <p:cNvPr id="1763" name="Google Shape;1763;p11"/>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64" name="Google Shape;1764;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65" name="Google Shape;1765;p11"/>
            <p:cNvGrpSpPr/>
            <p:nvPr/>
          </p:nvGrpSpPr>
          <p:grpSpPr>
            <a:xfrm rot="-1572434">
              <a:off x="2840095" y="2101258"/>
              <a:ext cx="235871" cy="235871"/>
              <a:chOff x="8297437" y="2253663"/>
              <a:chExt cx="4117200" cy="4117200"/>
            </a:xfrm>
          </p:grpSpPr>
          <p:sp>
            <p:nvSpPr>
              <p:cNvPr id="1766" name="Google Shape;1766;p11"/>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67" name="Google Shape;1767;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68" name="Google Shape;1768;p11"/>
            <p:cNvGrpSpPr/>
            <p:nvPr/>
          </p:nvGrpSpPr>
          <p:grpSpPr>
            <a:xfrm rot="-1575143">
              <a:off x="3962399" y="4046267"/>
              <a:ext cx="404901" cy="404901"/>
              <a:chOff x="8297437" y="2253663"/>
              <a:chExt cx="4117200" cy="4117200"/>
            </a:xfrm>
          </p:grpSpPr>
          <p:sp>
            <p:nvSpPr>
              <p:cNvPr id="1769" name="Google Shape;1769;p11"/>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70" name="Google Shape;1770;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71" name="Google Shape;1771;p11"/>
            <p:cNvGrpSpPr/>
            <p:nvPr/>
          </p:nvGrpSpPr>
          <p:grpSpPr>
            <a:xfrm rot="-1575894">
              <a:off x="5682340" y="1116462"/>
              <a:ext cx="316334" cy="316334"/>
              <a:chOff x="8297437" y="2253663"/>
              <a:chExt cx="4117200" cy="4117200"/>
            </a:xfrm>
          </p:grpSpPr>
          <p:sp>
            <p:nvSpPr>
              <p:cNvPr id="1772" name="Google Shape;1772;p11"/>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73" name="Google Shape;1773;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nvGrpSpPr>
            <p:cNvPr id="1774" name="Google Shape;1774;p11"/>
            <p:cNvGrpSpPr/>
            <p:nvPr/>
          </p:nvGrpSpPr>
          <p:grpSpPr>
            <a:xfrm rot="-1573659">
              <a:off x="9553451" y="4107028"/>
              <a:ext cx="500281" cy="500281"/>
              <a:chOff x="8297437" y="2253663"/>
              <a:chExt cx="4117200" cy="4117200"/>
            </a:xfrm>
          </p:grpSpPr>
          <p:sp>
            <p:nvSpPr>
              <p:cNvPr id="1775" name="Google Shape;1775;p11"/>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76" name="Google Shape;1776;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1777" name="Google Shape;1777;p11"/>
            <p:cNvGrpSpPr/>
            <p:nvPr/>
          </p:nvGrpSpPr>
          <p:grpSpPr>
            <a:xfrm rot="-1575894">
              <a:off x="9882200" y="4954816"/>
              <a:ext cx="316334" cy="316334"/>
              <a:chOff x="8297437" y="2253663"/>
              <a:chExt cx="4117200" cy="4117200"/>
            </a:xfrm>
          </p:grpSpPr>
          <p:sp>
            <p:nvSpPr>
              <p:cNvPr id="1778" name="Google Shape;1778;p11"/>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1779" name="Google Shape;1779;p11" descr="A picture containing pool ball&#10;&#10;Description automatically generated"/>
              <p:cNvPicPr preferRelativeResize="0"/>
              <p:nvPr/>
            </p:nvPicPr>
            <p:blipFill rotWithShape="1">
              <a:blip r:embed="rId2">
                <a:alphaModFix amt="50000"/>
              </a:blip>
              <a:srcRect l="16908" t="4788" r="21674" b="13631"/>
              <a:stretch/>
            </p:blipFill>
            <p:spPr>
              <a:xfrm>
                <a:off x="8846288" y="2814084"/>
                <a:ext cx="3012600" cy="2977200"/>
              </a:xfrm>
              <a:prstGeom prst="ellipse">
                <a:avLst/>
              </a:prstGeom>
              <a:noFill/>
              <a:ln>
                <a:noFill/>
              </a:ln>
            </p:spPr>
          </p:pic>
        </p:grpSp>
      </p:grpSp>
      <p:sp>
        <p:nvSpPr>
          <p:cNvPr id="1780" name="Google Shape;1780;p11"/>
          <p:cNvSpPr txBox="1">
            <a:spLocks noGrp="1"/>
          </p:cNvSpPr>
          <p:nvPr>
            <p:ph type="title"/>
          </p:nvPr>
        </p:nvSpPr>
        <p:spPr>
          <a:xfrm>
            <a:off x="1424100" y="1068900"/>
            <a:ext cx="9343800" cy="4720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lumMod val="60000"/>
            <a:lumOff val="4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a:effectLst>
            <a:outerShdw blurRad="50800" dist="38100" dir="2700000" algn="tl" rotWithShape="0">
              <a:srgbClr val="000000">
                <a:alpha val="40000"/>
              </a:srgbClr>
            </a:outerShdw>
          </a:effectLst>
        </p:spPr>
        <p:txBody>
          <a:bodyPr spcFirstLastPara="1" wrap="square" lIns="121900" tIns="121900" rIns="121900" bIns="121900" anchor="t" anchorCtr="0">
            <a:noAutofit/>
          </a:bodyPr>
          <a:lstStyle>
            <a:lvl1pPr lvl="0">
              <a:spcBef>
                <a:spcPts val="0"/>
              </a:spcBef>
              <a:spcAft>
                <a:spcPts val="0"/>
              </a:spcAft>
              <a:buClr>
                <a:schemeClr val="lt1"/>
              </a:buClr>
              <a:buSzPts val="6000"/>
              <a:buFont typeface="Barlow Black"/>
              <a:buNone/>
              <a:defRPr sz="6000">
                <a:solidFill>
                  <a:schemeClr val="lt1"/>
                </a:solidFill>
                <a:latin typeface="Barlow Black"/>
                <a:ea typeface="Barlow Black"/>
                <a:cs typeface="Barlow Black"/>
                <a:sym typeface="Barlow Black"/>
              </a:defRPr>
            </a:lvl1pPr>
            <a:lvl2pPr lvl="1">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2pPr>
            <a:lvl3pPr lvl="2">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3pPr>
            <a:lvl4pPr lvl="3">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4pPr>
            <a:lvl5pPr lvl="4">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5pPr>
            <a:lvl6pPr lvl="5">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6pPr>
            <a:lvl7pPr lvl="6">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7pPr>
            <a:lvl8pPr lvl="7">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8pPr>
            <a:lvl9pPr lvl="8">
              <a:spcBef>
                <a:spcPts val="0"/>
              </a:spcBef>
              <a:spcAft>
                <a:spcPts val="0"/>
              </a:spcAft>
              <a:buClr>
                <a:schemeClr val="lt1"/>
              </a:buClr>
              <a:buSzPts val="4000"/>
              <a:buFont typeface="Barlow Black"/>
              <a:buNone/>
              <a:defRPr sz="4000">
                <a:solidFill>
                  <a:schemeClr val="lt1"/>
                </a:solidFill>
                <a:latin typeface="Barlow Black"/>
                <a:ea typeface="Barlow Black"/>
                <a:cs typeface="Barlow Black"/>
                <a:sym typeface="Barlow Black"/>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DM Sans"/>
              <a:buChar char="●"/>
              <a:defRPr sz="1900">
                <a:solidFill>
                  <a:schemeClr val="dk1"/>
                </a:solidFill>
                <a:latin typeface="DM Sans"/>
                <a:ea typeface="DM Sans"/>
                <a:cs typeface="DM Sans"/>
                <a:sym typeface="DM Sans"/>
              </a:defRPr>
            </a:lvl1pPr>
            <a:lvl2pPr marL="914400" lvl="1"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2pPr>
            <a:lvl3pPr marL="1371600" lvl="2"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3pPr>
            <a:lvl4pPr marL="1828800" lvl="3"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4pPr>
            <a:lvl5pPr marL="2286000" lvl="4"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5pPr>
            <a:lvl6pPr marL="2743200" lvl="5"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6pPr>
            <a:lvl7pPr marL="3200400" lvl="6"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7pPr>
            <a:lvl8pPr marL="3657600" lvl="7" indent="-349250">
              <a:lnSpc>
                <a:spcPct val="115000"/>
              </a:lnSpc>
              <a:spcBef>
                <a:spcPts val="2100"/>
              </a:spcBef>
              <a:spcAft>
                <a:spcPts val="0"/>
              </a:spcAft>
              <a:buClr>
                <a:schemeClr val="dk1"/>
              </a:buClr>
              <a:buSzPts val="1900"/>
              <a:buFont typeface="DM Sans"/>
              <a:buChar char="○"/>
              <a:defRPr sz="1900">
                <a:solidFill>
                  <a:schemeClr val="dk1"/>
                </a:solidFill>
                <a:latin typeface="DM Sans"/>
                <a:ea typeface="DM Sans"/>
                <a:cs typeface="DM Sans"/>
                <a:sym typeface="DM Sans"/>
              </a:defRPr>
            </a:lvl8pPr>
            <a:lvl9pPr marL="4114800" lvl="8" indent="-349250">
              <a:lnSpc>
                <a:spcPct val="115000"/>
              </a:lnSpc>
              <a:spcBef>
                <a:spcPts val="2100"/>
              </a:spcBef>
              <a:spcAft>
                <a:spcPts val="2100"/>
              </a:spcAft>
              <a:buClr>
                <a:schemeClr val="dk1"/>
              </a:buClr>
              <a:buSzPts val="1900"/>
              <a:buFont typeface="DM Sans"/>
              <a:buChar char="■"/>
              <a:defRPr sz="1900">
                <a:solidFill>
                  <a:schemeClr val="dk1"/>
                </a:solidFill>
                <a:latin typeface="DM Sans"/>
                <a:ea typeface="DM Sans"/>
                <a:cs typeface="DM Sans"/>
                <a:sym typeface="DM Sans"/>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RqE47pTcAIk"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bV7YDhWoa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hyperlink" Target="https://www.youtube.com/watch?v=afPzn8qB8t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23"/>
          <p:cNvSpPr txBox="1">
            <a:spLocks noGrp="1"/>
          </p:cNvSpPr>
          <p:nvPr>
            <p:ph type="title"/>
          </p:nvPr>
        </p:nvSpPr>
        <p:spPr>
          <a:xfrm>
            <a:off x="1622007" y="2628782"/>
            <a:ext cx="8822803" cy="3235236"/>
          </a:xfrm>
          <a:prstGeom prst="rect">
            <a:avLst/>
          </a:prstGeom>
        </p:spPr>
        <p:txBody>
          <a:bodyPr spcFirstLastPara="1" wrap="square" lIns="121900" tIns="121900" rIns="121900" bIns="121900" anchor="ctr" anchorCtr="0">
            <a:noAutofit/>
            <a:scene3d>
              <a:camera prst="orthographicFront"/>
              <a:lightRig rig="threePt" dir="t"/>
            </a:scene3d>
            <a:sp3d>
              <a:bevelT w="31750" h="114300"/>
            </a:sp3d>
          </a:bodyPr>
          <a:lstStyle/>
          <a:p>
            <a:pPr marL="0" lvl="0" indent="0" algn="ctr" rtl="0">
              <a:lnSpc>
                <a:spcPct val="100000"/>
              </a:lnSpc>
              <a:spcBef>
                <a:spcPts val="0"/>
              </a:spcBef>
              <a:spcAft>
                <a:spcPts val="0"/>
              </a:spcAft>
              <a:buNone/>
            </a:pPr>
            <a:r>
              <a:rPr lang="en-US" sz="8800" b="1" spc="-300" dirty="0">
                <a:solidFill>
                  <a:schemeClr val="tx1"/>
                </a:solidFill>
                <a:effectLst>
                  <a:outerShdw blurRad="50800" dist="38100" dir="2700000" algn="tl" rotWithShape="0">
                    <a:schemeClr val="tx1">
                      <a:lumMod val="95000"/>
                      <a:lumOff val="5000"/>
                      <a:alpha val="40000"/>
                    </a:schemeClr>
                  </a:outerShdw>
                </a:effectLst>
                <a:latin typeface="A Hundred Miles" panose="02000000000000000000" pitchFamily="2" charset="0"/>
              </a:rPr>
              <a:t>Understanding DIVERSITY:</a:t>
            </a:r>
            <a:br>
              <a:rPr lang="en-US" sz="8800" b="1" spc="-300" dirty="0">
                <a:solidFill>
                  <a:schemeClr val="tx1"/>
                </a:solidFill>
                <a:effectLst>
                  <a:outerShdw blurRad="50800" dist="38100" dir="2700000" algn="tl" rotWithShape="0">
                    <a:schemeClr val="tx1">
                      <a:lumMod val="95000"/>
                      <a:lumOff val="5000"/>
                      <a:alpha val="40000"/>
                    </a:schemeClr>
                  </a:outerShdw>
                </a:effectLst>
                <a:latin typeface="A Hundred Miles" panose="02000000000000000000" pitchFamily="2" charset="0"/>
              </a:rPr>
            </a:br>
            <a:r>
              <a:rPr lang="en-US" sz="8800" b="1" spc="-300" dirty="0">
                <a:solidFill>
                  <a:schemeClr val="tx1"/>
                </a:solidFill>
                <a:effectLst>
                  <a:outerShdw blurRad="50800" dist="38100" dir="2700000" algn="tl" rotWithShape="0">
                    <a:schemeClr val="tx1">
                      <a:lumMod val="95000"/>
                      <a:lumOff val="5000"/>
                      <a:alpha val="40000"/>
                    </a:schemeClr>
                  </a:outerShdw>
                </a:effectLst>
                <a:latin typeface="A Hundred Miles" panose="02000000000000000000" pitchFamily="2" charset="0"/>
              </a:rPr>
              <a:t>Enriching South African Society</a:t>
            </a:r>
          </a:p>
        </p:txBody>
      </p:sp>
      <p:grpSp>
        <p:nvGrpSpPr>
          <p:cNvPr id="3823" name="Google Shape;3823;p23"/>
          <p:cNvGrpSpPr/>
          <p:nvPr/>
        </p:nvGrpSpPr>
        <p:grpSpPr>
          <a:xfrm rot="-1572813">
            <a:off x="735937" y="4215299"/>
            <a:ext cx="300132" cy="300132"/>
            <a:chOff x="8297437" y="2253663"/>
            <a:chExt cx="4117200" cy="4117200"/>
          </a:xfrm>
        </p:grpSpPr>
        <p:sp>
          <p:nvSpPr>
            <p:cNvPr id="3824" name="Google Shape;3824;p2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825" name="Google Shape;3825;p2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3826" name="Google Shape;3826;p23"/>
          <p:cNvGrpSpPr/>
          <p:nvPr/>
        </p:nvGrpSpPr>
        <p:grpSpPr>
          <a:xfrm rot="-1572610">
            <a:off x="10725197" y="2803262"/>
            <a:ext cx="535083" cy="535083"/>
            <a:chOff x="8297437" y="2253663"/>
            <a:chExt cx="4117200" cy="4117200"/>
          </a:xfrm>
        </p:grpSpPr>
        <p:sp>
          <p:nvSpPr>
            <p:cNvPr id="3827" name="Google Shape;3827;p2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828" name="Google Shape;3828;p2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3829" name="Google Shape;3829;p23"/>
          <p:cNvGrpSpPr/>
          <p:nvPr/>
        </p:nvGrpSpPr>
        <p:grpSpPr>
          <a:xfrm rot="-1573659">
            <a:off x="10195560" y="5334852"/>
            <a:ext cx="500281" cy="500281"/>
            <a:chOff x="8297437" y="2253663"/>
            <a:chExt cx="4117200" cy="4117200"/>
          </a:xfrm>
        </p:grpSpPr>
        <p:sp>
          <p:nvSpPr>
            <p:cNvPr id="3830" name="Google Shape;3830;p2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3831" name="Google Shape;3831;p2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solidFill>
              <a:srgbClr val="FFAB1C"/>
            </a:solidFill>
            <a:ln>
              <a:noFill/>
            </a:ln>
          </p:spPr>
        </p:pic>
      </p:grpSp>
      <p:sp>
        <p:nvSpPr>
          <p:cNvPr id="2" name="Google Shape;55;p11">
            <a:extLst>
              <a:ext uri="{FF2B5EF4-FFF2-40B4-BE49-F238E27FC236}">
                <a16:creationId xmlns:a16="http://schemas.microsoft.com/office/drawing/2014/main" id="{34CB0C72-8FA2-6471-B087-F2626E300991}"/>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TextBox 4">
            <a:extLst>
              <a:ext uri="{FF2B5EF4-FFF2-40B4-BE49-F238E27FC236}">
                <a16:creationId xmlns:a16="http://schemas.microsoft.com/office/drawing/2014/main" id="{93BCDF2B-F7E8-DF57-3ACF-6920AE3D483A}"/>
              </a:ext>
            </a:extLst>
          </p:cNvPr>
          <p:cNvSpPr txBox="1"/>
          <p:nvPr/>
        </p:nvSpPr>
        <p:spPr>
          <a:xfrm>
            <a:off x="37722" y="133267"/>
            <a:ext cx="1695493" cy="646331"/>
          </a:xfrm>
          <a:prstGeom prst="rect">
            <a:avLst/>
          </a:prstGeom>
          <a:noFill/>
        </p:spPr>
        <p:txBody>
          <a:bodyPr wrap="square" rtlCol="0">
            <a:spAutoFit/>
          </a:bodyPr>
          <a:lstStyle/>
          <a:p>
            <a:pPr algn="ctr"/>
            <a:r>
              <a:rPr lang="en-ZA" sz="3600" dirty="0">
                <a:solidFill>
                  <a:schemeClr val="tx1"/>
                </a:solidFill>
                <a:latin typeface="A Hundred Miles" panose="02000000000000000000" pitchFamily="2" charset="0"/>
              </a:rPr>
              <a:t>Lesson 2</a:t>
            </a:r>
          </a:p>
        </p:txBody>
      </p:sp>
      <p:pic>
        <p:nvPicPr>
          <p:cNvPr id="7" name="Picture 6" descr="Image Description - Children Diversity Cartoon , Free Transparent Clipart -  ClipartKey">
            <a:extLst>
              <a:ext uri="{FF2B5EF4-FFF2-40B4-BE49-F238E27FC236}">
                <a16:creationId xmlns:a16="http://schemas.microsoft.com/office/drawing/2014/main" id="{9A37EFA8-33DE-4E66-0FB6-78F6383631C1}"/>
              </a:ext>
            </a:extLst>
          </p:cNvPr>
          <p:cNvPicPr>
            <a:picLocks noChangeAspect="1"/>
          </p:cNvPicPr>
          <p:nvPr/>
        </p:nvPicPr>
        <p:blipFill rotWithShape="1">
          <a:blip r:embed="rId4">
            <a:extLst>
              <a:ext uri="{28A0092B-C50C-407E-A947-70E740481C1C}">
                <a14:useLocalDpi xmlns:a14="http://schemas.microsoft.com/office/drawing/2010/main" val="0"/>
              </a:ext>
            </a:extLst>
          </a:blip>
          <a:srcRect l="5303" t="12363" r="5122" b="8516"/>
          <a:stretch/>
        </p:blipFill>
        <p:spPr bwMode="auto">
          <a:xfrm>
            <a:off x="2985059" y="25423"/>
            <a:ext cx="6221881" cy="1726328"/>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8198ED20-D125-1DE8-C846-669D5191F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88936" y="610731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9"/>
        <p:cNvGrpSpPr/>
        <p:nvPr/>
      </p:nvGrpSpPr>
      <p:grpSpPr>
        <a:xfrm>
          <a:off x="0" y="0"/>
          <a:ext cx="0" cy="0"/>
          <a:chOff x="0" y="0"/>
          <a:chExt cx="0" cy="0"/>
        </a:xfrm>
      </p:grpSpPr>
      <p:sp>
        <p:nvSpPr>
          <p:cNvPr id="3895" name="Google Shape;3895;p30"/>
          <p:cNvSpPr txBox="1">
            <a:spLocks noGrp="1"/>
          </p:cNvSpPr>
          <p:nvPr>
            <p:ph type="body" idx="4"/>
          </p:nvPr>
        </p:nvSpPr>
        <p:spPr>
          <a:xfrm>
            <a:off x="265166" y="313859"/>
            <a:ext cx="11661668" cy="2526663"/>
          </a:xfrm>
          <a:prstGeom prst="rect">
            <a:avLst/>
          </a:prstGeom>
        </p:spPr>
        <p:txBody>
          <a:bodyPr spcFirstLastPara="1" wrap="square" lIns="121900" tIns="121900" rIns="121900" bIns="121900" anchor="t" anchorCtr="0">
            <a:noAutofit/>
          </a:bodyPr>
          <a:lstStyle/>
          <a:p>
            <a:pPr indent="0" algn="ctr">
              <a:lnSpc>
                <a:spcPct val="107000"/>
              </a:lnSpc>
              <a:spcAft>
                <a:spcPts val="800"/>
              </a:spcAft>
              <a:buNone/>
            </a:pPr>
            <a:r>
              <a:rPr lang="en-ZA" sz="8000"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cs typeface="Times New Roman" panose="02020603050405020304" pitchFamily="18" charset="0"/>
              </a:rPr>
              <a:t>CULTURAL DIVERSITY</a:t>
            </a:r>
          </a:p>
          <a:p>
            <a:pPr indent="0" algn="ctr">
              <a:lnSpc>
                <a:spcPct val="107000"/>
              </a:lnSpc>
              <a:spcAft>
                <a:spcPts val="800"/>
              </a:spcAft>
              <a:buNone/>
            </a:pPr>
            <a:r>
              <a:rPr lang="en-ZA" sz="5400"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cs typeface="Times New Roman" panose="02020603050405020304" pitchFamily="18" charset="0"/>
              </a:rPr>
              <a:t>How can I celebrate my friends?</a:t>
            </a:r>
            <a:endParaRPr lang="en-ZA" sz="5400" dirty="0">
              <a:solidFill>
                <a:schemeClr val="tx1"/>
              </a:solidFill>
              <a:effectLst/>
              <a:latin typeface="A Hundred Miles" panose="02000000000000000000" pitchFamily="2" charset="0"/>
              <a:ea typeface="Calibri" panose="020F0502020204030204" pitchFamily="34" charset="0"/>
              <a:cs typeface="Times New Roman" panose="02020603050405020304" pitchFamily="18" charset="0"/>
            </a:endParaRPr>
          </a:p>
          <a:p>
            <a:pPr marL="139700" indent="0" algn="ctr">
              <a:buNone/>
            </a:pPr>
            <a:r>
              <a:rPr lang="en-ZA" sz="2400" u="sng"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hlinkClick r:id="rId3">
                  <a:extLst>
                    <a:ext uri="{A12FA001-AC4F-418D-AE19-62706E023703}">
                      <ahyp:hlinkClr xmlns:ahyp="http://schemas.microsoft.com/office/drawing/2018/hyperlinkcolor" val="tx"/>
                    </a:ext>
                  </a:extLst>
                </a:hlinkClick>
              </a:rPr>
              <a:t>https://www.youtube.com/watch?v=RqE47pTcAIk</a:t>
            </a:r>
            <a:r>
              <a:rPr lang="en-ZA" sz="2400"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rPr>
              <a:t> </a:t>
            </a:r>
            <a:endParaRPr sz="1800" dirty="0">
              <a:solidFill>
                <a:schemeClr val="tx1"/>
              </a:solidFill>
              <a:latin typeface="A Hundred Miles" panose="02000000000000000000" pitchFamily="2" charset="0"/>
            </a:endParaRPr>
          </a:p>
        </p:txBody>
      </p:sp>
      <p:pic>
        <p:nvPicPr>
          <p:cNvPr id="14" name="Picture 13">
            <a:extLst>
              <a:ext uri="{FF2B5EF4-FFF2-40B4-BE49-F238E27FC236}">
                <a16:creationId xmlns:a16="http://schemas.microsoft.com/office/drawing/2014/main" id="{F4BA68E4-E3E9-E718-7338-CC571243E6C6}"/>
              </a:ext>
            </a:extLst>
          </p:cNvPr>
          <p:cNvPicPr>
            <a:picLocks noChangeAspect="1"/>
          </p:cNvPicPr>
          <p:nvPr/>
        </p:nvPicPr>
        <p:blipFill rotWithShape="1">
          <a:blip r:embed="rId4"/>
          <a:srcRect l="8259" t="25365" r="40604" b="30755"/>
          <a:stretch/>
        </p:blipFill>
        <p:spPr>
          <a:xfrm>
            <a:off x="2821705" y="3429000"/>
            <a:ext cx="6548589" cy="3159373"/>
          </a:xfrm>
          <a:prstGeom prst="rect">
            <a:avLst/>
          </a:prstGeom>
        </p:spPr>
      </p:pic>
      <p:sp>
        <p:nvSpPr>
          <p:cNvPr id="15" name="Google Shape;55;p11">
            <a:extLst>
              <a:ext uri="{FF2B5EF4-FFF2-40B4-BE49-F238E27FC236}">
                <a16:creationId xmlns:a16="http://schemas.microsoft.com/office/drawing/2014/main" id="{0CFA56AA-7E52-79C2-F00D-8DCF2A91AF62}"/>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7C73DF44-B6A4-E0C2-B8B5-1D646C69F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6136" y="610731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7"/>
        <p:cNvGrpSpPr/>
        <p:nvPr/>
      </p:nvGrpSpPr>
      <p:grpSpPr>
        <a:xfrm>
          <a:off x="0" y="0"/>
          <a:ext cx="0" cy="0"/>
          <a:chOff x="0" y="0"/>
          <a:chExt cx="0" cy="0"/>
        </a:xfrm>
      </p:grpSpPr>
      <p:sp>
        <p:nvSpPr>
          <p:cNvPr id="3868" name="Google Shape;3868;p27"/>
          <p:cNvSpPr txBox="1">
            <a:spLocks noGrp="1"/>
          </p:cNvSpPr>
          <p:nvPr>
            <p:ph type="title"/>
          </p:nvPr>
        </p:nvSpPr>
        <p:spPr>
          <a:xfrm>
            <a:off x="376084" y="977421"/>
            <a:ext cx="3229500" cy="5132439"/>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ZA" sz="4800" dirty="0">
                <a:solidFill>
                  <a:schemeClr val="tx1"/>
                </a:solidFill>
                <a:effectLst/>
                <a:latin typeface="A Hundred Miles" panose="02000000000000000000" pitchFamily="2" charset="0"/>
                <a:ea typeface="Times New Roman" panose="02020603050405020304" pitchFamily="18" charset="0"/>
              </a:rPr>
              <a:t>Diversity makes our country richer by making it a more interesting place to live.</a:t>
            </a:r>
            <a:endParaRPr sz="16600" dirty="0">
              <a:solidFill>
                <a:schemeClr val="tx1"/>
              </a:solidFill>
              <a:latin typeface="A Hundred Miles" panose="02000000000000000000" pitchFamily="2" charset="0"/>
            </a:endParaRPr>
          </a:p>
        </p:txBody>
      </p:sp>
      <p:sp>
        <p:nvSpPr>
          <p:cNvPr id="3869" name="Google Shape;3869;p27"/>
          <p:cNvSpPr txBox="1">
            <a:spLocks noGrp="1"/>
          </p:cNvSpPr>
          <p:nvPr>
            <p:ph type="body" idx="2"/>
          </p:nvPr>
        </p:nvSpPr>
        <p:spPr>
          <a:xfrm>
            <a:off x="4999703" y="670714"/>
            <a:ext cx="6540910" cy="5298699"/>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US" sz="2400" b="1" dirty="0">
                <a:solidFill>
                  <a:schemeClr val="tx1"/>
                </a:solidFill>
              </a:rPr>
              <a:t>Respecting differences means being accepting of others.</a:t>
            </a:r>
          </a:p>
          <a:p>
            <a:pPr marL="0" lvl="0" indent="0" algn="ctr" rtl="0">
              <a:lnSpc>
                <a:spcPct val="100000"/>
              </a:lnSpc>
              <a:spcBef>
                <a:spcPts val="0"/>
              </a:spcBef>
              <a:spcAft>
                <a:spcPts val="0"/>
              </a:spcAft>
              <a:buNone/>
            </a:pPr>
            <a:endParaRPr lang="en-US" sz="2400" b="1" dirty="0">
              <a:solidFill>
                <a:schemeClr val="tx1"/>
              </a:solidFill>
            </a:endParaRPr>
          </a:p>
          <a:p>
            <a:pPr marL="0" lvl="0" indent="0" algn="ctr" rtl="0">
              <a:lnSpc>
                <a:spcPct val="100000"/>
              </a:lnSpc>
              <a:spcBef>
                <a:spcPts val="0"/>
              </a:spcBef>
              <a:spcAft>
                <a:spcPts val="0"/>
              </a:spcAft>
              <a:buNone/>
            </a:pPr>
            <a:r>
              <a:rPr lang="en-US" sz="2400" b="1" dirty="0">
                <a:solidFill>
                  <a:schemeClr val="tx1"/>
                </a:solidFill>
              </a:rPr>
              <a:t>When you respect other people's differences - you demonstrate that you understand that not everybody lives their lives according to your views and experiences. </a:t>
            </a:r>
          </a:p>
          <a:p>
            <a:pPr marL="0" lvl="0" indent="0" algn="ctr" rtl="0">
              <a:lnSpc>
                <a:spcPct val="100000"/>
              </a:lnSpc>
              <a:spcBef>
                <a:spcPts val="0"/>
              </a:spcBef>
              <a:spcAft>
                <a:spcPts val="0"/>
              </a:spcAft>
              <a:buNone/>
            </a:pPr>
            <a:endParaRPr lang="en-US" sz="2400" b="1" dirty="0">
              <a:solidFill>
                <a:schemeClr val="tx1"/>
              </a:solidFill>
            </a:endParaRPr>
          </a:p>
          <a:p>
            <a:pPr marL="0" lvl="0" indent="0" algn="ctr" rtl="0">
              <a:lnSpc>
                <a:spcPct val="100000"/>
              </a:lnSpc>
              <a:spcBef>
                <a:spcPts val="0"/>
              </a:spcBef>
              <a:spcAft>
                <a:spcPts val="0"/>
              </a:spcAft>
              <a:buNone/>
            </a:pPr>
            <a:r>
              <a:rPr lang="en-US" sz="2400" b="1" dirty="0">
                <a:solidFill>
                  <a:schemeClr val="tx1"/>
                </a:solidFill>
              </a:rPr>
              <a:t>It is important to take the time to get to know somebody before jumping to conclusions.</a:t>
            </a:r>
            <a:endParaRPr sz="2400" b="1" dirty="0">
              <a:solidFill>
                <a:schemeClr val="tx1"/>
              </a:solidFill>
            </a:endParaRPr>
          </a:p>
        </p:txBody>
      </p:sp>
      <p:sp>
        <p:nvSpPr>
          <p:cNvPr id="3" name="Google Shape;55;p11">
            <a:extLst>
              <a:ext uri="{FF2B5EF4-FFF2-40B4-BE49-F238E27FC236}">
                <a16:creationId xmlns:a16="http://schemas.microsoft.com/office/drawing/2014/main" id="{697BE8B3-E8E9-89C9-011F-F6B716E2BD81}"/>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1DBEAED1-8000-3DDB-318B-1F6570D91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36" y="610731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57"/>
        <p:cNvGrpSpPr/>
        <p:nvPr/>
      </p:nvGrpSpPr>
      <p:grpSpPr>
        <a:xfrm>
          <a:off x="0" y="0"/>
          <a:ext cx="0" cy="0"/>
          <a:chOff x="0" y="0"/>
          <a:chExt cx="0" cy="0"/>
        </a:xfrm>
      </p:grpSpPr>
      <p:sp>
        <p:nvSpPr>
          <p:cNvPr id="4258" name="Google Shape;4258;p37"/>
          <p:cNvSpPr txBox="1">
            <a:spLocks noGrp="1"/>
          </p:cNvSpPr>
          <p:nvPr>
            <p:ph type="title"/>
          </p:nvPr>
        </p:nvSpPr>
        <p:spPr>
          <a:xfrm>
            <a:off x="0" y="508221"/>
            <a:ext cx="11210400" cy="763500"/>
          </a:xfrm>
          <a:prstGeom prst="rect">
            <a:avLst/>
          </a:prstGeom>
        </p:spPr>
        <p:txBody>
          <a:bodyPr spcFirstLastPara="1" wrap="square" lIns="121900" tIns="121900" rIns="121900" bIns="121900" anchor="ctr" anchorCtr="0">
            <a:noAutofit/>
          </a:bodyPr>
          <a:lstStyle/>
          <a:p>
            <a:pPr>
              <a:lnSpc>
                <a:spcPct val="115000"/>
              </a:lnSpc>
              <a:spcAft>
                <a:spcPts val="800"/>
              </a:spcAft>
            </a:pPr>
            <a:r>
              <a:rPr lang="en-ZA"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Times New Roman" panose="02020603050405020304" pitchFamily="18" charset="0"/>
                <a:cs typeface="Times New Roman" panose="02020603050405020304" pitchFamily="18" charset="0"/>
              </a:rPr>
              <a:t>How can </a:t>
            </a:r>
            <a:r>
              <a:rPr lang="en-ZA" b="1" u="sng"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Times New Roman" panose="02020603050405020304" pitchFamily="18" charset="0"/>
                <a:cs typeface="Times New Roman" panose="02020603050405020304" pitchFamily="18" charset="0"/>
              </a:rPr>
              <a:t>YOU</a:t>
            </a:r>
            <a:r>
              <a:rPr lang="en-ZA"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Times New Roman" panose="02020603050405020304" pitchFamily="18" charset="0"/>
                <a:cs typeface="Times New Roman" panose="02020603050405020304" pitchFamily="18" charset="0"/>
              </a:rPr>
              <a:t> be more </a:t>
            </a:r>
            <a:br>
              <a:rPr lang="en-ZA"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Times New Roman" panose="02020603050405020304" pitchFamily="18" charset="0"/>
                <a:cs typeface="Times New Roman" panose="02020603050405020304" pitchFamily="18" charset="0"/>
              </a:rPr>
            </a:br>
            <a:r>
              <a:rPr lang="en-ZA"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Times New Roman" panose="02020603050405020304" pitchFamily="18" charset="0"/>
                <a:cs typeface="Times New Roman" panose="02020603050405020304" pitchFamily="18" charset="0"/>
              </a:rPr>
              <a:t>supportive and respectful?</a:t>
            </a:r>
            <a:endParaRPr lang="en-ZA" b="1" dirty="0">
              <a:solidFill>
                <a:schemeClr val="tx1"/>
              </a:solidFill>
              <a:effectLst/>
              <a:latin typeface="A Hundred Miles" panose="02000000000000000000" pitchFamily="2" charset="0"/>
              <a:ea typeface="Calibri" panose="020F0502020204030204" pitchFamily="34" charset="0"/>
              <a:cs typeface="Times New Roman" panose="02020603050405020304" pitchFamily="18" charset="0"/>
            </a:endParaRPr>
          </a:p>
        </p:txBody>
      </p:sp>
      <p:sp>
        <p:nvSpPr>
          <p:cNvPr id="4474" name="Google Shape;4474;p37"/>
          <p:cNvSpPr txBox="1">
            <a:spLocks noGrp="1"/>
          </p:cNvSpPr>
          <p:nvPr>
            <p:ph type="body" idx="4"/>
          </p:nvPr>
        </p:nvSpPr>
        <p:spPr>
          <a:xfrm>
            <a:off x="174523" y="1696065"/>
            <a:ext cx="11842954" cy="5014743"/>
          </a:xfrm>
          <a:prstGeom prst="rect">
            <a:avLst/>
          </a:prstGeom>
        </p:spPr>
        <p:txBody>
          <a:bodyPr spcFirstLastPara="1" wrap="square" lIns="121900" tIns="121900" rIns="121900" bIns="121900" anchor="t" anchorCtr="0">
            <a:noAutofit/>
          </a:bodyPr>
          <a:lstStyle/>
          <a:p>
            <a:pPr marL="342900" indent="-342900">
              <a:lnSpc>
                <a:spcPct val="115000"/>
              </a:lnSpc>
              <a:spcAft>
                <a:spcPts val="800"/>
              </a:spcAft>
              <a:buSzPts val="1000"/>
              <a:tabLst>
                <a:tab pos="228600" algn="l"/>
              </a:tabLst>
            </a:pPr>
            <a:r>
              <a:rPr lang="en-ZA" sz="2000" b="1" dirty="0">
                <a:solidFill>
                  <a:schemeClr val="tx1"/>
                </a:solidFill>
              </a:rPr>
              <a:t>Increase your level of understanding about other cultures by interacting with people outside of your own culture.</a:t>
            </a:r>
          </a:p>
          <a:p>
            <a:pPr marL="342900" indent="-342900">
              <a:lnSpc>
                <a:spcPct val="115000"/>
              </a:lnSpc>
              <a:spcAft>
                <a:spcPts val="800"/>
              </a:spcAft>
              <a:buSzPts val="1000"/>
              <a:tabLst>
                <a:tab pos="228600" algn="l"/>
              </a:tabLst>
            </a:pPr>
            <a:r>
              <a:rPr lang="en-ZA" sz="2000" b="1" dirty="0">
                <a:solidFill>
                  <a:schemeClr val="tx1"/>
                </a:solidFill>
              </a:rPr>
              <a:t>Avoid imposing values on others that may conflict or be inconsistent with other cultures. </a:t>
            </a:r>
          </a:p>
          <a:p>
            <a:pPr marL="342900" indent="-342900">
              <a:lnSpc>
                <a:spcPct val="115000"/>
              </a:lnSpc>
              <a:spcAft>
                <a:spcPts val="800"/>
              </a:spcAft>
              <a:buSzPts val="1000"/>
              <a:tabLst>
                <a:tab pos="228600" algn="l"/>
              </a:tabLst>
            </a:pPr>
            <a:r>
              <a:rPr lang="en-ZA" sz="2000" b="1" dirty="0">
                <a:solidFill>
                  <a:schemeClr val="tx1"/>
                </a:solidFill>
              </a:rPr>
              <a:t>When interacting with others who may not be proficient in English, recognize that their limitations in English proficiency in no way reflects on their level of intellectual functioning.</a:t>
            </a:r>
          </a:p>
          <a:p>
            <a:pPr marL="342900" indent="-342900">
              <a:lnSpc>
                <a:spcPct val="115000"/>
              </a:lnSpc>
              <a:spcAft>
                <a:spcPts val="800"/>
              </a:spcAft>
              <a:buSzPts val="1000"/>
              <a:tabLst>
                <a:tab pos="228600" algn="l"/>
              </a:tabLst>
            </a:pPr>
            <a:r>
              <a:rPr lang="en-ZA" sz="2000" b="1" dirty="0">
                <a:solidFill>
                  <a:schemeClr val="tx1"/>
                </a:solidFill>
              </a:rPr>
              <a:t>Recognize and understand that concepts within the helping profession, such as family, gender roles, spirituality, and emotional well-being, vary significantly among cultures and influence behaviour.</a:t>
            </a:r>
          </a:p>
          <a:p>
            <a:pPr marL="342900" indent="-342900">
              <a:lnSpc>
                <a:spcPct val="115000"/>
              </a:lnSpc>
              <a:spcAft>
                <a:spcPts val="800"/>
              </a:spcAft>
              <a:buSzPts val="1000"/>
              <a:tabLst>
                <a:tab pos="228600" algn="l"/>
              </a:tabLst>
            </a:pPr>
            <a:r>
              <a:rPr lang="en-ZA" sz="2000" b="1" dirty="0">
                <a:solidFill>
                  <a:schemeClr val="tx1"/>
                </a:solidFill>
              </a:rPr>
              <a:t>Intervene in an appropriate manner when you observe others engaging in behaviours that show cultural insensitivity, bias, or prejudice.</a:t>
            </a:r>
          </a:p>
          <a:p>
            <a:pPr marL="342900" indent="-342900">
              <a:lnSpc>
                <a:spcPct val="115000"/>
              </a:lnSpc>
              <a:spcAft>
                <a:spcPts val="800"/>
              </a:spcAft>
              <a:buSzPts val="1000"/>
              <a:tabLst>
                <a:tab pos="228600" algn="l"/>
              </a:tabLst>
            </a:pPr>
            <a:r>
              <a:rPr lang="en-ZA" sz="2000" b="1" dirty="0">
                <a:solidFill>
                  <a:schemeClr val="tx1"/>
                </a:solidFill>
              </a:rPr>
              <a:t>Be proactive in listening, accepting, and welcoming people and ideas that are different from your own.</a:t>
            </a:r>
          </a:p>
          <a:p>
            <a:pPr marL="285750" indent="-285750"/>
            <a:endParaRPr dirty="0">
              <a:solidFill>
                <a:schemeClr val="accent6"/>
              </a:solidFill>
            </a:endParaRPr>
          </a:p>
        </p:txBody>
      </p:sp>
      <p:sp>
        <p:nvSpPr>
          <p:cNvPr id="8" name="Google Shape;55;p11">
            <a:extLst>
              <a:ext uri="{FF2B5EF4-FFF2-40B4-BE49-F238E27FC236}">
                <a16:creationId xmlns:a16="http://schemas.microsoft.com/office/drawing/2014/main" id="{F802188F-8D46-3CA8-2A77-C42D3DB05239}"/>
              </a:ext>
            </a:extLst>
          </p:cNvPr>
          <p:cNvSpPr/>
          <p:nvPr/>
        </p:nvSpPr>
        <p:spPr>
          <a:xfrm>
            <a:off x="10585675" y="0"/>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4039E9D1-B73D-6665-9C84-94E1BFBC1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793" y="13790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24"/>
          <p:cNvSpPr txBox="1">
            <a:spLocks noGrp="1"/>
          </p:cNvSpPr>
          <p:nvPr>
            <p:ph type="body" idx="1"/>
          </p:nvPr>
        </p:nvSpPr>
        <p:spPr>
          <a:xfrm>
            <a:off x="4486842" y="310523"/>
            <a:ext cx="7385102" cy="5975608"/>
          </a:xfrm>
          <a:prstGeom prst="rect">
            <a:avLst/>
          </a:prstGeom>
        </p:spPr>
        <p:txBody>
          <a:bodyPr spcFirstLastPara="1" wrap="square" lIns="121900" tIns="121900" rIns="121900" bIns="121900" anchor="t" anchorCtr="0">
            <a:noAutofit/>
          </a:bodyPr>
          <a:lstStyle/>
          <a:p>
            <a:pPr marL="107950" indent="0">
              <a:lnSpc>
                <a:spcPct val="100000"/>
              </a:lnSpc>
              <a:spcAft>
                <a:spcPts val="800"/>
              </a:spcAft>
              <a:buNone/>
            </a:pPr>
            <a:r>
              <a:rPr lang="en-ZA" sz="3200" b="1" dirty="0">
                <a:solidFill>
                  <a:schemeClr val="tx1"/>
                </a:solidFill>
              </a:rPr>
              <a:t>In South Africa, there is no one single heritage or culture and it is very difficult to define the “South African People” based on a set of distinct characteristics or identities.  The cultures, languages and ethnic origins of South African people are exceptionally diverse and dynamic. This is what makes South Africa such an interesting and unique place</a:t>
            </a:r>
            <a:br>
              <a:rPr lang="en-ZA" sz="3200" b="1" dirty="0">
                <a:solidFill>
                  <a:schemeClr val="tx1"/>
                </a:solidFill>
              </a:rPr>
            </a:br>
            <a:r>
              <a:rPr lang="en-ZA" sz="3200" b="1" dirty="0">
                <a:solidFill>
                  <a:schemeClr val="tx1"/>
                </a:solidFill>
              </a:rPr>
              <a:t> to visit.</a:t>
            </a:r>
          </a:p>
          <a:p>
            <a:pPr marL="107950" indent="0">
              <a:lnSpc>
                <a:spcPct val="100000"/>
              </a:lnSpc>
              <a:spcAft>
                <a:spcPts val="800"/>
              </a:spcAft>
              <a:buNone/>
            </a:pPr>
            <a:r>
              <a:rPr lang="en-ZA" sz="2000" b="1" dirty="0">
                <a:solidFill>
                  <a:schemeClr val="tx1"/>
                </a:solidFill>
              </a:rPr>
              <a:t> </a:t>
            </a:r>
          </a:p>
          <a:p>
            <a:pPr marL="0" lvl="0" indent="0" algn="ctr" rtl="0">
              <a:spcBef>
                <a:spcPts val="0"/>
              </a:spcBef>
              <a:spcAft>
                <a:spcPts val="0"/>
              </a:spcAft>
              <a:buNone/>
            </a:pPr>
            <a:endParaRPr dirty="0"/>
          </a:p>
        </p:txBody>
      </p:sp>
      <p:sp>
        <p:nvSpPr>
          <p:cNvPr id="3838" name="Google Shape;3838;p24"/>
          <p:cNvSpPr txBox="1">
            <a:spLocks noGrp="1"/>
          </p:cNvSpPr>
          <p:nvPr>
            <p:ph type="title"/>
          </p:nvPr>
        </p:nvSpPr>
        <p:spPr>
          <a:xfrm>
            <a:off x="-117987" y="1106130"/>
            <a:ext cx="3950700" cy="3554362"/>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sz="9600" spc="-150" dirty="0">
                <a:solidFill>
                  <a:schemeClr val="tx1"/>
                </a:solidFill>
                <a:latin typeface="A Hundred Miles" panose="02000000000000000000" pitchFamily="2" charset="0"/>
              </a:rPr>
              <a:t>South Africa’s story:</a:t>
            </a:r>
            <a:endParaRPr sz="9600" spc="-150" dirty="0">
              <a:solidFill>
                <a:schemeClr val="tx1"/>
              </a:solidFill>
              <a:latin typeface="A Hundred Miles" panose="02000000000000000000" pitchFamily="2" charset="0"/>
            </a:endParaRPr>
          </a:p>
        </p:txBody>
      </p:sp>
      <p:sp>
        <p:nvSpPr>
          <p:cNvPr id="2" name="Google Shape;55;p11">
            <a:extLst>
              <a:ext uri="{FF2B5EF4-FFF2-40B4-BE49-F238E27FC236}">
                <a16:creationId xmlns:a16="http://schemas.microsoft.com/office/drawing/2014/main" id="{F17F4653-A9E2-99D8-538F-A8DA2F5B17DF}"/>
              </a:ext>
            </a:extLst>
          </p:cNvPr>
          <p:cNvSpPr/>
          <p:nvPr/>
        </p:nvSpPr>
        <p:spPr>
          <a:xfrm>
            <a:off x="10407112" y="6042042"/>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 name="Picture 3">
            <a:extLst>
              <a:ext uri="{FF2B5EF4-FFF2-40B4-BE49-F238E27FC236}">
                <a16:creationId xmlns:a16="http://schemas.microsoft.com/office/drawing/2014/main" id="{A29D3227-B39E-1CD0-7831-62F01C07C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7230" y="617994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0"/>
        <p:cNvGrpSpPr/>
        <p:nvPr/>
      </p:nvGrpSpPr>
      <p:grpSpPr>
        <a:xfrm>
          <a:off x="0" y="0"/>
          <a:ext cx="0" cy="0"/>
          <a:chOff x="0" y="0"/>
          <a:chExt cx="0" cy="0"/>
        </a:xfrm>
      </p:grpSpPr>
      <p:sp>
        <p:nvSpPr>
          <p:cNvPr id="3901" name="Google Shape;3901;p31"/>
          <p:cNvSpPr txBox="1">
            <a:spLocks noGrp="1"/>
          </p:cNvSpPr>
          <p:nvPr>
            <p:ph type="title"/>
          </p:nvPr>
        </p:nvSpPr>
        <p:spPr>
          <a:xfrm>
            <a:off x="1424100" y="1357591"/>
            <a:ext cx="9343800" cy="2255763"/>
          </a:xfrm>
          <a:prstGeom prst="rect">
            <a:avLst/>
          </a:prstGeom>
        </p:spPr>
        <p:txBody>
          <a:bodyPr spcFirstLastPara="1" wrap="square" lIns="121900" tIns="121900" rIns="121900" bIns="121900" anchor="ctr" anchorCtr="0">
            <a:noAutofit/>
          </a:bodyPr>
          <a:lstStyle/>
          <a:p>
            <a:pPr lvl="0">
              <a:lnSpc>
                <a:spcPct val="107000"/>
              </a:lnSpc>
              <a:spcAft>
                <a:spcPts val="800"/>
              </a:spcAft>
            </a:pPr>
            <a:r>
              <a:rPr lang="en-ZA" sz="5400" b="1"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cs typeface="Times New Roman" panose="02020603050405020304" pitchFamily="18" charset="0"/>
              </a:rPr>
              <a:t>Brand South Africa showcases the diverse South African people</a:t>
            </a:r>
            <a:br>
              <a:rPr lang="en-ZA" sz="5400" dirty="0">
                <a:solidFill>
                  <a:schemeClr val="bg1"/>
                </a:solidFill>
                <a:effectLst/>
                <a:latin typeface="A Hundred Miles" panose="02000000000000000000" pitchFamily="2" charset="0"/>
                <a:ea typeface="Calibri" panose="020F0502020204030204" pitchFamily="34" charset="0"/>
                <a:cs typeface="Times New Roman" panose="02020603050405020304" pitchFamily="18" charset="0"/>
              </a:rPr>
            </a:br>
            <a:r>
              <a:rPr lang="en-ZA" sz="4400" u="sng" dirty="0">
                <a:ln>
                  <a:noFill/>
                </a:ln>
                <a:solidFill>
                  <a:schemeClr val="tx1"/>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hlinkClick r:id="rId3">
                  <a:extLst>
                    <a:ext uri="{A12FA001-AC4F-418D-AE19-62706E023703}">
                      <ahyp:hlinkClr xmlns:ahyp="http://schemas.microsoft.com/office/drawing/2018/hyperlinkcolor" val="tx"/>
                    </a:ext>
                  </a:extLst>
                </a:hlinkClick>
              </a:rPr>
              <a:t>https://www.youtube.com/watch?v=GbV7YDhWoag</a:t>
            </a:r>
            <a:endParaRPr sz="34400" dirty="0">
              <a:solidFill>
                <a:schemeClr val="tx1"/>
              </a:solidFill>
              <a:latin typeface="A Hundred Miles" panose="02000000000000000000" pitchFamily="2" charset="0"/>
            </a:endParaRPr>
          </a:p>
        </p:txBody>
      </p:sp>
      <p:pic>
        <p:nvPicPr>
          <p:cNvPr id="4" name="Picture 3">
            <a:extLst>
              <a:ext uri="{FF2B5EF4-FFF2-40B4-BE49-F238E27FC236}">
                <a16:creationId xmlns:a16="http://schemas.microsoft.com/office/drawing/2014/main" id="{B0D133B8-6602-DACF-AA32-59998AF1F13A}"/>
              </a:ext>
            </a:extLst>
          </p:cNvPr>
          <p:cNvPicPr>
            <a:picLocks noChangeAspect="1"/>
          </p:cNvPicPr>
          <p:nvPr/>
        </p:nvPicPr>
        <p:blipFill rotWithShape="1">
          <a:blip r:embed="rId4"/>
          <a:srcRect l="8226" t="25364" r="40604" b="30313"/>
          <a:stretch/>
        </p:blipFill>
        <p:spPr>
          <a:xfrm>
            <a:off x="3464386" y="3924817"/>
            <a:ext cx="5723738" cy="2787446"/>
          </a:xfrm>
          <a:prstGeom prst="rect">
            <a:avLst/>
          </a:prstGeom>
        </p:spPr>
      </p:pic>
      <p:pic>
        <p:nvPicPr>
          <p:cNvPr id="3" name="Picture 2">
            <a:extLst>
              <a:ext uri="{FF2B5EF4-FFF2-40B4-BE49-F238E27FC236}">
                <a16:creationId xmlns:a16="http://schemas.microsoft.com/office/drawing/2014/main" id="{FE859FBF-46A7-8A54-D43C-D443DB448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7230" y="617994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3844" name="Google Shape;3844;p25"/>
          <p:cNvSpPr txBox="1">
            <a:spLocks noGrp="1"/>
          </p:cNvSpPr>
          <p:nvPr>
            <p:ph type="title"/>
          </p:nvPr>
        </p:nvSpPr>
        <p:spPr>
          <a:xfrm>
            <a:off x="490800" y="294675"/>
            <a:ext cx="112104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800" dirty="0">
                <a:solidFill>
                  <a:schemeClr val="tx1"/>
                </a:solidFill>
                <a:latin typeface="A Hundred Miles" panose="02000000000000000000" pitchFamily="2" charset="0"/>
              </a:rPr>
              <a:t>E</a:t>
            </a:r>
            <a:r>
              <a:rPr lang="en-ZA" sz="8800" dirty="0">
                <a:solidFill>
                  <a:schemeClr val="tx1"/>
                </a:solidFill>
                <a:latin typeface="A Hundred Miles" panose="02000000000000000000" pitchFamily="2" charset="0"/>
              </a:rPr>
              <a:t>n</a:t>
            </a:r>
            <a:r>
              <a:rPr lang="en" sz="8800" dirty="0">
                <a:solidFill>
                  <a:schemeClr val="tx1"/>
                </a:solidFill>
                <a:latin typeface="A Hundred Miles" panose="02000000000000000000" pitchFamily="2" charset="0"/>
              </a:rPr>
              <a:t>riching our Society</a:t>
            </a:r>
            <a:endParaRPr sz="8800" dirty="0">
              <a:solidFill>
                <a:schemeClr val="tx1"/>
              </a:solidFill>
              <a:latin typeface="A Hundred Miles" panose="02000000000000000000" pitchFamily="2" charset="0"/>
            </a:endParaRPr>
          </a:p>
        </p:txBody>
      </p:sp>
      <p:sp>
        <p:nvSpPr>
          <p:cNvPr id="3845" name="Google Shape;3845;p25"/>
          <p:cNvSpPr txBox="1">
            <a:spLocks noGrp="1"/>
          </p:cNvSpPr>
          <p:nvPr>
            <p:ph type="body" idx="1"/>
          </p:nvPr>
        </p:nvSpPr>
        <p:spPr>
          <a:xfrm>
            <a:off x="490799" y="1773125"/>
            <a:ext cx="10968697" cy="4362204"/>
          </a:xfrm>
          <a:prstGeom prst="rect">
            <a:avLst/>
          </a:prstGeom>
        </p:spPr>
        <p:txBody>
          <a:bodyPr spcFirstLastPara="1" wrap="square" lIns="121900" tIns="121900" rIns="121900" bIns="121900" anchor="t" anchorCtr="0">
            <a:noAutofit/>
          </a:bodyPr>
          <a:lstStyle/>
          <a:p>
            <a:pPr marL="107950" indent="0" algn="ctr">
              <a:lnSpc>
                <a:spcPct val="107000"/>
              </a:lnSpc>
              <a:spcAft>
                <a:spcPts val="800"/>
              </a:spcAft>
              <a:buNone/>
            </a:pPr>
            <a:r>
              <a:rPr lang="en-ZA" sz="3600" b="1" dirty="0">
                <a:solidFill>
                  <a:schemeClr val="tx1"/>
                </a:solidFill>
              </a:rPr>
              <a:t>The way we treat people and our attitudes towards them is based on what we have learnt and how we have been raised. Being aware of other cultures helps us to respect beliefs and other ways of doing things that may not be our own. Recognizing other cultures is part of respecting their practices and beliefs.</a:t>
            </a:r>
          </a:p>
        </p:txBody>
      </p:sp>
      <p:sp>
        <p:nvSpPr>
          <p:cNvPr id="3" name="Google Shape;55;p11">
            <a:extLst>
              <a:ext uri="{FF2B5EF4-FFF2-40B4-BE49-F238E27FC236}">
                <a16:creationId xmlns:a16="http://schemas.microsoft.com/office/drawing/2014/main" id="{8741E1EA-D5DC-7E6C-7762-7A08A3BFCA38}"/>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2BD1951D-823A-8F6C-2E7F-504255DE8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36" y="608960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73"/>
        <p:cNvGrpSpPr/>
        <p:nvPr/>
      </p:nvGrpSpPr>
      <p:grpSpPr>
        <a:xfrm>
          <a:off x="0" y="0"/>
          <a:ext cx="0" cy="0"/>
          <a:chOff x="0" y="0"/>
          <a:chExt cx="0" cy="0"/>
        </a:xfrm>
      </p:grpSpPr>
      <p:sp>
        <p:nvSpPr>
          <p:cNvPr id="3874" name="Google Shape;3874;p28"/>
          <p:cNvSpPr txBox="1">
            <a:spLocks noGrp="1"/>
          </p:cNvSpPr>
          <p:nvPr>
            <p:ph type="title"/>
          </p:nvPr>
        </p:nvSpPr>
        <p:spPr>
          <a:xfrm>
            <a:off x="490800" y="294675"/>
            <a:ext cx="11210400" cy="763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8000" dirty="0">
                <a:solidFill>
                  <a:schemeClr val="tx1"/>
                </a:solidFill>
                <a:latin typeface="A Hundred Miles" panose="02000000000000000000" pitchFamily="2" charset="0"/>
              </a:rPr>
              <a:t>Did you know</a:t>
            </a:r>
            <a:endParaRPr sz="8000" dirty="0">
              <a:solidFill>
                <a:schemeClr val="tx1"/>
              </a:solidFill>
              <a:latin typeface="A Hundred Miles" panose="02000000000000000000" pitchFamily="2" charset="0"/>
            </a:endParaRPr>
          </a:p>
        </p:txBody>
      </p:sp>
      <p:sp>
        <p:nvSpPr>
          <p:cNvPr id="3875" name="Google Shape;3875;p28"/>
          <p:cNvSpPr txBox="1">
            <a:spLocks noGrp="1"/>
          </p:cNvSpPr>
          <p:nvPr>
            <p:ph type="body" idx="2"/>
          </p:nvPr>
        </p:nvSpPr>
        <p:spPr>
          <a:xfrm>
            <a:off x="757042" y="1943808"/>
            <a:ext cx="10677915" cy="4297674"/>
          </a:xfrm>
          <a:prstGeom prst="rect">
            <a:avLst/>
          </a:prstGeom>
        </p:spPr>
        <p:txBody>
          <a:bodyPr spcFirstLastPara="1" wrap="square" lIns="121900" tIns="121900" rIns="121900" bIns="121900" anchor="t" anchorCtr="0">
            <a:noAutofit/>
          </a:bodyPr>
          <a:lstStyle/>
          <a:p>
            <a:pPr marL="107950" indent="0" algn="ctr">
              <a:lnSpc>
                <a:spcPct val="107000"/>
              </a:lnSpc>
              <a:spcAft>
                <a:spcPts val="800"/>
              </a:spcAft>
              <a:buNone/>
            </a:pPr>
            <a:r>
              <a:rPr lang="en-ZA" sz="3200" b="1" u="sng" dirty="0">
                <a:solidFill>
                  <a:schemeClr val="tx1"/>
                </a:solidFill>
              </a:rPr>
              <a:t>Cultural diversity</a:t>
            </a:r>
            <a:r>
              <a:rPr lang="en-ZA" sz="3200" b="1" dirty="0">
                <a:solidFill>
                  <a:schemeClr val="tx1"/>
                </a:solidFill>
              </a:rPr>
              <a:t> encompasses a whole range of human characteristics including, but not limited to, age, gender, racial classification, ethnicity, religion, socioeconomic class, ability, national origin, geographical location, political orientation, physical size, and appearance. These factors influence the cultural experiences and backgrounds of individuals and groups.</a:t>
            </a:r>
          </a:p>
        </p:txBody>
      </p:sp>
      <p:sp>
        <p:nvSpPr>
          <p:cNvPr id="9" name="Google Shape;55;p11">
            <a:extLst>
              <a:ext uri="{FF2B5EF4-FFF2-40B4-BE49-F238E27FC236}">
                <a16:creationId xmlns:a16="http://schemas.microsoft.com/office/drawing/2014/main" id="{957E2561-2694-88D9-36E3-5E5344058CA2}"/>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67860002-5C72-14FF-1BF1-A59AEB114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36" y="6089601"/>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60"/>
        <p:cNvGrpSpPr/>
        <p:nvPr/>
      </p:nvGrpSpPr>
      <p:grpSpPr>
        <a:xfrm>
          <a:off x="0" y="0"/>
          <a:ext cx="0" cy="0"/>
          <a:chOff x="0" y="0"/>
          <a:chExt cx="0" cy="0"/>
        </a:xfrm>
      </p:grpSpPr>
      <p:sp>
        <p:nvSpPr>
          <p:cNvPr id="3861" name="Google Shape;3861;p26"/>
          <p:cNvSpPr txBox="1">
            <a:spLocks noGrp="1"/>
          </p:cNvSpPr>
          <p:nvPr>
            <p:ph type="body" idx="1"/>
          </p:nvPr>
        </p:nvSpPr>
        <p:spPr>
          <a:xfrm>
            <a:off x="3716594" y="1014377"/>
            <a:ext cx="7816645" cy="4782294"/>
          </a:xfrm>
          <a:prstGeom prst="rect">
            <a:avLst/>
          </a:prstGeom>
        </p:spPr>
        <p:txBody>
          <a:bodyPr spcFirstLastPara="1" wrap="square" lIns="121900" tIns="121900" rIns="121900" bIns="121900" anchor="t" anchorCtr="0">
            <a:noAutofit/>
          </a:bodyPr>
          <a:lstStyle/>
          <a:p>
            <a:pPr marL="0" lvl="0" indent="0" algn="ctr">
              <a:lnSpc>
                <a:spcPct val="107000"/>
              </a:lnSpc>
              <a:spcAft>
                <a:spcPts val="800"/>
              </a:spcAft>
              <a:buSzPts val="1000"/>
              <a:buNone/>
              <a:tabLst>
                <a:tab pos="457200" algn="l"/>
              </a:tabLst>
            </a:pPr>
            <a:r>
              <a:rPr lang="en-ZA" sz="4000" b="1" dirty="0">
                <a:solidFill>
                  <a:schemeClr val="tx1"/>
                </a:solidFill>
              </a:rPr>
              <a:t>Today, most people view  diversity positively because it gives people the chance to experience different things outside of what they are normally accustomed to.</a:t>
            </a:r>
          </a:p>
        </p:txBody>
      </p:sp>
      <p:sp>
        <p:nvSpPr>
          <p:cNvPr id="3863" name="Google Shape;3863;p26"/>
          <p:cNvSpPr/>
          <p:nvPr/>
        </p:nvSpPr>
        <p:spPr>
          <a:xfrm>
            <a:off x="986700" y="1014376"/>
            <a:ext cx="1454767" cy="1205329"/>
          </a:xfrm>
          <a:prstGeom prst="rect">
            <a:avLst/>
          </a:prstGeom>
        </p:spPr>
        <p:txBody>
          <a:bodyPr>
            <a:prstTxWarp prst="textPlain">
              <a:avLst/>
            </a:prstTxWarp>
          </a:bodyPr>
          <a:lstStyle/>
          <a:p>
            <a:pPr lvl="0" algn="ctr"/>
            <a:endParaRPr b="0" i="0" dirty="0">
              <a:ln>
                <a:noFill/>
              </a:ln>
              <a:solidFill>
                <a:schemeClr val="lt1"/>
              </a:solidFill>
              <a:latin typeface="Barlow;900"/>
            </a:endParaRPr>
          </a:p>
        </p:txBody>
      </p:sp>
      <p:pic>
        <p:nvPicPr>
          <p:cNvPr id="7" name="Picture 6" descr="A group of people posing for the camera&#10;&#10;Description automatically generated with medium confidence">
            <a:extLst>
              <a:ext uri="{FF2B5EF4-FFF2-40B4-BE49-F238E27FC236}">
                <a16:creationId xmlns:a16="http://schemas.microsoft.com/office/drawing/2014/main" id="{D7904713-68F3-4E04-760E-A35430EEACD3}"/>
              </a:ext>
            </a:extLst>
          </p:cNvPr>
          <p:cNvPicPr>
            <a:picLocks noChangeAspect="1"/>
          </p:cNvPicPr>
          <p:nvPr/>
        </p:nvPicPr>
        <p:blipFill>
          <a:blip r:embed="rId3"/>
          <a:stretch>
            <a:fillRect/>
          </a:stretch>
        </p:blipFill>
        <p:spPr>
          <a:xfrm>
            <a:off x="409889" y="3429000"/>
            <a:ext cx="3457524" cy="2657972"/>
          </a:xfrm>
          <a:prstGeom prst="rect">
            <a:avLst/>
          </a:prstGeom>
        </p:spPr>
      </p:pic>
      <p:sp>
        <p:nvSpPr>
          <p:cNvPr id="8" name="Google Shape;55;p11">
            <a:extLst>
              <a:ext uri="{FF2B5EF4-FFF2-40B4-BE49-F238E27FC236}">
                <a16:creationId xmlns:a16="http://schemas.microsoft.com/office/drawing/2014/main" id="{868951C0-793B-0BF5-5749-D696B7E25E97}"/>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DA848806-A188-176A-533E-6CDF5D44EA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6136" y="610731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3"/>
        <p:cNvGrpSpPr/>
        <p:nvPr/>
      </p:nvGrpSpPr>
      <p:grpSpPr>
        <a:xfrm>
          <a:off x="0" y="0"/>
          <a:ext cx="0" cy="0"/>
          <a:chOff x="0" y="0"/>
          <a:chExt cx="0" cy="0"/>
        </a:xfrm>
      </p:grpSpPr>
      <p:sp>
        <p:nvSpPr>
          <p:cNvPr id="12" name="Title 11">
            <a:extLst>
              <a:ext uri="{FF2B5EF4-FFF2-40B4-BE49-F238E27FC236}">
                <a16:creationId xmlns:a16="http://schemas.microsoft.com/office/drawing/2014/main" id="{7D08F0A6-32D6-6D06-DA15-FB04C33E426C}"/>
              </a:ext>
            </a:extLst>
          </p:cNvPr>
          <p:cNvSpPr>
            <a:spLocks noGrp="1"/>
          </p:cNvSpPr>
          <p:nvPr>
            <p:ph type="title"/>
          </p:nvPr>
        </p:nvSpPr>
        <p:spPr>
          <a:xfrm>
            <a:off x="2093744" y="249303"/>
            <a:ext cx="9136800" cy="1627881"/>
          </a:xfrm>
        </p:spPr>
        <p:txBody>
          <a:bodyPr/>
          <a:lstStyle/>
          <a:p>
            <a:pPr algn="ctr"/>
            <a:r>
              <a:rPr lang="en-ZA" sz="5400" dirty="0">
                <a:solidFill>
                  <a:schemeClr val="tx1"/>
                </a:solidFill>
                <a:latin typeface="A Hundred Miles" panose="02000000000000000000" pitchFamily="2" charset="0"/>
              </a:rPr>
              <a:t>Cultural diversity is important because it affects everyone:</a:t>
            </a:r>
            <a:br>
              <a:rPr lang="en-ZA" sz="4800" dirty="0">
                <a:solidFill>
                  <a:schemeClr val="tx1"/>
                </a:solidFill>
                <a:latin typeface="A Hundred Miles" panose="02000000000000000000" pitchFamily="2" charset="0"/>
              </a:rPr>
            </a:br>
            <a:endParaRPr lang="en-ZA" sz="4800" dirty="0">
              <a:solidFill>
                <a:schemeClr val="tx1"/>
              </a:solidFill>
              <a:latin typeface="A Hundred Miles" panose="02000000000000000000" pitchFamily="2" charset="0"/>
            </a:endParaRPr>
          </a:p>
        </p:txBody>
      </p:sp>
      <p:sp>
        <p:nvSpPr>
          <p:cNvPr id="28" name="Subtitle 27">
            <a:extLst>
              <a:ext uri="{FF2B5EF4-FFF2-40B4-BE49-F238E27FC236}">
                <a16:creationId xmlns:a16="http://schemas.microsoft.com/office/drawing/2014/main" id="{28986035-EDDE-ED1F-5F33-ED4B6F989EDA}"/>
              </a:ext>
            </a:extLst>
          </p:cNvPr>
          <p:cNvSpPr>
            <a:spLocks noGrp="1"/>
          </p:cNvSpPr>
          <p:nvPr>
            <p:ph type="subTitle" idx="6"/>
          </p:nvPr>
        </p:nvSpPr>
        <p:spPr>
          <a:xfrm>
            <a:off x="2075988" y="2017631"/>
            <a:ext cx="9851395" cy="4466990"/>
          </a:xfrm>
        </p:spPr>
        <p:txBody>
          <a:bodyPr/>
          <a:lstStyle/>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Shapes how we see the world.</a:t>
            </a:r>
          </a:p>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Provides a lesson for each of us. </a:t>
            </a:r>
          </a:p>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Gives us an opportunity to learn about those around us.</a:t>
            </a:r>
          </a:p>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Learning about other cultures helps us understand different perspectives.</a:t>
            </a:r>
          </a:p>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Cultural diversity also makes our country stronger and better able to compete in the new global economy.</a:t>
            </a:r>
          </a:p>
          <a:p>
            <a:pPr marL="342900" lvl="0" indent="-342900">
              <a:lnSpc>
                <a:spcPct val="100000"/>
              </a:lnSpc>
              <a:spcAft>
                <a:spcPts val="800"/>
              </a:spcAft>
              <a:buSzPts val="1000"/>
              <a:buFont typeface="Arial" panose="020B0604020202020204" pitchFamily="34" charset="0"/>
              <a:buChar char="•"/>
              <a:tabLst>
                <a:tab pos="457200" algn="l"/>
              </a:tabLst>
            </a:pPr>
            <a:r>
              <a:rPr lang="en-ZA" sz="2600" dirty="0">
                <a:solidFill>
                  <a:schemeClr val="tx1"/>
                </a:solidFill>
              </a:rPr>
              <a:t>People from diverse cultures bring language skills, </a:t>
            </a:r>
            <a:br>
              <a:rPr lang="en-ZA" sz="2600" dirty="0">
                <a:solidFill>
                  <a:schemeClr val="tx1"/>
                </a:solidFill>
              </a:rPr>
            </a:br>
            <a:r>
              <a:rPr lang="en-ZA" sz="2600" dirty="0">
                <a:solidFill>
                  <a:schemeClr val="tx1"/>
                </a:solidFill>
              </a:rPr>
              <a:t>new ways of thinking and creative solutions to </a:t>
            </a:r>
            <a:br>
              <a:rPr lang="en-ZA" sz="2600" dirty="0">
                <a:solidFill>
                  <a:schemeClr val="tx1"/>
                </a:solidFill>
              </a:rPr>
            </a:br>
            <a:r>
              <a:rPr lang="en-ZA" sz="2600" dirty="0">
                <a:solidFill>
                  <a:schemeClr val="tx1"/>
                </a:solidFill>
              </a:rPr>
              <a:t>difficult problems.</a:t>
            </a:r>
          </a:p>
          <a:p>
            <a:pPr marL="107950" indent="0"/>
            <a:endParaRPr lang="en-ZA" dirty="0">
              <a:solidFill>
                <a:schemeClr val="tx1"/>
              </a:solidFill>
            </a:endParaRPr>
          </a:p>
        </p:txBody>
      </p:sp>
      <p:sp>
        <p:nvSpPr>
          <p:cNvPr id="31" name="Google Shape;55;p11">
            <a:extLst>
              <a:ext uri="{FF2B5EF4-FFF2-40B4-BE49-F238E27FC236}">
                <a16:creationId xmlns:a16="http://schemas.microsoft.com/office/drawing/2014/main" id="{607E69D3-FFB6-690E-C5C9-A4ABFAABDD9B}"/>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8C5AC59A-8CCE-455F-BDCF-CEC42A4495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36" y="610731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9"/>
        <p:cNvGrpSpPr/>
        <p:nvPr/>
      </p:nvGrpSpPr>
      <p:grpSpPr>
        <a:xfrm>
          <a:off x="0" y="0"/>
          <a:ext cx="0" cy="0"/>
          <a:chOff x="0" y="0"/>
          <a:chExt cx="0" cy="0"/>
        </a:xfrm>
      </p:grpSpPr>
      <p:grpSp>
        <p:nvGrpSpPr>
          <p:cNvPr id="4061" name="Google Shape;4061;p33"/>
          <p:cNvGrpSpPr/>
          <p:nvPr/>
        </p:nvGrpSpPr>
        <p:grpSpPr>
          <a:xfrm>
            <a:off x="2625213" y="105260"/>
            <a:ext cx="9566787" cy="3950546"/>
            <a:chOff x="459511" y="-111295"/>
            <a:chExt cx="11220939" cy="7046034"/>
          </a:xfrm>
        </p:grpSpPr>
        <p:grpSp>
          <p:nvGrpSpPr>
            <p:cNvPr id="4062" name="Google Shape;4062;p33"/>
            <p:cNvGrpSpPr/>
            <p:nvPr/>
          </p:nvGrpSpPr>
          <p:grpSpPr>
            <a:xfrm>
              <a:off x="3346366" y="66264"/>
              <a:ext cx="4787701" cy="5081700"/>
              <a:chOff x="3346366" y="66264"/>
              <a:chExt cx="4787701" cy="5081700"/>
            </a:xfrm>
          </p:grpSpPr>
          <p:sp>
            <p:nvSpPr>
              <p:cNvPr id="4063" name="Google Shape;4063;p33"/>
              <p:cNvSpPr/>
              <p:nvPr/>
            </p:nvSpPr>
            <p:spPr>
              <a:xfrm rot="-2830000">
                <a:off x="2620494" y="2234983"/>
                <a:ext cx="6239445" cy="744262"/>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64" name="Google Shape;4064;p33"/>
              <p:cNvSpPr/>
              <p:nvPr/>
            </p:nvSpPr>
            <p:spPr>
              <a:xfrm rot="-2827716">
                <a:off x="2494786" y="2293359"/>
                <a:ext cx="6236242" cy="396002"/>
              </a:xfrm>
              <a:custGeom>
                <a:avLst/>
                <a:gdLst/>
                <a:ahLst/>
                <a:cxnLst/>
                <a:rect l="l" t="t" r="r" b="b"/>
                <a:pathLst>
                  <a:path w="6239499" h="396209" extrusionOk="0">
                    <a:moveTo>
                      <a:pt x="6130512" y="108986"/>
                    </a:moveTo>
                    <a:cubicBezTo>
                      <a:pt x="6197850" y="176324"/>
                      <a:pt x="6239499" y="269349"/>
                      <a:pt x="6239499" y="372103"/>
                    </a:cubicBezTo>
                    <a:lnTo>
                      <a:pt x="6237069" y="396209"/>
                    </a:lnTo>
                    <a:lnTo>
                      <a:pt x="6230613" y="332172"/>
                    </a:lnTo>
                    <a:cubicBezTo>
                      <a:pt x="6195916" y="162611"/>
                      <a:pt x="6045889" y="35061"/>
                      <a:pt x="5866071" y="35061"/>
                    </a:cubicBezTo>
                    <a:lnTo>
                      <a:pt x="370776" y="35061"/>
                    </a:lnTo>
                    <a:cubicBezTo>
                      <a:pt x="190959" y="35061"/>
                      <a:pt x="40932" y="162611"/>
                      <a:pt x="6235" y="332172"/>
                    </a:cubicBezTo>
                    <a:lnTo>
                      <a:pt x="1105" y="383057"/>
                    </a:lnTo>
                    <a:lnTo>
                      <a:pt x="1" y="372102"/>
                    </a:lnTo>
                    <a:cubicBezTo>
                      <a:pt x="0" y="166596"/>
                      <a:pt x="166597" y="0"/>
                      <a:pt x="372102" y="0"/>
                    </a:cubicBezTo>
                    <a:lnTo>
                      <a:pt x="5867397" y="0"/>
                    </a:lnTo>
                    <a:cubicBezTo>
                      <a:pt x="5970150" y="0"/>
                      <a:pt x="6063175" y="41649"/>
                      <a:pt x="6130512" y="10898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65" name="Google Shape;4065;p33"/>
              <p:cNvSpPr/>
              <p:nvPr/>
            </p:nvSpPr>
            <p:spPr>
              <a:xfrm rot="-2827716">
                <a:off x="2746442" y="2526408"/>
                <a:ext cx="6236241" cy="396002"/>
              </a:xfrm>
              <a:custGeom>
                <a:avLst/>
                <a:gdLst/>
                <a:ahLst/>
                <a:cxnLst/>
                <a:rect l="l" t="t" r="r" b="b"/>
                <a:pathLst>
                  <a:path w="6239498" h="396209" extrusionOk="0">
                    <a:moveTo>
                      <a:pt x="6238394" y="13152"/>
                    </a:moveTo>
                    <a:lnTo>
                      <a:pt x="6239498" y="24106"/>
                    </a:lnTo>
                    <a:cubicBezTo>
                      <a:pt x="6239498" y="229612"/>
                      <a:pt x="6072902" y="396208"/>
                      <a:pt x="5867396" y="396209"/>
                    </a:cubicBezTo>
                    <a:lnTo>
                      <a:pt x="372102" y="396208"/>
                    </a:lnTo>
                    <a:cubicBezTo>
                      <a:pt x="166596" y="396208"/>
                      <a:pt x="0" y="229612"/>
                      <a:pt x="0" y="24106"/>
                    </a:cubicBezTo>
                    <a:lnTo>
                      <a:pt x="2430" y="0"/>
                    </a:lnTo>
                    <a:lnTo>
                      <a:pt x="8886" y="64036"/>
                    </a:lnTo>
                    <a:cubicBezTo>
                      <a:pt x="43583" y="233597"/>
                      <a:pt x="193610" y="361147"/>
                      <a:pt x="373427" y="361147"/>
                    </a:cubicBezTo>
                    <a:lnTo>
                      <a:pt x="5868722" y="361148"/>
                    </a:lnTo>
                    <a:cubicBezTo>
                      <a:pt x="6048540" y="361147"/>
                      <a:pt x="6198567" y="233597"/>
                      <a:pt x="6233264" y="64037"/>
                    </a:cubicBezTo>
                    <a:lnTo>
                      <a:pt x="6238394"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66" name="Google Shape;4066;p33"/>
            <p:cNvGrpSpPr/>
            <p:nvPr/>
          </p:nvGrpSpPr>
          <p:grpSpPr>
            <a:xfrm>
              <a:off x="3765864" y="1195612"/>
              <a:ext cx="5193601" cy="5520600"/>
              <a:chOff x="3765864" y="1195612"/>
              <a:chExt cx="5193601" cy="5520600"/>
            </a:xfrm>
          </p:grpSpPr>
          <p:sp>
            <p:nvSpPr>
              <p:cNvPr id="4067" name="Google Shape;4067;p33"/>
              <p:cNvSpPr/>
              <p:nvPr/>
            </p:nvSpPr>
            <p:spPr>
              <a:xfrm rot="-2830008">
                <a:off x="2937359" y="3590462"/>
                <a:ext cx="6850611"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68" name="Google Shape;4068;p33"/>
              <p:cNvSpPr/>
              <p:nvPr/>
            </p:nvSpPr>
            <p:spPr>
              <a:xfrm rot="-2827716">
                <a:off x="2814227" y="3648150"/>
                <a:ext cx="6847034" cy="389347"/>
              </a:xfrm>
              <a:custGeom>
                <a:avLst/>
                <a:gdLst/>
                <a:ahLst/>
                <a:cxnLst/>
                <a:rect l="l" t="t" r="r" b="b"/>
                <a:pathLst>
                  <a:path w="6850610" h="389550" extrusionOk="0">
                    <a:moveTo>
                      <a:pt x="6743574" y="107037"/>
                    </a:moveTo>
                    <a:cubicBezTo>
                      <a:pt x="6809707" y="173170"/>
                      <a:pt x="6850610" y="264531"/>
                      <a:pt x="6850610" y="365445"/>
                    </a:cubicBezTo>
                    <a:lnTo>
                      <a:pt x="6848180" y="389550"/>
                    </a:lnTo>
                    <a:lnTo>
                      <a:pt x="6841860" y="326857"/>
                    </a:lnTo>
                    <a:cubicBezTo>
                      <a:pt x="6807784" y="160330"/>
                      <a:pt x="6660442" y="35062"/>
                      <a:pt x="6483840" y="35062"/>
                    </a:cubicBezTo>
                    <a:lnTo>
                      <a:pt x="364120" y="35061"/>
                    </a:lnTo>
                    <a:cubicBezTo>
                      <a:pt x="187518" y="35062"/>
                      <a:pt x="40175" y="160329"/>
                      <a:pt x="6099" y="326857"/>
                    </a:cubicBezTo>
                    <a:lnTo>
                      <a:pt x="1105" y="376401"/>
                    </a:lnTo>
                    <a:lnTo>
                      <a:pt x="0" y="365446"/>
                    </a:lnTo>
                    <a:cubicBezTo>
                      <a:pt x="0" y="163616"/>
                      <a:pt x="163615" y="1"/>
                      <a:pt x="365445" y="0"/>
                    </a:cubicBezTo>
                    <a:lnTo>
                      <a:pt x="6485166" y="1"/>
                    </a:lnTo>
                    <a:cubicBezTo>
                      <a:pt x="6586081" y="1"/>
                      <a:pt x="6677442" y="40905"/>
                      <a:pt x="6743574"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69" name="Google Shape;4069;p33"/>
              <p:cNvSpPr/>
              <p:nvPr/>
            </p:nvSpPr>
            <p:spPr>
              <a:xfrm rot="-2827716">
                <a:off x="3061003" y="3876675"/>
                <a:ext cx="6847033" cy="389348"/>
              </a:xfrm>
              <a:custGeom>
                <a:avLst/>
                <a:gdLst/>
                <a:ahLst/>
                <a:cxnLst/>
                <a:rect l="l" t="t" r="r" b="b"/>
                <a:pathLst>
                  <a:path w="6850609" h="389551" extrusionOk="0">
                    <a:moveTo>
                      <a:pt x="6849505" y="13149"/>
                    </a:moveTo>
                    <a:lnTo>
                      <a:pt x="6850609" y="24105"/>
                    </a:lnTo>
                    <a:cubicBezTo>
                      <a:pt x="6850609" y="225936"/>
                      <a:pt x="6686995" y="389551"/>
                      <a:pt x="6485165" y="389550"/>
                    </a:cubicBezTo>
                    <a:lnTo>
                      <a:pt x="365445" y="389551"/>
                    </a:lnTo>
                    <a:cubicBezTo>
                      <a:pt x="163615" y="389551"/>
                      <a:pt x="0" y="225936"/>
                      <a:pt x="0" y="24106"/>
                    </a:cubicBezTo>
                    <a:lnTo>
                      <a:pt x="2430" y="0"/>
                    </a:lnTo>
                    <a:lnTo>
                      <a:pt x="8750" y="62695"/>
                    </a:lnTo>
                    <a:cubicBezTo>
                      <a:pt x="42826" y="229222"/>
                      <a:pt x="190169" y="354490"/>
                      <a:pt x="366771" y="354490"/>
                    </a:cubicBezTo>
                    <a:lnTo>
                      <a:pt x="6486491" y="354489"/>
                    </a:lnTo>
                    <a:cubicBezTo>
                      <a:pt x="6663092" y="354490"/>
                      <a:pt x="6810434" y="229222"/>
                      <a:pt x="6844510" y="62694"/>
                    </a:cubicBezTo>
                    <a:lnTo>
                      <a:pt x="6849505" y="1314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70" name="Google Shape;4070;p33"/>
            <p:cNvGrpSpPr/>
            <p:nvPr/>
          </p:nvGrpSpPr>
          <p:grpSpPr>
            <a:xfrm>
              <a:off x="5031721" y="1309109"/>
              <a:ext cx="4394938" cy="4655100"/>
              <a:chOff x="5031721" y="1309109"/>
              <a:chExt cx="4394938" cy="4655100"/>
            </a:xfrm>
          </p:grpSpPr>
          <p:sp>
            <p:nvSpPr>
              <p:cNvPr id="4071" name="Google Shape;4071;p33"/>
              <p:cNvSpPr/>
              <p:nvPr/>
            </p:nvSpPr>
            <p:spPr>
              <a:xfrm rot="-2830055">
                <a:off x="4392113" y="3271209"/>
                <a:ext cx="5670316"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72" name="Google Shape;4072;p33"/>
              <p:cNvSpPr/>
              <p:nvPr/>
            </p:nvSpPr>
            <p:spPr>
              <a:xfrm rot="-2827716">
                <a:off x="4288978" y="3321658"/>
                <a:ext cx="5662529" cy="442790"/>
              </a:xfrm>
              <a:custGeom>
                <a:avLst/>
                <a:gdLst/>
                <a:ahLst/>
                <a:cxnLst/>
                <a:rect l="l" t="t" r="r" b="b"/>
                <a:pathLst>
                  <a:path w="5665486" h="443021" extrusionOk="0">
                    <a:moveTo>
                      <a:pt x="5563222" y="107036"/>
                    </a:moveTo>
                    <a:cubicBezTo>
                      <a:pt x="5612821" y="156635"/>
                      <a:pt x="5648229" y="220426"/>
                      <a:pt x="5662834" y="291795"/>
                    </a:cubicBezTo>
                    <a:lnTo>
                      <a:pt x="5665486" y="318110"/>
                    </a:lnTo>
                    <a:lnTo>
                      <a:pt x="5645411" y="253438"/>
                    </a:lnTo>
                    <a:cubicBezTo>
                      <a:pt x="5589934" y="122275"/>
                      <a:pt x="5460057" y="30240"/>
                      <a:pt x="5308685" y="30241"/>
                    </a:cubicBezTo>
                    <a:lnTo>
                      <a:pt x="369317" y="30242"/>
                    </a:lnTo>
                    <a:cubicBezTo>
                      <a:pt x="167487" y="30242"/>
                      <a:pt x="3872" y="193856"/>
                      <a:pt x="3872" y="395686"/>
                    </a:cubicBezTo>
                    <a:lnTo>
                      <a:pt x="8643" y="443021"/>
                    </a:lnTo>
                    <a:lnTo>
                      <a:pt x="7425" y="439096"/>
                    </a:lnTo>
                    <a:cubicBezTo>
                      <a:pt x="2557" y="415306"/>
                      <a:pt x="0" y="390674"/>
                      <a:pt x="0" y="365445"/>
                    </a:cubicBezTo>
                    <a:cubicBezTo>
                      <a:pt x="0" y="163615"/>
                      <a:pt x="163615" y="0"/>
                      <a:pt x="365446" y="0"/>
                    </a:cubicBezTo>
                    <a:lnTo>
                      <a:pt x="5304813" y="0"/>
                    </a:lnTo>
                    <a:cubicBezTo>
                      <a:pt x="5405728" y="0"/>
                      <a:pt x="5497090" y="40904"/>
                      <a:pt x="556322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73" name="Google Shape;4073;p33"/>
              <p:cNvSpPr/>
              <p:nvPr/>
            </p:nvSpPr>
            <p:spPr>
              <a:xfrm rot="-2827716">
                <a:off x="4506872" y="3510328"/>
                <a:ext cx="5662530" cy="442790"/>
              </a:xfrm>
              <a:custGeom>
                <a:avLst/>
                <a:gdLst/>
                <a:ahLst/>
                <a:cxnLst/>
                <a:rect l="l" t="t" r="r" b="b"/>
                <a:pathLst>
                  <a:path w="5665487" h="443021" extrusionOk="0">
                    <a:moveTo>
                      <a:pt x="5656843" y="0"/>
                    </a:moveTo>
                    <a:lnTo>
                      <a:pt x="5658062" y="3926"/>
                    </a:lnTo>
                    <a:cubicBezTo>
                      <a:pt x="5662930" y="27716"/>
                      <a:pt x="5665487" y="52348"/>
                      <a:pt x="5665487" y="77576"/>
                    </a:cubicBezTo>
                    <a:cubicBezTo>
                      <a:pt x="5665487" y="279406"/>
                      <a:pt x="5501871" y="443021"/>
                      <a:pt x="5300042" y="443020"/>
                    </a:cubicBezTo>
                    <a:lnTo>
                      <a:pt x="360674" y="443021"/>
                    </a:lnTo>
                    <a:cubicBezTo>
                      <a:pt x="184073" y="443021"/>
                      <a:pt x="36730" y="317754"/>
                      <a:pt x="2653" y="151227"/>
                    </a:cubicBezTo>
                    <a:lnTo>
                      <a:pt x="0" y="124911"/>
                    </a:lnTo>
                    <a:lnTo>
                      <a:pt x="20076" y="189583"/>
                    </a:lnTo>
                    <a:cubicBezTo>
                      <a:pt x="75554" y="320747"/>
                      <a:pt x="205430" y="412780"/>
                      <a:pt x="356803" y="412780"/>
                    </a:cubicBezTo>
                    <a:lnTo>
                      <a:pt x="5296170" y="412779"/>
                    </a:lnTo>
                    <a:cubicBezTo>
                      <a:pt x="5498000" y="412780"/>
                      <a:pt x="5661616" y="249165"/>
                      <a:pt x="5661615" y="47335"/>
                    </a:cubicBezTo>
                    <a:lnTo>
                      <a:pt x="5656843" y="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74" name="Google Shape;4074;p33"/>
            <p:cNvGrpSpPr/>
            <p:nvPr/>
          </p:nvGrpSpPr>
          <p:grpSpPr>
            <a:xfrm>
              <a:off x="905180" y="112533"/>
              <a:ext cx="4401720" cy="4660800"/>
              <a:chOff x="905180" y="112533"/>
              <a:chExt cx="4401720" cy="4660800"/>
            </a:xfrm>
          </p:grpSpPr>
          <p:sp>
            <p:nvSpPr>
              <p:cNvPr id="4075" name="Google Shape;4075;p33"/>
              <p:cNvSpPr/>
              <p:nvPr/>
            </p:nvSpPr>
            <p:spPr>
              <a:xfrm rot="-2829934">
                <a:off x="271998" y="2070056"/>
                <a:ext cx="5664365" cy="745754"/>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76" name="Google Shape;4076;p33"/>
              <p:cNvSpPr/>
              <p:nvPr/>
            </p:nvSpPr>
            <p:spPr>
              <a:xfrm rot="-2827716">
                <a:off x="404987" y="2361893"/>
                <a:ext cx="5661343" cy="396733"/>
              </a:xfrm>
              <a:custGeom>
                <a:avLst/>
                <a:gdLst/>
                <a:ahLst/>
                <a:cxnLst/>
                <a:rect l="l" t="t" r="r" b="b"/>
                <a:pathLst>
                  <a:path w="5664300" h="396940" extrusionOk="0">
                    <a:moveTo>
                      <a:pt x="5663198" y="13201"/>
                    </a:moveTo>
                    <a:lnTo>
                      <a:pt x="5664300" y="24132"/>
                    </a:lnTo>
                    <a:cubicBezTo>
                      <a:pt x="5664300" y="230029"/>
                      <a:pt x="5497388" y="396940"/>
                      <a:pt x="5291491" y="396940"/>
                    </a:cubicBezTo>
                    <a:lnTo>
                      <a:pt x="372808" y="396940"/>
                    </a:lnTo>
                    <a:cubicBezTo>
                      <a:pt x="166912" y="396940"/>
                      <a:pt x="1" y="230028"/>
                      <a:pt x="0" y="24132"/>
                    </a:cubicBezTo>
                    <a:lnTo>
                      <a:pt x="2433" y="0"/>
                    </a:lnTo>
                    <a:lnTo>
                      <a:pt x="8905" y="64205"/>
                    </a:lnTo>
                    <a:cubicBezTo>
                      <a:pt x="43668" y="234087"/>
                      <a:pt x="193980" y="361878"/>
                      <a:pt x="374138" y="361879"/>
                    </a:cubicBezTo>
                    <a:lnTo>
                      <a:pt x="5292822" y="361879"/>
                    </a:lnTo>
                    <a:cubicBezTo>
                      <a:pt x="5472981" y="361879"/>
                      <a:pt x="5623293" y="234087"/>
                      <a:pt x="5658056" y="64205"/>
                    </a:cubicBezTo>
                    <a:lnTo>
                      <a:pt x="5663198" y="1320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77" name="Google Shape;4077;p33"/>
            <p:cNvGrpSpPr/>
            <p:nvPr/>
          </p:nvGrpSpPr>
          <p:grpSpPr>
            <a:xfrm>
              <a:off x="4789281" y="622548"/>
              <a:ext cx="4320760" cy="4575000"/>
              <a:chOff x="4789281" y="622548"/>
              <a:chExt cx="4320760" cy="4575000"/>
            </a:xfrm>
          </p:grpSpPr>
          <p:sp>
            <p:nvSpPr>
              <p:cNvPr id="4078" name="Google Shape;4078;p33"/>
              <p:cNvSpPr/>
              <p:nvPr/>
            </p:nvSpPr>
            <p:spPr>
              <a:xfrm rot="-2829984">
                <a:off x="4167184" y="2544598"/>
                <a:ext cx="5561198"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79" name="Google Shape;4079;p33"/>
              <p:cNvSpPr/>
              <p:nvPr/>
            </p:nvSpPr>
            <p:spPr>
              <a:xfrm rot="-2827716">
                <a:off x="4043638" y="2601761"/>
                <a:ext cx="5558206" cy="389373"/>
              </a:xfrm>
              <a:custGeom>
                <a:avLst/>
                <a:gdLst/>
                <a:ahLst/>
                <a:cxnLst/>
                <a:rect l="l" t="t" r="r" b="b"/>
                <a:pathLst>
                  <a:path w="5561109" h="389576" extrusionOk="0">
                    <a:moveTo>
                      <a:pt x="5454073" y="107036"/>
                    </a:moveTo>
                    <a:cubicBezTo>
                      <a:pt x="5520206" y="173169"/>
                      <a:pt x="5561109" y="264530"/>
                      <a:pt x="5561109" y="365446"/>
                    </a:cubicBezTo>
                    <a:lnTo>
                      <a:pt x="5558677" y="389576"/>
                    </a:lnTo>
                    <a:lnTo>
                      <a:pt x="5552354" y="326857"/>
                    </a:lnTo>
                    <a:cubicBezTo>
                      <a:pt x="5518278" y="160330"/>
                      <a:pt x="5370936" y="35062"/>
                      <a:pt x="5194334" y="35062"/>
                    </a:cubicBezTo>
                    <a:lnTo>
                      <a:pt x="364115" y="35063"/>
                    </a:lnTo>
                    <a:cubicBezTo>
                      <a:pt x="187514" y="35062"/>
                      <a:pt x="40171" y="160330"/>
                      <a:pt x="6095" y="326857"/>
                    </a:cubicBezTo>
                    <a:lnTo>
                      <a:pt x="1103" y="376376"/>
                    </a:lnTo>
                    <a:lnTo>
                      <a:pt x="1" y="365445"/>
                    </a:lnTo>
                    <a:cubicBezTo>
                      <a:pt x="0" y="163616"/>
                      <a:pt x="163616" y="1"/>
                      <a:pt x="365446" y="1"/>
                    </a:cubicBezTo>
                    <a:lnTo>
                      <a:pt x="5195665" y="0"/>
                    </a:lnTo>
                    <a:cubicBezTo>
                      <a:pt x="5296580" y="0"/>
                      <a:pt x="5387941" y="40904"/>
                      <a:pt x="545407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0" name="Google Shape;4080;p33"/>
              <p:cNvSpPr/>
              <p:nvPr/>
            </p:nvSpPr>
            <p:spPr>
              <a:xfrm rot="-2827716">
                <a:off x="4297479" y="2830271"/>
                <a:ext cx="5558206" cy="389373"/>
              </a:xfrm>
              <a:custGeom>
                <a:avLst/>
                <a:gdLst/>
                <a:ahLst/>
                <a:cxnLst/>
                <a:rect l="l" t="t" r="r" b="b"/>
                <a:pathLst>
                  <a:path w="5561109" h="389576" extrusionOk="0">
                    <a:moveTo>
                      <a:pt x="5560007" y="13200"/>
                    </a:moveTo>
                    <a:lnTo>
                      <a:pt x="5561109" y="24131"/>
                    </a:lnTo>
                    <a:cubicBezTo>
                      <a:pt x="5561109" y="225961"/>
                      <a:pt x="5397494" y="389576"/>
                      <a:pt x="5195663" y="389576"/>
                    </a:cubicBezTo>
                    <a:lnTo>
                      <a:pt x="365445" y="389576"/>
                    </a:lnTo>
                    <a:cubicBezTo>
                      <a:pt x="163615" y="389576"/>
                      <a:pt x="0" y="225961"/>
                      <a:pt x="0" y="24131"/>
                    </a:cubicBezTo>
                    <a:lnTo>
                      <a:pt x="2433" y="0"/>
                    </a:lnTo>
                    <a:lnTo>
                      <a:pt x="8755" y="62720"/>
                    </a:lnTo>
                    <a:cubicBezTo>
                      <a:pt x="42832" y="229247"/>
                      <a:pt x="190174" y="354515"/>
                      <a:pt x="366776" y="354515"/>
                    </a:cubicBezTo>
                    <a:lnTo>
                      <a:pt x="5196994" y="354515"/>
                    </a:lnTo>
                    <a:cubicBezTo>
                      <a:pt x="5373596" y="354515"/>
                      <a:pt x="5520939" y="229247"/>
                      <a:pt x="5555015" y="62719"/>
                    </a:cubicBezTo>
                    <a:lnTo>
                      <a:pt x="5560007"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81" name="Google Shape;4081;p33"/>
            <p:cNvGrpSpPr/>
            <p:nvPr/>
          </p:nvGrpSpPr>
          <p:grpSpPr>
            <a:xfrm>
              <a:off x="6808533" y="1745708"/>
              <a:ext cx="4401400" cy="4662000"/>
              <a:chOff x="6808533" y="1745708"/>
              <a:chExt cx="4401400" cy="4662000"/>
            </a:xfrm>
          </p:grpSpPr>
          <p:sp>
            <p:nvSpPr>
              <p:cNvPr id="4082" name="Google Shape;4082;p33"/>
              <p:cNvSpPr/>
              <p:nvPr/>
            </p:nvSpPr>
            <p:spPr>
              <a:xfrm rot="-2829965">
                <a:off x="6167451" y="3711259"/>
                <a:ext cx="5679863"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3" name="Google Shape;4083;p33"/>
              <p:cNvSpPr/>
              <p:nvPr/>
            </p:nvSpPr>
            <p:spPr>
              <a:xfrm rot="-2827716">
                <a:off x="6043945" y="3768489"/>
                <a:ext cx="5676734" cy="389373"/>
              </a:xfrm>
              <a:custGeom>
                <a:avLst/>
                <a:gdLst/>
                <a:ahLst/>
                <a:cxnLst/>
                <a:rect l="l" t="t" r="r" b="b"/>
                <a:pathLst>
                  <a:path w="5679699" h="389576" extrusionOk="0">
                    <a:moveTo>
                      <a:pt x="5572662" y="107036"/>
                    </a:moveTo>
                    <a:cubicBezTo>
                      <a:pt x="5638795" y="173169"/>
                      <a:pt x="5679699" y="264530"/>
                      <a:pt x="5679699" y="365445"/>
                    </a:cubicBezTo>
                    <a:lnTo>
                      <a:pt x="5677266" y="389576"/>
                    </a:lnTo>
                    <a:lnTo>
                      <a:pt x="5670943" y="326856"/>
                    </a:lnTo>
                    <a:cubicBezTo>
                      <a:pt x="5636867" y="160329"/>
                      <a:pt x="5489524" y="35062"/>
                      <a:pt x="5312922" y="35062"/>
                    </a:cubicBezTo>
                    <a:lnTo>
                      <a:pt x="364115" y="35062"/>
                    </a:lnTo>
                    <a:cubicBezTo>
                      <a:pt x="187513" y="35062"/>
                      <a:pt x="40170" y="160329"/>
                      <a:pt x="6094" y="326857"/>
                    </a:cubicBezTo>
                    <a:lnTo>
                      <a:pt x="1102" y="376376"/>
                    </a:lnTo>
                    <a:lnTo>
                      <a:pt x="0" y="365445"/>
                    </a:lnTo>
                    <a:cubicBezTo>
                      <a:pt x="0" y="163615"/>
                      <a:pt x="163616" y="1"/>
                      <a:pt x="365446" y="1"/>
                    </a:cubicBezTo>
                    <a:lnTo>
                      <a:pt x="5314253" y="0"/>
                    </a:lnTo>
                    <a:cubicBezTo>
                      <a:pt x="5415168" y="0"/>
                      <a:pt x="5506530" y="40904"/>
                      <a:pt x="5572662"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4" name="Google Shape;4084;p33"/>
              <p:cNvSpPr/>
              <p:nvPr/>
            </p:nvSpPr>
            <p:spPr>
              <a:xfrm rot="-2827716">
                <a:off x="6297786" y="3996999"/>
                <a:ext cx="5676733" cy="389373"/>
              </a:xfrm>
              <a:custGeom>
                <a:avLst/>
                <a:gdLst/>
                <a:ahLst/>
                <a:cxnLst/>
                <a:rect l="l" t="t" r="r" b="b"/>
                <a:pathLst>
                  <a:path w="5679698" h="389576" extrusionOk="0">
                    <a:moveTo>
                      <a:pt x="5678596" y="13200"/>
                    </a:moveTo>
                    <a:lnTo>
                      <a:pt x="5679698" y="24131"/>
                    </a:lnTo>
                    <a:cubicBezTo>
                      <a:pt x="5679698" y="225961"/>
                      <a:pt x="5516083" y="389575"/>
                      <a:pt x="5314252" y="389575"/>
                    </a:cubicBezTo>
                    <a:lnTo>
                      <a:pt x="365445" y="389576"/>
                    </a:lnTo>
                    <a:cubicBezTo>
                      <a:pt x="163615" y="389576"/>
                      <a:pt x="0" y="225961"/>
                      <a:pt x="0" y="24131"/>
                    </a:cubicBezTo>
                    <a:lnTo>
                      <a:pt x="2432" y="0"/>
                    </a:lnTo>
                    <a:lnTo>
                      <a:pt x="8755" y="62720"/>
                    </a:lnTo>
                    <a:cubicBezTo>
                      <a:pt x="42832" y="229247"/>
                      <a:pt x="190174" y="354514"/>
                      <a:pt x="366775" y="354515"/>
                    </a:cubicBezTo>
                    <a:lnTo>
                      <a:pt x="5315583" y="354514"/>
                    </a:lnTo>
                    <a:cubicBezTo>
                      <a:pt x="5492185" y="354514"/>
                      <a:pt x="5639528" y="229246"/>
                      <a:pt x="5673604" y="62719"/>
                    </a:cubicBezTo>
                    <a:lnTo>
                      <a:pt x="5678596" y="1320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85" name="Google Shape;4085;p33"/>
            <p:cNvGrpSpPr/>
            <p:nvPr/>
          </p:nvGrpSpPr>
          <p:grpSpPr>
            <a:xfrm>
              <a:off x="5824532" y="1155331"/>
              <a:ext cx="4354159" cy="4603200"/>
              <a:chOff x="5824532" y="1155331"/>
              <a:chExt cx="4354159" cy="4603200"/>
            </a:xfrm>
          </p:grpSpPr>
          <p:sp>
            <p:nvSpPr>
              <p:cNvPr id="4086" name="Google Shape;4086;p33"/>
              <p:cNvSpPr/>
              <p:nvPr/>
            </p:nvSpPr>
            <p:spPr>
              <a:xfrm rot="-2830004">
                <a:off x="5196271" y="3091482"/>
                <a:ext cx="5599622" cy="730899"/>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7" name="Google Shape;4087;p33"/>
              <p:cNvSpPr/>
              <p:nvPr/>
            </p:nvSpPr>
            <p:spPr>
              <a:xfrm rot="-2827716">
                <a:off x="5072700" y="3148580"/>
                <a:ext cx="5596872" cy="389350"/>
              </a:xfrm>
              <a:custGeom>
                <a:avLst/>
                <a:gdLst/>
                <a:ahLst/>
                <a:cxnLst/>
                <a:rect l="l" t="t" r="r" b="b"/>
                <a:pathLst>
                  <a:path w="5599795" h="389553" extrusionOk="0">
                    <a:moveTo>
                      <a:pt x="5492759" y="107036"/>
                    </a:moveTo>
                    <a:cubicBezTo>
                      <a:pt x="5558891" y="173169"/>
                      <a:pt x="5599795" y="264530"/>
                      <a:pt x="5599795" y="365445"/>
                    </a:cubicBezTo>
                    <a:lnTo>
                      <a:pt x="5597364" y="389553"/>
                    </a:lnTo>
                    <a:lnTo>
                      <a:pt x="5591045" y="326860"/>
                    </a:lnTo>
                    <a:cubicBezTo>
                      <a:pt x="5556968" y="160333"/>
                      <a:pt x="5409625" y="35065"/>
                      <a:pt x="5233024" y="35065"/>
                    </a:cubicBezTo>
                    <a:lnTo>
                      <a:pt x="364119" y="35066"/>
                    </a:lnTo>
                    <a:cubicBezTo>
                      <a:pt x="187518" y="35065"/>
                      <a:pt x="40175" y="160333"/>
                      <a:pt x="6099" y="326860"/>
                    </a:cubicBezTo>
                    <a:lnTo>
                      <a:pt x="1105" y="376401"/>
                    </a:lnTo>
                    <a:lnTo>
                      <a:pt x="0" y="365445"/>
                    </a:lnTo>
                    <a:cubicBezTo>
                      <a:pt x="0" y="163615"/>
                      <a:pt x="163615" y="0"/>
                      <a:pt x="365444" y="1"/>
                    </a:cubicBezTo>
                    <a:lnTo>
                      <a:pt x="5234350" y="0"/>
                    </a:lnTo>
                    <a:cubicBezTo>
                      <a:pt x="5335265" y="0"/>
                      <a:pt x="5426626" y="40904"/>
                      <a:pt x="54927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88" name="Google Shape;4088;p33"/>
              <p:cNvSpPr/>
              <p:nvPr/>
            </p:nvSpPr>
            <p:spPr>
              <a:xfrm rot="-2827716">
                <a:off x="5333650" y="3377103"/>
                <a:ext cx="5596872" cy="389351"/>
              </a:xfrm>
              <a:custGeom>
                <a:avLst/>
                <a:gdLst/>
                <a:ahLst/>
                <a:cxnLst/>
                <a:rect l="l" t="t" r="r" b="b"/>
                <a:pathLst>
                  <a:path w="5599795" h="389554" extrusionOk="0">
                    <a:moveTo>
                      <a:pt x="5598690" y="13152"/>
                    </a:moveTo>
                    <a:lnTo>
                      <a:pt x="5599795" y="24109"/>
                    </a:lnTo>
                    <a:cubicBezTo>
                      <a:pt x="5599795" y="225939"/>
                      <a:pt x="5436180" y="389554"/>
                      <a:pt x="5234350" y="389554"/>
                    </a:cubicBezTo>
                    <a:lnTo>
                      <a:pt x="365445" y="389554"/>
                    </a:lnTo>
                    <a:cubicBezTo>
                      <a:pt x="163614" y="389554"/>
                      <a:pt x="0" y="225939"/>
                      <a:pt x="0" y="24109"/>
                    </a:cubicBezTo>
                    <a:lnTo>
                      <a:pt x="2431" y="0"/>
                    </a:lnTo>
                    <a:lnTo>
                      <a:pt x="8750" y="62694"/>
                    </a:lnTo>
                    <a:cubicBezTo>
                      <a:pt x="42827" y="229221"/>
                      <a:pt x="190169" y="354489"/>
                      <a:pt x="366771" y="354489"/>
                    </a:cubicBezTo>
                    <a:lnTo>
                      <a:pt x="5235676" y="354489"/>
                    </a:lnTo>
                    <a:cubicBezTo>
                      <a:pt x="5412277" y="354489"/>
                      <a:pt x="5559620" y="229221"/>
                      <a:pt x="5593696" y="62694"/>
                    </a:cubicBezTo>
                    <a:lnTo>
                      <a:pt x="5598690"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89" name="Google Shape;4089;p33"/>
            <p:cNvGrpSpPr/>
            <p:nvPr/>
          </p:nvGrpSpPr>
          <p:grpSpPr>
            <a:xfrm>
              <a:off x="2134683" y="1406427"/>
              <a:ext cx="4494099" cy="4755300"/>
              <a:chOff x="2134683" y="1406427"/>
              <a:chExt cx="4494099" cy="4755300"/>
            </a:xfrm>
          </p:grpSpPr>
          <p:sp>
            <p:nvSpPr>
              <p:cNvPr id="4090" name="Google Shape;4090;p33"/>
              <p:cNvSpPr/>
              <p:nvPr/>
            </p:nvSpPr>
            <p:spPr>
              <a:xfrm rot="-2829977">
                <a:off x="1469270" y="3422451"/>
                <a:ext cx="5814027" cy="723252"/>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1" name="Google Shape;4091;p33"/>
              <p:cNvSpPr/>
              <p:nvPr/>
            </p:nvSpPr>
            <p:spPr>
              <a:xfrm rot="-2827716">
                <a:off x="1347244" y="3479082"/>
                <a:ext cx="5810844" cy="385501"/>
              </a:xfrm>
              <a:custGeom>
                <a:avLst/>
                <a:gdLst/>
                <a:ahLst/>
                <a:cxnLst/>
                <a:rect l="l" t="t" r="r" b="b"/>
                <a:pathLst>
                  <a:path w="5813879" h="385702" extrusionOk="0">
                    <a:moveTo>
                      <a:pt x="5707969" y="105910"/>
                    </a:moveTo>
                    <a:cubicBezTo>
                      <a:pt x="5773405" y="171347"/>
                      <a:pt x="5813879" y="261747"/>
                      <a:pt x="5813879" y="361600"/>
                    </a:cubicBezTo>
                    <a:lnTo>
                      <a:pt x="5813877" y="361600"/>
                    </a:lnTo>
                    <a:lnTo>
                      <a:pt x="5811448" y="385702"/>
                    </a:lnTo>
                    <a:lnTo>
                      <a:pt x="5805207" y="323791"/>
                    </a:lnTo>
                    <a:cubicBezTo>
                      <a:pt x="5771489" y="159015"/>
                      <a:pt x="5625695" y="35065"/>
                      <a:pt x="5450953" y="35065"/>
                    </a:cubicBezTo>
                    <a:lnTo>
                      <a:pt x="360274" y="35066"/>
                    </a:lnTo>
                    <a:cubicBezTo>
                      <a:pt x="185532" y="35065"/>
                      <a:pt x="39739" y="159016"/>
                      <a:pt x="6021" y="323791"/>
                    </a:cubicBezTo>
                    <a:lnTo>
                      <a:pt x="1105" y="372556"/>
                    </a:lnTo>
                    <a:lnTo>
                      <a:pt x="0" y="361600"/>
                    </a:lnTo>
                    <a:lnTo>
                      <a:pt x="7347" y="288725"/>
                    </a:lnTo>
                    <a:cubicBezTo>
                      <a:pt x="41065" y="123951"/>
                      <a:pt x="186858" y="0"/>
                      <a:pt x="361600" y="0"/>
                    </a:cubicBezTo>
                    <a:lnTo>
                      <a:pt x="5452279" y="0"/>
                    </a:lnTo>
                    <a:cubicBezTo>
                      <a:pt x="5552132" y="0"/>
                      <a:pt x="5642532" y="40474"/>
                      <a:pt x="5707969" y="10591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2" name="Google Shape;4092;p33"/>
              <p:cNvSpPr/>
              <p:nvPr/>
            </p:nvSpPr>
            <p:spPr>
              <a:xfrm rot="-2827716">
                <a:off x="1605376" y="3704992"/>
                <a:ext cx="5810844" cy="385508"/>
              </a:xfrm>
              <a:custGeom>
                <a:avLst/>
                <a:gdLst/>
                <a:ahLst/>
                <a:cxnLst/>
                <a:rect l="l" t="t" r="r" b="b"/>
                <a:pathLst>
                  <a:path w="5813879" h="385709" extrusionOk="0">
                    <a:moveTo>
                      <a:pt x="5812774" y="13146"/>
                    </a:moveTo>
                    <a:lnTo>
                      <a:pt x="5813879" y="24109"/>
                    </a:lnTo>
                    <a:lnTo>
                      <a:pt x="5813878" y="24109"/>
                    </a:lnTo>
                    <a:cubicBezTo>
                      <a:pt x="5813877" y="223815"/>
                      <a:pt x="5651984" y="385709"/>
                      <a:pt x="5452278" y="385709"/>
                    </a:cubicBezTo>
                    <a:lnTo>
                      <a:pt x="361601" y="385708"/>
                    </a:lnTo>
                    <a:cubicBezTo>
                      <a:pt x="186857" y="385708"/>
                      <a:pt x="41065" y="261758"/>
                      <a:pt x="7347" y="96983"/>
                    </a:cubicBezTo>
                    <a:lnTo>
                      <a:pt x="0" y="24109"/>
                    </a:lnTo>
                    <a:lnTo>
                      <a:pt x="2431" y="0"/>
                    </a:lnTo>
                    <a:lnTo>
                      <a:pt x="8673" y="61918"/>
                    </a:lnTo>
                    <a:cubicBezTo>
                      <a:pt x="42391" y="226693"/>
                      <a:pt x="188183" y="350643"/>
                      <a:pt x="362926" y="350643"/>
                    </a:cubicBezTo>
                    <a:lnTo>
                      <a:pt x="5453604" y="350644"/>
                    </a:lnTo>
                    <a:cubicBezTo>
                      <a:pt x="5628346" y="350644"/>
                      <a:pt x="5774139" y="226694"/>
                      <a:pt x="5807857" y="61919"/>
                    </a:cubicBezTo>
                    <a:lnTo>
                      <a:pt x="5812774" y="1314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93" name="Google Shape;4093;p33"/>
            <p:cNvGrpSpPr/>
            <p:nvPr/>
          </p:nvGrpSpPr>
          <p:grpSpPr>
            <a:xfrm>
              <a:off x="6182744" y="2351413"/>
              <a:ext cx="4257816" cy="4499400"/>
              <a:chOff x="6182744" y="2351413"/>
              <a:chExt cx="4257816" cy="4499400"/>
            </a:xfrm>
          </p:grpSpPr>
          <p:sp>
            <p:nvSpPr>
              <p:cNvPr id="4094" name="Google Shape;4094;p33"/>
              <p:cNvSpPr/>
              <p:nvPr/>
            </p:nvSpPr>
            <p:spPr>
              <a:xfrm rot="-2830035">
                <a:off x="5577129" y="4235663"/>
                <a:ext cx="5458031"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5" name="Google Shape;4095;p33"/>
              <p:cNvSpPr/>
              <p:nvPr/>
            </p:nvSpPr>
            <p:spPr>
              <a:xfrm rot="-2827716">
                <a:off x="5453545" y="4292751"/>
                <a:ext cx="5455263" cy="389351"/>
              </a:xfrm>
              <a:custGeom>
                <a:avLst/>
                <a:gdLst/>
                <a:ahLst/>
                <a:cxnLst/>
                <a:rect l="l" t="t" r="r" b="b"/>
                <a:pathLst>
                  <a:path w="5458112" h="389554" extrusionOk="0">
                    <a:moveTo>
                      <a:pt x="5351075" y="107037"/>
                    </a:moveTo>
                    <a:cubicBezTo>
                      <a:pt x="5417207" y="173169"/>
                      <a:pt x="5458112" y="264530"/>
                      <a:pt x="5458112" y="365445"/>
                    </a:cubicBezTo>
                    <a:lnTo>
                      <a:pt x="5455681" y="389554"/>
                    </a:lnTo>
                    <a:lnTo>
                      <a:pt x="5449360" y="326860"/>
                    </a:lnTo>
                    <a:cubicBezTo>
                      <a:pt x="5415284" y="160333"/>
                      <a:pt x="5267942" y="35065"/>
                      <a:pt x="5091341" y="35066"/>
                    </a:cubicBezTo>
                    <a:lnTo>
                      <a:pt x="364118" y="35065"/>
                    </a:lnTo>
                    <a:cubicBezTo>
                      <a:pt x="187517" y="35066"/>
                      <a:pt x="40174" y="160334"/>
                      <a:pt x="6098" y="326861"/>
                    </a:cubicBezTo>
                    <a:lnTo>
                      <a:pt x="1104" y="376403"/>
                    </a:lnTo>
                    <a:lnTo>
                      <a:pt x="0" y="365446"/>
                    </a:lnTo>
                    <a:cubicBezTo>
                      <a:pt x="-1" y="163616"/>
                      <a:pt x="163615" y="1"/>
                      <a:pt x="365444" y="0"/>
                    </a:cubicBezTo>
                    <a:lnTo>
                      <a:pt x="5092667" y="1"/>
                    </a:lnTo>
                    <a:cubicBezTo>
                      <a:pt x="5193582" y="1"/>
                      <a:pt x="5284943" y="40904"/>
                      <a:pt x="5351075"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6" name="Google Shape;4096;p33"/>
              <p:cNvSpPr/>
              <p:nvPr/>
            </p:nvSpPr>
            <p:spPr>
              <a:xfrm rot="-2827716">
                <a:off x="5714497" y="4521277"/>
                <a:ext cx="5455263" cy="389350"/>
              </a:xfrm>
              <a:custGeom>
                <a:avLst/>
                <a:gdLst/>
                <a:ahLst/>
                <a:cxnLst/>
                <a:rect l="l" t="t" r="r" b="b"/>
                <a:pathLst>
                  <a:path w="5458112" h="389553" extrusionOk="0">
                    <a:moveTo>
                      <a:pt x="5457007" y="13151"/>
                    </a:moveTo>
                    <a:lnTo>
                      <a:pt x="5458112" y="24107"/>
                    </a:lnTo>
                    <a:cubicBezTo>
                      <a:pt x="5458112" y="225937"/>
                      <a:pt x="5294496" y="389553"/>
                      <a:pt x="5092667" y="389553"/>
                    </a:cubicBezTo>
                    <a:lnTo>
                      <a:pt x="365445" y="389553"/>
                    </a:lnTo>
                    <a:cubicBezTo>
                      <a:pt x="163615" y="389553"/>
                      <a:pt x="0" y="225938"/>
                      <a:pt x="0" y="24108"/>
                    </a:cubicBezTo>
                    <a:lnTo>
                      <a:pt x="2430" y="0"/>
                    </a:lnTo>
                    <a:lnTo>
                      <a:pt x="8750" y="62693"/>
                    </a:lnTo>
                    <a:cubicBezTo>
                      <a:pt x="42827" y="229220"/>
                      <a:pt x="190169" y="354488"/>
                      <a:pt x="366771" y="354488"/>
                    </a:cubicBezTo>
                    <a:lnTo>
                      <a:pt x="5093993" y="354487"/>
                    </a:lnTo>
                    <a:cubicBezTo>
                      <a:pt x="5270594" y="354488"/>
                      <a:pt x="5417937" y="229219"/>
                      <a:pt x="5452013" y="62692"/>
                    </a:cubicBezTo>
                    <a:lnTo>
                      <a:pt x="5457007" y="13151"/>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097" name="Google Shape;4097;p33"/>
            <p:cNvGrpSpPr/>
            <p:nvPr/>
          </p:nvGrpSpPr>
          <p:grpSpPr>
            <a:xfrm>
              <a:off x="2617490" y="2742232"/>
              <a:ext cx="3927230" cy="4143000"/>
              <a:chOff x="2617490" y="2742232"/>
              <a:chExt cx="3927230" cy="4143000"/>
            </a:xfrm>
          </p:grpSpPr>
          <p:sp>
            <p:nvSpPr>
              <p:cNvPr id="4098" name="Google Shape;4098;p33"/>
              <p:cNvSpPr/>
              <p:nvPr/>
            </p:nvSpPr>
            <p:spPr>
              <a:xfrm rot="-2829980">
                <a:off x="2089685" y="4448282"/>
                <a:ext cx="497211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099" name="Google Shape;4099;p33"/>
              <p:cNvSpPr/>
              <p:nvPr/>
            </p:nvSpPr>
            <p:spPr>
              <a:xfrm rot="-2827716">
                <a:off x="1965948" y="4505227"/>
                <a:ext cx="4969364" cy="389350"/>
              </a:xfrm>
              <a:custGeom>
                <a:avLst/>
                <a:gdLst/>
                <a:ahLst/>
                <a:cxnLst/>
                <a:rect l="l" t="t" r="r" b="b"/>
                <a:pathLst>
                  <a:path w="4971959" h="389553" extrusionOk="0">
                    <a:moveTo>
                      <a:pt x="4864923" y="107036"/>
                    </a:moveTo>
                    <a:cubicBezTo>
                      <a:pt x="4931056" y="173169"/>
                      <a:pt x="4971959" y="264530"/>
                      <a:pt x="4971959" y="365445"/>
                    </a:cubicBezTo>
                    <a:lnTo>
                      <a:pt x="4969529" y="389553"/>
                    </a:lnTo>
                    <a:lnTo>
                      <a:pt x="4963209" y="326860"/>
                    </a:lnTo>
                    <a:cubicBezTo>
                      <a:pt x="4929133" y="160333"/>
                      <a:pt x="4781790" y="35065"/>
                      <a:pt x="4605189" y="35065"/>
                    </a:cubicBezTo>
                    <a:lnTo>
                      <a:pt x="364119" y="35065"/>
                    </a:lnTo>
                    <a:cubicBezTo>
                      <a:pt x="187518" y="35065"/>
                      <a:pt x="40175" y="160333"/>
                      <a:pt x="6099" y="326860"/>
                    </a:cubicBezTo>
                    <a:lnTo>
                      <a:pt x="1104" y="376401"/>
                    </a:lnTo>
                    <a:lnTo>
                      <a:pt x="0" y="365445"/>
                    </a:lnTo>
                    <a:cubicBezTo>
                      <a:pt x="0" y="163615"/>
                      <a:pt x="163615" y="0"/>
                      <a:pt x="365445" y="0"/>
                    </a:cubicBezTo>
                    <a:lnTo>
                      <a:pt x="4606515" y="0"/>
                    </a:lnTo>
                    <a:cubicBezTo>
                      <a:pt x="4707430" y="0"/>
                      <a:pt x="4798791" y="40904"/>
                      <a:pt x="4864923"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00" name="Google Shape;4100;p33"/>
              <p:cNvSpPr/>
              <p:nvPr/>
            </p:nvSpPr>
            <p:spPr>
              <a:xfrm rot="-2827716">
                <a:off x="2226898" y="4733750"/>
                <a:ext cx="4969364" cy="389351"/>
              </a:xfrm>
              <a:custGeom>
                <a:avLst/>
                <a:gdLst/>
                <a:ahLst/>
                <a:cxnLst/>
                <a:rect l="l" t="t" r="r" b="b"/>
                <a:pathLst>
                  <a:path w="4971959" h="389554" extrusionOk="0">
                    <a:moveTo>
                      <a:pt x="4970855" y="13152"/>
                    </a:moveTo>
                    <a:lnTo>
                      <a:pt x="4971959" y="24109"/>
                    </a:lnTo>
                    <a:cubicBezTo>
                      <a:pt x="4971960" y="225940"/>
                      <a:pt x="4808344" y="389554"/>
                      <a:pt x="4606515" y="389553"/>
                    </a:cubicBezTo>
                    <a:lnTo>
                      <a:pt x="365446" y="389554"/>
                    </a:lnTo>
                    <a:cubicBezTo>
                      <a:pt x="163615" y="389554"/>
                      <a:pt x="0" y="225939"/>
                      <a:pt x="0" y="24109"/>
                    </a:cubicBezTo>
                    <a:lnTo>
                      <a:pt x="2430" y="0"/>
                    </a:lnTo>
                    <a:lnTo>
                      <a:pt x="8750" y="62694"/>
                    </a:lnTo>
                    <a:cubicBezTo>
                      <a:pt x="42827" y="229221"/>
                      <a:pt x="190170" y="354489"/>
                      <a:pt x="366771" y="354488"/>
                    </a:cubicBezTo>
                    <a:lnTo>
                      <a:pt x="4607841" y="354488"/>
                    </a:lnTo>
                    <a:cubicBezTo>
                      <a:pt x="4784442" y="354489"/>
                      <a:pt x="4931785" y="229221"/>
                      <a:pt x="4965861" y="62694"/>
                    </a:cubicBezTo>
                    <a:lnTo>
                      <a:pt x="4970855" y="13152"/>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01" name="Google Shape;4101;p33"/>
            <p:cNvGrpSpPr/>
            <p:nvPr/>
          </p:nvGrpSpPr>
          <p:grpSpPr>
            <a:xfrm>
              <a:off x="9275607" y="3248167"/>
              <a:ext cx="2404844" cy="2545800"/>
              <a:chOff x="9275607" y="3248167"/>
              <a:chExt cx="2404844" cy="2545800"/>
            </a:xfrm>
          </p:grpSpPr>
          <p:sp>
            <p:nvSpPr>
              <p:cNvPr id="4102" name="Google Shape;4102;p33"/>
              <p:cNvSpPr/>
              <p:nvPr/>
            </p:nvSpPr>
            <p:spPr>
              <a:xfrm rot="-2830077">
                <a:off x="8888438" y="4357500"/>
                <a:ext cx="3168338" cy="327135"/>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03" name="Google Shape;4103;p33"/>
              <p:cNvSpPr/>
              <p:nvPr/>
            </p:nvSpPr>
            <p:spPr>
              <a:xfrm rot="-2827716">
                <a:off x="8837051" y="4381832"/>
                <a:ext cx="3166615" cy="184314"/>
              </a:xfrm>
              <a:custGeom>
                <a:avLst/>
                <a:gdLst/>
                <a:ahLst/>
                <a:cxnLst/>
                <a:rect l="l" t="t" r="r" b="b"/>
                <a:pathLst>
                  <a:path w="3168269" h="184410" extrusionOk="0">
                    <a:moveTo>
                      <a:pt x="3120354" y="47916"/>
                    </a:moveTo>
                    <a:cubicBezTo>
                      <a:pt x="3149958" y="77520"/>
                      <a:pt x="3168269" y="118419"/>
                      <a:pt x="3168269" y="163593"/>
                    </a:cubicBezTo>
                    <a:lnTo>
                      <a:pt x="3164066" y="184410"/>
                    </a:lnTo>
                    <a:lnTo>
                      <a:pt x="3154087" y="134981"/>
                    </a:lnTo>
                    <a:cubicBezTo>
                      <a:pt x="3129252" y="76265"/>
                      <a:pt x="3071113" y="35066"/>
                      <a:pt x="3003350" y="35065"/>
                    </a:cubicBezTo>
                    <a:lnTo>
                      <a:pt x="162267" y="35065"/>
                    </a:lnTo>
                    <a:cubicBezTo>
                      <a:pt x="94504" y="35065"/>
                      <a:pt x="36365" y="76265"/>
                      <a:pt x="11530" y="134981"/>
                    </a:cubicBezTo>
                    <a:lnTo>
                      <a:pt x="2877" y="177843"/>
                    </a:lnTo>
                    <a:lnTo>
                      <a:pt x="1" y="163594"/>
                    </a:lnTo>
                    <a:cubicBezTo>
                      <a:pt x="0" y="73243"/>
                      <a:pt x="73243" y="0"/>
                      <a:pt x="163593" y="0"/>
                    </a:cubicBezTo>
                    <a:lnTo>
                      <a:pt x="3004676" y="0"/>
                    </a:lnTo>
                    <a:cubicBezTo>
                      <a:pt x="3049851" y="0"/>
                      <a:pt x="3090750" y="18312"/>
                      <a:pt x="3120354" y="4791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04" name="Google Shape;4104;p33"/>
              <p:cNvSpPr/>
              <p:nvPr/>
            </p:nvSpPr>
            <p:spPr>
              <a:xfrm rot="-2827716">
                <a:off x="8952392" y="4475363"/>
                <a:ext cx="3166615" cy="184313"/>
              </a:xfrm>
              <a:custGeom>
                <a:avLst/>
                <a:gdLst/>
                <a:ahLst/>
                <a:cxnLst/>
                <a:rect l="l" t="t" r="r" b="b"/>
                <a:pathLst>
                  <a:path w="3168269" h="184409" extrusionOk="0">
                    <a:moveTo>
                      <a:pt x="3165392" y="6567"/>
                    </a:moveTo>
                    <a:lnTo>
                      <a:pt x="3168269" y="20815"/>
                    </a:lnTo>
                    <a:cubicBezTo>
                      <a:pt x="3168269" y="111166"/>
                      <a:pt x="3095027" y="184408"/>
                      <a:pt x="3004676" y="184409"/>
                    </a:cubicBezTo>
                    <a:lnTo>
                      <a:pt x="163593" y="184409"/>
                    </a:lnTo>
                    <a:cubicBezTo>
                      <a:pt x="73243" y="184409"/>
                      <a:pt x="0" y="111166"/>
                      <a:pt x="1" y="20816"/>
                    </a:cubicBezTo>
                    <a:lnTo>
                      <a:pt x="4203" y="0"/>
                    </a:lnTo>
                    <a:lnTo>
                      <a:pt x="14182" y="49428"/>
                    </a:lnTo>
                    <a:cubicBezTo>
                      <a:pt x="39017" y="108145"/>
                      <a:pt x="97156" y="149344"/>
                      <a:pt x="164919" y="149344"/>
                    </a:cubicBezTo>
                    <a:lnTo>
                      <a:pt x="3006002" y="149344"/>
                    </a:lnTo>
                    <a:cubicBezTo>
                      <a:pt x="3073765" y="149344"/>
                      <a:pt x="3131904" y="108144"/>
                      <a:pt x="3156739" y="49428"/>
                    </a:cubicBezTo>
                    <a:lnTo>
                      <a:pt x="3165392" y="656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05" name="Google Shape;4105;p33"/>
            <p:cNvGrpSpPr/>
            <p:nvPr/>
          </p:nvGrpSpPr>
          <p:grpSpPr>
            <a:xfrm>
              <a:off x="2075692" y="52828"/>
              <a:ext cx="4347442" cy="4607700"/>
              <a:chOff x="2075692" y="52828"/>
              <a:chExt cx="4347442" cy="4607700"/>
            </a:xfrm>
          </p:grpSpPr>
          <p:sp>
            <p:nvSpPr>
              <p:cNvPr id="4106" name="Google Shape;4106;p33"/>
              <p:cNvSpPr/>
              <p:nvPr/>
            </p:nvSpPr>
            <p:spPr>
              <a:xfrm rot="-2829994">
                <a:off x="1427732" y="2009381"/>
                <a:ext cx="5639319" cy="694594"/>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07" name="Google Shape;4107;p33"/>
              <p:cNvSpPr/>
              <p:nvPr/>
            </p:nvSpPr>
            <p:spPr>
              <a:xfrm rot="-2827716">
                <a:off x="1310940" y="2063599"/>
                <a:ext cx="5636336" cy="371302"/>
              </a:xfrm>
              <a:custGeom>
                <a:avLst/>
                <a:gdLst/>
                <a:ahLst/>
                <a:cxnLst/>
                <a:rect l="l" t="t" r="r" b="b"/>
                <a:pathLst>
                  <a:path w="5639280" h="371496" extrusionOk="0">
                    <a:moveTo>
                      <a:pt x="5537534" y="101745"/>
                    </a:moveTo>
                    <a:cubicBezTo>
                      <a:pt x="5600398" y="164609"/>
                      <a:pt x="5639280" y="251454"/>
                      <a:pt x="5639280" y="347381"/>
                    </a:cubicBezTo>
                    <a:lnTo>
                      <a:pt x="5636849" y="371496"/>
                    </a:lnTo>
                    <a:lnTo>
                      <a:pt x="5630895" y="312435"/>
                    </a:lnTo>
                    <a:cubicBezTo>
                      <a:pt x="5598503" y="154139"/>
                      <a:pt x="5458442" y="35063"/>
                      <a:pt x="5290571" y="35063"/>
                    </a:cubicBezTo>
                    <a:lnTo>
                      <a:pt x="346054" y="35063"/>
                    </a:lnTo>
                    <a:cubicBezTo>
                      <a:pt x="178182" y="35063"/>
                      <a:pt x="38122" y="154139"/>
                      <a:pt x="5731" y="312436"/>
                    </a:cubicBezTo>
                    <a:lnTo>
                      <a:pt x="1104" y="358331"/>
                    </a:lnTo>
                    <a:lnTo>
                      <a:pt x="0" y="347382"/>
                    </a:lnTo>
                    <a:cubicBezTo>
                      <a:pt x="0" y="155528"/>
                      <a:pt x="155527" y="-1"/>
                      <a:pt x="347382" y="0"/>
                    </a:cubicBezTo>
                    <a:lnTo>
                      <a:pt x="5291898" y="0"/>
                    </a:lnTo>
                    <a:cubicBezTo>
                      <a:pt x="5387825" y="0"/>
                      <a:pt x="5474670" y="38881"/>
                      <a:pt x="5537534" y="10174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08" name="Google Shape;4108;p33"/>
              <p:cNvSpPr/>
              <p:nvPr/>
            </p:nvSpPr>
            <p:spPr>
              <a:xfrm rot="-2827716">
                <a:off x="1551550" y="2279838"/>
                <a:ext cx="5636336" cy="371302"/>
              </a:xfrm>
              <a:custGeom>
                <a:avLst/>
                <a:gdLst/>
                <a:ahLst/>
                <a:cxnLst/>
                <a:rect l="l" t="t" r="r" b="b"/>
                <a:pathLst>
                  <a:path w="5639280" h="371496" extrusionOk="0">
                    <a:moveTo>
                      <a:pt x="5638176" y="13165"/>
                    </a:moveTo>
                    <a:lnTo>
                      <a:pt x="5639280" y="24114"/>
                    </a:lnTo>
                    <a:cubicBezTo>
                      <a:pt x="5639279" y="215968"/>
                      <a:pt x="5483752" y="371496"/>
                      <a:pt x="5291898" y="371496"/>
                    </a:cubicBezTo>
                    <a:lnTo>
                      <a:pt x="347382" y="371496"/>
                    </a:lnTo>
                    <a:cubicBezTo>
                      <a:pt x="155528" y="371496"/>
                      <a:pt x="-1" y="215969"/>
                      <a:pt x="0" y="24114"/>
                    </a:cubicBezTo>
                    <a:lnTo>
                      <a:pt x="2431" y="0"/>
                    </a:lnTo>
                    <a:lnTo>
                      <a:pt x="8385" y="59061"/>
                    </a:lnTo>
                    <a:cubicBezTo>
                      <a:pt x="40776" y="217356"/>
                      <a:pt x="180837" y="336432"/>
                      <a:pt x="348709" y="336432"/>
                    </a:cubicBezTo>
                    <a:lnTo>
                      <a:pt x="5293225" y="336433"/>
                    </a:lnTo>
                    <a:cubicBezTo>
                      <a:pt x="5461097" y="336432"/>
                      <a:pt x="5601157" y="217357"/>
                      <a:pt x="5633549" y="59060"/>
                    </a:cubicBezTo>
                    <a:lnTo>
                      <a:pt x="5638176"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09" name="Google Shape;4109;p33"/>
            <p:cNvGrpSpPr/>
            <p:nvPr/>
          </p:nvGrpSpPr>
          <p:grpSpPr>
            <a:xfrm>
              <a:off x="1470547" y="379512"/>
              <a:ext cx="1786005" cy="1894200"/>
              <a:chOff x="1470547" y="379512"/>
              <a:chExt cx="1786005" cy="1894200"/>
            </a:xfrm>
          </p:grpSpPr>
          <p:sp>
            <p:nvSpPr>
              <p:cNvPr id="4110" name="Google Shape;4110;p33"/>
              <p:cNvSpPr/>
              <p:nvPr/>
            </p:nvSpPr>
            <p:spPr>
              <a:xfrm rot="-2829958">
                <a:off x="1188617" y="1198925"/>
                <a:ext cx="2346159" cy="255373"/>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11" name="Google Shape;4111;p33"/>
              <p:cNvSpPr/>
              <p:nvPr/>
            </p:nvSpPr>
            <p:spPr>
              <a:xfrm rot="-2827716">
                <a:off x="1150177" y="1217048"/>
                <a:ext cx="2344831" cy="148419"/>
              </a:xfrm>
              <a:custGeom>
                <a:avLst/>
                <a:gdLst/>
                <a:ahLst/>
                <a:cxnLst/>
                <a:rect l="l" t="t" r="r" b="b"/>
                <a:pathLst>
                  <a:path w="2346056" h="148497" extrusionOk="0">
                    <a:moveTo>
                      <a:pt x="2308660" y="37397"/>
                    </a:moveTo>
                    <a:cubicBezTo>
                      <a:pt x="2331765" y="60503"/>
                      <a:pt x="2346056" y="92423"/>
                      <a:pt x="2346056" y="127681"/>
                    </a:cubicBezTo>
                    <a:lnTo>
                      <a:pt x="2346055" y="127680"/>
                    </a:lnTo>
                    <a:lnTo>
                      <a:pt x="2341853" y="148497"/>
                    </a:lnTo>
                    <a:lnTo>
                      <a:pt x="2334695" y="113045"/>
                    </a:lnTo>
                    <a:cubicBezTo>
                      <a:pt x="2315313" y="67219"/>
                      <a:pt x="2269936" y="35064"/>
                      <a:pt x="2217049" y="35064"/>
                    </a:cubicBezTo>
                    <a:lnTo>
                      <a:pt x="126353" y="35064"/>
                    </a:lnTo>
                    <a:cubicBezTo>
                      <a:pt x="73466" y="35064"/>
                      <a:pt x="28089" y="67219"/>
                      <a:pt x="8706" y="113045"/>
                    </a:cubicBezTo>
                    <a:lnTo>
                      <a:pt x="2876" y="141924"/>
                    </a:lnTo>
                    <a:lnTo>
                      <a:pt x="0" y="127680"/>
                    </a:lnTo>
                    <a:lnTo>
                      <a:pt x="10034" y="77982"/>
                    </a:lnTo>
                    <a:cubicBezTo>
                      <a:pt x="29416" y="32155"/>
                      <a:pt x="74793" y="1"/>
                      <a:pt x="127680" y="1"/>
                    </a:cubicBezTo>
                    <a:lnTo>
                      <a:pt x="2218376" y="0"/>
                    </a:lnTo>
                    <a:cubicBezTo>
                      <a:pt x="2253634" y="0"/>
                      <a:pt x="2285554" y="14291"/>
                      <a:pt x="2308660" y="3739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12" name="Google Shape;4112;p33"/>
              <p:cNvSpPr/>
              <p:nvPr/>
            </p:nvSpPr>
            <p:spPr>
              <a:xfrm rot="-2827716">
                <a:off x="1232089" y="1286157"/>
                <a:ext cx="2344831" cy="148422"/>
              </a:xfrm>
              <a:custGeom>
                <a:avLst/>
                <a:gdLst/>
                <a:ahLst/>
                <a:cxnLst/>
                <a:rect l="l" t="t" r="r" b="b"/>
                <a:pathLst>
                  <a:path w="2346056" h="148500" extrusionOk="0">
                    <a:moveTo>
                      <a:pt x="2343180" y="6573"/>
                    </a:moveTo>
                    <a:lnTo>
                      <a:pt x="2346056" y="20821"/>
                    </a:lnTo>
                    <a:lnTo>
                      <a:pt x="2346055" y="20820"/>
                    </a:lnTo>
                    <a:cubicBezTo>
                      <a:pt x="2346055" y="91336"/>
                      <a:pt x="2288891" y="148500"/>
                      <a:pt x="2218375" y="148500"/>
                    </a:cubicBezTo>
                    <a:lnTo>
                      <a:pt x="127680" y="148499"/>
                    </a:lnTo>
                    <a:cubicBezTo>
                      <a:pt x="74793" y="148499"/>
                      <a:pt x="29416" y="116344"/>
                      <a:pt x="10034" y="70518"/>
                    </a:cubicBezTo>
                    <a:lnTo>
                      <a:pt x="0" y="20819"/>
                    </a:lnTo>
                    <a:lnTo>
                      <a:pt x="4203" y="0"/>
                    </a:lnTo>
                    <a:lnTo>
                      <a:pt x="11361" y="35454"/>
                    </a:lnTo>
                    <a:cubicBezTo>
                      <a:pt x="30744" y="81280"/>
                      <a:pt x="76120" y="113435"/>
                      <a:pt x="129007" y="113435"/>
                    </a:cubicBezTo>
                    <a:lnTo>
                      <a:pt x="2219702" y="113436"/>
                    </a:lnTo>
                    <a:cubicBezTo>
                      <a:pt x="2272589" y="113436"/>
                      <a:pt x="2317966" y="81282"/>
                      <a:pt x="2337348" y="35455"/>
                    </a:cubicBezTo>
                    <a:lnTo>
                      <a:pt x="2343180"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13" name="Google Shape;4113;p33"/>
            <p:cNvGrpSpPr/>
            <p:nvPr/>
          </p:nvGrpSpPr>
          <p:grpSpPr>
            <a:xfrm>
              <a:off x="459511" y="835636"/>
              <a:ext cx="3285587" cy="3486900"/>
              <a:chOff x="459511" y="835636"/>
              <a:chExt cx="3285587" cy="3486900"/>
            </a:xfrm>
          </p:grpSpPr>
          <p:sp>
            <p:nvSpPr>
              <p:cNvPr id="4114" name="Google Shape;4114;p33"/>
              <p:cNvSpPr/>
              <p:nvPr/>
            </p:nvSpPr>
            <p:spPr>
              <a:xfrm rot="-2830019">
                <a:off x="-56761" y="2341433"/>
                <a:ext cx="4314245" cy="475306"/>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15" name="Google Shape;4115;p33"/>
              <p:cNvSpPr/>
              <p:nvPr/>
            </p:nvSpPr>
            <p:spPr>
              <a:xfrm rot="-2827716">
                <a:off x="-133745" y="2377546"/>
                <a:ext cx="4311929" cy="261669"/>
              </a:xfrm>
              <a:custGeom>
                <a:avLst/>
                <a:gdLst/>
                <a:ahLst/>
                <a:cxnLst/>
                <a:rect l="l" t="t" r="r" b="b"/>
                <a:pathLst>
                  <a:path w="4314181" h="261806" extrusionOk="0">
                    <a:moveTo>
                      <a:pt x="4244562" y="69619"/>
                    </a:moveTo>
                    <a:cubicBezTo>
                      <a:pt x="4287576" y="112632"/>
                      <a:pt x="4314180" y="172055"/>
                      <a:pt x="4314181" y="237692"/>
                    </a:cubicBezTo>
                    <a:lnTo>
                      <a:pt x="4311749" y="261806"/>
                    </a:lnTo>
                    <a:lnTo>
                      <a:pt x="4308024" y="224853"/>
                    </a:lnTo>
                    <a:cubicBezTo>
                      <a:pt x="4285860" y="116541"/>
                      <a:pt x="4190026" y="35064"/>
                      <a:pt x="4075162" y="35064"/>
                    </a:cubicBezTo>
                    <a:lnTo>
                      <a:pt x="236364" y="35064"/>
                    </a:lnTo>
                    <a:cubicBezTo>
                      <a:pt x="121500" y="35064"/>
                      <a:pt x="25666" y="116541"/>
                      <a:pt x="3502" y="224853"/>
                    </a:cubicBezTo>
                    <a:lnTo>
                      <a:pt x="1104" y="248640"/>
                    </a:lnTo>
                    <a:lnTo>
                      <a:pt x="0" y="237692"/>
                    </a:lnTo>
                    <a:cubicBezTo>
                      <a:pt x="0" y="106419"/>
                      <a:pt x="106418" y="0"/>
                      <a:pt x="237691" y="1"/>
                    </a:cubicBezTo>
                    <a:lnTo>
                      <a:pt x="4076489" y="0"/>
                    </a:lnTo>
                    <a:cubicBezTo>
                      <a:pt x="4142126" y="0"/>
                      <a:pt x="4201548" y="26605"/>
                      <a:pt x="4244562" y="69619"/>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16" name="Google Shape;4116;p33"/>
              <p:cNvSpPr/>
              <p:nvPr/>
            </p:nvSpPr>
            <p:spPr>
              <a:xfrm rot="-2827716">
                <a:off x="26426" y="2519211"/>
                <a:ext cx="4311928" cy="261670"/>
              </a:xfrm>
              <a:custGeom>
                <a:avLst/>
                <a:gdLst/>
                <a:ahLst/>
                <a:cxnLst/>
                <a:rect l="l" t="t" r="r" b="b"/>
                <a:pathLst>
                  <a:path w="4314180" h="261807" extrusionOk="0">
                    <a:moveTo>
                      <a:pt x="4313076" y="13166"/>
                    </a:moveTo>
                    <a:lnTo>
                      <a:pt x="4314180" y="24115"/>
                    </a:lnTo>
                    <a:cubicBezTo>
                      <a:pt x="4314179" y="155388"/>
                      <a:pt x="4207762" y="261806"/>
                      <a:pt x="4076489" y="261807"/>
                    </a:cubicBezTo>
                    <a:lnTo>
                      <a:pt x="237690" y="261806"/>
                    </a:lnTo>
                    <a:cubicBezTo>
                      <a:pt x="106418" y="261807"/>
                      <a:pt x="0" y="155388"/>
                      <a:pt x="0" y="24116"/>
                    </a:cubicBezTo>
                    <a:lnTo>
                      <a:pt x="2431" y="0"/>
                    </a:lnTo>
                    <a:lnTo>
                      <a:pt x="6156" y="36955"/>
                    </a:lnTo>
                    <a:cubicBezTo>
                      <a:pt x="28320" y="145267"/>
                      <a:pt x="124154" y="226743"/>
                      <a:pt x="239018" y="226743"/>
                    </a:cubicBezTo>
                    <a:lnTo>
                      <a:pt x="4077816" y="226743"/>
                    </a:lnTo>
                    <a:cubicBezTo>
                      <a:pt x="4192680" y="226743"/>
                      <a:pt x="4288514" y="145266"/>
                      <a:pt x="4310678" y="36954"/>
                    </a:cubicBezTo>
                    <a:lnTo>
                      <a:pt x="4313076"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17" name="Google Shape;4117;p33"/>
            <p:cNvGrpSpPr/>
            <p:nvPr/>
          </p:nvGrpSpPr>
          <p:grpSpPr>
            <a:xfrm>
              <a:off x="3267959" y="970321"/>
              <a:ext cx="4398388" cy="4658700"/>
              <a:chOff x="3267959" y="970321"/>
              <a:chExt cx="4398388" cy="4658700"/>
            </a:xfrm>
          </p:grpSpPr>
          <p:sp>
            <p:nvSpPr>
              <p:cNvPr id="4118" name="Google Shape;4118;p33"/>
              <p:cNvSpPr/>
              <p:nvPr/>
            </p:nvSpPr>
            <p:spPr>
              <a:xfrm rot="-2830072">
                <a:off x="2627559" y="2934221"/>
                <a:ext cx="5675200" cy="730899"/>
              </a:xfrm>
              <a:prstGeom prst="roundRect">
                <a:avLst>
                  <a:gd name="adj" fmla="val 50000"/>
                </a:avLst>
              </a:prstGeom>
              <a:solidFill>
                <a:schemeClr val="accent2"/>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19" name="Google Shape;4119;p33"/>
              <p:cNvSpPr/>
              <p:nvPr/>
            </p:nvSpPr>
            <p:spPr>
              <a:xfrm rot="-2827716">
                <a:off x="2504074" y="2991429"/>
                <a:ext cx="5672301" cy="389356"/>
              </a:xfrm>
              <a:custGeom>
                <a:avLst/>
                <a:gdLst/>
                <a:ahLst/>
                <a:cxnLst/>
                <a:rect l="l" t="t" r="r" b="b"/>
                <a:pathLst>
                  <a:path w="5675264" h="389559" extrusionOk="0">
                    <a:moveTo>
                      <a:pt x="5568227" y="107035"/>
                    </a:moveTo>
                    <a:cubicBezTo>
                      <a:pt x="5634360" y="173168"/>
                      <a:pt x="5675264" y="264529"/>
                      <a:pt x="5675264" y="365445"/>
                    </a:cubicBezTo>
                    <a:lnTo>
                      <a:pt x="5672833" y="389559"/>
                    </a:lnTo>
                    <a:lnTo>
                      <a:pt x="5666512" y="326858"/>
                    </a:lnTo>
                    <a:cubicBezTo>
                      <a:pt x="5632435" y="160331"/>
                      <a:pt x="5485093" y="35064"/>
                      <a:pt x="5308491" y="35064"/>
                    </a:cubicBezTo>
                    <a:lnTo>
                      <a:pt x="364118" y="35064"/>
                    </a:lnTo>
                    <a:cubicBezTo>
                      <a:pt x="187517" y="35064"/>
                      <a:pt x="40174" y="160331"/>
                      <a:pt x="6098" y="326859"/>
                    </a:cubicBezTo>
                    <a:lnTo>
                      <a:pt x="1104" y="376394"/>
                    </a:lnTo>
                    <a:lnTo>
                      <a:pt x="0" y="365445"/>
                    </a:lnTo>
                    <a:cubicBezTo>
                      <a:pt x="0" y="163615"/>
                      <a:pt x="163615" y="0"/>
                      <a:pt x="365446" y="0"/>
                    </a:cubicBezTo>
                    <a:lnTo>
                      <a:pt x="5309818" y="0"/>
                    </a:lnTo>
                    <a:cubicBezTo>
                      <a:pt x="5410733" y="0"/>
                      <a:pt x="5502095" y="40904"/>
                      <a:pt x="5568227" y="107035"/>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0" name="Google Shape;4120;p33"/>
              <p:cNvSpPr/>
              <p:nvPr/>
            </p:nvSpPr>
            <p:spPr>
              <a:xfrm rot="-2827716">
                <a:off x="2757930" y="3219948"/>
                <a:ext cx="5672301" cy="389357"/>
              </a:xfrm>
              <a:custGeom>
                <a:avLst/>
                <a:gdLst/>
                <a:ahLst/>
                <a:cxnLst/>
                <a:rect l="l" t="t" r="r" b="b"/>
                <a:pathLst>
                  <a:path w="5675264" h="389560" extrusionOk="0">
                    <a:moveTo>
                      <a:pt x="5674160" y="13165"/>
                    </a:moveTo>
                    <a:lnTo>
                      <a:pt x="5675264" y="24114"/>
                    </a:lnTo>
                    <a:cubicBezTo>
                      <a:pt x="5675264" y="225944"/>
                      <a:pt x="5511649" y="389560"/>
                      <a:pt x="5309819" y="389560"/>
                    </a:cubicBezTo>
                    <a:lnTo>
                      <a:pt x="365445" y="389560"/>
                    </a:lnTo>
                    <a:cubicBezTo>
                      <a:pt x="163615" y="389559"/>
                      <a:pt x="0" y="225945"/>
                      <a:pt x="0" y="24115"/>
                    </a:cubicBezTo>
                    <a:lnTo>
                      <a:pt x="2431" y="0"/>
                    </a:lnTo>
                    <a:lnTo>
                      <a:pt x="8752" y="62701"/>
                    </a:lnTo>
                    <a:cubicBezTo>
                      <a:pt x="42828" y="229228"/>
                      <a:pt x="190171" y="354496"/>
                      <a:pt x="366772" y="354496"/>
                    </a:cubicBezTo>
                    <a:lnTo>
                      <a:pt x="5311146" y="354496"/>
                    </a:lnTo>
                    <a:cubicBezTo>
                      <a:pt x="5487748" y="354496"/>
                      <a:pt x="5635090" y="229228"/>
                      <a:pt x="5669166" y="62700"/>
                    </a:cubicBezTo>
                    <a:lnTo>
                      <a:pt x="5674160" y="13165"/>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21" name="Google Shape;4121;p33"/>
            <p:cNvGrpSpPr/>
            <p:nvPr/>
          </p:nvGrpSpPr>
          <p:grpSpPr>
            <a:xfrm>
              <a:off x="5955587" y="1782813"/>
              <a:ext cx="4418674" cy="4680600"/>
              <a:chOff x="5955587" y="1782813"/>
              <a:chExt cx="4418674" cy="4680600"/>
            </a:xfrm>
          </p:grpSpPr>
          <p:sp>
            <p:nvSpPr>
              <p:cNvPr id="4122" name="Google Shape;4122;p33"/>
              <p:cNvSpPr/>
              <p:nvPr/>
            </p:nvSpPr>
            <p:spPr>
              <a:xfrm rot="-2830029">
                <a:off x="5310423" y="3757664"/>
                <a:ext cx="5705129"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3" name="Google Shape;4123;p33"/>
              <p:cNvSpPr/>
              <p:nvPr/>
            </p:nvSpPr>
            <p:spPr>
              <a:xfrm rot="-2827716">
                <a:off x="5186938" y="3814894"/>
                <a:ext cx="5702117" cy="389357"/>
              </a:xfrm>
              <a:custGeom>
                <a:avLst/>
                <a:gdLst/>
                <a:ahLst/>
                <a:cxnLst/>
                <a:rect l="l" t="t" r="r" b="b"/>
                <a:pathLst>
                  <a:path w="5705095" h="389560" extrusionOk="0">
                    <a:moveTo>
                      <a:pt x="5598059" y="107036"/>
                    </a:moveTo>
                    <a:cubicBezTo>
                      <a:pt x="5664191" y="173169"/>
                      <a:pt x="5705095" y="264530"/>
                      <a:pt x="5705095" y="365446"/>
                    </a:cubicBezTo>
                    <a:lnTo>
                      <a:pt x="5702664" y="389560"/>
                    </a:lnTo>
                    <a:lnTo>
                      <a:pt x="5696344" y="326859"/>
                    </a:lnTo>
                    <a:cubicBezTo>
                      <a:pt x="5662267" y="160332"/>
                      <a:pt x="5514924" y="35064"/>
                      <a:pt x="5338323" y="35064"/>
                    </a:cubicBezTo>
                    <a:lnTo>
                      <a:pt x="364118" y="35065"/>
                    </a:lnTo>
                    <a:cubicBezTo>
                      <a:pt x="187517" y="35064"/>
                      <a:pt x="40174" y="160332"/>
                      <a:pt x="6098" y="326859"/>
                    </a:cubicBezTo>
                    <a:lnTo>
                      <a:pt x="1104" y="376394"/>
                    </a:lnTo>
                    <a:lnTo>
                      <a:pt x="0" y="365445"/>
                    </a:lnTo>
                    <a:cubicBezTo>
                      <a:pt x="1" y="163616"/>
                      <a:pt x="163615" y="0"/>
                      <a:pt x="365445" y="1"/>
                    </a:cubicBezTo>
                    <a:lnTo>
                      <a:pt x="5339650" y="0"/>
                    </a:lnTo>
                    <a:cubicBezTo>
                      <a:pt x="5440565" y="0"/>
                      <a:pt x="5531927" y="40904"/>
                      <a:pt x="5598059"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4" name="Google Shape;4124;p33"/>
              <p:cNvSpPr/>
              <p:nvPr/>
            </p:nvSpPr>
            <p:spPr>
              <a:xfrm rot="-2827716">
                <a:off x="5440794" y="4043414"/>
                <a:ext cx="5702117" cy="389357"/>
              </a:xfrm>
              <a:custGeom>
                <a:avLst/>
                <a:gdLst/>
                <a:ahLst/>
                <a:cxnLst/>
                <a:rect l="l" t="t" r="r" b="b"/>
                <a:pathLst>
                  <a:path w="5705095" h="389560" extrusionOk="0">
                    <a:moveTo>
                      <a:pt x="5703991" y="13166"/>
                    </a:moveTo>
                    <a:lnTo>
                      <a:pt x="5705095" y="24115"/>
                    </a:lnTo>
                    <a:cubicBezTo>
                      <a:pt x="5705095" y="225945"/>
                      <a:pt x="5541480" y="389560"/>
                      <a:pt x="5339650" y="389560"/>
                    </a:cubicBezTo>
                    <a:lnTo>
                      <a:pt x="365445" y="389560"/>
                    </a:lnTo>
                    <a:cubicBezTo>
                      <a:pt x="163615" y="389560"/>
                      <a:pt x="0" y="225945"/>
                      <a:pt x="0" y="24115"/>
                    </a:cubicBezTo>
                    <a:lnTo>
                      <a:pt x="2431" y="0"/>
                    </a:lnTo>
                    <a:lnTo>
                      <a:pt x="8752" y="62702"/>
                    </a:lnTo>
                    <a:cubicBezTo>
                      <a:pt x="42828" y="229229"/>
                      <a:pt x="190170" y="354497"/>
                      <a:pt x="366772" y="354497"/>
                    </a:cubicBezTo>
                    <a:lnTo>
                      <a:pt x="5340977" y="354496"/>
                    </a:lnTo>
                    <a:cubicBezTo>
                      <a:pt x="5517579" y="354496"/>
                      <a:pt x="5664921" y="229229"/>
                      <a:pt x="5698998" y="62701"/>
                    </a:cubicBezTo>
                    <a:lnTo>
                      <a:pt x="5703991" y="1316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25" name="Google Shape;4125;p33"/>
            <p:cNvGrpSpPr/>
            <p:nvPr/>
          </p:nvGrpSpPr>
          <p:grpSpPr>
            <a:xfrm>
              <a:off x="7952172" y="3535170"/>
              <a:ext cx="3086305" cy="3281100"/>
              <a:chOff x="7952172" y="3535170"/>
              <a:chExt cx="3086305" cy="3281100"/>
            </a:xfrm>
          </p:grpSpPr>
          <p:sp>
            <p:nvSpPr>
              <p:cNvPr id="4126" name="Google Shape;4126;p33"/>
              <p:cNvSpPr/>
              <p:nvPr/>
            </p:nvSpPr>
            <p:spPr>
              <a:xfrm rot="-2829986">
                <a:off x="7439577" y="4978085"/>
                <a:ext cx="4107691" cy="39526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7" name="Google Shape;4127;p33"/>
              <p:cNvSpPr/>
              <p:nvPr/>
            </p:nvSpPr>
            <p:spPr>
              <a:xfrm rot="-2827716">
                <a:off x="7376022" y="5008186"/>
                <a:ext cx="4105426" cy="218287"/>
              </a:xfrm>
              <a:custGeom>
                <a:avLst/>
                <a:gdLst/>
                <a:ahLst/>
                <a:cxnLst/>
                <a:rect l="l" t="t" r="r" b="b"/>
                <a:pathLst>
                  <a:path w="4107570" h="218401" extrusionOk="0">
                    <a:moveTo>
                      <a:pt x="4049699" y="57870"/>
                    </a:moveTo>
                    <a:cubicBezTo>
                      <a:pt x="4085455" y="93627"/>
                      <a:pt x="4107570" y="143024"/>
                      <a:pt x="4107570" y="197586"/>
                    </a:cubicBezTo>
                    <a:lnTo>
                      <a:pt x="4107569" y="197586"/>
                    </a:lnTo>
                    <a:lnTo>
                      <a:pt x="4103367" y="218401"/>
                    </a:lnTo>
                    <a:lnTo>
                      <a:pt x="4090716" y="155740"/>
                    </a:lnTo>
                    <a:cubicBezTo>
                      <a:pt x="4060721" y="84823"/>
                      <a:pt x="3990500" y="35063"/>
                      <a:pt x="3908657" y="35064"/>
                    </a:cubicBezTo>
                    <a:lnTo>
                      <a:pt x="196259" y="35063"/>
                    </a:lnTo>
                    <a:cubicBezTo>
                      <a:pt x="114415" y="35064"/>
                      <a:pt x="44195" y="84824"/>
                      <a:pt x="14200" y="155740"/>
                    </a:cubicBezTo>
                    <a:lnTo>
                      <a:pt x="2876" y="211831"/>
                    </a:lnTo>
                    <a:lnTo>
                      <a:pt x="0" y="197585"/>
                    </a:lnTo>
                    <a:lnTo>
                      <a:pt x="0" y="197586"/>
                    </a:lnTo>
                    <a:cubicBezTo>
                      <a:pt x="1" y="88462"/>
                      <a:pt x="88462" y="0"/>
                      <a:pt x="197586" y="0"/>
                    </a:cubicBezTo>
                    <a:lnTo>
                      <a:pt x="3909984" y="0"/>
                    </a:lnTo>
                    <a:cubicBezTo>
                      <a:pt x="3964546" y="0"/>
                      <a:pt x="4013943" y="22115"/>
                      <a:pt x="4049699" y="5787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28" name="Google Shape;4128;p33"/>
              <p:cNvSpPr/>
              <p:nvPr/>
            </p:nvSpPr>
            <p:spPr>
              <a:xfrm rot="-2827716">
                <a:off x="7509199" y="5124823"/>
                <a:ext cx="4105427" cy="218290"/>
              </a:xfrm>
              <a:custGeom>
                <a:avLst/>
                <a:gdLst/>
                <a:ahLst/>
                <a:cxnLst/>
                <a:rect l="l" t="t" r="r" b="b"/>
                <a:pathLst>
                  <a:path w="4107571" h="218404" extrusionOk="0">
                    <a:moveTo>
                      <a:pt x="4104695" y="6570"/>
                    </a:moveTo>
                    <a:lnTo>
                      <a:pt x="4107571" y="20818"/>
                    </a:lnTo>
                    <a:lnTo>
                      <a:pt x="4107569" y="20818"/>
                    </a:lnTo>
                    <a:cubicBezTo>
                      <a:pt x="4107569" y="129942"/>
                      <a:pt x="4019108" y="218404"/>
                      <a:pt x="3909983" y="218404"/>
                    </a:cubicBezTo>
                    <a:lnTo>
                      <a:pt x="197587" y="218403"/>
                    </a:lnTo>
                    <a:cubicBezTo>
                      <a:pt x="88463" y="218403"/>
                      <a:pt x="0" y="129941"/>
                      <a:pt x="0" y="20818"/>
                    </a:cubicBezTo>
                    <a:lnTo>
                      <a:pt x="1" y="20818"/>
                    </a:lnTo>
                    <a:lnTo>
                      <a:pt x="4204" y="0"/>
                    </a:lnTo>
                    <a:lnTo>
                      <a:pt x="16855" y="62664"/>
                    </a:lnTo>
                    <a:cubicBezTo>
                      <a:pt x="46850" y="133580"/>
                      <a:pt x="117071" y="183340"/>
                      <a:pt x="198914" y="183340"/>
                    </a:cubicBezTo>
                    <a:lnTo>
                      <a:pt x="3911311" y="183341"/>
                    </a:lnTo>
                    <a:cubicBezTo>
                      <a:pt x="3993154" y="183341"/>
                      <a:pt x="4063375" y="133581"/>
                      <a:pt x="4093370" y="62664"/>
                    </a:cubicBezTo>
                    <a:lnTo>
                      <a:pt x="4104695" y="6570"/>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29" name="Google Shape;4129;p33"/>
            <p:cNvGrpSpPr/>
            <p:nvPr/>
          </p:nvGrpSpPr>
          <p:grpSpPr>
            <a:xfrm>
              <a:off x="9817792" y="3927025"/>
              <a:ext cx="1631594" cy="1728900"/>
              <a:chOff x="9817792" y="3927025"/>
              <a:chExt cx="1631594" cy="1728900"/>
            </a:xfrm>
          </p:grpSpPr>
          <p:sp>
            <p:nvSpPr>
              <p:cNvPr id="4130" name="Google Shape;4130;p33"/>
              <p:cNvSpPr/>
              <p:nvPr/>
            </p:nvSpPr>
            <p:spPr>
              <a:xfrm rot="-2829923">
                <a:off x="9564967" y="4670579"/>
                <a:ext cx="2133450" cy="241791"/>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1" name="Google Shape;4131;p33"/>
              <p:cNvSpPr/>
              <p:nvPr/>
            </p:nvSpPr>
            <p:spPr>
              <a:xfrm rot="-2827716">
                <a:off x="9528923" y="4687498"/>
                <a:ext cx="2132346" cy="141707"/>
              </a:xfrm>
              <a:custGeom>
                <a:avLst/>
                <a:gdLst/>
                <a:ahLst/>
                <a:cxnLst/>
                <a:rect l="l" t="t" r="r" b="b"/>
                <a:pathLst>
                  <a:path w="2133460" h="141781" extrusionOk="0">
                    <a:moveTo>
                      <a:pt x="2098031" y="35430"/>
                    </a:moveTo>
                    <a:cubicBezTo>
                      <a:pt x="2119921" y="57320"/>
                      <a:pt x="2133460" y="87560"/>
                      <a:pt x="2133460" y="120964"/>
                    </a:cubicBezTo>
                    <a:lnTo>
                      <a:pt x="2133459" y="120963"/>
                    </a:lnTo>
                    <a:lnTo>
                      <a:pt x="2129256" y="141781"/>
                    </a:lnTo>
                    <a:lnTo>
                      <a:pt x="2122627" y="108944"/>
                    </a:lnTo>
                    <a:cubicBezTo>
                      <a:pt x="2104264" y="65527"/>
                      <a:pt x="2061274" y="35064"/>
                      <a:pt x="2011170" y="35065"/>
                    </a:cubicBezTo>
                    <a:lnTo>
                      <a:pt x="119635" y="35064"/>
                    </a:lnTo>
                    <a:cubicBezTo>
                      <a:pt x="69531" y="35064"/>
                      <a:pt x="26542" y="65528"/>
                      <a:pt x="8179" y="108943"/>
                    </a:cubicBezTo>
                    <a:lnTo>
                      <a:pt x="2877" y="135208"/>
                    </a:lnTo>
                    <a:lnTo>
                      <a:pt x="0" y="120963"/>
                    </a:lnTo>
                    <a:lnTo>
                      <a:pt x="9506" y="73880"/>
                    </a:lnTo>
                    <a:cubicBezTo>
                      <a:pt x="27870" y="30464"/>
                      <a:pt x="70859" y="1"/>
                      <a:pt x="120963" y="1"/>
                    </a:cubicBezTo>
                    <a:lnTo>
                      <a:pt x="2012497" y="1"/>
                    </a:lnTo>
                    <a:cubicBezTo>
                      <a:pt x="2045900" y="0"/>
                      <a:pt x="2076141" y="13540"/>
                      <a:pt x="2098031" y="35430"/>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2" name="Google Shape;4132;p33"/>
              <p:cNvSpPr/>
              <p:nvPr/>
            </p:nvSpPr>
            <p:spPr>
              <a:xfrm rot="-2827716">
                <a:off x="9605909" y="4752042"/>
                <a:ext cx="2132346" cy="141708"/>
              </a:xfrm>
              <a:custGeom>
                <a:avLst/>
                <a:gdLst/>
                <a:ahLst/>
                <a:cxnLst/>
                <a:rect l="l" t="t" r="r" b="b"/>
                <a:pathLst>
                  <a:path w="2133460" h="141782" extrusionOk="0">
                    <a:moveTo>
                      <a:pt x="2130583" y="6573"/>
                    </a:moveTo>
                    <a:lnTo>
                      <a:pt x="2133460" y="20820"/>
                    </a:lnTo>
                    <a:lnTo>
                      <a:pt x="2133459" y="20819"/>
                    </a:lnTo>
                    <a:cubicBezTo>
                      <a:pt x="2133459" y="87625"/>
                      <a:pt x="2079303" y="141782"/>
                      <a:pt x="2012495" y="141782"/>
                    </a:cubicBezTo>
                    <a:lnTo>
                      <a:pt x="120963" y="141781"/>
                    </a:lnTo>
                    <a:cubicBezTo>
                      <a:pt x="70859" y="141781"/>
                      <a:pt x="27869" y="111318"/>
                      <a:pt x="9506" y="67902"/>
                    </a:cubicBezTo>
                    <a:lnTo>
                      <a:pt x="0" y="20819"/>
                    </a:lnTo>
                    <a:lnTo>
                      <a:pt x="4204" y="0"/>
                    </a:lnTo>
                    <a:lnTo>
                      <a:pt x="10833" y="32839"/>
                    </a:lnTo>
                    <a:cubicBezTo>
                      <a:pt x="29197" y="76254"/>
                      <a:pt x="72186" y="106718"/>
                      <a:pt x="122290" y="106718"/>
                    </a:cubicBezTo>
                    <a:lnTo>
                      <a:pt x="2013823" y="106719"/>
                    </a:lnTo>
                    <a:cubicBezTo>
                      <a:pt x="2063928" y="106718"/>
                      <a:pt x="2106917" y="76255"/>
                      <a:pt x="2125281" y="32840"/>
                    </a:cubicBezTo>
                    <a:lnTo>
                      <a:pt x="2130583" y="657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33" name="Google Shape;4133;p33"/>
            <p:cNvGrpSpPr/>
            <p:nvPr/>
          </p:nvGrpSpPr>
          <p:grpSpPr>
            <a:xfrm>
              <a:off x="4808875" y="-111295"/>
              <a:ext cx="4335900" cy="4595400"/>
              <a:chOff x="4808875" y="-111295"/>
              <a:chExt cx="4335900" cy="4595400"/>
            </a:xfrm>
          </p:grpSpPr>
          <p:sp>
            <p:nvSpPr>
              <p:cNvPr id="4134" name="Google Shape;4134;p33"/>
              <p:cNvSpPr/>
              <p:nvPr/>
            </p:nvSpPr>
            <p:spPr>
              <a:xfrm rot="-2829990">
                <a:off x="4182321" y="1820955"/>
                <a:ext cx="5589007"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5" name="Google Shape;4135;p33"/>
              <p:cNvSpPr/>
              <p:nvPr/>
            </p:nvSpPr>
            <p:spPr>
              <a:xfrm rot="-2827716">
                <a:off x="4118653" y="1851906"/>
                <a:ext cx="5567509" cy="509926"/>
              </a:xfrm>
              <a:custGeom>
                <a:avLst/>
                <a:gdLst/>
                <a:ahLst/>
                <a:cxnLst/>
                <a:rect l="l" t="t" r="r" b="b"/>
                <a:pathLst>
                  <a:path w="5570417" h="510192" extrusionOk="0">
                    <a:moveTo>
                      <a:pt x="5463381" y="107036"/>
                    </a:moveTo>
                    <a:cubicBezTo>
                      <a:pt x="5529514" y="173169"/>
                      <a:pt x="5570418" y="264531"/>
                      <a:pt x="5570417" y="365446"/>
                    </a:cubicBezTo>
                    <a:cubicBezTo>
                      <a:pt x="5570417" y="415903"/>
                      <a:pt x="5560192" y="463973"/>
                      <a:pt x="5541699" y="507693"/>
                    </a:cubicBezTo>
                    <a:lnTo>
                      <a:pt x="5540342" y="510192"/>
                    </a:lnTo>
                    <a:lnTo>
                      <a:pt x="5551648" y="473773"/>
                    </a:lnTo>
                    <a:cubicBezTo>
                      <a:pt x="5556516" y="449984"/>
                      <a:pt x="5559072" y="425352"/>
                      <a:pt x="5559072" y="400123"/>
                    </a:cubicBezTo>
                    <a:cubicBezTo>
                      <a:pt x="5559072" y="198293"/>
                      <a:pt x="5395458" y="34678"/>
                      <a:pt x="5193627" y="34678"/>
                    </a:cubicBezTo>
                    <a:lnTo>
                      <a:pt x="335369" y="34679"/>
                    </a:lnTo>
                    <a:cubicBezTo>
                      <a:pt x="209226" y="34679"/>
                      <a:pt x="98010" y="98591"/>
                      <a:pt x="32337" y="195800"/>
                    </a:cubicBezTo>
                    <a:lnTo>
                      <a:pt x="0" y="255376"/>
                    </a:lnTo>
                    <a:lnTo>
                      <a:pt x="9988" y="223198"/>
                    </a:lnTo>
                    <a:cubicBezTo>
                      <a:pt x="65466" y="92034"/>
                      <a:pt x="195342" y="1"/>
                      <a:pt x="346714" y="1"/>
                    </a:cubicBezTo>
                    <a:lnTo>
                      <a:pt x="5204973" y="0"/>
                    </a:lnTo>
                    <a:cubicBezTo>
                      <a:pt x="5305888" y="0"/>
                      <a:pt x="5397249" y="40904"/>
                      <a:pt x="5463381"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6" name="Google Shape;4136;p33"/>
              <p:cNvSpPr/>
              <p:nvPr/>
            </p:nvSpPr>
            <p:spPr>
              <a:xfrm rot="-2827716">
                <a:off x="4271307" y="2012144"/>
                <a:ext cx="5567509" cy="509927"/>
              </a:xfrm>
              <a:custGeom>
                <a:avLst/>
                <a:gdLst/>
                <a:ahLst/>
                <a:cxnLst/>
                <a:rect l="l" t="t" r="r" b="b"/>
                <a:pathLst>
                  <a:path w="5570417" h="510193" extrusionOk="0">
                    <a:moveTo>
                      <a:pt x="5570417" y="254816"/>
                    </a:moveTo>
                    <a:lnTo>
                      <a:pt x="5560429" y="286995"/>
                    </a:lnTo>
                    <a:cubicBezTo>
                      <a:pt x="5504952" y="418159"/>
                      <a:pt x="5375074" y="510192"/>
                      <a:pt x="5223702" y="510192"/>
                    </a:cubicBezTo>
                    <a:lnTo>
                      <a:pt x="365444" y="510192"/>
                    </a:lnTo>
                    <a:cubicBezTo>
                      <a:pt x="163614" y="510193"/>
                      <a:pt x="0" y="346577"/>
                      <a:pt x="0" y="144747"/>
                    </a:cubicBezTo>
                    <a:cubicBezTo>
                      <a:pt x="0" y="94290"/>
                      <a:pt x="10226" y="46221"/>
                      <a:pt x="28718" y="2500"/>
                    </a:cubicBezTo>
                    <a:lnTo>
                      <a:pt x="30075" y="0"/>
                    </a:lnTo>
                    <a:lnTo>
                      <a:pt x="18769" y="36420"/>
                    </a:lnTo>
                    <a:cubicBezTo>
                      <a:pt x="13902" y="60209"/>
                      <a:pt x="11345" y="84841"/>
                      <a:pt x="11345" y="110069"/>
                    </a:cubicBezTo>
                    <a:cubicBezTo>
                      <a:pt x="11345" y="311900"/>
                      <a:pt x="174959" y="475515"/>
                      <a:pt x="376790" y="475515"/>
                    </a:cubicBezTo>
                    <a:lnTo>
                      <a:pt x="5235047" y="475515"/>
                    </a:lnTo>
                    <a:cubicBezTo>
                      <a:pt x="5361191" y="475514"/>
                      <a:pt x="5472407" y="411603"/>
                      <a:pt x="5538080" y="314393"/>
                    </a:cubicBezTo>
                    <a:lnTo>
                      <a:pt x="5570417" y="25481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37" name="Google Shape;4137;p33"/>
            <p:cNvGrpSpPr/>
            <p:nvPr/>
          </p:nvGrpSpPr>
          <p:grpSpPr>
            <a:xfrm>
              <a:off x="1316031" y="142329"/>
              <a:ext cx="2671800" cy="2839500"/>
              <a:chOff x="1316031" y="142329"/>
              <a:chExt cx="2671800" cy="2839500"/>
            </a:xfrm>
          </p:grpSpPr>
          <p:sp>
            <p:nvSpPr>
              <p:cNvPr id="4138" name="Google Shape;4138;p33"/>
              <p:cNvSpPr/>
              <p:nvPr/>
            </p:nvSpPr>
            <p:spPr>
              <a:xfrm rot="-2830044">
                <a:off x="893477" y="1370600"/>
                <a:ext cx="3516907" cy="382958"/>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39" name="Google Shape;4139;p33"/>
              <p:cNvSpPr/>
              <p:nvPr/>
            </p:nvSpPr>
            <p:spPr>
              <a:xfrm rot="-2827716">
                <a:off x="863305" y="1385770"/>
                <a:ext cx="3505215" cy="274960"/>
              </a:xfrm>
              <a:custGeom>
                <a:avLst/>
                <a:gdLst/>
                <a:ahLst/>
                <a:cxnLst/>
                <a:rect l="l" t="t" r="r" b="b"/>
                <a:pathLst>
                  <a:path w="3507046" h="275104" extrusionOk="0">
                    <a:moveTo>
                      <a:pt x="3450985" y="56062"/>
                    </a:moveTo>
                    <a:cubicBezTo>
                      <a:pt x="3485622" y="90699"/>
                      <a:pt x="3507046" y="138549"/>
                      <a:pt x="3507046" y="191404"/>
                    </a:cubicBezTo>
                    <a:cubicBezTo>
                      <a:pt x="3507046" y="217831"/>
                      <a:pt x="3501690" y="243008"/>
                      <a:pt x="3492004" y="265906"/>
                    </a:cubicBezTo>
                    <a:lnTo>
                      <a:pt x="3485803" y="275104"/>
                    </a:lnTo>
                    <a:lnTo>
                      <a:pt x="3495700" y="226082"/>
                    </a:lnTo>
                    <a:cubicBezTo>
                      <a:pt x="3495701" y="120372"/>
                      <a:pt x="3410007" y="34678"/>
                      <a:pt x="3304298" y="34679"/>
                    </a:cubicBezTo>
                    <a:lnTo>
                      <a:pt x="170160" y="34678"/>
                    </a:lnTo>
                    <a:cubicBezTo>
                      <a:pt x="117306" y="34678"/>
                      <a:pt x="69455" y="56102"/>
                      <a:pt x="34818" y="90739"/>
                    </a:cubicBezTo>
                    <a:lnTo>
                      <a:pt x="0" y="142381"/>
                    </a:lnTo>
                    <a:lnTo>
                      <a:pt x="5144" y="116901"/>
                    </a:lnTo>
                    <a:cubicBezTo>
                      <a:pt x="34200" y="48203"/>
                      <a:pt x="102224" y="1"/>
                      <a:pt x="181506" y="0"/>
                    </a:cubicBezTo>
                    <a:lnTo>
                      <a:pt x="3315643" y="1"/>
                    </a:lnTo>
                    <a:cubicBezTo>
                      <a:pt x="3368497" y="1"/>
                      <a:pt x="3416348" y="21424"/>
                      <a:pt x="3450985" y="56062"/>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40" name="Google Shape;4140;p33"/>
              <p:cNvSpPr/>
              <p:nvPr/>
            </p:nvSpPr>
            <p:spPr>
              <a:xfrm rot="-2827716">
                <a:off x="939100" y="1462710"/>
                <a:ext cx="3505215" cy="274959"/>
              </a:xfrm>
              <a:custGeom>
                <a:avLst/>
                <a:gdLst/>
                <a:ahLst/>
                <a:cxnLst/>
                <a:rect l="l" t="t" r="r" b="b"/>
                <a:pathLst>
                  <a:path w="3507046" h="275103" extrusionOk="0">
                    <a:moveTo>
                      <a:pt x="3507046" y="132723"/>
                    </a:moveTo>
                    <a:lnTo>
                      <a:pt x="3501902" y="158203"/>
                    </a:lnTo>
                    <a:cubicBezTo>
                      <a:pt x="3472846" y="226900"/>
                      <a:pt x="3404822" y="275103"/>
                      <a:pt x="3325540" y="275103"/>
                    </a:cubicBezTo>
                    <a:lnTo>
                      <a:pt x="191404" y="275103"/>
                    </a:lnTo>
                    <a:cubicBezTo>
                      <a:pt x="85694" y="275103"/>
                      <a:pt x="0" y="189409"/>
                      <a:pt x="0" y="83700"/>
                    </a:cubicBezTo>
                    <a:cubicBezTo>
                      <a:pt x="0" y="57272"/>
                      <a:pt x="5356" y="32096"/>
                      <a:pt x="15042" y="9197"/>
                    </a:cubicBezTo>
                    <a:lnTo>
                      <a:pt x="21243" y="0"/>
                    </a:lnTo>
                    <a:lnTo>
                      <a:pt x="11346" y="49022"/>
                    </a:lnTo>
                    <a:cubicBezTo>
                      <a:pt x="11345" y="154732"/>
                      <a:pt x="97039" y="240425"/>
                      <a:pt x="202749" y="240426"/>
                    </a:cubicBezTo>
                    <a:lnTo>
                      <a:pt x="3336885" y="240426"/>
                    </a:lnTo>
                    <a:cubicBezTo>
                      <a:pt x="3389740" y="240426"/>
                      <a:pt x="3437591" y="219002"/>
                      <a:pt x="3472228" y="184365"/>
                    </a:cubicBezTo>
                    <a:lnTo>
                      <a:pt x="3507046" y="132723"/>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41" name="Google Shape;4141;p33"/>
            <p:cNvGrpSpPr/>
            <p:nvPr/>
          </p:nvGrpSpPr>
          <p:grpSpPr>
            <a:xfrm>
              <a:off x="5624194" y="350969"/>
              <a:ext cx="4465200" cy="4734600"/>
              <a:chOff x="5624194" y="350969"/>
              <a:chExt cx="4465200" cy="4734600"/>
            </a:xfrm>
          </p:grpSpPr>
          <p:sp>
            <p:nvSpPr>
              <p:cNvPr id="4142" name="Google Shape;4142;p33"/>
              <p:cNvSpPr/>
              <p:nvPr/>
            </p:nvSpPr>
            <p:spPr>
              <a:xfrm rot="-2829881">
                <a:off x="4967296" y="2352819"/>
                <a:ext cx="5778994" cy="730899"/>
              </a:xfrm>
              <a:prstGeom prst="roundRect">
                <a:avLst>
                  <a:gd name="adj" fmla="val 50000"/>
                </a:avLst>
              </a:prstGeom>
              <a:solidFill>
                <a:schemeClr val="accent3"/>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43" name="Google Shape;4143;p33"/>
              <p:cNvSpPr/>
              <p:nvPr/>
            </p:nvSpPr>
            <p:spPr>
              <a:xfrm rot="-2827716">
                <a:off x="4903645" y="2383838"/>
                <a:ext cx="5757263" cy="509928"/>
              </a:xfrm>
              <a:custGeom>
                <a:avLst/>
                <a:gdLst/>
                <a:ahLst/>
                <a:cxnLst/>
                <a:rect l="l" t="t" r="r" b="b"/>
                <a:pathLst>
                  <a:path w="5760270" h="510194" extrusionOk="0">
                    <a:moveTo>
                      <a:pt x="5653234" y="107036"/>
                    </a:moveTo>
                    <a:cubicBezTo>
                      <a:pt x="5719367" y="173169"/>
                      <a:pt x="5760270" y="264529"/>
                      <a:pt x="5760270" y="365445"/>
                    </a:cubicBezTo>
                    <a:cubicBezTo>
                      <a:pt x="5760270" y="415902"/>
                      <a:pt x="5750045" y="463972"/>
                      <a:pt x="5731553" y="507693"/>
                    </a:cubicBezTo>
                    <a:lnTo>
                      <a:pt x="5730195" y="510194"/>
                    </a:lnTo>
                    <a:lnTo>
                      <a:pt x="5741501" y="473772"/>
                    </a:lnTo>
                    <a:cubicBezTo>
                      <a:pt x="5746369" y="449983"/>
                      <a:pt x="5748925" y="425351"/>
                      <a:pt x="5748925" y="400122"/>
                    </a:cubicBezTo>
                    <a:cubicBezTo>
                      <a:pt x="5748925" y="198292"/>
                      <a:pt x="5585310" y="34678"/>
                      <a:pt x="5383480" y="34678"/>
                    </a:cubicBezTo>
                    <a:lnTo>
                      <a:pt x="335370" y="34678"/>
                    </a:lnTo>
                    <a:cubicBezTo>
                      <a:pt x="209227" y="34679"/>
                      <a:pt x="98010" y="98590"/>
                      <a:pt x="32337" y="195800"/>
                    </a:cubicBezTo>
                    <a:lnTo>
                      <a:pt x="0" y="255377"/>
                    </a:lnTo>
                    <a:lnTo>
                      <a:pt x="9989" y="223198"/>
                    </a:lnTo>
                    <a:cubicBezTo>
                      <a:pt x="65466" y="92034"/>
                      <a:pt x="195343" y="1"/>
                      <a:pt x="346716" y="1"/>
                    </a:cubicBezTo>
                    <a:lnTo>
                      <a:pt x="5394825" y="0"/>
                    </a:lnTo>
                    <a:cubicBezTo>
                      <a:pt x="5495740" y="0"/>
                      <a:pt x="5587102" y="40904"/>
                      <a:pt x="5653234"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44" name="Google Shape;4144;p33"/>
              <p:cNvSpPr/>
              <p:nvPr/>
            </p:nvSpPr>
            <p:spPr>
              <a:xfrm rot="-2827716">
                <a:off x="5056297" y="2544077"/>
                <a:ext cx="5757263" cy="509925"/>
              </a:xfrm>
              <a:custGeom>
                <a:avLst/>
                <a:gdLst/>
                <a:ahLst/>
                <a:cxnLst/>
                <a:rect l="l" t="t" r="r" b="b"/>
                <a:pathLst>
                  <a:path w="5760270" h="510191" extrusionOk="0">
                    <a:moveTo>
                      <a:pt x="5760270" y="254817"/>
                    </a:moveTo>
                    <a:lnTo>
                      <a:pt x="5750282" y="286994"/>
                    </a:lnTo>
                    <a:cubicBezTo>
                      <a:pt x="5694805" y="418157"/>
                      <a:pt x="5564928" y="510191"/>
                      <a:pt x="5413556" y="510191"/>
                    </a:cubicBezTo>
                    <a:lnTo>
                      <a:pt x="365446" y="510191"/>
                    </a:lnTo>
                    <a:cubicBezTo>
                      <a:pt x="163615" y="510191"/>
                      <a:pt x="0" y="346576"/>
                      <a:pt x="0" y="144746"/>
                    </a:cubicBezTo>
                    <a:cubicBezTo>
                      <a:pt x="0" y="94289"/>
                      <a:pt x="10226" y="46220"/>
                      <a:pt x="28719" y="2499"/>
                    </a:cubicBezTo>
                    <a:lnTo>
                      <a:pt x="30075" y="0"/>
                    </a:lnTo>
                    <a:lnTo>
                      <a:pt x="18770" y="36419"/>
                    </a:lnTo>
                    <a:cubicBezTo>
                      <a:pt x="13902" y="60208"/>
                      <a:pt x="11345" y="84840"/>
                      <a:pt x="11345" y="110069"/>
                    </a:cubicBezTo>
                    <a:cubicBezTo>
                      <a:pt x="11345" y="311899"/>
                      <a:pt x="174961" y="475514"/>
                      <a:pt x="376791" y="475513"/>
                    </a:cubicBezTo>
                    <a:lnTo>
                      <a:pt x="5424901" y="475513"/>
                    </a:lnTo>
                    <a:cubicBezTo>
                      <a:pt x="5551044" y="475513"/>
                      <a:pt x="5662261" y="411601"/>
                      <a:pt x="5727934" y="314392"/>
                    </a:cubicBezTo>
                    <a:lnTo>
                      <a:pt x="5760270" y="254817"/>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45" name="Google Shape;4145;p33"/>
            <p:cNvGrpSpPr/>
            <p:nvPr/>
          </p:nvGrpSpPr>
          <p:grpSpPr>
            <a:xfrm>
              <a:off x="949298" y="529687"/>
              <a:ext cx="4532700" cy="4800900"/>
              <a:chOff x="949298" y="529687"/>
              <a:chExt cx="4532700" cy="4800900"/>
            </a:xfrm>
          </p:grpSpPr>
          <p:sp>
            <p:nvSpPr>
              <p:cNvPr id="4146" name="Google Shape;4146;p33"/>
              <p:cNvSpPr/>
              <p:nvPr/>
            </p:nvSpPr>
            <p:spPr>
              <a:xfrm rot="-2829942">
                <a:off x="310652" y="2532850"/>
                <a:ext cx="5809992" cy="794573"/>
              </a:xfrm>
              <a:prstGeom prst="roundRect">
                <a:avLst>
                  <a:gd name="adj" fmla="val 50000"/>
                </a:avLst>
              </a:prstGeom>
              <a:solidFill>
                <a:schemeClr val="accent5"/>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47" name="Google Shape;4147;p33"/>
              <p:cNvSpPr/>
              <p:nvPr/>
            </p:nvSpPr>
            <p:spPr>
              <a:xfrm rot="-2827716">
                <a:off x="242082" y="2566031"/>
                <a:ext cx="5785735" cy="554090"/>
              </a:xfrm>
              <a:custGeom>
                <a:avLst/>
                <a:gdLst/>
                <a:ahLst/>
                <a:cxnLst/>
                <a:rect l="l" t="t" r="r" b="b"/>
                <a:pathLst>
                  <a:path w="5788757" h="554379" extrusionOk="0">
                    <a:moveTo>
                      <a:pt x="5672404" y="116353"/>
                    </a:moveTo>
                    <a:cubicBezTo>
                      <a:pt x="5744292" y="188242"/>
                      <a:pt x="5788757" y="287555"/>
                      <a:pt x="5788757" y="397253"/>
                    </a:cubicBezTo>
                    <a:cubicBezTo>
                      <a:pt x="5788757" y="452102"/>
                      <a:pt x="5777641" y="504354"/>
                      <a:pt x="5757539" y="551881"/>
                    </a:cubicBezTo>
                    <a:lnTo>
                      <a:pt x="5756183" y="554379"/>
                    </a:lnTo>
                    <a:lnTo>
                      <a:pt x="5769341" y="511991"/>
                    </a:lnTo>
                    <a:cubicBezTo>
                      <a:pt x="5774633" y="486130"/>
                      <a:pt x="5777412" y="459355"/>
                      <a:pt x="5777412" y="431930"/>
                    </a:cubicBezTo>
                    <a:cubicBezTo>
                      <a:pt x="5777411" y="212534"/>
                      <a:pt x="5599556" y="34679"/>
                      <a:pt x="5380160" y="34678"/>
                    </a:cubicBezTo>
                    <a:lnTo>
                      <a:pt x="364678" y="34678"/>
                    </a:lnTo>
                    <a:cubicBezTo>
                      <a:pt x="227556" y="34678"/>
                      <a:pt x="106659" y="104154"/>
                      <a:pt x="35270" y="209823"/>
                    </a:cubicBezTo>
                    <a:lnTo>
                      <a:pt x="0" y="274803"/>
                    </a:lnTo>
                    <a:lnTo>
                      <a:pt x="9989" y="242624"/>
                    </a:lnTo>
                    <a:cubicBezTo>
                      <a:pt x="70295" y="100045"/>
                      <a:pt x="211476" y="1"/>
                      <a:pt x="376023" y="1"/>
                    </a:cubicBezTo>
                    <a:lnTo>
                      <a:pt x="5391505" y="0"/>
                    </a:lnTo>
                    <a:cubicBezTo>
                      <a:pt x="5501203" y="1"/>
                      <a:pt x="5600515" y="44465"/>
                      <a:pt x="5672404" y="116353"/>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48" name="Google Shape;4148;p33"/>
              <p:cNvSpPr/>
              <p:nvPr/>
            </p:nvSpPr>
            <p:spPr>
              <a:xfrm rot="-2827716">
                <a:off x="407282" y="2741308"/>
                <a:ext cx="5785735" cy="554091"/>
              </a:xfrm>
              <a:custGeom>
                <a:avLst/>
                <a:gdLst/>
                <a:ahLst/>
                <a:cxnLst/>
                <a:rect l="l" t="t" r="r" b="b"/>
                <a:pathLst>
                  <a:path w="5788757" h="554380" extrusionOk="0">
                    <a:moveTo>
                      <a:pt x="5788757" y="279576"/>
                    </a:moveTo>
                    <a:lnTo>
                      <a:pt x="5778768" y="311755"/>
                    </a:lnTo>
                    <a:cubicBezTo>
                      <a:pt x="5718461" y="454335"/>
                      <a:pt x="5577281" y="554379"/>
                      <a:pt x="5412734" y="554380"/>
                    </a:cubicBezTo>
                    <a:lnTo>
                      <a:pt x="397252" y="554379"/>
                    </a:lnTo>
                    <a:cubicBezTo>
                      <a:pt x="177856" y="554380"/>
                      <a:pt x="0" y="376524"/>
                      <a:pt x="0" y="157127"/>
                    </a:cubicBezTo>
                    <a:cubicBezTo>
                      <a:pt x="0" y="102278"/>
                      <a:pt x="11116" y="50026"/>
                      <a:pt x="31218" y="2499"/>
                    </a:cubicBezTo>
                    <a:lnTo>
                      <a:pt x="32574" y="0"/>
                    </a:lnTo>
                    <a:lnTo>
                      <a:pt x="19416" y="42389"/>
                    </a:lnTo>
                    <a:cubicBezTo>
                      <a:pt x="14124" y="68250"/>
                      <a:pt x="11345" y="95025"/>
                      <a:pt x="11345" y="122449"/>
                    </a:cubicBezTo>
                    <a:cubicBezTo>
                      <a:pt x="11345" y="341846"/>
                      <a:pt x="189201" y="519702"/>
                      <a:pt x="408598" y="519702"/>
                    </a:cubicBezTo>
                    <a:lnTo>
                      <a:pt x="5424079" y="519702"/>
                    </a:lnTo>
                    <a:cubicBezTo>
                      <a:pt x="5561201" y="519702"/>
                      <a:pt x="5682097" y="450227"/>
                      <a:pt x="5753486" y="344557"/>
                    </a:cubicBezTo>
                    <a:lnTo>
                      <a:pt x="5788757" y="279576"/>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49" name="Google Shape;4149;p33"/>
            <p:cNvGrpSpPr/>
            <p:nvPr/>
          </p:nvGrpSpPr>
          <p:grpSpPr>
            <a:xfrm>
              <a:off x="2032969" y="864182"/>
              <a:ext cx="4314900" cy="4572900"/>
              <a:chOff x="2032969" y="864182"/>
              <a:chExt cx="4314900" cy="4572900"/>
            </a:xfrm>
          </p:grpSpPr>
          <p:sp>
            <p:nvSpPr>
              <p:cNvPr id="4150" name="Google Shape;4150;p33"/>
              <p:cNvSpPr/>
              <p:nvPr/>
            </p:nvSpPr>
            <p:spPr>
              <a:xfrm rot="-2830053">
                <a:off x="1411304" y="2785182"/>
                <a:ext cx="5558230" cy="730899"/>
              </a:xfrm>
              <a:prstGeom prst="roundRect">
                <a:avLst>
                  <a:gd name="adj" fmla="val 50000"/>
                </a:avLst>
              </a:prstGeom>
              <a:solidFill>
                <a:schemeClr val="accent1"/>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51" name="Google Shape;4151;p33"/>
              <p:cNvSpPr/>
              <p:nvPr/>
            </p:nvSpPr>
            <p:spPr>
              <a:xfrm rot="-2827716">
                <a:off x="1347693" y="2816223"/>
                <a:ext cx="5536567" cy="509927"/>
              </a:xfrm>
              <a:custGeom>
                <a:avLst/>
                <a:gdLst/>
                <a:ahLst/>
                <a:cxnLst/>
                <a:rect l="l" t="t" r="r" b="b"/>
                <a:pathLst>
                  <a:path w="5539459" h="510193" extrusionOk="0">
                    <a:moveTo>
                      <a:pt x="5432423" y="107037"/>
                    </a:moveTo>
                    <a:cubicBezTo>
                      <a:pt x="5498556" y="173170"/>
                      <a:pt x="5539459" y="264531"/>
                      <a:pt x="5539459" y="365446"/>
                    </a:cubicBezTo>
                    <a:cubicBezTo>
                      <a:pt x="5539459" y="415903"/>
                      <a:pt x="5529233" y="463972"/>
                      <a:pt x="5510741" y="507694"/>
                    </a:cubicBezTo>
                    <a:lnTo>
                      <a:pt x="5509384" y="510193"/>
                    </a:lnTo>
                    <a:lnTo>
                      <a:pt x="5520689" y="473773"/>
                    </a:lnTo>
                    <a:cubicBezTo>
                      <a:pt x="5525558" y="449984"/>
                      <a:pt x="5528114" y="425352"/>
                      <a:pt x="5528114" y="400124"/>
                    </a:cubicBezTo>
                    <a:cubicBezTo>
                      <a:pt x="5528114" y="198293"/>
                      <a:pt x="5364500" y="34678"/>
                      <a:pt x="5162669" y="34678"/>
                    </a:cubicBezTo>
                    <a:lnTo>
                      <a:pt x="335370" y="34678"/>
                    </a:lnTo>
                    <a:cubicBezTo>
                      <a:pt x="209226" y="34678"/>
                      <a:pt x="98010" y="98590"/>
                      <a:pt x="32337" y="195800"/>
                    </a:cubicBezTo>
                    <a:lnTo>
                      <a:pt x="0" y="255375"/>
                    </a:lnTo>
                    <a:lnTo>
                      <a:pt x="9988" y="223198"/>
                    </a:lnTo>
                    <a:cubicBezTo>
                      <a:pt x="65466" y="92034"/>
                      <a:pt x="195342" y="1"/>
                      <a:pt x="346715" y="0"/>
                    </a:cubicBezTo>
                    <a:lnTo>
                      <a:pt x="5174015" y="1"/>
                    </a:lnTo>
                    <a:cubicBezTo>
                      <a:pt x="5274930" y="1"/>
                      <a:pt x="5366291" y="40905"/>
                      <a:pt x="5432423" y="107037"/>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52" name="Google Shape;4152;p33"/>
              <p:cNvSpPr/>
              <p:nvPr/>
            </p:nvSpPr>
            <p:spPr>
              <a:xfrm rot="-2827716">
                <a:off x="1500345" y="2976459"/>
                <a:ext cx="5536567" cy="509927"/>
              </a:xfrm>
              <a:custGeom>
                <a:avLst/>
                <a:gdLst/>
                <a:ahLst/>
                <a:cxnLst/>
                <a:rect l="l" t="t" r="r" b="b"/>
                <a:pathLst>
                  <a:path w="5539459" h="510193" extrusionOk="0">
                    <a:moveTo>
                      <a:pt x="5539459" y="254818"/>
                    </a:moveTo>
                    <a:lnTo>
                      <a:pt x="5529471" y="286996"/>
                    </a:lnTo>
                    <a:cubicBezTo>
                      <a:pt x="5473993" y="418159"/>
                      <a:pt x="5344117" y="510193"/>
                      <a:pt x="5192744" y="510193"/>
                    </a:cubicBezTo>
                    <a:lnTo>
                      <a:pt x="365445" y="510193"/>
                    </a:lnTo>
                    <a:cubicBezTo>
                      <a:pt x="163616" y="510193"/>
                      <a:pt x="0" y="346578"/>
                      <a:pt x="0" y="144749"/>
                    </a:cubicBezTo>
                    <a:cubicBezTo>
                      <a:pt x="0" y="94291"/>
                      <a:pt x="10226" y="46222"/>
                      <a:pt x="28718" y="2500"/>
                    </a:cubicBezTo>
                    <a:lnTo>
                      <a:pt x="30075" y="0"/>
                    </a:lnTo>
                    <a:lnTo>
                      <a:pt x="18770" y="36421"/>
                    </a:lnTo>
                    <a:cubicBezTo>
                      <a:pt x="13902" y="60210"/>
                      <a:pt x="11345" y="84842"/>
                      <a:pt x="11345" y="110071"/>
                    </a:cubicBezTo>
                    <a:cubicBezTo>
                      <a:pt x="11345" y="311900"/>
                      <a:pt x="174961" y="475516"/>
                      <a:pt x="376790" y="475515"/>
                    </a:cubicBezTo>
                    <a:lnTo>
                      <a:pt x="5204090" y="475515"/>
                    </a:lnTo>
                    <a:cubicBezTo>
                      <a:pt x="5330233" y="475515"/>
                      <a:pt x="5441449" y="411603"/>
                      <a:pt x="5507122" y="314394"/>
                    </a:cubicBezTo>
                    <a:lnTo>
                      <a:pt x="5539459"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53" name="Google Shape;4153;p33"/>
            <p:cNvGrpSpPr/>
            <p:nvPr/>
          </p:nvGrpSpPr>
          <p:grpSpPr>
            <a:xfrm>
              <a:off x="5255762" y="2121228"/>
              <a:ext cx="4399200" cy="4663500"/>
              <a:chOff x="5255762" y="2121228"/>
              <a:chExt cx="4399200" cy="4663500"/>
            </a:xfrm>
          </p:grpSpPr>
          <p:sp>
            <p:nvSpPr>
              <p:cNvPr id="4154" name="Google Shape;4154;p33"/>
              <p:cNvSpPr/>
              <p:nvPr/>
            </p:nvSpPr>
            <p:spPr>
              <a:xfrm rot="-2829916">
                <a:off x="4614371" y="4087528"/>
                <a:ext cx="5681983" cy="730899"/>
              </a:xfrm>
              <a:prstGeom prst="roundRect">
                <a:avLst>
                  <a:gd name="adj" fmla="val 50000"/>
                </a:avLst>
              </a:prstGeom>
              <a:solidFill>
                <a:schemeClr val="accent6"/>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55" name="Google Shape;4155;p33"/>
              <p:cNvSpPr/>
              <p:nvPr/>
            </p:nvSpPr>
            <p:spPr>
              <a:xfrm rot="-2827716">
                <a:off x="4550710" y="4118522"/>
                <a:ext cx="5660315" cy="509927"/>
              </a:xfrm>
              <a:custGeom>
                <a:avLst/>
                <a:gdLst/>
                <a:ahLst/>
                <a:cxnLst/>
                <a:rect l="l" t="t" r="r" b="b"/>
                <a:pathLst>
                  <a:path w="5663271" h="510193" extrusionOk="0">
                    <a:moveTo>
                      <a:pt x="5556235" y="107036"/>
                    </a:moveTo>
                    <a:cubicBezTo>
                      <a:pt x="5622367" y="173169"/>
                      <a:pt x="5663271" y="264530"/>
                      <a:pt x="5663271" y="365444"/>
                    </a:cubicBezTo>
                    <a:cubicBezTo>
                      <a:pt x="5663271" y="415902"/>
                      <a:pt x="5653045" y="463971"/>
                      <a:pt x="5634553" y="507693"/>
                    </a:cubicBezTo>
                    <a:lnTo>
                      <a:pt x="5633195" y="510193"/>
                    </a:lnTo>
                    <a:lnTo>
                      <a:pt x="5644501" y="473772"/>
                    </a:lnTo>
                    <a:cubicBezTo>
                      <a:pt x="5649369" y="449982"/>
                      <a:pt x="5651925" y="425351"/>
                      <a:pt x="5651925" y="400122"/>
                    </a:cubicBezTo>
                    <a:cubicBezTo>
                      <a:pt x="5651926" y="198292"/>
                      <a:pt x="5488311" y="34678"/>
                      <a:pt x="5286481" y="34677"/>
                    </a:cubicBezTo>
                    <a:lnTo>
                      <a:pt x="335370" y="34677"/>
                    </a:lnTo>
                    <a:cubicBezTo>
                      <a:pt x="209226" y="34677"/>
                      <a:pt x="98010" y="98589"/>
                      <a:pt x="32337" y="195798"/>
                    </a:cubicBezTo>
                    <a:lnTo>
                      <a:pt x="0" y="255374"/>
                    </a:lnTo>
                    <a:lnTo>
                      <a:pt x="9988" y="223197"/>
                    </a:lnTo>
                    <a:cubicBezTo>
                      <a:pt x="65466" y="92033"/>
                      <a:pt x="195343" y="-1"/>
                      <a:pt x="346715" y="0"/>
                    </a:cubicBezTo>
                    <a:lnTo>
                      <a:pt x="5297827" y="0"/>
                    </a:lnTo>
                    <a:cubicBezTo>
                      <a:pt x="5398741" y="0"/>
                      <a:pt x="5490103" y="40904"/>
                      <a:pt x="555623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56" name="Google Shape;4156;p33"/>
              <p:cNvSpPr/>
              <p:nvPr/>
            </p:nvSpPr>
            <p:spPr>
              <a:xfrm rot="-2827716">
                <a:off x="4703362" y="4278757"/>
                <a:ext cx="5660314" cy="509928"/>
              </a:xfrm>
              <a:custGeom>
                <a:avLst/>
                <a:gdLst/>
                <a:ahLst/>
                <a:cxnLst/>
                <a:rect l="l" t="t" r="r" b="b"/>
                <a:pathLst>
                  <a:path w="5663270" h="510194" extrusionOk="0">
                    <a:moveTo>
                      <a:pt x="5663270" y="254819"/>
                    </a:moveTo>
                    <a:lnTo>
                      <a:pt x="5653283" y="286996"/>
                    </a:lnTo>
                    <a:cubicBezTo>
                      <a:pt x="5597805" y="418160"/>
                      <a:pt x="5467928" y="510193"/>
                      <a:pt x="5316556" y="510193"/>
                    </a:cubicBezTo>
                    <a:lnTo>
                      <a:pt x="365445" y="510194"/>
                    </a:lnTo>
                    <a:cubicBezTo>
                      <a:pt x="163615" y="510194"/>
                      <a:pt x="0" y="346579"/>
                      <a:pt x="0" y="144749"/>
                    </a:cubicBezTo>
                    <a:cubicBezTo>
                      <a:pt x="0" y="94291"/>
                      <a:pt x="10226" y="46222"/>
                      <a:pt x="28718" y="2501"/>
                    </a:cubicBezTo>
                    <a:lnTo>
                      <a:pt x="30075" y="0"/>
                    </a:lnTo>
                    <a:lnTo>
                      <a:pt x="18770" y="36421"/>
                    </a:lnTo>
                    <a:cubicBezTo>
                      <a:pt x="13901" y="60210"/>
                      <a:pt x="11345" y="84843"/>
                      <a:pt x="11345" y="110071"/>
                    </a:cubicBezTo>
                    <a:cubicBezTo>
                      <a:pt x="11345" y="311901"/>
                      <a:pt x="174960" y="475516"/>
                      <a:pt x="376790" y="475516"/>
                    </a:cubicBezTo>
                    <a:lnTo>
                      <a:pt x="5327901" y="475516"/>
                    </a:lnTo>
                    <a:cubicBezTo>
                      <a:pt x="5454045" y="475516"/>
                      <a:pt x="5565261" y="411604"/>
                      <a:pt x="5630934" y="314394"/>
                    </a:cubicBezTo>
                    <a:lnTo>
                      <a:pt x="5663270" y="254819"/>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57" name="Google Shape;4157;p33"/>
            <p:cNvGrpSpPr/>
            <p:nvPr/>
          </p:nvGrpSpPr>
          <p:grpSpPr>
            <a:xfrm>
              <a:off x="7086948" y="2711938"/>
              <a:ext cx="3990300" cy="4222800"/>
              <a:chOff x="7086948" y="2711938"/>
              <a:chExt cx="3990300" cy="4222800"/>
            </a:xfrm>
          </p:grpSpPr>
          <p:sp>
            <p:nvSpPr>
              <p:cNvPr id="4158" name="Google Shape;4158;p33"/>
              <p:cNvSpPr/>
              <p:nvPr/>
            </p:nvSpPr>
            <p:spPr>
              <a:xfrm rot="-2830071">
                <a:off x="6541696" y="4457889"/>
                <a:ext cx="5080804" cy="730899"/>
              </a:xfrm>
              <a:prstGeom prst="roundRect">
                <a:avLst>
                  <a:gd name="adj" fmla="val 50000"/>
                </a:avLst>
              </a:prstGeom>
              <a:solidFill>
                <a:schemeClr val="accent4"/>
              </a:solidFill>
              <a:ln>
                <a:noFill/>
              </a:ln>
              <a:effectLst>
                <a:outerShdw blurRad="152400" dist="63500" dir="2700000" algn="tl"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59" name="Google Shape;4159;p33"/>
              <p:cNvSpPr/>
              <p:nvPr/>
            </p:nvSpPr>
            <p:spPr>
              <a:xfrm rot="-2827716">
                <a:off x="6477943" y="4488751"/>
                <a:ext cx="5059349" cy="509926"/>
              </a:xfrm>
              <a:custGeom>
                <a:avLst/>
                <a:gdLst/>
                <a:ahLst/>
                <a:cxnLst/>
                <a:rect l="l" t="t" r="r" b="b"/>
                <a:pathLst>
                  <a:path w="5061991" h="510192" extrusionOk="0">
                    <a:moveTo>
                      <a:pt x="4954955" y="107036"/>
                    </a:moveTo>
                    <a:cubicBezTo>
                      <a:pt x="5021087" y="173169"/>
                      <a:pt x="5061991" y="264531"/>
                      <a:pt x="5061991" y="365445"/>
                    </a:cubicBezTo>
                    <a:cubicBezTo>
                      <a:pt x="5061991" y="415903"/>
                      <a:pt x="5051765" y="463972"/>
                      <a:pt x="5033272" y="507693"/>
                    </a:cubicBezTo>
                    <a:lnTo>
                      <a:pt x="5031916" y="510192"/>
                    </a:lnTo>
                    <a:lnTo>
                      <a:pt x="5043221" y="473773"/>
                    </a:lnTo>
                    <a:cubicBezTo>
                      <a:pt x="5048089" y="449983"/>
                      <a:pt x="5050646" y="425352"/>
                      <a:pt x="5050646" y="400123"/>
                    </a:cubicBezTo>
                    <a:cubicBezTo>
                      <a:pt x="5050646" y="198293"/>
                      <a:pt x="4887031" y="34678"/>
                      <a:pt x="4685200" y="34678"/>
                    </a:cubicBezTo>
                    <a:lnTo>
                      <a:pt x="335370" y="34678"/>
                    </a:lnTo>
                    <a:cubicBezTo>
                      <a:pt x="209226" y="34678"/>
                      <a:pt x="98010" y="98590"/>
                      <a:pt x="32336" y="195799"/>
                    </a:cubicBezTo>
                    <a:lnTo>
                      <a:pt x="0" y="255374"/>
                    </a:lnTo>
                    <a:lnTo>
                      <a:pt x="9988" y="223197"/>
                    </a:lnTo>
                    <a:cubicBezTo>
                      <a:pt x="65466" y="92034"/>
                      <a:pt x="195342" y="0"/>
                      <a:pt x="346715" y="0"/>
                    </a:cubicBezTo>
                    <a:lnTo>
                      <a:pt x="4696545" y="1"/>
                    </a:lnTo>
                    <a:cubicBezTo>
                      <a:pt x="4797461" y="1"/>
                      <a:pt x="4888822" y="40904"/>
                      <a:pt x="4954955" y="107036"/>
                    </a:cubicBezTo>
                    <a:close/>
                  </a:path>
                </a:pathLst>
              </a:custGeom>
              <a:solidFill>
                <a:srgbClr val="FFFFFF">
                  <a:alpha val="2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160" name="Google Shape;4160;p33"/>
              <p:cNvSpPr/>
              <p:nvPr/>
            </p:nvSpPr>
            <p:spPr>
              <a:xfrm rot="-2827716">
                <a:off x="6630593" y="4648986"/>
                <a:ext cx="5059350" cy="509928"/>
              </a:xfrm>
              <a:custGeom>
                <a:avLst/>
                <a:gdLst/>
                <a:ahLst/>
                <a:cxnLst/>
                <a:rect l="l" t="t" r="r" b="b"/>
                <a:pathLst>
                  <a:path w="5061992" h="510194" extrusionOk="0">
                    <a:moveTo>
                      <a:pt x="5061992" y="254818"/>
                    </a:moveTo>
                    <a:lnTo>
                      <a:pt x="5052003" y="286996"/>
                    </a:lnTo>
                    <a:cubicBezTo>
                      <a:pt x="4996525" y="418160"/>
                      <a:pt x="4866649" y="510193"/>
                      <a:pt x="4715276" y="510194"/>
                    </a:cubicBezTo>
                    <a:lnTo>
                      <a:pt x="365445" y="510194"/>
                    </a:lnTo>
                    <a:cubicBezTo>
                      <a:pt x="163616" y="510194"/>
                      <a:pt x="0" y="346579"/>
                      <a:pt x="1" y="144749"/>
                    </a:cubicBezTo>
                    <a:cubicBezTo>
                      <a:pt x="1" y="94292"/>
                      <a:pt x="10227" y="46223"/>
                      <a:pt x="28719" y="2501"/>
                    </a:cubicBezTo>
                    <a:lnTo>
                      <a:pt x="30076" y="0"/>
                    </a:lnTo>
                    <a:lnTo>
                      <a:pt x="18771" y="36422"/>
                    </a:lnTo>
                    <a:cubicBezTo>
                      <a:pt x="13902" y="60211"/>
                      <a:pt x="11346" y="84843"/>
                      <a:pt x="11346" y="110072"/>
                    </a:cubicBezTo>
                    <a:cubicBezTo>
                      <a:pt x="11345" y="311901"/>
                      <a:pt x="174961" y="475517"/>
                      <a:pt x="376790" y="475516"/>
                    </a:cubicBezTo>
                    <a:lnTo>
                      <a:pt x="4726622" y="475516"/>
                    </a:lnTo>
                    <a:cubicBezTo>
                      <a:pt x="4852765" y="475516"/>
                      <a:pt x="4963982" y="411604"/>
                      <a:pt x="5029655" y="314395"/>
                    </a:cubicBezTo>
                    <a:lnTo>
                      <a:pt x="5061992" y="254818"/>
                    </a:lnTo>
                    <a:close/>
                  </a:path>
                </a:pathLst>
              </a:custGeom>
              <a:solidFill>
                <a:srgbClr val="0C0C0C">
                  <a:alpha val="1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grpSp>
        <p:grpSp>
          <p:nvGrpSpPr>
            <p:cNvPr id="4161" name="Google Shape;4161;p33"/>
            <p:cNvGrpSpPr/>
            <p:nvPr/>
          </p:nvGrpSpPr>
          <p:grpSpPr>
            <a:xfrm>
              <a:off x="1947213" y="661971"/>
              <a:ext cx="8306740" cy="5190064"/>
              <a:chOff x="1947213" y="661971"/>
              <a:chExt cx="8306740" cy="5190064"/>
            </a:xfrm>
          </p:grpSpPr>
          <p:grpSp>
            <p:nvGrpSpPr>
              <p:cNvPr id="4162" name="Google Shape;4162;p33"/>
              <p:cNvGrpSpPr/>
              <p:nvPr/>
            </p:nvGrpSpPr>
            <p:grpSpPr>
              <a:xfrm rot="-1576190">
                <a:off x="3295488" y="734727"/>
                <a:ext cx="428837" cy="428837"/>
                <a:chOff x="8297437" y="2253663"/>
                <a:chExt cx="4117200" cy="4117200"/>
              </a:xfrm>
            </p:grpSpPr>
            <p:sp>
              <p:nvSpPr>
                <p:cNvPr id="4163" name="Google Shape;4163;p33"/>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64" name="Google Shape;4164;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65" name="Google Shape;4165;p33"/>
              <p:cNvGrpSpPr/>
              <p:nvPr/>
            </p:nvGrpSpPr>
            <p:grpSpPr>
              <a:xfrm rot="-1573267">
                <a:off x="2009589" y="1298339"/>
                <a:ext cx="368076" cy="368076"/>
                <a:chOff x="8297437" y="2253663"/>
                <a:chExt cx="4117200" cy="4117200"/>
              </a:xfrm>
            </p:grpSpPr>
            <p:sp>
              <p:nvSpPr>
                <p:cNvPr id="4166" name="Google Shape;4166;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67" name="Google Shape;4167;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68" name="Google Shape;4168;p33"/>
              <p:cNvGrpSpPr/>
              <p:nvPr/>
            </p:nvGrpSpPr>
            <p:grpSpPr>
              <a:xfrm rot="-1572434">
                <a:off x="3063378" y="999016"/>
                <a:ext cx="235871" cy="235871"/>
                <a:chOff x="8297437" y="2253663"/>
                <a:chExt cx="4117200" cy="4117200"/>
              </a:xfrm>
            </p:grpSpPr>
            <p:sp>
              <p:nvSpPr>
                <p:cNvPr id="4169" name="Google Shape;4169;p33"/>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70" name="Google Shape;4170;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71" name="Google Shape;4171;p33"/>
              <p:cNvGrpSpPr/>
              <p:nvPr/>
            </p:nvGrpSpPr>
            <p:grpSpPr>
              <a:xfrm rot="-1574351">
                <a:off x="4680689" y="4568246"/>
                <a:ext cx="550364" cy="550364"/>
                <a:chOff x="8297437" y="2253663"/>
                <a:chExt cx="4117200" cy="4117200"/>
              </a:xfrm>
            </p:grpSpPr>
            <p:sp>
              <p:nvSpPr>
                <p:cNvPr id="4172" name="Google Shape;4172;p33"/>
                <p:cNvSpPr/>
                <p:nvPr/>
              </p:nvSpPr>
              <p:spPr>
                <a:xfrm rot="1902051">
                  <a:off x="8860274" y="2816500"/>
                  <a:ext cx="2991526" cy="2991526"/>
                </a:xfrm>
                <a:prstGeom prst="ellipse">
                  <a:avLst/>
                </a:prstGeom>
                <a:solidFill>
                  <a:schemeClr val="accent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73" name="Google Shape;4173;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74" name="Google Shape;4174;p33"/>
              <p:cNvGrpSpPr/>
              <p:nvPr/>
            </p:nvGrpSpPr>
            <p:grpSpPr>
              <a:xfrm rot="-1572813">
                <a:off x="2184332" y="3756001"/>
                <a:ext cx="300132" cy="300132"/>
                <a:chOff x="8297437" y="2253663"/>
                <a:chExt cx="4117200" cy="4117200"/>
              </a:xfrm>
            </p:grpSpPr>
            <p:sp>
              <p:nvSpPr>
                <p:cNvPr id="4175" name="Google Shape;4175;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76" name="Google Shape;4176;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77" name="Google Shape;4177;p33"/>
              <p:cNvGrpSpPr/>
              <p:nvPr/>
            </p:nvGrpSpPr>
            <p:grpSpPr>
              <a:xfrm rot="-1574617">
                <a:off x="6588980" y="1501846"/>
                <a:ext cx="393853" cy="393853"/>
                <a:chOff x="8297437" y="2253663"/>
                <a:chExt cx="4117200" cy="4117200"/>
              </a:xfrm>
            </p:grpSpPr>
            <p:sp>
              <p:nvSpPr>
                <p:cNvPr id="4178" name="Google Shape;4178;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79" name="Google Shape;4179;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80" name="Google Shape;4180;p33"/>
              <p:cNvGrpSpPr/>
              <p:nvPr/>
            </p:nvGrpSpPr>
            <p:grpSpPr>
              <a:xfrm rot="-1572610">
                <a:off x="7569042" y="2160576"/>
                <a:ext cx="535083" cy="535083"/>
                <a:chOff x="8297437" y="2253663"/>
                <a:chExt cx="4117200" cy="4117200"/>
              </a:xfrm>
            </p:grpSpPr>
            <p:sp>
              <p:nvSpPr>
                <p:cNvPr id="4181" name="Google Shape;4181;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82" name="Google Shape;4182;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83" name="Google Shape;4183;p33"/>
              <p:cNvGrpSpPr/>
              <p:nvPr/>
            </p:nvGrpSpPr>
            <p:grpSpPr>
              <a:xfrm rot="-1572610">
                <a:off x="9628215" y="5226297"/>
                <a:ext cx="535083" cy="535083"/>
                <a:chOff x="8297437" y="2253663"/>
                <a:chExt cx="4117200" cy="4117200"/>
              </a:xfrm>
            </p:grpSpPr>
            <p:sp>
              <p:nvSpPr>
                <p:cNvPr id="4184" name="Google Shape;4184;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85" name="Google Shape;4185;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86" name="Google Shape;4186;p33"/>
              <p:cNvGrpSpPr/>
              <p:nvPr/>
            </p:nvGrpSpPr>
            <p:grpSpPr>
              <a:xfrm rot="-1574662">
                <a:off x="6684897" y="4777732"/>
                <a:ext cx="296081" cy="296081"/>
                <a:chOff x="8297437" y="2253663"/>
                <a:chExt cx="4117200" cy="4117200"/>
              </a:xfrm>
            </p:grpSpPr>
            <p:sp>
              <p:nvSpPr>
                <p:cNvPr id="4187" name="Google Shape;4187;p33"/>
                <p:cNvSpPr/>
                <p:nvPr/>
              </p:nvSpPr>
              <p:spPr>
                <a:xfrm rot="1902051">
                  <a:off x="8860274" y="2816500"/>
                  <a:ext cx="2991526" cy="2991526"/>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88" name="Google Shape;4188;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89" name="Google Shape;4189;p33"/>
              <p:cNvGrpSpPr/>
              <p:nvPr/>
            </p:nvGrpSpPr>
            <p:grpSpPr>
              <a:xfrm rot="-1573459">
                <a:off x="9650402" y="1038665"/>
                <a:ext cx="402508" cy="402508"/>
                <a:chOff x="8297437" y="2253663"/>
                <a:chExt cx="4117200" cy="4117200"/>
              </a:xfrm>
            </p:grpSpPr>
            <p:sp>
              <p:nvSpPr>
                <p:cNvPr id="4190" name="Google Shape;4190;p33"/>
                <p:cNvSpPr/>
                <p:nvPr/>
              </p:nvSpPr>
              <p:spPr>
                <a:xfrm rot="1902051">
                  <a:off x="8860274" y="2816500"/>
                  <a:ext cx="2991526" cy="2991526"/>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91" name="Google Shape;4191;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92" name="Google Shape;4192;p33"/>
              <p:cNvGrpSpPr/>
              <p:nvPr/>
            </p:nvGrpSpPr>
            <p:grpSpPr>
              <a:xfrm rot="-1572434">
                <a:off x="2840095" y="2101258"/>
                <a:ext cx="235871" cy="235871"/>
                <a:chOff x="8297437" y="2253663"/>
                <a:chExt cx="4117200" cy="4117200"/>
              </a:xfrm>
            </p:grpSpPr>
            <p:sp>
              <p:nvSpPr>
                <p:cNvPr id="4193" name="Google Shape;4193;p3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94" name="Google Shape;4194;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95" name="Google Shape;4195;p33"/>
              <p:cNvGrpSpPr/>
              <p:nvPr/>
            </p:nvGrpSpPr>
            <p:grpSpPr>
              <a:xfrm rot="-1575143">
                <a:off x="3962399" y="4046267"/>
                <a:ext cx="404901" cy="404901"/>
                <a:chOff x="8297437" y="2253663"/>
                <a:chExt cx="4117200" cy="4117200"/>
              </a:xfrm>
            </p:grpSpPr>
            <p:sp>
              <p:nvSpPr>
                <p:cNvPr id="4196" name="Google Shape;4196;p3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197" name="Google Shape;4197;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198" name="Google Shape;4198;p33"/>
              <p:cNvGrpSpPr/>
              <p:nvPr/>
            </p:nvGrpSpPr>
            <p:grpSpPr>
              <a:xfrm rot="-1575894">
                <a:off x="5682340" y="1116462"/>
                <a:ext cx="316334" cy="316334"/>
                <a:chOff x="8297437" y="2253663"/>
                <a:chExt cx="4117200" cy="4117200"/>
              </a:xfrm>
            </p:grpSpPr>
            <p:sp>
              <p:nvSpPr>
                <p:cNvPr id="4199" name="Google Shape;4199;p3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200" name="Google Shape;4200;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nvGrpSpPr>
              <p:cNvPr id="4201" name="Google Shape;4201;p33"/>
              <p:cNvGrpSpPr/>
              <p:nvPr/>
            </p:nvGrpSpPr>
            <p:grpSpPr>
              <a:xfrm rot="-1573659">
                <a:off x="9553451" y="4107028"/>
                <a:ext cx="500281" cy="500281"/>
                <a:chOff x="8297437" y="2253663"/>
                <a:chExt cx="4117200" cy="4117200"/>
              </a:xfrm>
            </p:grpSpPr>
            <p:sp>
              <p:nvSpPr>
                <p:cNvPr id="4202" name="Google Shape;4202;p3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203" name="Google Shape;4203;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solidFill>
                  <a:srgbClr val="FFAB1C"/>
                </a:solidFill>
                <a:ln>
                  <a:noFill/>
                </a:ln>
              </p:spPr>
            </p:pic>
          </p:grpSp>
          <p:grpSp>
            <p:nvGrpSpPr>
              <p:cNvPr id="4204" name="Google Shape;4204;p33"/>
              <p:cNvGrpSpPr/>
              <p:nvPr/>
            </p:nvGrpSpPr>
            <p:grpSpPr>
              <a:xfrm rot="-1575894">
                <a:off x="9882200" y="4954816"/>
                <a:ext cx="316334" cy="316334"/>
                <a:chOff x="8297437" y="2253663"/>
                <a:chExt cx="4117200" cy="4117200"/>
              </a:xfrm>
            </p:grpSpPr>
            <p:sp>
              <p:nvSpPr>
                <p:cNvPr id="4205" name="Google Shape;4205;p33"/>
                <p:cNvSpPr/>
                <p:nvPr/>
              </p:nvSpPr>
              <p:spPr>
                <a:xfrm rot="1902051">
                  <a:off x="8860274" y="2816500"/>
                  <a:ext cx="2991526" cy="2991526"/>
                </a:xfrm>
                <a:prstGeom prst="ellipse">
                  <a:avLst/>
                </a:prstGeom>
                <a:solidFill>
                  <a:schemeClr val="accent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pic>
              <p:nvPicPr>
                <p:cNvPr id="4206" name="Google Shape;4206;p33" descr="A picture containing pool ball&#10;&#10;Description automatically generated"/>
                <p:cNvPicPr preferRelativeResize="0"/>
                <p:nvPr/>
              </p:nvPicPr>
              <p:blipFill rotWithShape="1">
                <a:blip r:embed="rId3">
                  <a:alphaModFix amt="50000"/>
                </a:blip>
                <a:srcRect l="16908" t="4788" r="21674" b="13631"/>
                <a:stretch/>
              </p:blipFill>
              <p:spPr>
                <a:xfrm>
                  <a:off x="8846288" y="2814084"/>
                  <a:ext cx="3012600" cy="2977200"/>
                </a:xfrm>
                <a:prstGeom prst="ellipse">
                  <a:avLst/>
                </a:prstGeom>
                <a:noFill/>
                <a:ln>
                  <a:noFill/>
                </a:ln>
              </p:spPr>
            </p:pic>
          </p:grpSp>
        </p:grpSp>
      </p:grpSp>
      <p:sp>
        <p:nvSpPr>
          <p:cNvPr id="4207" name="Google Shape;4207;p33"/>
          <p:cNvSpPr txBox="1">
            <a:spLocks noGrp="1"/>
          </p:cNvSpPr>
          <p:nvPr>
            <p:ph type="title"/>
          </p:nvPr>
        </p:nvSpPr>
        <p:spPr>
          <a:xfrm>
            <a:off x="6931850" y="1881475"/>
            <a:ext cx="4221300" cy="799200"/>
          </a:xfrm>
          <a:prstGeom prst="rect">
            <a:avLst/>
          </a:prstGeom>
          <a:noFill/>
          <a:ln>
            <a:noFill/>
          </a:ln>
        </p:spPr>
        <p:txBody>
          <a:bodyPr spcFirstLastPara="1" wrap="square" lIns="121900" tIns="121900" rIns="121900" bIns="121900" anchor="t" anchorCtr="0">
            <a:noAutofit/>
          </a:bodyPr>
          <a:lstStyle/>
          <a:p>
            <a:pPr marL="0" lvl="0" indent="0" algn="l" rtl="0">
              <a:lnSpc>
                <a:spcPct val="80000"/>
              </a:lnSpc>
              <a:spcBef>
                <a:spcPts val="0"/>
              </a:spcBef>
              <a:spcAft>
                <a:spcPts val="0"/>
              </a:spcAft>
              <a:buSzPts val="7000"/>
              <a:buNone/>
            </a:pPr>
            <a:r>
              <a:rPr lang="en" dirty="0"/>
              <a:t>.</a:t>
            </a:r>
            <a:endParaRPr dirty="0"/>
          </a:p>
        </p:txBody>
      </p:sp>
      <p:sp>
        <p:nvSpPr>
          <p:cNvPr id="3" name="TextBox 2">
            <a:extLst>
              <a:ext uri="{FF2B5EF4-FFF2-40B4-BE49-F238E27FC236}">
                <a16:creationId xmlns:a16="http://schemas.microsoft.com/office/drawing/2014/main" id="{7547590F-D201-F7D2-107B-86BB172E02C2}"/>
              </a:ext>
            </a:extLst>
          </p:cNvPr>
          <p:cNvSpPr txBox="1"/>
          <p:nvPr/>
        </p:nvSpPr>
        <p:spPr>
          <a:xfrm>
            <a:off x="4232072" y="1066149"/>
            <a:ext cx="6194322" cy="3845796"/>
          </a:xfrm>
          <a:prstGeom prst="rect">
            <a:avLst/>
          </a:prstGeom>
          <a:noFill/>
        </p:spPr>
        <p:txBody>
          <a:bodyPr wrap="square">
            <a:spAutoFit/>
          </a:bodyPr>
          <a:lstStyle/>
          <a:p>
            <a:pPr indent="228600" algn="ctr">
              <a:lnSpc>
                <a:spcPct val="107000"/>
              </a:lnSpc>
              <a:spcAft>
                <a:spcPts val="800"/>
              </a:spcAft>
            </a:pPr>
            <a:r>
              <a:rPr lang="en-ZA" sz="6600" b="1" dirty="0">
                <a:ln>
                  <a:noFill/>
                </a:ln>
                <a:solidFill>
                  <a:srgbClr val="000000"/>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cs typeface="Times New Roman" panose="02020603050405020304" pitchFamily="18" charset="0"/>
              </a:rPr>
              <a:t>Embracing Diversity</a:t>
            </a:r>
            <a:endParaRPr lang="en-ZA" sz="6600" dirty="0">
              <a:effectLst/>
              <a:latin typeface="A Hundred Miles" panose="02000000000000000000" pitchFamily="2" charset="0"/>
              <a:ea typeface="Calibri" panose="020F0502020204030204" pitchFamily="34" charset="0"/>
              <a:cs typeface="Times New Roman" panose="02020603050405020304" pitchFamily="18" charset="0"/>
            </a:endParaRPr>
          </a:p>
          <a:p>
            <a:pPr algn="ctr"/>
            <a:r>
              <a:rPr lang="en-ZA" sz="3200" u="sng" dirty="0">
                <a:ln>
                  <a:noFill/>
                </a:ln>
                <a:solidFill>
                  <a:srgbClr val="000000"/>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hlinkClick r:id="rId4"/>
              </a:rPr>
              <a:t>https://www.youtube.com/watch?v=afPzn8qB8tA</a:t>
            </a:r>
            <a:endParaRPr lang="en-ZA" sz="3200" u="sng" dirty="0">
              <a:ln>
                <a:noFill/>
              </a:ln>
              <a:solidFill>
                <a:srgbClr val="000000"/>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endParaRPr>
          </a:p>
          <a:p>
            <a:pPr algn="ctr"/>
            <a:r>
              <a:rPr lang="en-ZA" sz="3200" dirty="0">
                <a:ln>
                  <a:noFill/>
                </a:ln>
                <a:solidFill>
                  <a:srgbClr val="000000"/>
                </a:solidFill>
                <a:effectLst>
                  <a:outerShdw blurRad="38100" dist="19050" dir="2700000" algn="tl">
                    <a:schemeClr val="dk1">
                      <a:alpha val="40000"/>
                    </a:schemeClr>
                  </a:outerShdw>
                </a:effectLst>
                <a:latin typeface="A Hundred Miles" panose="02000000000000000000" pitchFamily="2" charset="0"/>
                <a:ea typeface="Calibri" panose="020F0502020204030204" pitchFamily="34" charset="0"/>
              </a:rPr>
              <a:t>  </a:t>
            </a:r>
            <a:endParaRPr lang="en-ZA" sz="1000" dirty="0">
              <a:latin typeface="A Hundred Miles" panose="02000000000000000000" pitchFamily="2" charset="0"/>
            </a:endParaRPr>
          </a:p>
        </p:txBody>
      </p:sp>
      <p:pic>
        <p:nvPicPr>
          <p:cNvPr id="7" name="Picture 6">
            <a:extLst>
              <a:ext uri="{FF2B5EF4-FFF2-40B4-BE49-F238E27FC236}">
                <a16:creationId xmlns:a16="http://schemas.microsoft.com/office/drawing/2014/main" id="{820F48EA-DA53-D753-1D10-A3FF72D9790C}"/>
              </a:ext>
            </a:extLst>
          </p:cNvPr>
          <p:cNvPicPr>
            <a:picLocks noChangeAspect="1"/>
          </p:cNvPicPr>
          <p:nvPr/>
        </p:nvPicPr>
        <p:blipFill rotWithShape="1">
          <a:blip r:embed="rId5"/>
          <a:srcRect l="7601" t="25695" r="40869" b="30393"/>
          <a:stretch/>
        </p:blipFill>
        <p:spPr>
          <a:xfrm>
            <a:off x="514729" y="4042357"/>
            <a:ext cx="5214929" cy="2498497"/>
          </a:xfrm>
          <a:prstGeom prst="rect">
            <a:avLst/>
          </a:prstGeom>
        </p:spPr>
      </p:pic>
      <p:sp>
        <p:nvSpPr>
          <p:cNvPr id="8" name="Google Shape;55;p11">
            <a:extLst>
              <a:ext uri="{FF2B5EF4-FFF2-40B4-BE49-F238E27FC236}">
                <a16:creationId xmlns:a16="http://schemas.microsoft.com/office/drawing/2014/main" id="{D977B2BF-DD43-5926-3742-D4F3D0EB0927}"/>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D46CFE21-7F4A-3B95-3AAB-41ACD4F99A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0047" y="608094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0"/>
        <p:cNvGrpSpPr/>
        <p:nvPr/>
      </p:nvGrpSpPr>
      <p:grpSpPr>
        <a:xfrm>
          <a:off x="0" y="0"/>
          <a:ext cx="0" cy="0"/>
          <a:chOff x="0" y="0"/>
          <a:chExt cx="0" cy="0"/>
        </a:xfrm>
      </p:grpSpPr>
      <p:sp>
        <p:nvSpPr>
          <p:cNvPr id="3" name="Google Shape;55;p11">
            <a:extLst>
              <a:ext uri="{FF2B5EF4-FFF2-40B4-BE49-F238E27FC236}">
                <a16:creationId xmlns:a16="http://schemas.microsoft.com/office/drawing/2014/main" id="{796E3104-FF51-C0B7-9E00-08339AD554B8}"/>
              </a:ext>
            </a:extLst>
          </p:cNvPr>
          <p:cNvSpPr/>
          <p:nvPr/>
        </p:nvSpPr>
        <p:spPr>
          <a:xfrm>
            <a:off x="10556018" y="5969413"/>
            <a:ext cx="1606325" cy="7495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Text Placeholder 9">
            <a:extLst>
              <a:ext uri="{FF2B5EF4-FFF2-40B4-BE49-F238E27FC236}">
                <a16:creationId xmlns:a16="http://schemas.microsoft.com/office/drawing/2014/main" id="{F69736B0-FD07-7C92-75A2-FD22B0C32BAA}"/>
              </a:ext>
            </a:extLst>
          </p:cNvPr>
          <p:cNvSpPr>
            <a:spLocks noGrp="1"/>
          </p:cNvSpPr>
          <p:nvPr>
            <p:ph type="body" idx="1"/>
          </p:nvPr>
        </p:nvSpPr>
        <p:spPr>
          <a:xfrm>
            <a:off x="894102" y="2033841"/>
            <a:ext cx="10403795" cy="4310334"/>
          </a:xfrm>
        </p:spPr>
        <p:txBody>
          <a:bodyPr/>
          <a:lstStyle/>
          <a:p>
            <a:pPr marL="107950" indent="0" algn="ctr">
              <a:lnSpc>
                <a:spcPct val="107000"/>
              </a:lnSpc>
              <a:spcAft>
                <a:spcPts val="800"/>
              </a:spcAft>
              <a:buNone/>
            </a:pPr>
            <a:r>
              <a:rPr lang="en-ZA" sz="2200" b="1" dirty="0">
                <a:solidFill>
                  <a:schemeClr val="tx1"/>
                </a:solidFill>
              </a:rPr>
              <a:t>Something that is considered inappropriate behaviour in one culture may be perfectly appropriate in another.</a:t>
            </a:r>
            <a:br>
              <a:rPr lang="en-ZA" sz="2200" b="1" dirty="0">
                <a:solidFill>
                  <a:schemeClr val="tx1"/>
                </a:solidFill>
              </a:rPr>
            </a:br>
            <a:endParaRPr lang="en-ZA" sz="2200" b="1" dirty="0">
              <a:solidFill>
                <a:schemeClr val="tx1"/>
              </a:solidFill>
            </a:endParaRPr>
          </a:p>
          <a:p>
            <a:pPr marL="107950" indent="0" algn="ctr">
              <a:lnSpc>
                <a:spcPct val="107000"/>
              </a:lnSpc>
              <a:spcAft>
                <a:spcPts val="800"/>
              </a:spcAft>
              <a:buNone/>
            </a:pPr>
            <a:r>
              <a:rPr lang="en-ZA" sz="2200" b="1" dirty="0">
                <a:solidFill>
                  <a:schemeClr val="tx1"/>
                </a:solidFill>
              </a:rPr>
              <a:t>Diversity can affect a person in a </a:t>
            </a:r>
            <a:r>
              <a:rPr lang="en-ZA" sz="2200" b="1" u="sng" dirty="0">
                <a:solidFill>
                  <a:schemeClr val="tx1"/>
                </a:solidFill>
              </a:rPr>
              <a:t>negative way</a:t>
            </a:r>
            <a:r>
              <a:rPr lang="en-ZA" sz="2200" b="1" dirty="0">
                <a:solidFill>
                  <a:schemeClr val="tx1"/>
                </a:solidFill>
              </a:rPr>
              <a:t>. For example, a person may start to feel as if they can't turn to close friends or family because they do not hold the same traditions as everyone else. </a:t>
            </a:r>
          </a:p>
          <a:p>
            <a:pPr marL="107950" indent="0" algn="ctr">
              <a:lnSpc>
                <a:spcPct val="107000"/>
              </a:lnSpc>
              <a:spcAft>
                <a:spcPts val="800"/>
              </a:spcAft>
              <a:buNone/>
            </a:pPr>
            <a:r>
              <a:rPr lang="en-ZA" sz="2200" b="1" dirty="0">
                <a:solidFill>
                  <a:schemeClr val="tx1"/>
                </a:solidFill>
              </a:rPr>
              <a:t>Another factor in a less diverse student population is bullying. Students who are different are often targets for bullying. Frequently, when people lack knowledge of things that they are not accustomed to, they are quick to judge or stereotype and make ignorant decisions.</a:t>
            </a:r>
          </a:p>
          <a:p>
            <a:pPr marL="107950" indent="0">
              <a:buNone/>
            </a:pPr>
            <a:endParaRPr lang="en-ZA" sz="2000" dirty="0">
              <a:solidFill>
                <a:schemeClr val="tx1"/>
              </a:solidFill>
            </a:endParaRPr>
          </a:p>
        </p:txBody>
      </p:sp>
      <p:sp>
        <p:nvSpPr>
          <p:cNvPr id="9" name="Title 8">
            <a:extLst>
              <a:ext uri="{FF2B5EF4-FFF2-40B4-BE49-F238E27FC236}">
                <a16:creationId xmlns:a16="http://schemas.microsoft.com/office/drawing/2014/main" id="{B480837B-9408-4178-326A-E552D27DC337}"/>
              </a:ext>
            </a:extLst>
          </p:cNvPr>
          <p:cNvSpPr>
            <a:spLocks noGrp="1"/>
          </p:cNvSpPr>
          <p:nvPr>
            <p:ph type="title"/>
          </p:nvPr>
        </p:nvSpPr>
        <p:spPr>
          <a:xfrm>
            <a:off x="490799" y="279510"/>
            <a:ext cx="11210400" cy="763500"/>
          </a:xfrm>
        </p:spPr>
        <p:txBody>
          <a:bodyPr/>
          <a:lstStyle/>
          <a:p>
            <a:r>
              <a:rPr lang="en-ZA" sz="8800" dirty="0">
                <a:solidFill>
                  <a:schemeClr val="tx1"/>
                </a:solidFill>
                <a:latin typeface="A Hundred Miles" panose="02000000000000000000" pitchFamily="2" charset="0"/>
              </a:rPr>
              <a:t>But let’s not forget</a:t>
            </a:r>
          </a:p>
        </p:txBody>
      </p:sp>
      <p:pic>
        <p:nvPicPr>
          <p:cNvPr id="2" name="Picture 1">
            <a:extLst>
              <a:ext uri="{FF2B5EF4-FFF2-40B4-BE49-F238E27FC236}">
                <a16:creationId xmlns:a16="http://schemas.microsoft.com/office/drawing/2014/main" id="{EA54C7F7-9669-7B61-AB6A-BA9C896B7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6136" y="6104766"/>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D1D1D1"/>
      </a:lt2>
      <a:accent1>
        <a:srgbClr val="E6252C"/>
      </a:accent1>
      <a:accent2>
        <a:srgbClr val="DA1DB6"/>
      </a:accent2>
      <a:accent3>
        <a:srgbClr val="1297FB"/>
      </a:accent3>
      <a:accent4>
        <a:srgbClr val="1C72E1"/>
      </a:accent4>
      <a:accent5>
        <a:srgbClr val="F2D61B"/>
      </a:accent5>
      <a:accent6>
        <a:srgbClr val="FFAB1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5C5E65EE047344B51223EC1E66390F" ma:contentTypeVersion="11" ma:contentTypeDescription="Create a new document." ma:contentTypeScope="" ma:versionID="cb7aee0cc02374e6b13827f9db4749a4">
  <xsd:schema xmlns:xsd="http://www.w3.org/2001/XMLSchema" xmlns:xs="http://www.w3.org/2001/XMLSchema" xmlns:p="http://schemas.microsoft.com/office/2006/metadata/properties" xmlns:ns3="ef109f3b-e3b3-493b-ab3f-7ced371883cc" targetNamespace="http://schemas.microsoft.com/office/2006/metadata/properties" ma:root="true" ma:fieldsID="7c619db3e23e56bb546508e7f9829179" ns3:_="">
    <xsd:import namespace="ef109f3b-e3b3-493b-ab3f-7ced371883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09f3b-e3b3-493b-ab3f-7ced37188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6B7B71-496E-4FC2-BF01-605BC3B373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9A0CA2-FF0C-4BD9-B7C9-772F07C27D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09f3b-e3b3-493b-ab3f-7ced371883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31087A-24EA-4FAB-B781-4DDF42C0B3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294</TotalTime>
  <Words>704</Words>
  <Application>Microsoft Office PowerPoint</Application>
  <PresentationFormat>Widescreen</PresentationFormat>
  <Paragraphs>42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 Hundred Miles</vt:lpstr>
      <vt:lpstr>Abril Fatface</vt:lpstr>
      <vt:lpstr>Aldrich</vt:lpstr>
      <vt:lpstr>Arial</vt:lpstr>
      <vt:lpstr>Barlow Black</vt:lpstr>
      <vt:lpstr>Barlow;900</vt:lpstr>
      <vt:lpstr>Calibri</vt:lpstr>
      <vt:lpstr>DM Sans</vt:lpstr>
      <vt:lpstr>SlidesMania</vt:lpstr>
      <vt:lpstr>Understanding DIVERSITY: Enriching South African Society</vt:lpstr>
      <vt:lpstr>South Africa’s story:</vt:lpstr>
      <vt:lpstr>Brand South Africa showcases the diverse South African people https://www.youtube.com/watch?v=GbV7YDhWoag</vt:lpstr>
      <vt:lpstr>Enriching our Society</vt:lpstr>
      <vt:lpstr>Did you know</vt:lpstr>
      <vt:lpstr>PowerPoint Presentation</vt:lpstr>
      <vt:lpstr>Cultural diversity is important because it affects everyone: </vt:lpstr>
      <vt:lpstr>.</vt:lpstr>
      <vt:lpstr>But let’s not forget</vt:lpstr>
      <vt:lpstr>PowerPoint Presentation</vt:lpstr>
      <vt:lpstr>Diversity makes our country richer by making it a more interesting place to live.</vt:lpstr>
      <vt:lpstr>How can YOU be more  supportive and respectful?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DIVERSITY: enriching South African Society</dc:title>
  <dc:creator>Johrita Hanekom</dc:creator>
  <cp:lastModifiedBy>Carsten Gertz</cp:lastModifiedBy>
  <cp:revision>10</cp:revision>
  <dcterms:modified xsi:type="dcterms:W3CDTF">2023-08-22T20:49:04Z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0x010100B55C5E65EE047344B51223EC1E66390F</vt:lpwstr>
  </property>
</Properties>
</file>