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handoutMasterIdLst>
    <p:handoutMasterId r:id="rId10"/>
  </p:handoutMasterIdLst>
  <p:sldIdLst>
    <p:sldId id="2596" r:id="rId2"/>
    <p:sldId id="2540" r:id="rId3"/>
    <p:sldId id="2565" r:id="rId4"/>
    <p:sldId id="2567" r:id="rId5"/>
    <p:sldId id="2560" r:id="rId6"/>
    <p:sldId id="2571" r:id="rId7"/>
    <p:sldId id="2597"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1F26"/>
    <a:srgbClr val="5DAAB0"/>
    <a:srgbClr val="3B7579"/>
    <a:srgbClr val="AAD3D6"/>
    <a:srgbClr val="418287"/>
    <a:srgbClr val="DFE3E9"/>
    <a:srgbClr val="D6DBE2"/>
    <a:srgbClr val="CCD2DA"/>
    <a:srgbClr val="BBC3CD"/>
    <a:srgbClr val="D3D8D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4" autoAdjust="0"/>
    <p:restoredTop sz="95280" autoAdjust="0"/>
  </p:normalViewPr>
  <p:slideViewPr>
    <p:cSldViewPr snapToGrid="0" snapToObjects="1" showGuides="1">
      <p:cViewPr varScale="1">
        <p:scale>
          <a:sx n="104" d="100"/>
          <a:sy n="104" d="100"/>
        </p:scale>
        <p:origin x="138" y="276"/>
      </p:cViewPr>
      <p:guideLst>
        <p:guide pos="3840"/>
        <p:guide orient="horz" pos="2160"/>
      </p:guideLst>
    </p:cSldViewPr>
  </p:slideViewPr>
  <p:outlineViewPr>
    <p:cViewPr>
      <p:scale>
        <a:sx n="33" d="100"/>
        <a:sy n="33" d="100"/>
      </p:scale>
      <p:origin x="0" y="-44142"/>
    </p:cViewPr>
  </p:outlineViewPr>
  <p:notesTextViewPr>
    <p:cViewPr>
      <p:scale>
        <a:sx n="1" d="1"/>
        <a:sy n="1" d="1"/>
      </p:scale>
      <p:origin x="0" y="0"/>
    </p:cViewPr>
  </p:notesTextViewPr>
  <p:sorterViewPr>
    <p:cViewPr>
      <p:scale>
        <a:sx n="66" d="100"/>
        <a:sy n="66" d="100"/>
      </p:scale>
      <p:origin x="0" y="-5136"/>
    </p:cViewPr>
  </p:sorterViewPr>
  <p:notesViewPr>
    <p:cSldViewPr snapToGrid="0" snapToObjects="1">
      <p:cViewPr varScale="1">
        <p:scale>
          <a:sx n="60" d="100"/>
          <a:sy n="60" d="100"/>
        </p:scale>
        <p:origin x="3187" y="43"/>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2018837-64B5-4E20-83A5-89B993CB3C9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99C2A4FB-A56B-4413-A08B-0E9894B98B4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248B25D-8766-427E-8C9E-4845048D8DFC}" type="datetimeFigureOut">
              <a:rPr lang="en-US" smtClean="0"/>
              <a:t>8/16/2023</a:t>
            </a:fld>
            <a:endParaRPr lang="en-US" dirty="0"/>
          </a:p>
        </p:txBody>
      </p:sp>
      <p:sp>
        <p:nvSpPr>
          <p:cNvPr id="4" name="Footer Placeholder 3">
            <a:extLst>
              <a:ext uri="{FF2B5EF4-FFF2-40B4-BE49-F238E27FC236}">
                <a16:creationId xmlns:a16="http://schemas.microsoft.com/office/drawing/2014/main" id="{A3977F36-950D-4655-BC4A-F80BE1DBF79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56C246FD-229D-4B04-9855-212AD8D784A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A8A28B-0568-4092-BB1A-13C9B073E3A0}" type="slidenum">
              <a:rPr lang="en-US" smtClean="0"/>
              <a:t>‹#›</a:t>
            </a:fld>
            <a:endParaRPr lang="en-US" dirty="0"/>
          </a:p>
        </p:txBody>
      </p:sp>
    </p:spTree>
    <p:extLst>
      <p:ext uri="{BB962C8B-B14F-4D97-AF65-F5344CB8AC3E}">
        <p14:creationId xmlns:p14="http://schemas.microsoft.com/office/powerpoint/2010/main" val="164052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6F439B-391B-4B41-826A-951FCF412C34}" type="datetimeFigureOut">
              <a:rPr lang="en-US" smtClean="0"/>
              <a:t>8/16/2023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FA0038-7055-434C-B6C4-B8C69565C600}" type="slidenum">
              <a:rPr lang="en-US" smtClean="0"/>
              <a:t>‹#›</a:t>
            </a:fld>
            <a:endParaRPr lang="en-US" dirty="0"/>
          </a:p>
        </p:txBody>
      </p:sp>
    </p:spTree>
    <p:extLst>
      <p:ext uri="{BB962C8B-B14F-4D97-AF65-F5344CB8AC3E}">
        <p14:creationId xmlns:p14="http://schemas.microsoft.com/office/powerpoint/2010/main" val="13908641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ith Image">
    <p:spTree>
      <p:nvGrpSpPr>
        <p:cNvPr id="1" name=""/>
        <p:cNvGrpSpPr/>
        <p:nvPr/>
      </p:nvGrpSpPr>
      <p:grpSpPr>
        <a:xfrm>
          <a:off x="0" y="0"/>
          <a:ext cx="0" cy="0"/>
          <a:chOff x="0" y="0"/>
          <a:chExt cx="0" cy="0"/>
        </a:xfrm>
      </p:grpSpPr>
      <p:sp>
        <p:nvSpPr>
          <p:cNvPr id="7"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0"/>
          </p:nvPr>
        </p:nvSpPr>
        <p:spPr>
          <a:xfrm>
            <a:off x="0" y="4288"/>
            <a:ext cx="12192000" cy="4618512"/>
          </a:xfrm>
          <a:solidFill>
            <a:schemeClr val="bg1">
              <a:lumMod val="95000"/>
            </a:schemeClr>
          </a:solidFill>
        </p:spPr>
        <p:txBody>
          <a:bodyPr/>
          <a:lstStyle/>
          <a:p>
            <a:r>
              <a:rPr lang="en-US" dirty="0"/>
              <a:t>Click icon to add picture</a:t>
            </a:r>
          </a:p>
        </p:txBody>
      </p:sp>
      <p:sp>
        <p:nvSpPr>
          <p:cNvPr id="2" name="Rectangle 1">
            <a:extLst>
              <a:ext uri="{FF2B5EF4-FFF2-40B4-BE49-F238E27FC236}">
                <a16:creationId xmlns:a16="http://schemas.microsoft.com/office/drawing/2014/main" id="{BB940F57-02B1-4B56-8BA7-24557BFCBB01}"/>
              </a:ext>
            </a:extLst>
          </p:cNvPr>
          <p:cNvSpPr/>
          <p:nvPr userDrawn="1"/>
        </p:nvSpPr>
        <p:spPr>
          <a:xfrm>
            <a:off x="0" y="4622800"/>
            <a:ext cx="12192000" cy="22309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a:extLst>
              <a:ext uri="{FF2B5EF4-FFF2-40B4-BE49-F238E27FC236}">
                <a16:creationId xmlns:a16="http://schemas.microsoft.com/office/drawing/2014/main" id="{AA99C074-A230-B944-8FEA-870A76765C60}"/>
              </a:ext>
            </a:extLst>
          </p:cNvPr>
          <p:cNvSpPr>
            <a:spLocks noGrp="1"/>
          </p:cNvSpPr>
          <p:nvPr>
            <p:ph type="title" hasCustomPrompt="1"/>
          </p:nvPr>
        </p:nvSpPr>
        <p:spPr>
          <a:xfrm>
            <a:off x="838199" y="5037721"/>
            <a:ext cx="9575801" cy="891250"/>
          </a:xfrm>
        </p:spPr>
        <p:txBody>
          <a:bodyPr anchor="t">
            <a:noAutofit/>
          </a:bodyPr>
          <a:lstStyle>
            <a:lvl1pPr>
              <a:defRPr sz="5000" b="1">
                <a:solidFill>
                  <a:schemeClr val="bg1"/>
                </a:solidFill>
                <a:latin typeface="+mj-lt"/>
              </a:defRPr>
            </a:lvl1pPr>
          </a:lstStyle>
          <a:p>
            <a:r>
              <a:rPr lang="en-US" dirty="0"/>
              <a:t>CLICK TO ADD TITLE</a:t>
            </a:r>
          </a:p>
        </p:txBody>
      </p:sp>
      <p:sp>
        <p:nvSpPr>
          <p:cNvPr id="13" name="Text Placeholder 12">
            <a:extLst>
              <a:ext uri="{FF2B5EF4-FFF2-40B4-BE49-F238E27FC236}">
                <a16:creationId xmlns:a16="http://schemas.microsoft.com/office/drawing/2014/main" id="{1221857D-ECFA-4D4D-91DF-E36500791501}"/>
              </a:ext>
            </a:extLst>
          </p:cNvPr>
          <p:cNvSpPr>
            <a:spLocks noGrp="1"/>
          </p:cNvSpPr>
          <p:nvPr>
            <p:ph type="body" sz="quarter" idx="14" hasCustomPrompt="1"/>
          </p:nvPr>
        </p:nvSpPr>
        <p:spPr>
          <a:xfrm>
            <a:off x="838200" y="6125744"/>
            <a:ext cx="9575800" cy="338549"/>
          </a:xfrm>
        </p:spPr>
        <p:txBody>
          <a:bodyPr>
            <a:normAutofit/>
          </a:bodyPr>
          <a:lstStyle>
            <a:lvl1pPr marL="0" indent="0">
              <a:buNone/>
              <a:defRPr sz="1600" spc="300">
                <a:solidFill>
                  <a:schemeClr val="bg1"/>
                </a:solidFill>
                <a:latin typeface="+mn-lt"/>
                <a:cs typeface="Arial" panose="020B0604020202020204" pitchFamily="34" charset="0"/>
              </a:defRPr>
            </a:lvl1pPr>
          </a:lstStyle>
          <a:p>
            <a:pPr lvl="0"/>
            <a:r>
              <a:rPr lang="en-US" dirty="0"/>
              <a:t>SUBTITLE GOES HERE</a:t>
            </a:r>
          </a:p>
        </p:txBody>
      </p:sp>
      <p:sp>
        <p:nvSpPr>
          <p:cNvPr id="5" name="Shape 62" title="Decorative">
            <a:extLst>
              <a:ext uri="{FF2B5EF4-FFF2-40B4-BE49-F238E27FC236}">
                <a16:creationId xmlns:a16="http://schemas.microsoft.com/office/drawing/2014/main" id="{E1A23DB6-E067-4A30-8C4B-98B452428518}"/>
              </a:ext>
            </a:extLst>
          </p:cNvPr>
          <p:cNvSpPr/>
          <p:nvPr userDrawn="1"/>
        </p:nvSpPr>
        <p:spPr>
          <a:xfrm rot="16200000" flipV="1">
            <a:off x="2079137" y="4855144"/>
            <a:ext cx="0" cy="2188805"/>
          </a:xfrm>
          <a:prstGeom prst="line">
            <a:avLst/>
          </a:prstGeom>
          <a:ln w="76200">
            <a:solidFill>
              <a:schemeClr val="accent1">
                <a:lumMod val="60000"/>
                <a:lumOff val="40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Tree>
    <p:extLst>
      <p:ext uri="{BB962C8B-B14F-4D97-AF65-F5344CB8AC3E}">
        <p14:creationId xmlns:p14="http://schemas.microsoft.com/office/powerpoint/2010/main" val="1399467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with Image">
    <p:spTree>
      <p:nvGrpSpPr>
        <p:cNvPr id="1" name=""/>
        <p:cNvGrpSpPr/>
        <p:nvPr/>
      </p:nvGrpSpPr>
      <p:grpSpPr>
        <a:xfrm>
          <a:off x="0" y="0"/>
          <a:ext cx="0" cy="0"/>
          <a:chOff x="0" y="0"/>
          <a:chExt cx="0" cy="0"/>
        </a:xfrm>
      </p:grpSpPr>
      <p:sp>
        <p:nvSpPr>
          <p:cNvPr id="7"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0"/>
          </p:nvPr>
        </p:nvSpPr>
        <p:spPr>
          <a:xfrm>
            <a:off x="0" y="4288"/>
            <a:ext cx="12192000" cy="6853712"/>
          </a:xfrm>
          <a:solidFill>
            <a:schemeClr val="bg1">
              <a:lumMod val="95000"/>
            </a:schemeClr>
          </a:solidFill>
        </p:spPr>
        <p:txBody>
          <a:bodyPr/>
          <a:lstStyle/>
          <a:p>
            <a:r>
              <a:rPr lang="en-US" dirty="0"/>
              <a:t>Click icon to add picture</a:t>
            </a:r>
          </a:p>
        </p:txBody>
      </p:sp>
      <p:sp>
        <p:nvSpPr>
          <p:cNvPr id="6" name="Title 1">
            <a:extLst>
              <a:ext uri="{FF2B5EF4-FFF2-40B4-BE49-F238E27FC236}">
                <a16:creationId xmlns:a16="http://schemas.microsoft.com/office/drawing/2014/main" id="{AA99C074-A230-B944-8FEA-870A76765C60}"/>
              </a:ext>
            </a:extLst>
          </p:cNvPr>
          <p:cNvSpPr>
            <a:spLocks noGrp="1"/>
          </p:cNvSpPr>
          <p:nvPr>
            <p:ph type="title" hasCustomPrompt="1"/>
          </p:nvPr>
        </p:nvSpPr>
        <p:spPr>
          <a:xfrm>
            <a:off x="838199" y="2002421"/>
            <a:ext cx="7252505" cy="891250"/>
          </a:xfrm>
        </p:spPr>
        <p:txBody>
          <a:bodyPr anchor="t">
            <a:noAutofit/>
          </a:bodyPr>
          <a:lstStyle>
            <a:lvl1pPr>
              <a:defRPr sz="5000" b="1">
                <a:solidFill>
                  <a:schemeClr val="bg1"/>
                </a:solidFill>
                <a:latin typeface="+mj-lt"/>
              </a:defRPr>
            </a:lvl1pPr>
          </a:lstStyle>
          <a:p>
            <a:r>
              <a:rPr lang="en-US" dirty="0"/>
              <a:t>THANK YOU</a:t>
            </a:r>
          </a:p>
        </p:txBody>
      </p:sp>
      <p:sp>
        <p:nvSpPr>
          <p:cNvPr id="13" name="Text Placeholder 12">
            <a:extLst>
              <a:ext uri="{FF2B5EF4-FFF2-40B4-BE49-F238E27FC236}">
                <a16:creationId xmlns:a16="http://schemas.microsoft.com/office/drawing/2014/main" id="{1221857D-ECFA-4D4D-91DF-E36500791501}"/>
              </a:ext>
            </a:extLst>
          </p:cNvPr>
          <p:cNvSpPr>
            <a:spLocks noGrp="1"/>
          </p:cNvSpPr>
          <p:nvPr>
            <p:ph type="body" sz="quarter" idx="14" hasCustomPrompt="1"/>
          </p:nvPr>
        </p:nvSpPr>
        <p:spPr>
          <a:xfrm>
            <a:off x="838200" y="3090444"/>
            <a:ext cx="7252504" cy="338549"/>
          </a:xfrm>
        </p:spPr>
        <p:txBody>
          <a:bodyPr>
            <a:normAutofit/>
          </a:bodyPr>
          <a:lstStyle>
            <a:lvl1pPr marL="0" indent="0">
              <a:buNone/>
              <a:defRPr sz="1600" spc="300">
                <a:solidFill>
                  <a:schemeClr val="bg1"/>
                </a:solidFill>
                <a:latin typeface="+mn-lt"/>
                <a:cs typeface="Arial" panose="020B0604020202020204" pitchFamily="34" charset="0"/>
              </a:defRPr>
            </a:lvl1pPr>
          </a:lstStyle>
          <a:p>
            <a:pPr lvl="0"/>
            <a:r>
              <a:rPr lang="en-US" dirty="0"/>
              <a:t>WWW.WEBSITENAME.COM</a:t>
            </a:r>
          </a:p>
        </p:txBody>
      </p:sp>
      <p:sp>
        <p:nvSpPr>
          <p:cNvPr id="5" name="Shape 62" title="Decorative">
            <a:extLst>
              <a:ext uri="{FF2B5EF4-FFF2-40B4-BE49-F238E27FC236}">
                <a16:creationId xmlns:a16="http://schemas.microsoft.com/office/drawing/2014/main" id="{E1A23DB6-E067-4A30-8C4B-98B452428518}"/>
              </a:ext>
            </a:extLst>
          </p:cNvPr>
          <p:cNvSpPr/>
          <p:nvPr userDrawn="1"/>
        </p:nvSpPr>
        <p:spPr>
          <a:xfrm rot="16200000" flipV="1">
            <a:off x="1918496" y="1819845"/>
            <a:ext cx="1" cy="2188805"/>
          </a:xfrm>
          <a:prstGeom prst="line">
            <a:avLst/>
          </a:prstGeom>
          <a:ln w="76200">
            <a:solidFill>
              <a:schemeClr val="accent1">
                <a:lumMod val="60000"/>
                <a:lumOff val="40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Tree>
    <p:extLst>
      <p:ext uri="{BB962C8B-B14F-4D97-AF65-F5344CB8AC3E}">
        <p14:creationId xmlns:p14="http://schemas.microsoft.com/office/powerpoint/2010/main" val="36047623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with Image">
    <p:bg>
      <p:bgPr>
        <a:solidFill>
          <a:schemeClr val="accent1"/>
        </a:solidFill>
        <a:effectLst/>
      </p:bgPr>
    </p:bg>
    <p:spTree>
      <p:nvGrpSpPr>
        <p:cNvPr id="1" name=""/>
        <p:cNvGrpSpPr/>
        <p:nvPr/>
      </p:nvGrpSpPr>
      <p:grpSpPr>
        <a:xfrm>
          <a:off x="0" y="0"/>
          <a:ext cx="0" cy="0"/>
          <a:chOff x="0" y="0"/>
          <a:chExt cx="0" cy="0"/>
        </a:xfrm>
      </p:grpSpPr>
      <p:sp>
        <p:nvSpPr>
          <p:cNvPr id="7"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0"/>
          </p:nvPr>
        </p:nvSpPr>
        <p:spPr>
          <a:xfrm>
            <a:off x="5295899" y="4288"/>
            <a:ext cx="6896100" cy="6853712"/>
          </a:xfrm>
          <a:solidFill>
            <a:schemeClr val="bg1">
              <a:lumMod val="95000"/>
            </a:schemeClr>
          </a:solidFill>
        </p:spPr>
        <p:txBody>
          <a:bodyPr/>
          <a:lstStyle/>
          <a:p>
            <a:r>
              <a:rPr lang="en-US" dirty="0"/>
              <a:t>Click icon to add picture</a:t>
            </a:r>
          </a:p>
        </p:txBody>
      </p:sp>
      <p:sp>
        <p:nvSpPr>
          <p:cNvPr id="9" name="Rectangle 8">
            <a:extLst>
              <a:ext uri="{FF2B5EF4-FFF2-40B4-BE49-F238E27FC236}">
                <a16:creationId xmlns:a16="http://schemas.microsoft.com/office/drawing/2014/main" id="{38CBA09E-664D-42AC-81A8-E6756A655750}"/>
              </a:ext>
            </a:extLst>
          </p:cNvPr>
          <p:cNvSpPr/>
          <p:nvPr userDrawn="1"/>
        </p:nvSpPr>
        <p:spPr>
          <a:xfrm>
            <a:off x="0" y="1539433"/>
            <a:ext cx="8866207" cy="53185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title="Decorative"/>
          <p:cNvSpPr/>
          <p:nvPr userDrawn="1"/>
        </p:nvSpPr>
        <p:spPr>
          <a:xfrm>
            <a:off x="0" y="0"/>
            <a:ext cx="5295899" cy="6858000"/>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a:extLst>
              <a:ext uri="{FF2B5EF4-FFF2-40B4-BE49-F238E27FC236}">
                <a16:creationId xmlns:a16="http://schemas.microsoft.com/office/drawing/2014/main" id="{AA99C074-A230-B944-8FEA-870A76765C60}"/>
              </a:ext>
            </a:extLst>
          </p:cNvPr>
          <p:cNvSpPr>
            <a:spLocks noGrp="1"/>
          </p:cNvSpPr>
          <p:nvPr>
            <p:ph type="title" hasCustomPrompt="1"/>
          </p:nvPr>
        </p:nvSpPr>
        <p:spPr>
          <a:xfrm>
            <a:off x="798690" y="2040520"/>
            <a:ext cx="4120444" cy="1818655"/>
          </a:xfrm>
        </p:spPr>
        <p:txBody>
          <a:bodyPr anchor="b">
            <a:noAutofit/>
          </a:bodyPr>
          <a:lstStyle>
            <a:lvl1pPr algn="l">
              <a:defRPr sz="5000" b="1">
                <a:solidFill>
                  <a:schemeClr val="bg1"/>
                </a:solidFill>
                <a:latin typeface="+mj-lt"/>
              </a:defRPr>
            </a:lvl1pPr>
          </a:lstStyle>
          <a:p>
            <a:r>
              <a:rPr lang="en-US" dirty="0"/>
              <a:t>CLICK TO ADD TITLE</a:t>
            </a:r>
          </a:p>
        </p:txBody>
      </p:sp>
      <p:sp>
        <p:nvSpPr>
          <p:cNvPr id="10" name="Text Placeholder 12">
            <a:extLst>
              <a:ext uri="{FF2B5EF4-FFF2-40B4-BE49-F238E27FC236}">
                <a16:creationId xmlns:a16="http://schemas.microsoft.com/office/drawing/2014/main" id="{1221857D-ECFA-4D4D-91DF-E36500791501}"/>
              </a:ext>
            </a:extLst>
          </p:cNvPr>
          <p:cNvSpPr>
            <a:spLocks noGrp="1"/>
          </p:cNvSpPr>
          <p:nvPr>
            <p:ph type="body" sz="quarter" idx="15" hasCustomPrompt="1"/>
          </p:nvPr>
        </p:nvSpPr>
        <p:spPr>
          <a:xfrm>
            <a:off x="798690" y="4031658"/>
            <a:ext cx="4120443" cy="338549"/>
          </a:xfrm>
        </p:spPr>
        <p:txBody>
          <a:bodyPr>
            <a:normAutofit/>
          </a:bodyPr>
          <a:lstStyle>
            <a:lvl1pPr marL="0" indent="0" algn="l">
              <a:buNone/>
              <a:defRPr sz="1600" spc="300">
                <a:solidFill>
                  <a:schemeClr val="bg1"/>
                </a:solidFill>
                <a:latin typeface="+mn-lt"/>
                <a:cs typeface="Arial" panose="020B0604020202020204" pitchFamily="34" charset="0"/>
              </a:defRPr>
            </a:lvl1pPr>
          </a:lstStyle>
          <a:p>
            <a:pPr lvl="0"/>
            <a:r>
              <a:rPr lang="en-US" dirty="0"/>
              <a:t>SUBTITLE GOES HERE</a:t>
            </a:r>
          </a:p>
        </p:txBody>
      </p:sp>
      <p:sp>
        <p:nvSpPr>
          <p:cNvPr id="11" name="Shape 62" title="Decorative">
            <a:extLst>
              <a:ext uri="{FF2B5EF4-FFF2-40B4-BE49-F238E27FC236}">
                <a16:creationId xmlns:a16="http://schemas.microsoft.com/office/drawing/2014/main" id="{E1A23DB6-E067-4A30-8C4B-98B452428518}"/>
              </a:ext>
            </a:extLst>
          </p:cNvPr>
          <p:cNvSpPr/>
          <p:nvPr userDrawn="1"/>
        </p:nvSpPr>
        <p:spPr>
          <a:xfrm rot="16200000" flipV="1">
            <a:off x="1893092" y="2764774"/>
            <a:ext cx="0" cy="2188806"/>
          </a:xfrm>
          <a:prstGeom prst="line">
            <a:avLst/>
          </a:prstGeom>
          <a:ln w="25400">
            <a:solidFill>
              <a:schemeClr val="bg1"/>
            </a:solidFill>
            <a:miter lim="400000"/>
          </a:ln>
        </p:spPr>
        <p:txBody>
          <a:bodyPr lIns="19050" tIns="19050" rIns="19050" bIns="19050" anchor="ctr"/>
          <a:lstStyle/>
          <a:p>
            <a:pPr algn="l">
              <a:defRPr sz="3000">
                <a:solidFill>
                  <a:srgbClr val="000000"/>
                </a:solidFill>
                <a:latin typeface="Helvetica Light"/>
                <a:ea typeface="Helvetica Light"/>
                <a:cs typeface="Helvetica Light"/>
                <a:sym typeface="Helvetica Light"/>
              </a:defRPr>
            </a:pPr>
            <a:endParaRPr sz="1500" dirty="0"/>
          </a:p>
        </p:txBody>
      </p:sp>
    </p:spTree>
    <p:extLst>
      <p:ext uri="{BB962C8B-B14F-4D97-AF65-F5344CB8AC3E}">
        <p14:creationId xmlns:p14="http://schemas.microsoft.com/office/powerpoint/2010/main" val="15588500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8"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5"/>
          </p:nvPr>
        </p:nvSpPr>
        <p:spPr>
          <a:xfrm>
            <a:off x="0" y="0"/>
            <a:ext cx="12192000" cy="6853712"/>
          </a:xfrm>
          <a:solidFill>
            <a:schemeClr val="bg1">
              <a:lumMod val="95000"/>
            </a:schemeClr>
          </a:solidFill>
        </p:spPr>
        <p:txBody>
          <a:bodyPr/>
          <a:lstStyle/>
          <a:p>
            <a:r>
              <a:rPr lang="en-US" dirty="0"/>
              <a:t>Click icon to add picture</a:t>
            </a:r>
          </a:p>
        </p:txBody>
      </p:sp>
      <p:sp>
        <p:nvSpPr>
          <p:cNvPr id="6" name="Title 1">
            <a:extLst>
              <a:ext uri="{FF2B5EF4-FFF2-40B4-BE49-F238E27FC236}">
                <a16:creationId xmlns:a16="http://schemas.microsoft.com/office/drawing/2014/main" id="{AA99C074-A230-B944-8FEA-870A76765C60}"/>
              </a:ext>
            </a:extLst>
          </p:cNvPr>
          <p:cNvSpPr>
            <a:spLocks noGrp="1"/>
          </p:cNvSpPr>
          <p:nvPr>
            <p:ph type="title" hasCustomPrompt="1"/>
          </p:nvPr>
        </p:nvSpPr>
        <p:spPr>
          <a:xfrm>
            <a:off x="3872090" y="2905535"/>
            <a:ext cx="4120444" cy="891250"/>
          </a:xfrm>
        </p:spPr>
        <p:txBody>
          <a:bodyPr anchor="t">
            <a:noAutofit/>
          </a:bodyPr>
          <a:lstStyle>
            <a:lvl1pPr algn="ctr">
              <a:defRPr sz="5000" b="1">
                <a:solidFill>
                  <a:schemeClr val="bg1"/>
                </a:solidFill>
                <a:latin typeface="+mj-lt"/>
              </a:defRPr>
            </a:lvl1pPr>
          </a:lstStyle>
          <a:p>
            <a:r>
              <a:rPr lang="en-US" dirty="0"/>
              <a:t>THANK YOU</a:t>
            </a:r>
          </a:p>
        </p:txBody>
      </p:sp>
      <p:sp>
        <p:nvSpPr>
          <p:cNvPr id="13" name="Text Placeholder 12">
            <a:extLst>
              <a:ext uri="{FF2B5EF4-FFF2-40B4-BE49-F238E27FC236}">
                <a16:creationId xmlns:a16="http://schemas.microsoft.com/office/drawing/2014/main" id="{1221857D-ECFA-4D4D-91DF-E36500791501}"/>
              </a:ext>
            </a:extLst>
          </p:cNvPr>
          <p:cNvSpPr>
            <a:spLocks noGrp="1"/>
          </p:cNvSpPr>
          <p:nvPr>
            <p:ph type="body" sz="quarter" idx="14" hasCustomPrompt="1"/>
          </p:nvPr>
        </p:nvSpPr>
        <p:spPr>
          <a:xfrm>
            <a:off x="3872090" y="3993558"/>
            <a:ext cx="4120443" cy="338549"/>
          </a:xfrm>
        </p:spPr>
        <p:txBody>
          <a:bodyPr>
            <a:normAutofit/>
          </a:bodyPr>
          <a:lstStyle>
            <a:lvl1pPr marL="0" indent="0" algn="ctr">
              <a:buNone/>
              <a:defRPr sz="1600" spc="300">
                <a:solidFill>
                  <a:schemeClr val="bg1"/>
                </a:solidFill>
                <a:latin typeface="+mn-lt"/>
                <a:cs typeface="Arial" panose="020B0604020202020204" pitchFamily="34" charset="0"/>
              </a:defRPr>
            </a:lvl1pPr>
          </a:lstStyle>
          <a:p>
            <a:pPr lvl="0"/>
            <a:r>
              <a:rPr lang="en-US" dirty="0"/>
              <a:t>WWW.WEBSITENAME.COM</a:t>
            </a:r>
          </a:p>
        </p:txBody>
      </p:sp>
      <p:sp>
        <p:nvSpPr>
          <p:cNvPr id="5" name="Shape 62" title="Decorative">
            <a:extLst>
              <a:ext uri="{FF2B5EF4-FFF2-40B4-BE49-F238E27FC236}">
                <a16:creationId xmlns:a16="http://schemas.microsoft.com/office/drawing/2014/main" id="{E1A23DB6-E067-4A30-8C4B-98B452428518}"/>
              </a:ext>
            </a:extLst>
          </p:cNvPr>
          <p:cNvSpPr/>
          <p:nvPr userDrawn="1"/>
        </p:nvSpPr>
        <p:spPr>
          <a:xfrm rot="16200000" flipV="1">
            <a:off x="5932310" y="2726675"/>
            <a:ext cx="1" cy="2188805"/>
          </a:xfrm>
          <a:prstGeom prst="line">
            <a:avLst/>
          </a:prstGeom>
          <a:ln w="25400">
            <a:solidFill>
              <a:schemeClr val="bg1"/>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
        <p:nvSpPr>
          <p:cNvPr id="2" name="Rectangle 1" title="Decorative"/>
          <p:cNvSpPr/>
          <p:nvPr userDrawn="1"/>
        </p:nvSpPr>
        <p:spPr>
          <a:xfrm>
            <a:off x="3872089" y="860778"/>
            <a:ext cx="4120444" cy="5136445"/>
          </a:xfrm>
          <a:prstGeom prst="rect">
            <a:avLst/>
          </a:prstGeom>
          <a:noFill/>
          <a:ln w="762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916583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with Image">
    <p:bg>
      <p:bgPr>
        <a:solidFill>
          <a:schemeClr val="accent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A99C074-A230-B944-8FEA-870A76765C60}"/>
              </a:ext>
            </a:extLst>
          </p:cNvPr>
          <p:cNvSpPr>
            <a:spLocks noGrp="1"/>
          </p:cNvSpPr>
          <p:nvPr>
            <p:ph type="title" hasCustomPrompt="1"/>
          </p:nvPr>
        </p:nvSpPr>
        <p:spPr>
          <a:xfrm>
            <a:off x="2565399" y="3107447"/>
            <a:ext cx="7252505" cy="891250"/>
          </a:xfrm>
        </p:spPr>
        <p:txBody>
          <a:bodyPr anchor="t">
            <a:noAutofit/>
          </a:bodyPr>
          <a:lstStyle>
            <a:lvl1pPr algn="ctr">
              <a:defRPr sz="5000" b="1">
                <a:solidFill>
                  <a:schemeClr val="bg1"/>
                </a:solidFill>
                <a:latin typeface="+mj-lt"/>
              </a:defRPr>
            </a:lvl1pPr>
          </a:lstStyle>
          <a:p>
            <a:r>
              <a:rPr lang="en-US" dirty="0"/>
              <a:t>CLICK TO ADD TITLE</a:t>
            </a:r>
          </a:p>
        </p:txBody>
      </p:sp>
      <p:sp>
        <p:nvSpPr>
          <p:cNvPr id="13" name="Text Placeholder 12">
            <a:extLst>
              <a:ext uri="{FF2B5EF4-FFF2-40B4-BE49-F238E27FC236}">
                <a16:creationId xmlns:a16="http://schemas.microsoft.com/office/drawing/2014/main" id="{1221857D-ECFA-4D4D-91DF-E36500791501}"/>
              </a:ext>
            </a:extLst>
          </p:cNvPr>
          <p:cNvSpPr>
            <a:spLocks noGrp="1"/>
          </p:cNvSpPr>
          <p:nvPr>
            <p:ph type="body" sz="quarter" idx="14" hasCustomPrompt="1"/>
          </p:nvPr>
        </p:nvSpPr>
        <p:spPr>
          <a:xfrm>
            <a:off x="2565400" y="4195470"/>
            <a:ext cx="7252504" cy="338549"/>
          </a:xfrm>
        </p:spPr>
        <p:txBody>
          <a:bodyPr>
            <a:normAutofit/>
          </a:bodyPr>
          <a:lstStyle>
            <a:lvl1pPr marL="0" indent="0" algn="ctr">
              <a:buNone/>
              <a:defRPr sz="1600" spc="300">
                <a:solidFill>
                  <a:schemeClr val="bg1"/>
                </a:solidFill>
                <a:latin typeface="+mn-lt"/>
                <a:cs typeface="Arial" panose="020B0604020202020204" pitchFamily="34" charset="0"/>
              </a:defRPr>
            </a:lvl1pPr>
          </a:lstStyle>
          <a:p>
            <a:pPr lvl="0"/>
            <a:r>
              <a:rPr lang="en-US" dirty="0"/>
              <a:t>SUBTITLE GOES HERE</a:t>
            </a:r>
          </a:p>
        </p:txBody>
      </p:sp>
      <p:sp>
        <p:nvSpPr>
          <p:cNvPr id="5" name="Shape 62" title="Decorative">
            <a:extLst>
              <a:ext uri="{FF2B5EF4-FFF2-40B4-BE49-F238E27FC236}">
                <a16:creationId xmlns:a16="http://schemas.microsoft.com/office/drawing/2014/main" id="{E1A23DB6-E067-4A30-8C4B-98B452428518}"/>
              </a:ext>
            </a:extLst>
          </p:cNvPr>
          <p:cNvSpPr/>
          <p:nvPr userDrawn="1"/>
        </p:nvSpPr>
        <p:spPr>
          <a:xfrm rot="16200000" flipV="1">
            <a:off x="6096000" y="2924870"/>
            <a:ext cx="0" cy="2188805"/>
          </a:xfrm>
          <a:prstGeom prst="line">
            <a:avLst/>
          </a:prstGeom>
          <a:ln w="25400">
            <a:solidFill>
              <a:schemeClr val="bg1"/>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
        <p:nvSpPr>
          <p:cNvPr id="7" name="Rectangle 6" title="Decorative"/>
          <p:cNvSpPr/>
          <p:nvPr userDrawn="1"/>
        </p:nvSpPr>
        <p:spPr>
          <a:xfrm>
            <a:off x="1238104" y="860778"/>
            <a:ext cx="9715792" cy="5136445"/>
          </a:xfrm>
          <a:prstGeom prst="rect">
            <a:avLst/>
          </a:prstGeom>
          <a:noFill/>
          <a:ln w="762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53328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Title Slide with Image">
    <p:bg>
      <p:bgPr>
        <a:solidFill>
          <a:schemeClr val="accent4"/>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A99C074-A230-B944-8FEA-870A76765C60}"/>
              </a:ext>
            </a:extLst>
          </p:cNvPr>
          <p:cNvSpPr>
            <a:spLocks noGrp="1"/>
          </p:cNvSpPr>
          <p:nvPr>
            <p:ph type="title" hasCustomPrompt="1"/>
          </p:nvPr>
        </p:nvSpPr>
        <p:spPr>
          <a:xfrm>
            <a:off x="2565399" y="3107447"/>
            <a:ext cx="7252505" cy="891250"/>
          </a:xfrm>
        </p:spPr>
        <p:txBody>
          <a:bodyPr anchor="t">
            <a:noAutofit/>
          </a:bodyPr>
          <a:lstStyle>
            <a:lvl1pPr algn="ctr">
              <a:defRPr sz="5000" b="1">
                <a:solidFill>
                  <a:schemeClr val="bg1"/>
                </a:solidFill>
                <a:latin typeface="+mj-lt"/>
              </a:defRPr>
            </a:lvl1pPr>
          </a:lstStyle>
          <a:p>
            <a:r>
              <a:rPr lang="en-US" dirty="0"/>
              <a:t>CLICK TO ADD TITLE</a:t>
            </a:r>
          </a:p>
        </p:txBody>
      </p:sp>
      <p:sp>
        <p:nvSpPr>
          <p:cNvPr id="13" name="Text Placeholder 12">
            <a:extLst>
              <a:ext uri="{FF2B5EF4-FFF2-40B4-BE49-F238E27FC236}">
                <a16:creationId xmlns:a16="http://schemas.microsoft.com/office/drawing/2014/main" id="{1221857D-ECFA-4D4D-91DF-E36500791501}"/>
              </a:ext>
            </a:extLst>
          </p:cNvPr>
          <p:cNvSpPr>
            <a:spLocks noGrp="1"/>
          </p:cNvSpPr>
          <p:nvPr>
            <p:ph type="body" sz="quarter" idx="14" hasCustomPrompt="1"/>
          </p:nvPr>
        </p:nvSpPr>
        <p:spPr>
          <a:xfrm>
            <a:off x="2565400" y="4195470"/>
            <a:ext cx="7252504" cy="338549"/>
          </a:xfrm>
        </p:spPr>
        <p:txBody>
          <a:bodyPr>
            <a:normAutofit/>
          </a:bodyPr>
          <a:lstStyle>
            <a:lvl1pPr marL="0" indent="0" algn="ctr">
              <a:buNone/>
              <a:defRPr sz="1600" spc="300">
                <a:solidFill>
                  <a:schemeClr val="bg1"/>
                </a:solidFill>
                <a:latin typeface="+mn-lt"/>
                <a:cs typeface="Arial" panose="020B0604020202020204" pitchFamily="34" charset="0"/>
              </a:defRPr>
            </a:lvl1pPr>
          </a:lstStyle>
          <a:p>
            <a:pPr lvl="0"/>
            <a:r>
              <a:rPr lang="en-US" dirty="0"/>
              <a:t>SUBTITLE GOES HERE</a:t>
            </a:r>
          </a:p>
        </p:txBody>
      </p:sp>
      <p:sp>
        <p:nvSpPr>
          <p:cNvPr id="5" name="Shape 62" title="Decorative">
            <a:extLst>
              <a:ext uri="{FF2B5EF4-FFF2-40B4-BE49-F238E27FC236}">
                <a16:creationId xmlns:a16="http://schemas.microsoft.com/office/drawing/2014/main" id="{E1A23DB6-E067-4A30-8C4B-98B452428518}"/>
              </a:ext>
            </a:extLst>
          </p:cNvPr>
          <p:cNvSpPr/>
          <p:nvPr userDrawn="1"/>
        </p:nvSpPr>
        <p:spPr>
          <a:xfrm rot="16200000" flipV="1">
            <a:off x="6096000" y="2924870"/>
            <a:ext cx="0" cy="2188805"/>
          </a:xfrm>
          <a:prstGeom prst="line">
            <a:avLst/>
          </a:prstGeom>
          <a:ln w="25400">
            <a:solidFill>
              <a:schemeClr val="bg1"/>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
        <p:nvSpPr>
          <p:cNvPr id="7" name="Rectangle 6" title="Decorative"/>
          <p:cNvSpPr/>
          <p:nvPr userDrawn="1"/>
        </p:nvSpPr>
        <p:spPr>
          <a:xfrm>
            <a:off x="1238104" y="860778"/>
            <a:ext cx="9715792" cy="5136445"/>
          </a:xfrm>
          <a:prstGeom prst="rect">
            <a:avLst/>
          </a:prstGeom>
          <a:noFill/>
          <a:ln w="762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78760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itle Slide with Image">
    <p:bg>
      <p:bgPr>
        <a:solidFill>
          <a:schemeClr val="accent2"/>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A99C074-A230-B944-8FEA-870A76765C60}"/>
              </a:ext>
            </a:extLst>
          </p:cNvPr>
          <p:cNvSpPr>
            <a:spLocks noGrp="1"/>
          </p:cNvSpPr>
          <p:nvPr>
            <p:ph type="title" hasCustomPrompt="1"/>
          </p:nvPr>
        </p:nvSpPr>
        <p:spPr>
          <a:xfrm>
            <a:off x="2565399" y="3107447"/>
            <a:ext cx="7252505" cy="891250"/>
          </a:xfrm>
        </p:spPr>
        <p:txBody>
          <a:bodyPr anchor="t">
            <a:noAutofit/>
          </a:bodyPr>
          <a:lstStyle>
            <a:lvl1pPr algn="ctr">
              <a:defRPr sz="5000" b="1">
                <a:solidFill>
                  <a:schemeClr val="bg1"/>
                </a:solidFill>
                <a:latin typeface="+mj-lt"/>
              </a:defRPr>
            </a:lvl1pPr>
          </a:lstStyle>
          <a:p>
            <a:r>
              <a:rPr lang="en-US" dirty="0"/>
              <a:t>CLICK TO ADD TITLE</a:t>
            </a:r>
          </a:p>
        </p:txBody>
      </p:sp>
      <p:sp>
        <p:nvSpPr>
          <p:cNvPr id="13" name="Text Placeholder 12">
            <a:extLst>
              <a:ext uri="{FF2B5EF4-FFF2-40B4-BE49-F238E27FC236}">
                <a16:creationId xmlns:a16="http://schemas.microsoft.com/office/drawing/2014/main" id="{1221857D-ECFA-4D4D-91DF-E36500791501}"/>
              </a:ext>
            </a:extLst>
          </p:cNvPr>
          <p:cNvSpPr>
            <a:spLocks noGrp="1"/>
          </p:cNvSpPr>
          <p:nvPr>
            <p:ph type="body" sz="quarter" idx="14" hasCustomPrompt="1"/>
          </p:nvPr>
        </p:nvSpPr>
        <p:spPr>
          <a:xfrm>
            <a:off x="2565400" y="4195470"/>
            <a:ext cx="7252504" cy="338549"/>
          </a:xfrm>
        </p:spPr>
        <p:txBody>
          <a:bodyPr>
            <a:normAutofit/>
          </a:bodyPr>
          <a:lstStyle>
            <a:lvl1pPr marL="0" indent="0" algn="ctr">
              <a:buNone/>
              <a:defRPr sz="1600" spc="300">
                <a:solidFill>
                  <a:schemeClr val="bg1"/>
                </a:solidFill>
                <a:latin typeface="+mn-lt"/>
                <a:cs typeface="Arial" panose="020B0604020202020204" pitchFamily="34" charset="0"/>
              </a:defRPr>
            </a:lvl1pPr>
          </a:lstStyle>
          <a:p>
            <a:pPr lvl="0"/>
            <a:r>
              <a:rPr lang="en-US" dirty="0"/>
              <a:t>SUBTITLE GOES HERE</a:t>
            </a:r>
          </a:p>
        </p:txBody>
      </p:sp>
      <p:sp>
        <p:nvSpPr>
          <p:cNvPr id="5" name="Shape 62" title="Decorative">
            <a:extLst>
              <a:ext uri="{FF2B5EF4-FFF2-40B4-BE49-F238E27FC236}">
                <a16:creationId xmlns:a16="http://schemas.microsoft.com/office/drawing/2014/main" id="{E1A23DB6-E067-4A30-8C4B-98B452428518}"/>
              </a:ext>
            </a:extLst>
          </p:cNvPr>
          <p:cNvSpPr/>
          <p:nvPr userDrawn="1"/>
        </p:nvSpPr>
        <p:spPr>
          <a:xfrm rot="16200000" flipV="1">
            <a:off x="6096000" y="2924870"/>
            <a:ext cx="0" cy="2188805"/>
          </a:xfrm>
          <a:prstGeom prst="line">
            <a:avLst/>
          </a:prstGeom>
          <a:ln w="25400">
            <a:solidFill>
              <a:schemeClr val="bg1"/>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
        <p:nvSpPr>
          <p:cNvPr id="7" name="Rectangle 6" title="Decorative"/>
          <p:cNvSpPr/>
          <p:nvPr userDrawn="1"/>
        </p:nvSpPr>
        <p:spPr>
          <a:xfrm>
            <a:off x="1238104" y="860778"/>
            <a:ext cx="9715792" cy="5136445"/>
          </a:xfrm>
          <a:prstGeom prst="rect">
            <a:avLst/>
          </a:prstGeom>
          <a:noFill/>
          <a:ln w="76200">
            <a:solidFill>
              <a:schemeClr val="accent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028956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lide Divider with Image">
    <p:bg>
      <p:bgPr>
        <a:solidFill>
          <a:schemeClr val="accent1"/>
        </a:solidFill>
        <a:effectLst/>
      </p:bgPr>
    </p:bg>
    <p:spTree>
      <p:nvGrpSpPr>
        <p:cNvPr id="1" name=""/>
        <p:cNvGrpSpPr/>
        <p:nvPr/>
      </p:nvGrpSpPr>
      <p:grpSpPr>
        <a:xfrm>
          <a:off x="0" y="0"/>
          <a:ext cx="0" cy="0"/>
          <a:chOff x="0" y="0"/>
          <a:chExt cx="0" cy="0"/>
        </a:xfrm>
      </p:grpSpPr>
      <p:sp>
        <p:nvSpPr>
          <p:cNvPr id="11"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5"/>
          </p:nvPr>
        </p:nvSpPr>
        <p:spPr>
          <a:xfrm>
            <a:off x="0" y="0"/>
            <a:ext cx="12192000" cy="6853712"/>
          </a:xfrm>
          <a:solidFill>
            <a:schemeClr val="bg1">
              <a:lumMod val="95000"/>
            </a:schemeClr>
          </a:solidFill>
        </p:spPr>
        <p:txBody>
          <a:bodyPr/>
          <a:lstStyle/>
          <a:p>
            <a:r>
              <a:rPr lang="en-US" dirty="0"/>
              <a:t>Click icon to add picture</a:t>
            </a:r>
          </a:p>
        </p:txBody>
      </p:sp>
      <p:sp>
        <p:nvSpPr>
          <p:cNvPr id="8" name="Title 1">
            <a:extLst>
              <a:ext uri="{FF2B5EF4-FFF2-40B4-BE49-F238E27FC236}">
                <a16:creationId xmlns:a16="http://schemas.microsoft.com/office/drawing/2014/main" id="{0E919B9B-5D3F-4FF0-A499-8925E9560B94}"/>
              </a:ext>
            </a:extLst>
          </p:cNvPr>
          <p:cNvSpPr>
            <a:spLocks noGrp="1"/>
          </p:cNvSpPr>
          <p:nvPr>
            <p:ph type="title" hasCustomPrompt="1"/>
          </p:nvPr>
        </p:nvSpPr>
        <p:spPr>
          <a:xfrm>
            <a:off x="838199" y="3673179"/>
            <a:ext cx="6826342" cy="2188805"/>
          </a:xfrm>
        </p:spPr>
        <p:txBody>
          <a:bodyPr rIns="457200" anchor="ctr">
            <a:noAutofit/>
          </a:bodyPr>
          <a:lstStyle>
            <a:lvl1pPr algn="r">
              <a:defRPr sz="5000" b="1">
                <a:solidFill>
                  <a:schemeClr val="bg1"/>
                </a:solidFill>
                <a:latin typeface="+mj-lt"/>
              </a:defRPr>
            </a:lvl1pPr>
          </a:lstStyle>
          <a:p>
            <a:r>
              <a:rPr lang="en-US" dirty="0"/>
              <a:t>CLICK TO ADD TITLE</a:t>
            </a:r>
          </a:p>
        </p:txBody>
      </p:sp>
      <p:sp>
        <p:nvSpPr>
          <p:cNvPr id="9" name="Text Placeholder 12" title="Decorative">
            <a:extLst>
              <a:ext uri="{FF2B5EF4-FFF2-40B4-BE49-F238E27FC236}">
                <a16:creationId xmlns:a16="http://schemas.microsoft.com/office/drawing/2014/main" id="{89A80859-BDA6-44AA-A750-4E06108B9B2B}"/>
              </a:ext>
            </a:extLst>
          </p:cNvPr>
          <p:cNvSpPr>
            <a:spLocks noGrp="1"/>
          </p:cNvSpPr>
          <p:nvPr>
            <p:ph type="body" sz="quarter" idx="14" hasCustomPrompt="1"/>
          </p:nvPr>
        </p:nvSpPr>
        <p:spPr>
          <a:xfrm>
            <a:off x="7664542" y="3665204"/>
            <a:ext cx="4527458" cy="2196780"/>
          </a:xfrm>
          <a:solidFill>
            <a:schemeClr val="accent1"/>
          </a:solidFill>
        </p:spPr>
        <p:txBody>
          <a:bodyPr lIns="274320" tIns="182880" rIns="182880" bIns="182880" anchor="ctr">
            <a:normAutofit/>
          </a:bodyPr>
          <a:lstStyle>
            <a:lvl1pPr marL="0" indent="0">
              <a:buNone/>
              <a:defRPr sz="1600" spc="300">
                <a:solidFill>
                  <a:schemeClr val="bg1"/>
                </a:solidFill>
                <a:latin typeface="+mn-lt"/>
                <a:cs typeface="Arial" panose="020B0604020202020204" pitchFamily="34" charset="0"/>
              </a:defRPr>
            </a:lvl1pPr>
          </a:lstStyle>
          <a:p>
            <a:pPr lvl="0"/>
            <a:r>
              <a:rPr lang="en-US" dirty="0"/>
              <a:t>SUBTITLE GOES HERE</a:t>
            </a:r>
          </a:p>
        </p:txBody>
      </p:sp>
      <p:sp>
        <p:nvSpPr>
          <p:cNvPr id="6" name="Shape 62" title="Decorative">
            <a:extLst>
              <a:ext uri="{FF2B5EF4-FFF2-40B4-BE49-F238E27FC236}">
                <a16:creationId xmlns:a16="http://schemas.microsoft.com/office/drawing/2014/main" id="{E1A23DB6-E067-4A30-8C4B-98B452428518}"/>
              </a:ext>
            </a:extLst>
          </p:cNvPr>
          <p:cNvSpPr/>
          <p:nvPr userDrawn="1"/>
        </p:nvSpPr>
        <p:spPr>
          <a:xfrm flipV="1">
            <a:off x="7664541" y="3673179"/>
            <a:ext cx="1" cy="2188805"/>
          </a:xfrm>
          <a:prstGeom prst="line">
            <a:avLst/>
          </a:prstGeom>
          <a:ln w="76200">
            <a:solidFill>
              <a:schemeClr val="accent1">
                <a:lumMod val="60000"/>
                <a:lumOff val="40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Tree>
    <p:extLst>
      <p:ext uri="{BB962C8B-B14F-4D97-AF65-F5344CB8AC3E}">
        <p14:creationId xmlns:p14="http://schemas.microsoft.com/office/powerpoint/2010/main" val="11327372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Slide Divider with Image">
    <p:bg>
      <p:bgPr>
        <a:solidFill>
          <a:schemeClr val="accent1"/>
        </a:solidFill>
        <a:effectLst/>
      </p:bgPr>
    </p:bg>
    <p:spTree>
      <p:nvGrpSpPr>
        <p:cNvPr id="1" name=""/>
        <p:cNvGrpSpPr/>
        <p:nvPr/>
      </p:nvGrpSpPr>
      <p:grpSpPr>
        <a:xfrm>
          <a:off x="0" y="0"/>
          <a:ext cx="0" cy="0"/>
          <a:chOff x="0" y="0"/>
          <a:chExt cx="0" cy="0"/>
        </a:xfrm>
      </p:grpSpPr>
      <p:sp>
        <p:nvSpPr>
          <p:cNvPr id="11"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5"/>
          </p:nvPr>
        </p:nvSpPr>
        <p:spPr>
          <a:xfrm>
            <a:off x="0" y="0"/>
            <a:ext cx="12192000" cy="6853712"/>
          </a:xfrm>
          <a:solidFill>
            <a:schemeClr val="bg1">
              <a:lumMod val="95000"/>
            </a:schemeClr>
          </a:solidFill>
        </p:spPr>
        <p:txBody>
          <a:bodyPr/>
          <a:lstStyle/>
          <a:p>
            <a:r>
              <a:rPr lang="en-US" dirty="0"/>
              <a:t>Click icon to add picture</a:t>
            </a:r>
          </a:p>
        </p:txBody>
      </p:sp>
      <p:sp>
        <p:nvSpPr>
          <p:cNvPr id="8" name="Title 1">
            <a:extLst>
              <a:ext uri="{FF2B5EF4-FFF2-40B4-BE49-F238E27FC236}">
                <a16:creationId xmlns:a16="http://schemas.microsoft.com/office/drawing/2014/main" id="{0E919B9B-5D3F-4FF0-A499-8925E9560B94}"/>
              </a:ext>
            </a:extLst>
          </p:cNvPr>
          <p:cNvSpPr>
            <a:spLocks noGrp="1"/>
          </p:cNvSpPr>
          <p:nvPr>
            <p:ph type="title" hasCustomPrompt="1"/>
          </p:nvPr>
        </p:nvSpPr>
        <p:spPr>
          <a:xfrm>
            <a:off x="838199" y="3673179"/>
            <a:ext cx="6826342" cy="2188805"/>
          </a:xfrm>
        </p:spPr>
        <p:txBody>
          <a:bodyPr rIns="457200" anchor="ctr">
            <a:noAutofit/>
          </a:bodyPr>
          <a:lstStyle>
            <a:lvl1pPr algn="r">
              <a:defRPr sz="5000" b="1">
                <a:solidFill>
                  <a:schemeClr val="bg1"/>
                </a:solidFill>
                <a:latin typeface="+mj-lt"/>
              </a:defRPr>
            </a:lvl1pPr>
          </a:lstStyle>
          <a:p>
            <a:r>
              <a:rPr lang="en-US" dirty="0"/>
              <a:t>CLICK TO ADD TITLE</a:t>
            </a:r>
          </a:p>
        </p:txBody>
      </p:sp>
      <p:sp>
        <p:nvSpPr>
          <p:cNvPr id="9" name="Text Placeholder 12" title="Decorative">
            <a:extLst>
              <a:ext uri="{FF2B5EF4-FFF2-40B4-BE49-F238E27FC236}">
                <a16:creationId xmlns:a16="http://schemas.microsoft.com/office/drawing/2014/main" id="{89A80859-BDA6-44AA-A750-4E06108B9B2B}"/>
              </a:ext>
            </a:extLst>
          </p:cNvPr>
          <p:cNvSpPr>
            <a:spLocks noGrp="1"/>
          </p:cNvSpPr>
          <p:nvPr>
            <p:ph type="body" sz="quarter" idx="14" hasCustomPrompt="1"/>
          </p:nvPr>
        </p:nvSpPr>
        <p:spPr>
          <a:xfrm>
            <a:off x="7664542" y="3665204"/>
            <a:ext cx="4527458" cy="2196780"/>
          </a:xfrm>
          <a:solidFill>
            <a:schemeClr val="accent2"/>
          </a:solidFill>
        </p:spPr>
        <p:txBody>
          <a:bodyPr lIns="274320" tIns="182880" rIns="182880" bIns="182880" anchor="ctr">
            <a:normAutofit/>
          </a:bodyPr>
          <a:lstStyle>
            <a:lvl1pPr marL="0" indent="0">
              <a:buNone/>
              <a:defRPr sz="1600" spc="300">
                <a:solidFill>
                  <a:schemeClr val="bg1"/>
                </a:solidFill>
                <a:latin typeface="+mn-lt"/>
                <a:cs typeface="Arial" panose="020B0604020202020204" pitchFamily="34" charset="0"/>
              </a:defRPr>
            </a:lvl1pPr>
          </a:lstStyle>
          <a:p>
            <a:pPr lvl="0"/>
            <a:r>
              <a:rPr lang="en-US" dirty="0"/>
              <a:t>SUBTITLE GOES HERE</a:t>
            </a:r>
          </a:p>
        </p:txBody>
      </p:sp>
      <p:sp>
        <p:nvSpPr>
          <p:cNvPr id="6" name="Shape 62" title="Decorative">
            <a:extLst>
              <a:ext uri="{FF2B5EF4-FFF2-40B4-BE49-F238E27FC236}">
                <a16:creationId xmlns:a16="http://schemas.microsoft.com/office/drawing/2014/main" id="{E1A23DB6-E067-4A30-8C4B-98B452428518}"/>
              </a:ext>
            </a:extLst>
          </p:cNvPr>
          <p:cNvSpPr/>
          <p:nvPr userDrawn="1"/>
        </p:nvSpPr>
        <p:spPr>
          <a:xfrm flipV="1">
            <a:off x="7664541" y="3673179"/>
            <a:ext cx="1" cy="2188805"/>
          </a:xfrm>
          <a:prstGeom prst="line">
            <a:avLst/>
          </a:prstGeom>
          <a:ln w="76200">
            <a:solidFill>
              <a:schemeClr val="accent2">
                <a:lumMod val="75000"/>
                <a:lumOff val="25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Tree>
    <p:extLst>
      <p:ext uri="{BB962C8B-B14F-4D97-AF65-F5344CB8AC3E}">
        <p14:creationId xmlns:p14="http://schemas.microsoft.com/office/powerpoint/2010/main" val="1142066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Slide Divider with Image">
    <p:bg>
      <p:bgPr>
        <a:solidFill>
          <a:schemeClr val="accent1"/>
        </a:solidFill>
        <a:effectLst/>
      </p:bgPr>
    </p:bg>
    <p:spTree>
      <p:nvGrpSpPr>
        <p:cNvPr id="1" name=""/>
        <p:cNvGrpSpPr/>
        <p:nvPr/>
      </p:nvGrpSpPr>
      <p:grpSpPr>
        <a:xfrm>
          <a:off x="0" y="0"/>
          <a:ext cx="0" cy="0"/>
          <a:chOff x="0" y="0"/>
          <a:chExt cx="0" cy="0"/>
        </a:xfrm>
      </p:grpSpPr>
      <p:sp>
        <p:nvSpPr>
          <p:cNvPr id="7"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5"/>
          </p:nvPr>
        </p:nvSpPr>
        <p:spPr>
          <a:xfrm>
            <a:off x="0" y="0"/>
            <a:ext cx="12192000" cy="6853712"/>
          </a:xfrm>
          <a:solidFill>
            <a:schemeClr val="bg1">
              <a:lumMod val="95000"/>
            </a:schemeClr>
          </a:solidFill>
        </p:spPr>
        <p:txBody>
          <a:bodyPr/>
          <a:lstStyle/>
          <a:p>
            <a:r>
              <a:rPr lang="en-US" dirty="0"/>
              <a:t>Click icon to add picture</a:t>
            </a:r>
          </a:p>
        </p:txBody>
      </p:sp>
      <p:sp>
        <p:nvSpPr>
          <p:cNvPr id="2" name="Rectangle 1" title="Decorative"/>
          <p:cNvSpPr/>
          <p:nvPr userDrawn="1"/>
        </p:nvSpPr>
        <p:spPr>
          <a:xfrm>
            <a:off x="4769712" y="3138616"/>
            <a:ext cx="7422288" cy="32127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1">
            <a:extLst>
              <a:ext uri="{FF2B5EF4-FFF2-40B4-BE49-F238E27FC236}">
                <a16:creationId xmlns:a16="http://schemas.microsoft.com/office/drawing/2014/main" id="{0E919B9B-5D3F-4FF0-A499-8925E9560B94}"/>
              </a:ext>
            </a:extLst>
          </p:cNvPr>
          <p:cNvSpPr>
            <a:spLocks noGrp="1"/>
          </p:cNvSpPr>
          <p:nvPr>
            <p:ph type="title" hasCustomPrompt="1"/>
          </p:nvPr>
        </p:nvSpPr>
        <p:spPr>
          <a:xfrm>
            <a:off x="5114413" y="4304207"/>
            <a:ext cx="6439156" cy="891250"/>
          </a:xfrm>
        </p:spPr>
        <p:txBody>
          <a:bodyPr anchor="t">
            <a:noAutofit/>
          </a:bodyPr>
          <a:lstStyle>
            <a:lvl1pPr>
              <a:defRPr sz="5000" b="1">
                <a:solidFill>
                  <a:schemeClr val="bg1"/>
                </a:solidFill>
                <a:latin typeface="+mj-lt"/>
              </a:defRPr>
            </a:lvl1pPr>
          </a:lstStyle>
          <a:p>
            <a:r>
              <a:rPr lang="en-US" dirty="0"/>
              <a:t>CLICK TO ADD TITLE</a:t>
            </a:r>
          </a:p>
        </p:txBody>
      </p:sp>
      <p:sp>
        <p:nvSpPr>
          <p:cNvPr id="9" name="Text Placeholder 12">
            <a:extLst>
              <a:ext uri="{FF2B5EF4-FFF2-40B4-BE49-F238E27FC236}">
                <a16:creationId xmlns:a16="http://schemas.microsoft.com/office/drawing/2014/main" id="{89A80859-BDA6-44AA-A750-4E06108B9B2B}"/>
              </a:ext>
            </a:extLst>
          </p:cNvPr>
          <p:cNvSpPr>
            <a:spLocks noGrp="1"/>
          </p:cNvSpPr>
          <p:nvPr>
            <p:ph type="body" sz="quarter" idx="14" hasCustomPrompt="1"/>
          </p:nvPr>
        </p:nvSpPr>
        <p:spPr>
          <a:xfrm>
            <a:off x="5114413" y="5505120"/>
            <a:ext cx="6439155" cy="338549"/>
          </a:xfrm>
        </p:spPr>
        <p:txBody>
          <a:bodyPr>
            <a:normAutofit/>
          </a:bodyPr>
          <a:lstStyle>
            <a:lvl1pPr marL="0" indent="0">
              <a:buNone/>
              <a:defRPr sz="1600" spc="300">
                <a:solidFill>
                  <a:schemeClr val="bg1"/>
                </a:solidFill>
                <a:latin typeface="+mn-lt"/>
                <a:cs typeface="Arial" panose="020B0604020202020204" pitchFamily="34" charset="0"/>
              </a:defRPr>
            </a:lvl1pPr>
          </a:lstStyle>
          <a:p>
            <a:pPr lvl="0"/>
            <a:r>
              <a:rPr lang="en-US" dirty="0"/>
              <a:t>SUBTITLE GOES HERE</a:t>
            </a:r>
          </a:p>
        </p:txBody>
      </p:sp>
      <p:sp>
        <p:nvSpPr>
          <p:cNvPr id="6" name="Shape 62" title="Decorative">
            <a:extLst>
              <a:ext uri="{FF2B5EF4-FFF2-40B4-BE49-F238E27FC236}">
                <a16:creationId xmlns:a16="http://schemas.microsoft.com/office/drawing/2014/main" id="{E1A23DB6-E067-4A30-8C4B-98B452428518}"/>
              </a:ext>
            </a:extLst>
          </p:cNvPr>
          <p:cNvSpPr/>
          <p:nvPr userDrawn="1"/>
        </p:nvSpPr>
        <p:spPr>
          <a:xfrm rot="16200000" flipV="1">
            <a:off x="6208815" y="4226947"/>
            <a:ext cx="1" cy="2188805"/>
          </a:xfrm>
          <a:prstGeom prst="line">
            <a:avLst/>
          </a:prstGeom>
          <a:ln w="76200">
            <a:solidFill>
              <a:schemeClr val="accent1">
                <a:lumMod val="60000"/>
                <a:lumOff val="40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Tree>
    <p:extLst>
      <p:ext uri="{BB962C8B-B14F-4D97-AF65-F5344CB8AC3E}">
        <p14:creationId xmlns:p14="http://schemas.microsoft.com/office/powerpoint/2010/main" val="42356504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lide Divider 2">
    <p:bg>
      <p:bgPr>
        <a:solidFill>
          <a:schemeClr val="accent1"/>
        </a:solidFill>
        <a:effectLst/>
      </p:bgPr>
    </p:bg>
    <p:spTree>
      <p:nvGrpSpPr>
        <p:cNvPr id="1" name=""/>
        <p:cNvGrpSpPr/>
        <p:nvPr/>
      </p:nvGrpSpPr>
      <p:grpSpPr>
        <a:xfrm>
          <a:off x="0" y="0"/>
          <a:ext cx="0" cy="0"/>
          <a:chOff x="0" y="0"/>
          <a:chExt cx="0" cy="0"/>
        </a:xfrm>
      </p:grpSpPr>
      <p:sp>
        <p:nvSpPr>
          <p:cNvPr id="6"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5"/>
          </p:nvPr>
        </p:nvSpPr>
        <p:spPr>
          <a:xfrm>
            <a:off x="0" y="0"/>
            <a:ext cx="12192000" cy="6853712"/>
          </a:xfrm>
          <a:solidFill>
            <a:schemeClr val="bg1">
              <a:lumMod val="95000"/>
            </a:schemeClr>
          </a:solidFill>
        </p:spPr>
        <p:txBody>
          <a:bodyPr/>
          <a:lstStyle/>
          <a:p>
            <a:r>
              <a:rPr lang="en-US" dirty="0"/>
              <a:t>Click icon to add picture</a:t>
            </a:r>
          </a:p>
        </p:txBody>
      </p:sp>
      <p:sp>
        <p:nvSpPr>
          <p:cNvPr id="2" name="Rectangle 1" title="Decorative"/>
          <p:cNvSpPr/>
          <p:nvPr userDrawn="1"/>
        </p:nvSpPr>
        <p:spPr>
          <a:xfrm>
            <a:off x="0" y="4387695"/>
            <a:ext cx="12192000" cy="2196780"/>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1">
            <a:extLst>
              <a:ext uri="{FF2B5EF4-FFF2-40B4-BE49-F238E27FC236}">
                <a16:creationId xmlns:a16="http://schemas.microsoft.com/office/drawing/2014/main" id="{0E919B9B-5D3F-4FF0-A499-8925E9560B94}"/>
              </a:ext>
            </a:extLst>
          </p:cNvPr>
          <p:cNvSpPr>
            <a:spLocks noGrp="1"/>
          </p:cNvSpPr>
          <p:nvPr>
            <p:ph type="title" hasCustomPrompt="1"/>
          </p:nvPr>
        </p:nvSpPr>
        <p:spPr>
          <a:xfrm>
            <a:off x="510821" y="4395670"/>
            <a:ext cx="6826342" cy="2188805"/>
          </a:xfrm>
        </p:spPr>
        <p:txBody>
          <a:bodyPr rIns="457200" anchor="ctr">
            <a:noAutofit/>
          </a:bodyPr>
          <a:lstStyle>
            <a:lvl1pPr algn="r">
              <a:defRPr sz="5000" b="1">
                <a:solidFill>
                  <a:schemeClr val="bg1"/>
                </a:solidFill>
                <a:latin typeface="+mj-lt"/>
              </a:defRPr>
            </a:lvl1pPr>
          </a:lstStyle>
          <a:p>
            <a:r>
              <a:rPr lang="en-US" dirty="0"/>
              <a:t>CLICK TO ADD TITLE</a:t>
            </a:r>
          </a:p>
        </p:txBody>
      </p:sp>
      <p:sp>
        <p:nvSpPr>
          <p:cNvPr id="12" name="Text Placeholder 12">
            <a:extLst>
              <a:ext uri="{FF2B5EF4-FFF2-40B4-BE49-F238E27FC236}">
                <a16:creationId xmlns:a16="http://schemas.microsoft.com/office/drawing/2014/main" id="{89A80859-BDA6-44AA-A750-4E06108B9B2B}"/>
              </a:ext>
            </a:extLst>
          </p:cNvPr>
          <p:cNvSpPr>
            <a:spLocks noGrp="1"/>
          </p:cNvSpPr>
          <p:nvPr>
            <p:ph type="body" sz="quarter" idx="14" hasCustomPrompt="1"/>
          </p:nvPr>
        </p:nvSpPr>
        <p:spPr>
          <a:xfrm>
            <a:off x="7337164" y="4387695"/>
            <a:ext cx="4527458" cy="2196780"/>
          </a:xfrm>
          <a:noFill/>
        </p:spPr>
        <p:txBody>
          <a:bodyPr lIns="274320" tIns="182880" rIns="182880" bIns="182880" anchor="ctr">
            <a:normAutofit/>
          </a:bodyPr>
          <a:lstStyle>
            <a:lvl1pPr marL="0" indent="0">
              <a:buNone/>
              <a:defRPr sz="1600" spc="300">
                <a:solidFill>
                  <a:schemeClr val="bg1"/>
                </a:solidFill>
                <a:latin typeface="+mn-lt"/>
                <a:cs typeface="Arial" panose="020B0604020202020204" pitchFamily="34" charset="0"/>
              </a:defRPr>
            </a:lvl1pPr>
          </a:lstStyle>
          <a:p>
            <a:pPr lvl="0"/>
            <a:r>
              <a:rPr lang="en-US" dirty="0"/>
              <a:t>SUBTITLE GOES HERE</a:t>
            </a:r>
          </a:p>
        </p:txBody>
      </p:sp>
      <p:sp>
        <p:nvSpPr>
          <p:cNvPr id="13" name="Shape 62" title="Decorative">
            <a:extLst>
              <a:ext uri="{FF2B5EF4-FFF2-40B4-BE49-F238E27FC236}">
                <a16:creationId xmlns:a16="http://schemas.microsoft.com/office/drawing/2014/main" id="{E1A23DB6-E067-4A30-8C4B-98B452428518}"/>
              </a:ext>
            </a:extLst>
          </p:cNvPr>
          <p:cNvSpPr/>
          <p:nvPr userDrawn="1"/>
        </p:nvSpPr>
        <p:spPr>
          <a:xfrm flipV="1">
            <a:off x="7337163" y="4742580"/>
            <a:ext cx="1" cy="1494984"/>
          </a:xfrm>
          <a:prstGeom prst="line">
            <a:avLst/>
          </a:prstGeom>
          <a:ln w="76200">
            <a:solidFill>
              <a:schemeClr val="bg1"/>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Tree>
    <p:extLst>
      <p:ext uri="{BB962C8B-B14F-4D97-AF65-F5344CB8AC3E}">
        <p14:creationId xmlns:p14="http://schemas.microsoft.com/office/powerpoint/2010/main" val="9341788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Custom Layou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AC775-D0E4-4AE8-B104-8AF0CC99549B}"/>
              </a:ext>
            </a:extLst>
          </p:cNvPr>
          <p:cNvSpPr>
            <a:spLocks noGrp="1"/>
          </p:cNvSpPr>
          <p:nvPr>
            <p:ph type="title" hasCustomPrompt="1"/>
          </p:nvPr>
        </p:nvSpPr>
        <p:spPr>
          <a:xfrm>
            <a:off x="826626" y="3727361"/>
            <a:ext cx="2275389" cy="1025525"/>
          </a:xfrm>
          <a:noFill/>
        </p:spPr>
        <p:txBody>
          <a:bodyPr vert="horz" lIns="0" tIns="45720" rIns="91440" bIns="0" rtlCol="0" anchor="b">
            <a:noAutofit/>
          </a:bodyPr>
          <a:lstStyle>
            <a:lvl1pPr>
              <a:defRPr lang="en-US" sz="5000" b="1">
                <a:solidFill>
                  <a:schemeClr val="tx2"/>
                </a:solidFill>
                <a:latin typeface="+mj-lt"/>
              </a:defRPr>
            </a:lvl1pPr>
          </a:lstStyle>
          <a:p>
            <a:pPr marL="0" lvl="0"/>
            <a:r>
              <a:rPr lang="en-US" dirty="0"/>
              <a:t>Agenda</a:t>
            </a:r>
          </a:p>
        </p:txBody>
      </p:sp>
      <p:sp>
        <p:nvSpPr>
          <p:cNvPr id="29" name="Picture Placeholder 28" title="Decorative">
            <a:extLst>
              <a:ext uri="{FF2B5EF4-FFF2-40B4-BE49-F238E27FC236}">
                <a16:creationId xmlns:a16="http://schemas.microsoft.com/office/drawing/2014/main" id="{AA648B5A-E380-4E42-882E-71EBF6838E22}"/>
              </a:ext>
            </a:extLst>
          </p:cNvPr>
          <p:cNvSpPr>
            <a:spLocks noGrp="1"/>
          </p:cNvSpPr>
          <p:nvPr>
            <p:ph type="pic" sz="quarter" idx="12"/>
          </p:nvPr>
        </p:nvSpPr>
        <p:spPr>
          <a:xfrm>
            <a:off x="8634413" y="812800"/>
            <a:ext cx="3557587" cy="5232400"/>
          </a:xfrm>
        </p:spPr>
        <p:txBody>
          <a:bodyPr/>
          <a:lstStyle/>
          <a:p>
            <a:r>
              <a:rPr lang="en-US" dirty="0"/>
              <a:t>Click icon to add picture</a:t>
            </a:r>
          </a:p>
        </p:txBody>
      </p:sp>
      <p:sp>
        <p:nvSpPr>
          <p:cNvPr id="32" name="Text Placeholder 30">
            <a:extLst>
              <a:ext uri="{FF2B5EF4-FFF2-40B4-BE49-F238E27FC236}">
                <a16:creationId xmlns:a16="http://schemas.microsoft.com/office/drawing/2014/main" id="{A0A47E85-3BCA-460F-8AB1-52D89AC152B5}"/>
              </a:ext>
            </a:extLst>
          </p:cNvPr>
          <p:cNvSpPr>
            <a:spLocks noGrp="1"/>
          </p:cNvSpPr>
          <p:nvPr>
            <p:ph type="body" sz="quarter" idx="11" hasCustomPrompt="1"/>
          </p:nvPr>
        </p:nvSpPr>
        <p:spPr>
          <a:xfrm>
            <a:off x="4155313" y="879710"/>
            <a:ext cx="4294206" cy="755650"/>
          </a:xfrm>
        </p:spPr>
        <p:txBody>
          <a:bodyPr anchor="ctr">
            <a:normAutofit/>
          </a:bodyPr>
          <a:lstStyle>
            <a:lvl1pPr marL="0" indent="0">
              <a:buNone/>
              <a:defRPr sz="1600">
                <a:solidFill>
                  <a:schemeClr val="tx2"/>
                </a:solidFill>
                <a:latin typeface="+mn-lt"/>
                <a:cs typeface="Arial" panose="020B0604020202020204" pitchFamily="34" charset="0"/>
              </a:defRPr>
            </a:lvl1pPr>
            <a:lvl2pPr marL="457200" indent="0">
              <a:buNone/>
              <a:defRPr/>
            </a:lvl2pPr>
          </a:lstStyle>
          <a:p>
            <a:pPr lvl="0"/>
            <a:r>
              <a:rPr lang="en-US" dirty="0"/>
              <a:t>Click to edit Master </a:t>
            </a:r>
            <a:br>
              <a:rPr lang="en-US" dirty="0"/>
            </a:br>
            <a:r>
              <a:rPr lang="en-US" dirty="0"/>
              <a:t>text styles</a:t>
            </a:r>
          </a:p>
        </p:txBody>
      </p:sp>
      <p:sp>
        <p:nvSpPr>
          <p:cNvPr id="33" name="Text Placeholder 30">
            <a:extLst>
              <a:ext uri="{FF2B5EF4-FFF2-40B4-BE49-F238E27FC236}">
                <a16:creationId xmlns:a16="http://schemas.microsoft.com/office/drawing/2014/main" id="{D357C748-EEC9-489A-BCC6-CA3A91E3F2AD}"/>
              </a:ext>
            </a:extLst>
          </p:cNvPr>
          <p:cNvSpPr>
            <a:spLocks noGrp="1"/>
          </p:cNvSpPr>
          <p:nvPr>
            <p:ph type="body" sz="quarter" idx="13" hasCustomPrompt="1"/>
          </p:nvPr>
        </p:nvSpPr>
        <p:spPr>
          <a:xfrm>
            <a:off x="4155313" y="1956155"/>
            <a:ext cx="4294206" cy="755650"/>
          </a:xfrm>
        </p:spPr>
        <p:txBody>
          <a:bodyPr anchor="ctr">
            <a:normAutofit/>
          </a:bodyPr>
          <a:lstStyle>
            <a:lvl1pPr marL="0" indent="0">
              <a:spcBef>
                <a:spcPts val="0"/>
              </a:spcBef>
              <a:buNone/>
              <a:defRPr sz="1600">
                <a:solidFill>
                  <a:schemeClr val="tx2"/>
                </a:solidFill>
                <a:latin typeface="+mn-lt"/>
                <a:cs typeface="Arial" panose="020B0604020202020204" pitchFamily="34" charset="0"/>
              </a:defRPr>
            </a:lvl1pPr>
            <a:lvl2pPr marL="457200" indent="0">
              <a:buNone/>
              <a:defRPr/>
            </a:lvl2pPr>
          </a:lstStyle>
          <a:p>
            <a:pPr lvl="0"/>
            <a:r>
              <a:rPr lang="en-US" dirty="0"/>
              <a:t>Click to edit Master </a:t>
            </a:r>
            <a:br>
              <a:rPr lang="en-US" dirty="0"/>
            </a:br>
            <a:r>
              <a:rPr lang="en-US" dirty="0"/>
              <a:t>text styles</a:t>
            </a:r>
          </a:p>
        </p:txBody>
      </p:sp>
      <p:sp>
        <p:nvSpPr>
          <p:cNvPr id="34" name="Text Placeholder 30">
            <a:extLst>
              <a:ext uri="{FF2B5EF4-FFF2-40B4-BE49-F238E27FC236}">
                <a16:creationId xmlns:a16="http://schemas.microsoft.com/office/drawing/2014/main" id="{59136E3C-98E8-457D-ABD1-BA278DBB491B}"/>
              </a:ext>
            </a:extLst>
          </p:cNvPr>
          <p:cNvSpPr>
            <a:spLocks noGrp="1"/>
          </p:cNvSpPr>
          <p:nvPr>
            <p:ph type="body" sz="quarter" idx="14" hasCustomPrompt="1"/>
          </p:nvPr>
        </p:nvSpPr>
        <p:spPr>
          <a:xfrm>
            <a:off x="4155313" y="3032600"/>
            <a:ext cx="4294206" cy="755650"/>
          </a:xfrm>
        </p:spPr>
        <p:txBody>
          <a:bodyPr anchor="ctr">
            <a:normAutofit/>
          </a:bodyPr>
          <a:lstStyle>
            <a:lvl1pPr marL="0" indent="0">
              <a:spcBef>
                <a:spcPts val="0"/>
              </a:spcBef>
              <a:buNone/>
              <a:defRPr sz="1600">
                <a:solidFill>
                  <a:schemeClr val="tx2"/>
                </a:solidFill>
                <a:latin typeface="+mn-lt"/>
                <a:cs typeface="Arial" panose="020B0604020202020204" pitchFamily="34" charset="0"/>
              </a:defRPr>
            </a:lvl1pPr>
            <a:lvl2pPr marL="457200" indent="0">
              <a:buNone/>
              <a:defRPr/>
            </a:lvl2pPr>
          </a:lstStyle>
          <a:p>
            <a:pPr lvl="0"/>
            <a:r>
              <a:rPr lang="en-US" dirty="0"/>
              <a:t>Click to edit Master </a:t>
            </a:r>
            <a:br>
              <a:rPr lang="en-US" dirty="0"/>
            </a:br>
            <a:r>
              <a:rPr lang="en-US" dirty="0"/>
              <a:t>text styles</a:t>
            </a:r>
          </a:p>
        </p:txBody>
      </p:sp>
      <p:sp>
        <p:nvSpPr>
          <p:cNvPr id="35" name="Text Placeholder 30">
            <a:extLst>
              <a:ext uri="{FF2B5EF4-FFF2-40B4-BE49-F238E27FC236}">
                <a16:creationId xmlns:a16="http://schemas.microsoft.com/office/drawing/2014/main" id="{3F9938E0-7CFD-4C1C-88B0-388D25B8B1B8}"/>
              </a:ext>
            </a:extLst>
          </p:cNvPr>
          <p:cNvSpPr>
            <a:spLocks noGrp="1"/>
          </p:cNvSpPr>
          <p:nvPr>
            <p:ph type="body" sz="quarter" idx="15" hasCustomPrompt="1"/>
          </p:nvPr>
        </p:nvSpPr>
        <p:spPr>
          <a:xfrm>
            <a:off x="4155313" y="4109045"/>
            <a:ext cx="4294206" cy="755650"/>
          </a:xfrm>
        </p:spPr>
        <p:txBody>
          <a:bodyPr anchor="ctr">
            <a:normAutofit/>
          </a:bodyPr>
          <a:lstStyle>
            <a:lvl1pPr marL="0" indent="0">
              <a:spcBef>
                <a:spcPts val="0"/>
              </a:spcBef>
              <a:buNone/>
              <a:defRPr sz="1600">
                <a:solidFill>
                  <a:schemeClr val="tx2"/>
                </a:solidFill>
                <a:latin typeface="+mn-lt"/>
                <a:cs typeface="Arial" panose="020B0604020202020204" pitchFamily="34" charset="0"/>
              </a:defRPr>
            </a:lvl1pPr>
            <a:lvl2pPr marL="457200" indent="0">
              <a:buNone/>
              <a:defRPr/>
            </a:lvl2pPr>
          </a:lstStyle>
          <a:p>
            <a:pPr lvl="0"/>
            <a:r>
              <a:rPr lang="en-US" dirty="0"/>
              <a:t>Click to edit Master </a:t>
            </a:r>
            <a:br>
              <a:rPr lang="en-US" dirty="0"/>
            </a:br>
            <a:r>
              <a:rPr lang="en-US" dirty="0"/>
              <a:t>text styles</a:t>
            </a:r>
          </a:p>
        </p:txBody>
      </p:sp>
      <p:sp>
        <p:nvSpPr>
          <p:cNvPr id="36" name="Text Placeholder 30">
            <a:extLst>
              <a:ext uri="{FF2B5EF4-FFF2-40B4-BE49-F238E27FC236}">
                <a16:creationId xmlns:a16="http://schemas.microsoft.com/office/drawing/2014/main" id="{D274E9A2-3272-442A-A247-A383255C45F7}"/>
              </a:ext>
            </a:extLst>
          </p:cNvPr>
          <p:cNvSpPr>
            <a:spLocks noGrp="1"/>
          </p:cNvSpPr>
          <p:nvPr>
            <p:ph type="body" sz="quarter" idx="16" hasCustomPrompt="1"/>
          </p:nvPr>
        </p:nvSpPr>
        <p:spPr>
          <a:xfrm>
            <a:off x="4155313" y="5185490"/>
            <a:ext cx="4294206" cy="755650"/>
          </a:xfrm>
        </p:spPr>
        <p:txBody>
          <a:bodyPr anchor="ctr">
            <a:normAutofit/>
          </a:bodyPr>
          <a:lstStyle>
            <a:lvl1pPr marL="0" indent="0">
              <a:spcBef>
                <a:spcPts val="0"/>
              </a:spcBef>
              <a:buNone/>
              <a:defRPr sz="1600">
                <a:solidFill>
                  <a:schemeClr val="tx2"/>
                </a:solidFill>
                <a:latin typeface="+mn-lt"/>
                <a:cs typeface="Arial" panose="020B0604020202020204" pitchFamily="34" charset="0"/>
              </a:defRPr>
            </a:lvl1pPr>
            <a:lvl2pPr marL="457200" indent="0">
              <a:buNone/>
              <a:defRPr/>
            </a:lvl2pPr>
          </a:lstStyle>
          <a:p>
            <a:pPr lvl="0"/>
            <a:r>
              <a:rPr lang="en-US" dirty="0"/>
              <a:t>Click to edit Master </a:t>
            </a:r>
            <a:br>
              <a:rPr lang="en-US" dirty="0"/>
            </a:br>
            <a:r>
              <a:rPr lang="en-US" dirty="0"/>
              <a:t>text styles</a:t>
            </a:r>
          </a:p>
        </p:txBody>
      </p:sp>
      <p:sp>
        <p:nvSpPr>
          <p:cNvPr id="42" name="Shape 62" title="Decorative">
            <a:extLst>
              <a:ext uri="{FF2B5EF4-FFF2-40B4-BE49-F238E27FC236}">
                <a16:creationId xmlns:a16="http://schemas.microsoft.com/office/drawing/2014/main" id="{2683CBB0-468F-4DD2-853B-FBFFA91B662E}"/>
              </a:ext>
            </a:extLst>
          </p:cNvPr>
          <p:cNvSpPr/>
          <p:nvPr userDrawn="1"/>
        </p:nvSpPr>
        <p:spPr>
          <a:xfrm rot="16200000" flipV="1">
            <a:off x="1791782" y="3899540"/>
            <a:ext cx="0" cy="1930310"/>
          </a:xfrm>
          <a:prstGeom prst="line">
            <a:avLst/>
          </a:prstGeom>
          <a:ln w="76200">
            <a:solidFill>
              <a:schemeClr val="accent1">
                <a:alpha val="97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Tree>
    <p:extLst>
      <p:ext uri="{BB962C8B-B14F-4D97-AF65-F5344CB8AC3E}">
        <p14:creationId xmlns:p14="http://schemas.microsoft.com/office/powerpoint/2010/main" val="12260604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Custom Layout">
    <p:bg>
      <p:bgPr>
        <a:solidFill>
          <a:schemeClr val="bg1"/>
        </a:solidFill>
        <a:effectLst/>
      </p:bgPr>
    </p:bg>
    <p:spTree>
      <p:nvGrpSpPr>
        <p:cNvPr id="1" name=""/>
        <p:cNvGrpSpPr/>
        <p:nvPr/>
      </p:nvGrpSpPr>
      <p:grpSpPr>
        <a:xfrm>
          <a:off x="0" y="0"/>
          <a:ext cx="0" cy="0"/>
          <a:chOff x="0" y="0"/>
          <a:chExt cx="0" cy="0"/>
        </a:xfrm>
      </p:grpSpPr>
      <p:sp>
        <p:nvSpPr>
          <p:cNvPr id="29" name="Picture Placeholder 28" title="Decorative">
            <a:extLst>
              <a:ext uri="{FF2B5EF4-FFF2-40B4-BE49-F238E27FC236}">
                <a16:creationId xmlns:a16="http://schemas.microsoft.com/office/drawing/2014/main" id="{AA648B5A-E380-4E42-882E-71EBF6838E22}"/>
              </a:ext>
            </a:extLst>
          </p:cNvPr>
          <p:cNvSpPr>
            <a:spLocks noGrp="1"/>
          </p:cNvSpPr>
          <p:nvPr>
            <p:ph type="pic" sz="quarter" idx="12"/>
          </p:nvPr>
        </p:nvSpPr>
        <p:spPr>
          <a:xfrm>
            <a:off x="361244" y="2225040"/>
            <a:ext cx="4536079" cy="4632960"/>
          </a:xfrm>
        </p:spPr>
        <p:txBody>
          <a:bodyPr/>
          <a:lstStyle/>
          <a:p>
            <a:r>
              <a:rPr lang="en-US" dirty="0"/>
              <a:t>Click icon to add picture</a:t>
            </a:r>
          </a:p>
        </p:txBody>
      </p:sp>
      <p:sp>
        <p:nvSpPr>
          <p:cNvPr id="32" name="Text Placeholder 30">
            <a:extLst>
              <a:ext uri="{FF2B5EF4-FFF2-40B4-BE49-F238E27FC236}">
                <a16:creationId xmlns:a16="http://schemas.microsoft.com/office/drawing/2014/main" id="{A0A47E85-3BCA-460F-8AB1-52D89AC152B5}"/>
              </a:ext>
            </a:extLst>
          </p:cNvPr>
          <p:cNvSpPr>
            <a:spLocks noGrp="1"/>
          </p:cNvSpPr>
          <p:nvPr>
            <p:ph type="body" sz="quarter" idx="11" hasCustomPrompt="1"/>
          </p:nvPr>
        </p:nvSpPr>
        <p:spPr>
          <a:xfrm>
            <a:off x="5121031" y="2055335"/>
            <a:ext cx="4294206" cy="755650"/>
          </a:xfrm>
        </p:spPr>
        <p:txBody>
          <a:bodyPr anchor="ctr">
            <a:normAutofit/>
          </a:bodyPr>
          <a:lstStyle>
            <a:lvl1pPr marL="0" indent="0">
              <a:buNone/>
              <a:defRPr sz="1400">
                <a:solidFill>
                  <a:schemeClr val="tx2"/>
                </a:solidFill>
                <a:latin typeface="+mn-lt"/>
                <a:cs typeface="Arial" panose="020B0604020202020204" pitchFamily="34" charset="0"/>
              </a:defRPr>
            </a:lvl1pPr>
            <a:lvl2pPr marL="457200" indent="0">
              <a:buNone/>
              <a:defRPr/>
            </a:lvl2pPr>
          </a:lstStyle>
          <a:p>
            <a:pPr lvl="0"/>
            <a:r>
              <a:rPr lang="en-US" dirty="0"/>
              <a:t>Click to edit Master </a:t>
            </a:r>
            <a:br>
              <a:rPr lang="en-US" dirty="0"/>
            </a:br>
            <a:r>
              <a:rPr lang="en-US" dirty="0"/>
              <a:t>text styles</a:t>
            </a:r>
          </a:p>
        </p:txBody>
      </p:sp>
      <p:sp>
        <p:nvSpPr>
          <p:cNvPr id="33" name="Text Placeholder 30">
            <a:extLst>
              <a:ext uri="{FF2B5EF4-FFF2-40B4-BE49-F238E27FC236}">
                <a16:creationId xmlns:a16="http://schemas.microsoft.com/office/drawing/2014/main" id="{D357C748-EEC9-489A-BCC6-CA3A91E3F2AD}"/>
              </a:ext>
            </a:extLst>
          </p:cNvPr>
          <p:cNvSpPr>
            <a:spLocks noGrp="1"/>
          </p:cNvSpPr>
          <p:nvPr>
            <p:ph type="body" sz="quarter" idx="13" hasCustomPrompt="1"/>
          </p:nvPr>
        </p:nvSpPr>
        <p:spPr>
          <a:xfrm>
            <a:off x="5121031" y="2782449"/>
            <a:ext cx="4294206" cy="755650"/>
          </a:xfrm>
        </p:spPr>
        <p:txBody>
          <a:bodyPr anchor="ctr">
            <a:normAutofit/>
          </a:bodyPr>
          <a:lstStyle>
            <a:lvl1pPr marL="0" indent="0">
              <a:spcBef>
                <a:spcPts val="0"/>
              </a:spcBef>
              <a:buNone/>
              <a:defRPr sz="1400">
                <a:solidFill>
                  <a:schemeClr val="tx2"/>
                </a:solidFill>
                <a:latin typeface="+mn-lt"/>
                <a:cs typeface="Arial" panose="020B0604020202020204" pitchFamily="34" charset="0"/>
              </a:defRPr>
            </a:lvl1pPr>
            <a:lvl2pPr marL="457200" indent="0">
              <a:buNone/>
              <a:defRPr/>
            </a:lvl2pPr>
          </a:lstStyle>
          <a:p>
            <a:pPr lvl="0"/>
            <a:r>
              <a:rPr lang="en-US" dirty="0"/>
              <a:t>Click to edit Master </a:t>
            </a:r>
            <a:br>
              <a:rPr lang="en-US" dirty="0"/>
            </a:br>
            <a:r>
              <a:rPr lang="en-US" dirty="0"/>
              <a:t>text styles</a:t>
            </a:r>
          </a:p>
        </p:txBody>
      </p:sp>
      <p:sp>
        <p:nvSpPr>
          <p:cNvPr id="34" name="Text Placeholder 30">
            <a:extLst>
              <a:ext uri="{FF2B5EF4-FFF2-40B4-BE49-F238E27FC236}">
                <a16:creationId xmlns:a16="http://schemas.microsoft.com/office/drawing/2014/main" id="{59136E3C-98E8-457D-ABD1-BA278DBB491B}"/>
              </a:ext>
            </a:extLst>
          </p:cNvPr>
          <p:cNvSpPr>
            <a:spLocks noGrp="1"/>
          </p:cNvSpPr>
          <p:nvPr>
            <p:ph type="body" sz="quarter" idx="14" hasCustomPrompt="1"/>
          </p:nvPr>
        </p:nvSpPr>
        <p:spPr>
          <a:xfrm>
            <a:off x="5121031" y="4352427"/>
            <a:ext cx="4294206" cy="755650"/>
          </a:xfrm>
        </p:spPr>
        <p:txBody>
          <a:bodyPr anchor="ctr">
            <a:normAutofit/>
          </a:bodyPr>
          <a:lstStyle>
            <a:lvl1pPr marL="0" indent="0">
              <a:spcBef>
                <a:spcPts val="0"/>
              </a:spcBef>
              <a:buNone/>
              <a:defRPr sz="1400">
                <a:solidFill>
                  <a:schemeClr val="tx2"/>
                </a:solidFill>
                <a:latin typeface="+mn-lt"/>
                <a:cs typeface="Arial" panose="020B0604020202020204" pitchFamily="34" charset="0"/>
              </a:defRPr>
            </a:lvl1pPr>
            <a:lvl2pPr marL="457200" indent="0">
              <a:buNone/>
              <a:defRPr/>
            </a:lvl2pPr>
          </a:lstStyle>
          <a:p>
            <a:pPr lvl="0"/>
            <a:r>
              <a:rPr lang="en-US" dirty="0"/>
              <a:t>Click to edit Master </a:t>
            </a:r>
            <a:br>
              <a:rPr lang="en-US" dirty="0"/>
            </a:br>
            <a:r>
              <a:rPr lang="en-US" dirty="0"/>
              <a:t>text styles</a:t>
            </a:r>
          </a:p>
        </p:txBody>
      </p:sp>
      <p:sp>
        <p:nvSpPr>
          <p:cNvPr id="35" name="Text Placeholder 30">
            <a:extLst>
              <a:ext uri="{FF2B5EF4-FFF2-40B4-BE49-F238E27FC236}">
                <a16:creationId xmlns:a16="http://schemas.microsoft.com/office/drawing/2014/main" id="{3F9938E0-7CFD-4C1C-88B0-388D25B8B1B8}"/>
              </a:ext>
            </a:extLst>
          </p:cNvPr>
          <p:cNvSpPr>
            <a:spLocks noGrp="1"/>
          </p:cNvSpPr>
          <p:nvPr>
            <p:ph type="body" sz="quarter" idx="15" hasCustomPrompt="1"/>
          </p:nvPr>
        </p:nvSpPr>
        <p:spPr>
          <a:xfrm>
            <a:off x="5121031" y="3567438"/>
            <a:ext cx="4294206" cy="755650"/>
          </a:xfrm>
        </p:spPr>
        <p:txBody>
          <a:bodyPr anchor="ctr">
            <a:normAutofit/>
          </a:bodyPr>
          <a:lstStyle>
            <a:lvl1pPr marL="0" indent="0">
              <a:spcBef>
                <a:spcPts val="0"/>
              </a:spcBef>
              <a:buNone/>
              <a:defRPr sz="1400">
                <a:solidFill>
                  <a:schemeClr val="tx2"/>
                </a:solidFill>
                <a:latin typeface="+mn-lt"/>
                <a:cs typeface="Arial" panose="020B0604020202020204" pitchFamily="34" charset="0"/>
              </a:defRPr>
            </a:lvl1pPr>
            <a:lvl2pPr marL="457200" indent="0">
              <a:buNone/>
              <a:defRPr/>
            </a:lvl2pPr>
          </a:lstStyle>
          <a:p>
            <a:pPr lvl="0"/>
            <a:r>
              <a:rPr lang="en-US" dirty="0"/>
              <a:t>Click to edit Master </a:t>
            </a:r>
            <a:br>
              <a:rPr lang="en-US" dirty="0"/>
            </a:br>
            <a:r>
              <a:rPr lang="en-US" dirty="0"/>
              <a:t>text styles</a:t>
            </a:r>
          </a:p>
        </p:txBody>
      </p:sp>
      <p:sp>
        <p:nvSpPr>
          <p:cNvPr id="36" name="Text Placeholder 30">
            <a:extLst>
              <a:ext uri="{FF2B5EF4-FFF2-40B4-BE49-F238E27FC236}">
                <a16:creationId xmlns:a16="http://schemas.microsoft.com/office/drawing/2014/main" id="{D274E9A2-3272-442A-A247-A383255C45F7}"/>
              </a:ext>
            </a:extLst>
          </p:cNvPr>
          <p:cNvSpPr>
            <a:spLocks noGrp="1"/>
          </p:cNvSpPr>
          <p:nvPr>
            <p:ph type="body" sz="quarter" idx="16" hasCustomPrompt="1"/>
          </p:nvPr>
        </p:nvSpPr>
        <p:spPr>
          <a:xfrm>
            <a:off x="5121031" y="5137415"/>
            <a:ext cx="4294206" cy="755650"/>
          </a:xfrm>
        </p:spPr>
        <p:txBody>
          <a:bodyPr anchor="ctr">
            <a:normAutofit/>
          </a:bodyPr>
          <a:lstStyle>
            <a:lvl1pPr marL="0" indent="0">
              <a:spcBef>
                <a:spcPts val="0"/>
              </a:spcBef>
              <a:buNone/>
              <a:defRPr sz="1400">
                <a:solidFill>
                  <a:schemeClr val="tx2"/>
                </a:solidFill>
                <a:latin typeface="+mn-lt"/>
                <a:cs typeface="Arial" panose="020B0604020202020204" pitchFamily="34" charset="0"/>
              </a:defRPr>
            </a:lvl1pPr>
            <a:lvl2pPr marL="457200" indent="0">
              <a:buNone/>
              <a:defRPr/>
            </a:lvl2pPr>
          </a:lstStyle>
          <a:p>
            <a:pPr lvl="0"/>
            <a:r>
              <a:rPr lang="en-US" dirty="0"/>
              <a:t>Click to edit Master </a:t>
            </a:r>
            <a:br>
              <a:rPr lang="en-US" dirty="0"/>
            </a:br>
            <a:r>
              <a:rPr lang="en-US" dirty="0"/>
              <a:t>text styles</a:t>
            </a:r>
          </a:p>
        </p:txBody>
      </p:sp>
      <p:sp>
        <p:nvSpPr>
          <p:cNvPr id="3" name="Rectangle 2" title="Decorative">
            <a:extLst>
              <a:ext uri="{FF2B5EF4-FFF2-40B4-BE49-F238E27FC236}">
                <a16:creationId xmlns:a16="http://schemas.microsoft.com/office/drawing/2014/main" id="{E2F3CED5-D6C7-4A0B-B731-FDB78F4E3341}"/>
              </a:ext>
            </a:extLst>
          </p:cNvPr>
          <p:cNvSpPr/>
          <p:nvPr userDrawn="1"/>
        </p:nvSpPr>
        <p:spPr>
          <a:xfrm>
            <a:off x="353385" y="0"/>
            <a:ext cx="4572513" cy="2059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Shape 62" title="Decorative">
            <a:extLst>
              <a:ext uri="{FF2B5EF4-FFF2-40B4-BE49-F238E27FC236}">
                <a16:creationId xmlns:a16="http://schemas.microsoft.com/office/drawing/2014/main" id="{2683CBB0-468F-4DD2-853B-FBFFA91B662E}"/>
              </a:ext>
            </a:extLst>
          </p:cNvPr>
          <p:cNvSpPr/>
          <p:nvPr userDrawn="1"/>
        </p:nvSpPr>
        <p:spPr>
          <a:xfrm rot="16200000" flipV="1">
            <a:off x="1560255" y="445140"/>
            <a:ext cx="0" cy="1930310"/>
          </a:xfrm>
          <a:prstGeom prst="line">
            <a:avLst/>
          </a:prstGeom>
          <a:ln w="76200">
            <a:solidFill>
              <a:schemeClr val="accent2">
                <a:lumMod val="75000"/>
                <a:lumOff val="25000"/>
                <a:alpha val="97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
        <p:nvSpPr>
          <p:cNvPr id="13" name="Title 1">
            <a:extLst>
              <a:ext uri="{FF2B5EF4-FFF2-40B4-BE49-F238E27FC236}">
                <a16:creationId xmlns:a16="http://schemas.microsoft.com/office/drawing/2014/main" id="{408AC775-D0E4-4AE8-B104-8AF0CC99549B}"/>
              </a:ext>
            </a:extLst>
          </p:cNvPr>
          <p:cNvSpPr>
            <a:spLocks noGrp="1"/>
          </p:cNvSpPr>
          <p:nvPr>
            <p:ph type="title" hasCustomPrompt="1"/>
          </p:nvPr>
        </p:nvSpPr>
        <p:spPr>
          <a:xfrm>
            <a:off x="595100" y="192385"/>
            <a:ext cx="2275389" cy="1025525"/>
          </a:xfrm>
          <a:noFill/>
        </p:spPr>
        <p:txBody>
          <a:bodyPr vert="horz" lIns="0" tIns="45720" rIns="91440" bIns="0" rtlCol="0" anchor="b">
            <a:noAutofit/>
          </a:bodyPr>
          <a:lstStyle>
            <a:lvl1pPr>
              <a:defRPr lang="en-US" sz="5000" b="1">
                <a:solidFill>
                  <a:schemeClr val="bg1"/>
                </a:solidFill>
                <a:latin typeface="+mj-lt"/>
              </a:defRPr>
            </a:lvl1pPr>
          </a:lstStyle>
          <a:p>
            <a:pPr marL="0" lvl="0"/>
            <a:r>
              <a:rPr lang="en-US" dirty="0"/>
              <a:t>Agenda</a:t>
            </a:r>
          </a:p>
        </p:txBody>
      </p:sp>
    </p:spTree>
    <p:extLst>
      <p:ext uri="{BB962C8B-B14F-4D97-AF65-F5344CB8AC3E}">
        <p14:creationId xmlns:p14="http://schemas.microsoft.com/office/powerpoint/2010/main" val="25950430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1_Custom Layout">
    <p:bg>
      <p:bgPr>
        <a:solidFill>
          <a:schemeClr val="bg1"/>
        </a:solidFill>
        <a:effectLst/>
      </p:bgPr>
    </p:bg>
    <p:spTree>
      <p:nvGrpSpPr>
        <p:cNvPr id="1" name=""/>
        <p:cNvGrpSpPr/>
        <p:nvPr/>
      </p:nvGrpSpPr>
      <p:grpSpPr>
        <a:xfrm>
          <a:off x="0" y="0"/>
          <a:ext cx="0" cy="0"/>
          <a:chOff x="0" y="0"/>
          <a:chExt cx="0" cy="0"/>
        </a:xfrm>
      </p:grpSpPr>
      <p:sp>
        <p:nvSpPr>
          <p:cNvPr id="29" name="Picture Placeholder 28" title="Decorative">
            <a:extLst>
              <a:ext uri="{FF2B5EF4-FFF2-40B4-BE49-F238E27FC236}">
                <a16:creationId xmlns:a16="http://schemas.microsoft.com/office/drawing/2014/main" id="{AA648B5A-E380-4E42-882E-71EBF6838E22}"/>
              </a:ext>
            </a:extLst>
          </p:cNvPr>
          <p:cNvSpPr>
            <a:spLocks noGrp="1"/>
          </p:cNvSpPr>
          <p:nvPr>
            <p:ph type="pic" sz="quarter" idx="12"/>
          </p:nvPr>
        </p:nvSpPr>
        <p:spPr>
          <a:xfrm>
            <a:off x="6264877" y="0"/>
            <a:ext cx="5927124" cy="6858000"/>
          </a:xfrm>
        </p:spPr>
        <p:txBody>
          <a:bodyPr/>
          <a:lstStyle/>
          <a:p>
            <a:r>
              <a:rPr lang="en-US" dirty="0"/>
              <a:t>Click icon to add picture</a:t>
            </a:r>
          </a:p>
        </p:txBody>
      </p:sp>
      <p:sp>
        <p:nvSpPr>
          <p:cNvPr id="32" name="Text Placeholder 30">
            <a:extLst>
              <a:ext uri="{FF2B5EF4-FFF2-40B4-BE49-F238E27FC236}">
                <a16:creationId xmlns:a16="http://schemas.microsoft.com/office/drawing/2014/main" id="{A0A47E85-3BCA-460F-8AB1-52D89AC152B5}"/>
              </a:ext>
            </a:extLst>
          </p:cNvPr>
          <p:cNvSpPr>
            <a:spLocks noGrp="1"/>
          </p:cNvSpPr>
          <p:nvPr>
            <p:ph type="body" sz="quarter" idx="11" hasCustomPrompt="1"/>
          </p:nvPr>
        </p:nvSpPr>
        <p:spPr>
          <a:xfrm>
            <a:off x="471529" y="2348736"/>
            <a:ext cx="4294206" cy="755650"/>
          </a:xfrm>
        </p:spPr>
        <p:txBody>
          <a:bodyPr anchor="ctr">
            <a:normAutofit/>
          </a:bodyPr>
          <a:lstStyle>
            <a:lvl1pPr marL="0" indent="0">
              <a:buNone/>
              <a:defRPr sz="1400">
                <a:solidFill>
                  <a:schemeClr val="tx2"/>
                </a:solidFill>
                <a:latin typeface="+mn-lt"/>
                <a:cs typeface="Arial" panose="020B0604020202020204" pitchFamily="34" charset="0"/>
              </a:defRPr>
            </a:lvl1pPr>
            <a:lvl2pPr marL="457200" indent="0">
              <a:buNone/>
              <a:defRPr/>
            </a:lvl2pPr>
          </a:lstStyle>
          <a:p>
            <a:pPr lvl="0"/>
            <a:r>
              <a:rPr lang="en-US" dirty="0"/>
              <a:t>Click to edit Master </a:t>
            </a:r>
            <a:br>
              <a:rPr lang="en-US" dirty="0"/>
            </a:br>
            <a:r>
              <a:rPr lang="en-US" dirty="0"/>
              <a:t>text styles</a:t>
            </a:r>
          </a:p>
        </p:txBody>
      </p:sp>
      <p:sp>
        <p:nvSpPr>
          <p:cNvPr id="33" name="Text Placeholder 30">
            <a:extLst>
              <a:ext uri="{FF2B5EF4-FFF2-40B4-BE49-F238E27FC236}">
                <a16:creationId xmlns:a16="http://schemas.microsoft.com/office/drawing/2014/main" id="{D357C748-EEC9-489A-BCC6-CA3A91E3F2AD}"/>
              </a:ext>
            </a:extLst>
          </p:cNvPr>
          <p:cNvSpPr>
            <a:spLocks noGrp="1"/>
          </p:cNvSpPr>
          <p:nvPr>
            <p:ph type="body" sz="quarter" idx="13" hasCustomPrompt="1"/>
          </p:nvPr>
        </p:nvSpPr>
        <p:spPr>
          <a:xfrm>
            <a:off x="471529" y="3075850"/>
            <a:ext cx="4294206" cy="755650"/>
          </a:xfrm>
        </p:spPr>
        <p:txBody>
          <a:bodyPr anchor="ctr">
            <a:normAutofit/>
          </a:bodyPr>
          <a:lstStyle>
            <a:lvl1pPr marL="0" indent="0">
              <a:spcBef>
                <a:spcPts val="0"/>
              </a:spcBef>
              <a:buNone/>
              <a:defRPr sz="1400">
                <a:solidFill>
                  <a:schemeClr val="tx2"/>
                </a:solidFill>
                <a:latin typeface="+mn-lt"/>
                <a:cs typeface="Arial" panose="020B0604020202020204" pitchFamily="34" charset="0"/>
              </a:defRPr>
            </a:lvl1pPr>
            <a:lvl2pPr marL="457200" indent="0">
              <a:buNone/>
              <a:defRPr/>
            </a:lvl2pPr>
          </a:lstStyle>
          <a:p>
            <a:pPr lvl="0"/>
            <a:r>
              <a:rPr lang="en-US" dirty="0"/>
              <a:t>Click to edit Master </a:t>
            </a:r>
            <a:br>
              <a:rPr lang="en-US" dirty="0"/>
            </a:br>
            <a:r>
              <a:rPr lang="en-US" dirty="0"/>
              <a:t>text styles</a:t>
            </a:r>
          </a:p>
        </p:txBody>
      </p:sp>
      <p:sp>
        <p:nvSpPr>
          <p:cNvPr id="34" name="Text Placeholder 30">
            <a:extLst>
              <a:ext uri="{FF2B5EF4-FFF2-40B4-BE49-F238E27FC236}">
                <a16:creationId xmlns:a16="http://schemas.microsoft.com/office/drawing/2014/main" id="{59136E3C-98E8-457D-ABD1-BA278DBB491B}"/>
              </a:ext>
            </a:extLst>
          </p:cNvPr>
          <p:cNvSpPr>
            <a:spLocks noGrp="1"/>
          </p:cNvSpPr>
          <p:nvPr>
            <p:ph type="body" sz="quarter" idx="14" hasCustomPrompt="1"/>
          </p:nvPr>
        </p:nvSpPr>
        <p:spPr>
          <a:xfrm>
            <a:off x="471529" y="4645828"/>
            <a:ext cx="4294206" cy="755650"/>
          </a:xfrm>
        </p:spPr>
        <p:txBody>
          <a:bodyPr anchor="ctr">
            <a:normAutofit/>
          </a:bodyPr>
          <a:lstStyle>
            <a:lvl1pPr marL="0" indent="0">
              <a:spcBef>
                <a:spcPts val="0"/>
              </a:spcBef>
              <a:buNone/>
              <a:defRPr sz="1400">
                <a:solidFill>
                  <a:schemeClr val="tx2"/>
                </a:solidFill>
                <a:latin typeface="+mn-lt"/>
                <a:cs typeface="Arial" panose="020B0604020202020204" pitchFamily="34" charset="0"/>
              </a:defRPr>
            </a:lvl1pPr>
            <a:lvl2pPr marL="457200" indent="0">
              <a:buNone/>
              <a:defRPr/>
            </a:lvl2pPr>
          </a:lstStyle>
          <a:p>
            <a:pPr lvl="0"/>
            <a:r>
              <a:rPr lang="en-US" dirty="0"/>
              <a:t>Click to edit Master </a:t>
            </a:r>
            <a:br>
              <a:rPr lang="en-US" dirty="0"/>
            </a:br>
            <a:r>
              <a:rPr lang="en-US" dirty="0"/>
              <a:t>text styles</a:t>
            </a:r>
          </a:p>
        </p:txBody>
      </p:sp>
      <p:sp>
        <p:nvSpPr>
          <p:cNvPr id="35" name="Text Placeholder 30">
            <a:extLst>
              <a:ext uri="{FF2B5EF4-FFF2-40B4-BE49-F238E27FC236}">
                <a16:creationId xmlns:a16="http://schemas.microsoft.com/office/drawing/2014/main" id="{3F9938E0-7CFD-4C1C-88B0-388D25B8B1B8}"/>
              </a:ext>
            </a:extLst>
          </p:cNvPr>
          <p:cNvSpPr>
            <a:spLocks noGrp="1"/>
          </p:cNvSpPr>
          <p:nvPr>
            <p:ph type="body" sz="quarter" idx="15" hasCustomPrompt="1"/>
          </p:nvPr>
        </p:nvSpPr>
        <p:spPr>
          <a:xfrm>
            <a:off x="471529" y="3860839"/>
            <a:ext cx="4294206" cy="755650"/>
          </a:xfrm>
        </p:spPr>
        <p:txBody>
          <a:bodyPr anchor="ctr">
            <a:normAutofit/>
          </a:bodyPr>
          <a:lstStyle>
            <a:lvl1pPr marL="0" indent="0">
              <a:spcBef>
                <a:spcPts val="0"/>
              </a:spcBef>
              <a:buNone/>
              <a:defRPr sz="1400">
                <a:solidFill>
                  <a:schemeClr val="tx2"/>
                </a:solidFill>
                <a:latin typeface="+mn-lt"/>
                <a:cs typeface="Arial" panose="020B0604020202020204" pitchFamily="34" charset="0"/>
              </a:defRPr>
            </a:lvl1pPr>
            <a:lvl2pPr marL="457200" indent="0">
              <a:buNone/>
              <a:defRPr/>
            </a:lvl2pPr>
          </a:lstStyle>
          <a:p>
            <a:pPr lvl="0"/>
            <a:r>
              <a:rPr lang="en-US" dirty="0"/>
              <a:t>Click to edit Master </a:t>
            </a:r>
            <a:br>
              <a:rPr lang="en-US" dirty="0"/>
            </a:br>
            <a:r>
              <a:rPr lang="en-US" dirty="0"/>
              <a:t>text styles</a:t>
            </a:r>
          </a:p>
        </p:txBody>
      </p:sp>
      <p:sp>
        <p:nvSpPr>
          <p:cNvPr id="36" name="Text Placeholder 30">
            <a:extLst>
              <a:ext uri="{FF2B5EF4-FFF2-40B4-BE49-F238E27FC236}">
                <a16:creationId xmlns:a16="http://schemas.microsoft.com/office/drawing/2014/main" id="{D274E9A2-3272-442A-A247-A383255C45F7}"/>
              </a:ext>
            </a:extLst>
          </p:cNvPr>
          <p:cNvSpPr>
            <a:spLocks noGrp="1"/>
          </p:cNvSpPr>
          <p:nvPr>
            <p:ph type="body" sz="quarter" idx="16" hasCustomPrompt="1"/>
          </p:nvPr>
        </p:nvSpPr>
        <p:spPr>
          <a:xfrm>
            <a:off x="471529" y="5430816"/>
            <a:ext cx="4294206" cy="755650"/>
          </a:xfrm>
        </p:spPr>
        <p:txBody>
          <a:bodyPr anchor="ctr">
            <a:normAutofit/>
          </a:bodyPr>
          <a:lstStyle>
            <a:lvl1pPr marL="0" indent="0">
              <a:spcBef>
                <a:spcPts val="0"/>
              </a:spcBef>
              <a:buNone/>
              <a:defRPr sz="1400">
                <a:solidFill>
                  <a:schemeClr val="tx2"/>
                </a:solidFill>
                <a:latin typeface="+mn-lt"/>
                <a:cs typeface="Arial" panose="020B0604020202020204" pitchFamily="34" charset="0"/>
              </a:defRPr>
            </a:lvl1pPr>
            <a:lvl2pPr marL="457200" indent="0">
              <a:buNone/>
              <a:defRPr/>
            </a:lvl2pPr>
          </a:lstStyle>
          <a:p>
            <a:pPr lvl="0"/>
            <a:r>
              <a:rPr lang="en-US" dirty="0"/>
              <a:t>Click to edit Master </a:t>
            </a:r>
            <a:br>
              <a:rPr lang="en-US" dirty="0"/>
            </a:br>
            <a:r>
              <a:rPr lang="en-US" dirty="0"/>
              <a:t>text styles</a:t>
            </a:r>
          </a:p>
        </p:txBody>
      </p:sp>
      <p:sp>
        <p:nvSpPr>
          <p:cNvPr id="3" name="Rectangle 2" title="Decorative">
            <a:extLst>
              <a:ext uri="{FF2B5EF4-FFF2-40B4-BE49-F238E27FC236}">
                <a16:creationId xmlns:a16="http://schemas.microsoft.com/office/drawing/2014/main" id="{E2F3CED5-D6C7-4A0B-B731-FDB78F4E3341}"/>
              </a:ext>
            </a:extLst>
          </p:cNvPr>
          <p:cNvSpPr/>
          <p:nvPr userDrawn="1"/>
        </p:nvSpPr>
        <p:spPr>
          <a:xfrm>
            <a:off x="353385" y="0"/>
            <a:ext cx="4572513" cy="205930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Shape 62" title="Decorative">
            <a:extLst>
              <a:ext uri="{FF2B5EF4-FFF2-40B4-BE49-F238E27FC236}">
                <a16:creationId xmlns:a16="http://schemas.microsoft.com/office/drawing/2014/main" id="{2683CBB0-468F-4DD2-853B-FBFFA91B662E}"/>
              </a:ext>
            </a:extLst>
          </p:cNvPr>
          <p:cNvSpPr/>
          <p:nvPr userDrawn="1"/>
        </p:nvSpPr>
        <p:spPr>
          <a:xfrm rot="16200000" flipV="1">
            <a:off x="1560255" y="445140"/>
            <a:ext cx="0" cy="1930310"/>
          </a:xfrm>
          <a:prstGeom prst="line">
            <a:avLst/>
          </a:prstGeom>
          <a:ln w="76200">
            <a:solidFill>
              <a:schemeClr val="accent1">
                <a:lumMod val="60000"/>
                <a:lumOff val="40000"/>
                <a:alpha val="97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
        <p:nvSpPr>
          <p:cNvPr id="13" name="Title 1">
            <a:extLst>
              <a:ext uri="{FF2B5EF4-FFF2-40B4-BE49-F238E27FC236}">
                <a16:creationId xmlns:a16="http://schemas.microsoft.com/office/drawing/2014/main" id="{408AC775-D0E4-4AE8-B104-8AF0CC99549B}"/>
              </a:ext>
            </a:extLst>
          </p:cNvPr>
          <p:cNvSpPr>
            <a:spLocks noGrp="1"/>
          </p:cNvSpPr>
          <p:nvPr>
            <p:ph type="title" hasCustomPrompt="1"/>
          </p:nvPr>
        </p:nvSpPr>
        <p:spPr>
          <a:xfrm>
            <a:off x="595100" y="192385"/>
            <a:ext cx="2275389" cy="1025525"/>
          </a:xfrm>
          <a:noFill/>
        </p:spPr>
        <p:txBody>
          <a:bodyPr vert="horz" lIns="0" tIns="45720" rIns="91440" bIns="0" rtlCol="0" anchor="b">
            <a:noAutofit/>
          </a:bodyPr>
          <a:lstStyle>
            <a:lvl1pPr>
              <a:defRPr lang="en-US" sz="5000" b="1">
                <a:solidFill>
                  <a:schemeClr val="bg1"/>
                </a:solidFill>
                <a:latin typeface="+mj-lt"/>
              </a:defRPr>
            </a:lvl1pPr>
          </a:lstStyle>
          <a:p>
            <a:pPr marL="0" lvl="0"/>
            <a:r>
              <a:rPr lang="en-US" dirty="0"/>
              <a:t>Agenda</a:t>
            </a:r>
          </a:p>
        </p:txBody>
      </p:sp>
    </p:spTree>
    <p:extLst>
      <p:ext uri="{BB962C8B-B14F-4D97-AF65-F5344CB8AC3E}">
        <p14:creationId xmlns:p14="http://schemas.microsoft.com/office/powerpoint/2010/main" val="25734128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Custom Layout">
    <p:bg>
      <p:bgPr>
        <a:solidFill>
          <a:schemeClr val="bg1"/>
        </a:solidFill>
        <a:effectLst/>
      </p:bgPr>
    </p:bg>
    <p:spTree>
      <p:nvGrpSpPr>
        <p:cNvPr id="1" name=""/>
        <p:cNvGrpSpPr/>
        <p:nvPr/>
      </p:nvGrpSpPr>
      <p:grpSpPr>
        <a:xfrm>
          <a:off x="0" y="0"/>
          <a:ext cx="0" cy="0"/>
          <a:chOff x="0" y="0"/>
          <a:chExt cx="0" cy="0"/>
        </a:xfrm>
      </p:grpSpPr>
      <p:sp>
        <p:nvSpPr>
          <p:cNvPr id="29" name="Picture Placeholder 28" title="Decorative">
            <a:extLst>
              <a:ext uri="{FF2B5EF4-FFF2-40B4-BE49-F238E27FC236}">
                <a16:creationId xmlns:a16="http://schemas.microsoft.com/office/drawing/2014/main" id="{AA648B5A-E380-4E42-882E-71EBF6838E22}"/>
              </a:ext>
            </a:extLst>
          </p:cNvPr>
          <p:cNvSpPr>
            <a:spLocks noGrp="1"/>
          </p:cNvSpPr>
          <p:nvPr>
            <p:ph type="pic" sz="quarter" idx="12"/>
          </p:nvPr>
        </p:nvSpPr>
        <p:spPr>
          <a:xfrm>
            <a:off x="1" y="0"/>
            <a:ext cx="4910666" cy="6858000"/>
          </a:xfrm>
        </p:spPr>
        <p:txBody>
          <a:bodyPr/>
          <a:lstStyle/>
          <a:p>
            <a:r>
              <a:rPr lang="en-US" noProof="0" dirty="0"/>
              <a:t>Click icon to add picture</a:t>
            </a:r>
          </a:p>
        </p:txBody>
      </p:sp>
      <p:sp>
        <p:nvSpPr>
          <p:cNvPr id="3" name="Rectangle 2" title="Decorative"/>
          <p:cNvSpPr/>
          <p:nvPr userDrawn="1"/>
        </p:nvSpPr>
        <p:spPr>
          <a:xfrm>
            <a:off x="4910667" y="0"/>
            <a:ext cx="117404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2" name="Text Placeholder 30">
            <a:extLst>
              <a:ext uri="{FF2B5EF4-FFF2-40B4-BE49-F238E27FC236}">
                <a16:creationId xmlns:a16="http://schemas.microsoft.com/office/drawing/2014/main" id="{A0A47E85-3BCA-460F-8AB1-52D89AC152B5}"/>
              </a:ext>
            </a:extLst>
          </p:cNvPr>
          <p:cNvSpPr>
            <a:spLocks noGrp="1"/>
          </p:cNvSpPr>
          <p:nvPr>
            <p:ph type="body" sz="quarter" idx="11" hasCustomPrompt="1"/>
          </p:nvPr>
        </p:nvSpPr>
        <p:spPr>
          <a:xfrm>
            <a:off x="6295131" y="879710"/>
            <a:ext cx="4801847" cy="755650"/>
          </a:xfrm>
        </p:spPr>
        <p:txBody>
          <a:bodyPr anchor="ctr">
            <a:normAutofit/>
          </a:bodyPr>
          <a:lstStyle>
            <a:lvl1pPr marL="0" indent="0">
              <a:buNone/>
              <a:defRPr sz="1600">
                <a:solidFill>
                  <a:schemeClr val="tx2"/>
                </a:solidFill>
                <a:latin typeface="+mn-lt"/>
                <a:cs typeface="Arial" panose="020B0604020202020204" pitchFamily="34" charset="0"/>
              </a:defRPr>
            </a:lvl1pPr>
            <a:lvl2pPr marL="457200" indent="0">
              <a:buNone/>
              <a:defRPr/>
            </a:lvl2pPr>
          </a:lstStyle>
          <a:p>
            <a:pPr lvl="0"/>
            <a:r>
              <a:rPr lang="en-US" noProof="0"/>
              <a:t>Click to edit Master </a:t>
            </a:r>
            <a:br>
              <a:rPr lang="en-US" noProof="0"/>
            </a:br>
            <a:r>
              <a:rPr lang="en-US" noProof="0"/>
              <a:t>text styles</a:t>
            </a:r>
          </a:p>
        </p:txBody>
      </p:sp>
      <p:sp>
        <p:nvSpPr>
          <p:cNvPr id="33" name="Text Placeholder 30">
            <a:extLst>
              <a:ext uri="{FF2B5EF4-FFF2-40B4-BE49-F238E27FC236}">
                <a16:creationId xmlns:a16="http://schemas.microsoft.com/office/drawing/2014/main" id="{D357C748-EEC9-489A-BCC6-CA3A91E3F2AD}"/>
              </a:ext>
            </a:extLst>
          </p:cNvPr>
          <p:cNvSpPr>
            <a:spLocks noGrp="1"/>
          </p:cNvSpPr>
          <p:nvPr>
            <p:ph type="body" sz="quarter" idx="13" hasCustomPrompt="1"/>
          </p:nvPr>
        </p:nvSpPr>
        <p:spPr>
          <a:xfrm>
            <a:off x="6295131" y="1956155"/>
            <a:ext cx="4801847" cy="755650"/>
          </a:xfrm>
        </p:spPr>
        <p:txBody>
          <a:bodyPr anchor="ctr">
            <a:normAutofit/>
          </a:bodyPr>
          <a:lstStyle>
            <a:lvl1pPr marL="0" indent="0">
              <a:spcBef>
                <a:spcPts val="0"/>
              </a:spcBef>
              <a:buNone/>
              <a:defRPr sz="1600">
                <a:solidFill>
                  <a:schemeClr val="tx2"/>
                </a:solidFill>
                <a:latin typeface="+mn-lt"/>
                <a:cs typeface="Arial" panose="020B0604020202020204" pitchFamily="34" charset="0"/>
              </a:defRPr>
            </a:lvl1pPr>
            <a:lvl2pPr marL="457200" indent="0">
              <a:buNone/>
              <a:defRPr/>
            </a:lvl2pPr>
          </a:lstStyle>
          <a:p>
            <a:pPr lvl="0"/>
            <a:r>
              <a:rPr lang="en-US" noProof="0"/>
              <a:t>Click to edit Master </a:t>
            </a:r>
            <a:br>
              <a:rPr lang="en-US" noProof="0"/>
            </a:br>
            <a:r>
              <a:rPr lang="en-US" noProof="0"/>
              <a:t>text styles</a:t>
            </a:r>
          </a:p>
        </p:txBody>
      </p:sp>
      <p:sp>
        <p:nvSpPr>
          <p:cNvPr id="34" name="Text Placeholder 30">
            <a:extLst>
              <a:ext uri="{FF2B5EF4-FFF2-40B4-BE49-F238E27FC236}">
                <a16:creationId xmlns:a16="http://schemas.microsoft.com/office/drawing/2014/main" id="{59136E3C-98E8-457D-ABD1-BA278DBB491B}"/>
              </a:ext>
            </a:extLst>
          </p:cNvPr>
          <p:cNvSpPr>
            <a:spLocks noGrp="1"/>
          </p:cNvSpPr>
          <p:nvPr>
            <p:ph type="body" sz="quarter" idx="14" hasCustomPrompt="1"/>
          </p:nvPr>
        </p:nvSpPr>
        <p:spPr>
          <a:xfrm>
            <a:off x="6295131" y="3032600"/>
            <a:ext cx="4801847" cy="755650"/>
          </a:xfrm>
        </p:spPr>
        <p:txBody>
          <a:bodyPr anchor="ctr">
            <a:normAutofit/>
          </a:bodyPr>
          <a:lstStyle>
            <a:lvl1pPr marL="0" indent="0">
              <a:spcBef>
                <a:spcPts val="0"/>
              </a:spcBef>
              <a:buNone/>
              <a:defRPr sz="1600">
                <a:solidFill>
                  <a:schemeClr val="tx2"/>
                </a:solidFill>
                <a:latin typeface="+mn-lt"/>
                <a:cs typeface="Arial" panose="020B0604020202020204" pitchFamily="34" charset="0"/>
              </a:defRPr>
            </a:lvl1pPr>
            <a:lvl2pPr marL="457200" indent="0">
              <a:buNone/>
              <a:defRPr/>
            </a:lvl2pPr>
          </a:lstStyle>
          <a:p>
            <a:pPr lvl="0"/>
            <a:r>
              <a:rPr lang="en-US" noProof="0"/>
              <a:t>Click to edit Master </a:t>
            </a:r>
            <a:br>
              <a:rPr lang="en-US" noProof="0"/>
            </a:br>
            <a:r>
              <a:rPr lang="en-US" noProof="0"/>
              <a:t>text styles</a:t>
            </a:r>
          </a:p>
        </p:txBody>
      </p:sp>
      <p:sp>
        <p:nvSpPr>
          <p:cNvPr id="35" name="Text Placeholder 30">
            <a:extLst>
              <a:ext uri="{FF2B5EF4-FFF2-40B4-BE49-F238E27FC236}">
                <a16:creationId xmlns:a16="http://schemas.microsoft.com/office/drawing/2014/main" id="{3F9938E0-7CFD-4C1C-88B0-388D25B8B1B8}"/>
              </a:ext>
            </a:extLst>
          </p:cNvPr>
          <p:cNvSpPr>
            <a:spLocks noGrp="1"/>
          </p:cNvSpPr>
          <p:nvPr>
            <p:ph type="body" sz="quarter" idx="15" hasCustomPrompt="1"/>
          </p:nvPr>
        </p:nvSpPr>
        <p:spPr>
          <a:xfrm>
            <a:off x="6295131" y="4109045"/>
            <a:ext cx="4801847" cy="755650"/>
          </a:xfrm>
        </p:spPr>
        <p:txBody>
          <a:bodyPr anchor="ctr">
            <a:normAutofit/>
          </a:bodyPr>
          <a:lstStyle>
            <a:lvl1pPr marL="0" indent="0">
              <a:spcBef>
                <a:spcPts val="0"/>
              </a:spcBef>
              <a:buNone/>
              <a:defRPr sz="1600">
                <a:solidFill>
                  <a:schemeClr val="tx2"/>
                </a:solidFill>
                <a:latin typeface="+mn-lt"/>
                <a:cs typeface="Arial" panose="020B0604020202020204" pitchFamily="34" charset="0"/>
              </a:defRPr>
            </a:lvl1pPr>
            <a:lvl2pPr marL="457200" indent="0">
              <a:buNone/>
              <a:defRPr/>
            </a:lvl2pPr>
          </a:lstStyle>
          <a:p>
            <a:pPr lvl="0"/>
            <a:r>
              <a:rPr lang="en-US" noProof="0"/>
              <a:t>Click to edit Master </a:t>
            </a:r>
            <a:br>
              <a:rPr lang="en-US" noProof="0"/>
            </a:br>
            <a:r>
              <a:rPr lang="en-US" noProof="0"/>
              <a:t>text styles</a:t>
            </a:r>
          </a:p>
        </p:txBody>
      </p:sp>
      <p:sp>
        <p:nvSpPr>
          <p:cNvPr id="36" name="Text Placeholder 30">
            <a:extLst>
              <a:ext uri="{FF2B5EF4-FFF2-40B4-BE49-F238E27FC236}">
                <a16:creationId xmlns:a16="http://schemas.microsoft.com/office/drawing/2014/main" id="{D274E9A2-3272-442A-A247-A383255C45F7}"/>
              </a:ext>
            </a:extLst>
          </p:cNvPr>
          <p:cNvSpPr>
            <a:spLocks noGrp="1"/>
          </p:cNvSpPr>
          <p:nvPr>
            <p:ph type="body" sz="quarter" idx="16" hasCustomPrompt="1"/>
          </p:nvPr>
        </p:nvSpPr>
        <p:spPr>
          <a:xfrm>
            <a:off x="6295131" y="5185490"/>
            <a:ext cx="4801847" cy="755650"/>
          </a:xfrm>
        </p:spPr>
        <p:txBody>
          <a:bodyPr anchor="ctr">
            <a:normAutofit/>
          </a:bodyPr>
          <a:lstStyle>
            <a:lvl1pPr marL="0" indent="0">
              <a:spcBef>
                <a:spcPts val="0"/>
              </a:spcBef>
              <a:buNone/>
              <a:defRPr sz="1600">
                <a:solidFill>
                  <a:schemeClr val="tx2"/>
                </a:solidFill>
                <a:latin typeface="+mn-lt"/>
                <a:cs typeface="Arial" panose="020B0604020202020204" pitchFamily="34" charset="0"/>
              </a:defRPr>
            </a:lvl1pPr>
            <a:lvl2pPr marL="457200" indent="0">
              <a:buNone/>
              <a:defRPr/>
            </a:lvl2pPr>
          </a:lstStyle>
          <a:p>
            <a:pPr lvl="0"/>
            <a:r>
              <a:rPr lang="en-US" noProof="0"/>
              <a:t>Click to edit Master </a:t>
            </a:r>
            <a:br>
              <a:rPr lang="en-US" noProof="0"/>
            </a:br>
            <a:r>
              <a:rPr lang="en-US" noProof="0"/>
              <a:t>text styles</a:t>
            </a:r>
          </a:p>
        </p:txBody>
      </p:sp>
      <p:sp>
        <p:nvSpPr>
          <p:cNvPr id="37" name="Text Placeholder 30">
            <a:extLst>
              <a:ext uri="{FF2B5EF4-FFF2-40B4-BE49-F238E27FC236}">
                <a16:creationId xmlns:a16="http://schemas.microsoft.com/office/drawing/2014/main" id="{2D435A30-7C8E-4847-B027-91CBFA159229}"/>
              </a:ext>
            </a:extLst>
          </p:cNvPr>
          <p:cNvSpPr>
            <a:spLocks noGrp="1"/>
          </p:cNvSpPr>
          <p:nvPr>
            <p:ph type="body" sz="quarter" idx="17" hasCustomPrompt="1"/>
          </p:nvPr>
        </p:nvSpPr>
        <p:spPr>
          <a:xfrm>
            <a:off x="5084074" y="879710"/>
            <a:ext cx="741082" cy="755650"/>
          </a:xfrm>
        </p:spPr>
        <p:txBody>
          <a:bodyPr rIns="0" anchor="ctr">
            <a:noAutofit/>
          </a:bodyPr>
          <a:lstStyle>
            <a:lvl1pPr marL="0" indent="0" algn="r">
              <a:buNone/>
              <a:defRPr sz="6000">
                <a:solidFill>
                  <a:schemeClr val="bg1"/>
                </a:solidFill>
                <a:latin typeface="+mj-lt"/>
                <a:cs typeface="Arial" panose="020B0604020202020204" pitchFamily="34" charset="0"/>
              </a:defRPr>
            </a:lvl1pPr>
            <a:lvl2pPr marL="457200" indent="0">
              <a:buNone/>
              <a:defRPr/>
            </a:lvl2pPr>
          </a:lstStyle>
          <a:p>
            <a:pPr lvl="0"/>
            <a:r>
              <a:rPr lang="en-US" noProof="0"/>
              <a:t>1</a:t>
            </a:r>
          </a:p>
        </p:txBody>
      </p:sp>
      <p:sp>
        <p:nvSpPr>
          <p:cNvPr id="38" name="Text Placeholder 30">
            <a:extLst>
              <a:ext uri="{FF2B5EF4-FFF2-40B4-BE49-F238E27FC236}">
                <a16:creationId xmlns:a16="http://schemas.microsoft.com/office/drawing/2014/main" id="{819BB324-34C6-4FF7-8780-D294AC6EC5AC}"/>
              </a:ext>
            </a:extLst>
          </p:cNvPr>
          <p:cNvSpPr>
            <a:spLocks noGrp="1"/>
          </p:cNvSpPr>
          <p:nvPr>
            <p:ph type="body" sz="quarter" idx="18" hasCustomPrompt="1"/>
          </p:nvPr>
        </p:nvSpPr>
        <p:spPr>
          <a:xfrm>
            <a:off x="5084074" y="1956155"/>
            <a:ext cx="741082" cy="755650"/>
          </a:xfrm>
        </p:spPr>
        <p:txBody>
          <a:bodyPr rIns="0" anchor="ctr">
            <a:noAutofit/>
          </a:bodyPr>
          <a:lstStyle>
            <a:lvl1pPr marL="0" indent="0" algn="r">
              <a:buNone/>
              <a:defRPr sz="6000">
                <a:solidFill>
                  <a:schemeClr val="bg1"/>
                </a:solidFill>
                <a:latin typeface="+mj-lt"/>
                <a:cs typeface="Arial" panose="020B0604020202020204" pitchFamily="34" charset="0"/>
              </a:defRPr>
            </a:lvl1pPr>
            <a:lvl2pPr marL="457200" indent="0">
              <a:buNone/>
              <a:defRPr/>
            </a:lvl2pPr>
          </a:lstStyle>
          <a:p>
            <a:pPr lvl="0"/>
            <a:r>
              <a:rPr lang="en-US" noProof="0"/>
              <a:t>2</a:t>
            </a:r>
          </a:p>
        </p:txBody>
      </p:sp>
      <p:sp>
        <p:nvSpPr>
          <p:cNvPr id="39" name="Text Placeholder 30">
            <a:extLst>
              <a:ext uri="{FF2B5EF4-FFF2-40B4-BE49-F238E27FC236}">
                <a16:creationId xmlns:a16="http://schemas.microsoft.com/office/drawing/2014/main" id="{43B3C496-FB0A-4924-A341-696D17E2D9C5}"/>
              </a:ext>
            </a:extLst>
          </p:cNvPr>
          <p:cNvSpPr>
            <a:spLocks noGrp="1"/>
          </p:cNvSpPr>
          <p:nvPr>
            <p:ph type="body" sz="quarter" idx="19" hasCustomPrompt="1"/>
          </p:nvPr>
        </p:nvSpPr>
        <p:spPr>
          <a:xfrm>
            <a:off x="5084074" y="3032600"/>
            <a:ext cx="741082" cy="755650"/>
          </a:xfrm>
        </p:spPr>
        <p:txBody>
          <a:bodyPr rIns="0" anchor="ctr">
            <a:noAutofit/>
          </a:bodyPr>
          <a:lstStyle>
            <a:lvl1pPr marL="0" indent="0" algn="r">
              <a:buNone/>
              <a:defRPr sz="6000">
                <a:solidFill>
                  <a:schemeClr val="bg1"/>
                </a:solidFill>
                <a:latin typeface="+mj-lt"/>
                <a:cs typeface="Arial" panose="020B0604020202020204" pitchFamily="34" charset="0"/>
              </a:defRPr>
            </a:lvl1pPr>
            <a:lvl2pPr marL="457200" indent="0">
              <a:buNone/>
              <a:defRPr/>
            </a:lvl2pPr>
          </a:lstStyle>
          <a:p>
            <a:pPr lvl="0"/>
            <a:r>
              <a:rPr lang="en-US" noProof="0"/>
              <a:t>3</a:t>
            </a:r>
          </a:p>
        </p:txBody>
      </p:sp>
      <p:sp>
        <p:nvSpPr>
          <p:cNvPr id="40" name="Text Placeholder 30">
            <a:extLst>
              <a:ext uri="{FF2B5EF4-FFF2-40B4-BE49-F238E27FC236}">
                <a16:creationId xmlns:a16="http://schemas.microsoft.com/office/drawing/2014/main" id="{FEACD5FF-800E-4BB0-82F3-2E0AEF1215D5}"/>
              </a:ext>
            </a:extLst>
          </p:cNvPr>
          <p:cNvSpPr>
            <a:spLocks noGrp="1"/>
          </p:cNvSpPr>
          <p:nvPr>
            <p:ph type="body" sz="quarter" idx="20" hasCustomPrompt="1"/>
          </p:nvPr>
        </p:nvSpPr>
        <p:spPr>
          <a:xfrm>
            <a:off x="5084074" y="4109045"/>
            <a:ext cx="741082" cy="755650"/>
          </a:xfrm>
        </p:spPr>
        <p:txBody>
          <a:bodyPr rIns="0" anchor="ctr">
            <a:noAutofit/>
          </a:bodyPr>
          <a:lstStyle>
            <a:lvl1pPr marL="0" indent="0" algn="r">
              <a:buNone/>
              <a:defRPr sz="6000">
                <a:solidFill>
                  <a:schemeClr val="bg1"/>
                </a:solidFill>
                <a:latin typeface="+mj-lt"/>
                <a:cs typeface="Arial" panose="020B0604020202020204" pitchFamily="34" charset="0"/>
              </a:defRPr>
            </a:lvl1pPr>
            <a:lvl2pPr marL="457200" indent="0">
              <a:buNone/>
              <a:defRPr/>
            </a:lvl2pPr>
          </a:lstStyle>
          <a:p>
            <a:pPr lvl="0"/>
            <a:r>
              <a:rPr lang="en-US" noProof="0"/>
              <a:t>4</a:t>
            </a:r>
          </a:p>
        </p:txBody>
      </p:sp>
      <p:sp>
        <p:nvSpPr>
          <p:cNvPr id="41" name="Text Placeholder 30">
            <a:extLst>
              <a:ext uri="{FF2B5EF4-FFF2-40B4-BE49-F238E27FC236}">
                <a16:creationId xmlns:a16="http://schemas.microsoft.com/office/drawing/2014/main" id="{58B97284-E1BE-4DCD-9CC1-C441D1A8573A}"/>
              </a:ext>
            </a:extLst>
          </p:cNvPr>
          <p:cNvSpPr>
            <a:spLocks noGrp="1"/>
          </p:cNvSpPr>
          <p:nvPr>
            <p:ph type="body" sz="quarter" idx="21" hasCustomPrompt="1"/>
          </p:nvPr>
        </p:nvSpPr>
        <p:spPr>
          <a:xfrm>
            <a:off x="5084074" y="5185490"/>
            <a:ext cx="741082" cy="755650"/>
          </a:xfrm>
        </p:spPr>
        <p:txBody>
          <a:bodyPr rIns="0" anchor="ctr">
            <a:noAutofit/>
          </a:bodyPr>
          <a:lstStyle>
            <a:lvl1pPr marL="0" indent="0" algn="r">
              <a:buNone/>
              <a:defRPr sz="6000">
                <a:solidFill>
                  <a:schemeClr val="bg1"/>
                </a:solidFill>
                <a:latin typeface="+mj-lt"/>
                <a:cs typeface="Arial" panose="020B0604020202020204" pitchFamily="34" charset="0"/>
              </a:defRPr>
            </a:lvl1pPr>
            <a:lvl2pPr marL="457200" indent="0">
              <a:buNone/>
              <a:defRPr/>
            </a:lvl2pPr>
          </a:lstStyle>
          <a:p>
            <a:pPr lvl="0"/>
            <a:r>
              <a:rPr lang="en-US" noProof="0"/>
              <a:t>5</a:t>
            </a:r>
          </a:p>
        </p:txBody>
      </p:sp>
      <p:sp>
        <p:nvSpPr>
          <p:cNvPr id="15" name="Title 1">
            <a:extLst>
              <a:ext uri="{FF2B5EF4-FFF2-40B4-BE49-F238E27FC236}">
                <a16:creationId xmlns:a16="http://schemas.microsoft.com/office/drawing/2014/main" id="{408AC775-D0E4-4AE8-B104-8AF0CC99549B}"/>
              </a:ext>
            </a:extLst>
          </p:cNvPr>
          <p:cNvSpPr>
            <a:spLocks noGrp="1"/>
          </p:cNvSpPr>
          <p:nvPr>
            <p:ph type="title" hasCustomPrompt="1"/>
          </p:nvPr>
        </p:nvSpPr>
        <p:spPr>
          <a:xfrm>
            <a:off x="826626" y="3727361"/>
            <a:ext cx="2275389" cy="1025525"/>
          </a:xfrm>
          <a:noFill/>
        </p:spPr>
        <p:txBody>
          <a:bodyPr vert="horz" lIns="0" tIns="45720" rIns="91440" bIns="0" rtlCol="0" anchor="b">
            <a:noAutofit/>
          </a:bodyPr>
          <a:lstStyle>
            <a:lvl1pPr>
              <a:defRPr lang="en-US" sz="5000" b="1">
                <a:solidFill>
                  <a:schemeClr val="tx2"/>
                </a:solidFill>
                <a:latin typeface="+mj-lt"/>
              </a:defRPr>
            </a:lvl1pPr>
          </a:lstStyle>
          <a:p>
            <a:pPr marL="0" lvl="0"/>
            <a:r>
              <a:rPr lang="en-US" noProof="0"/>
              <a:t>Agenda</a:t>
            </a:r>
          </a:p>
        </p:txBody>
      </p:sp>
    </p:spTree>
    <p:extLst>
      <p:ext uri="{BB962C8B-B14F-4D97-AF65-F5344CB8AC3E}">
        <p14:creationId xmlns:p14="http://schemas.microsoft.com/office/powerpoint/2010/main" val="42831458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731EC-67BA-493B-B1C7-6258DD2B6042}"/>
              </a:ext>
            </a:extLst>
          </p:cNvPr>
          <p:cNvSpPr>
            <a:spLocks noGrp="1"/>
          </p:cNvSpPr>
          <p:nvPr>
            <p:ph type="title"/>
          </p:nvPr>
        </p:nvSpPr>
        <p:spPr>
          <a:xfrm>
            <a:off x="769354" y="2596916"/>
            <a:ext cx="4385841" cy="1325563"/>
          </a:xfrm>
        </p:spPr>
        <p:txBody>
          <a:bodyPr anchor="b"/>
          <a:lstStyle>
            <a:lvl1pPr algn="l">
              <a:defRPr>
                <a:latin typeface="+mj-lt"/>
              </a:defRPr>
            </a:lvl1pPr>
          </a:lstStyle>
          <a:p>
            <a:r>
              <a:rPr lang="en-US"/>
              <a:t>Click to edit Master title style</a:t>
            </a:r>
            <a:endParaRPr lang="en-US" dirty="0"/>
          </a:p>
        </p:txBody>
      </p:sp>
      <p:sp>
        <p:nvSpPr>
          <p:cNvPr id="5"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0"/>
          </p:nvPr>
        </p:nvSpPr>
        <p:spPr>
          <a:xfrm>
            <a:off x="6096000" y="1"/>
            <a:ext cx="6096000" cy="6858000"/>
          </a:xfrm>
        </p:spPr>
        <p:txBody>
          <a:bodyPr/>
          <a:lstStyle/>
          <a:p>
            <a:r>
              <a:rPr lang="en-US" dirty="0"/>
              <a:t>Click icon to add picture</a:t>
            </a:r>
          </a:p>
        </p:txBody>
      </p:sp>
      <p:sp>
        <p:nvSpPr>
          <p:cNvPr id="7" name="Text Placeholder 6">
            <a:extLst>
              <a:ext uri="{FF2B5EF4-FFF2-40B4-BE49-F238E27FC236}">
                <a16:creationId xmlns:a16="http://schemas.microsoft.com/office/drawing/2014/main" id="{233D39E2-2188-4621-B115-A912A057E8AC}"/>
              </a:ext>
            </a:extLst>
          </p:cNvPr>
          <p:cNvSpPr>
            <a:spLocks noGrp="1"/>
          </p:cNvSpPr>
          <p:nvPr>
            <p:ph type="body" sz="quarter" idx="11"/>
          </p:nvPr>
        </p:nvSpPr>
        <p:spPr>
          <a:xfrm>
            <a:off x="769353" y="4628132"/>
            <a:ext cx="4385841" cy="1325562"/>
          </a:xfrm>
        </p:spPr>
        <p:txBody>
          <a:bodyPr>
            <a:noAutofit/>
          </a:bodyPr>
          <a:lstStyle>
            <a:lvl1pPr marL="0" indent="0" algn="l">
              <a:lnSpc>
                <a:spcPct val="100000"/>
              </a:lnSpc>
              <a:buNone/>
              <a:defRPr sz="1400">
                <a:latin typeface="+mn-lt"/>
                <a:cs typeface="Arial" panose="020B0604020202020204" pitchFamily="34" charset="0"/>
              </a:defRPr>
            </a:lvl1pPr>
          </a:lstStyle>
          <a:p>
            <a:pPr lvl="0"/>
            <a:r>
              <a:rPr lang="en-US"/>
              <a:t>Click to edit Master text styles</a:t>
            </a:r>
          </a:p>
        </p:txBody>
      </p:sp>
      <p:sp>
        <p:nvSpPr>
          <p:cNvPr id="8" name="Text Placeholder 6">
            <a:extLst>
              <a:ext uri="{FF2B5EF4-FFF2-40B4-BE49-F238E27FC236}">
                <a16:creationId xmlns:a16="http://schemas.microsoft.com/office/drawing/2014/main" id="{75D558A5-D3BF-4DB7-928F-A20868F3C37D}"/>
              </a:ext>
            </a:extLst>
          </p:cNvPr>
          <p:cNvSpPr>
            <a:spLocks noGrp="1"/>
          </p:cNvSpPr>
          <p:nvPr>
            <p:ph type="body" sz="quarter" idx="12"/>
          </p:nvPr>
        </p:nvSpPr>
        <p:spPr>
          <a:xfrm>
            <a:off x="769353" y="4165142"/>
            <a:ext cx="4385841" cy="382749"/>
          </a:xfrm>
        </p:spPr>
        <p:txBody>
          <a:bodyPr anchor="b">
            <a:normAutofit/>
          </a:bodyPr>
          <a:lstStyle>
            <a:lvl1pPr marL="0" indent="0" algn="l">
              <a:buNone/>
              <a:defRPr sz="1600" b="1">
                <a:latin typeface="+mj-lt"/>
                <a:cs typeface="Arial" panose="020B0604020202020204" pitchFamily="34" charset="0"/>
              </a:defRPr>
            </a:lvl1pPr>
          </a:lstStyle>
          <a:p>
            <a:pPr lvl="0"/>
            <a:r>
              <a:rPr lang="en-US"/>
              <a:t>Click to edit Master text styles</a:t>
            </a:r>
          </a:p>
        </p:txBody>
      </p:sp>
      <p:sp>
        <p:nvSpPr>
          <p:cNvPr id="6" name="Shape 62" title="Decorative">
            <a:extLst>
              <a:ext uri="{FF2B5EF4-FFF2-40B4-BE49-F238E27FC236}">
                <a16:creationId xmlns:a16="http://schemas.microsoft.com/office/drawing/2014/main" id="{2683CBB0-468F-4DD2-853B-FBFFA91B662E}"/>
              </a:ext>
            </a:extLst>
          </p:cNvPr>
          <p:cNvSpPr/>
          <p:nvPr userDrawn="1"/>
        </p:nvSpPr>
        <p:spPr>
          <a:xfrm flipV="1">
            <a:off x="527427" y="1631760"/>
            <a:ext cx="0" cy="4321933"/>
          </a:xfrm>
          <a:prstGeom prst="line">
            <a:avLst/>
          </a:prstGeom>
          <a:ln w="76200">
            <a:solidFill>
              <a:schemeClr val="accent1">
                <a:alpha val="97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
        <p:nvSpPr>
          <p:cNvPr id="9" name="Picture Placeholder 5" title="Decorative">
            <a:extLst>
              <a:ext uri="{FF2B5EF4-FFF2-40B4-BE49-F238E27FC236}">
                <a16:creationId xmlns:a16="http://schemas.microsoft.com/office/drawing/2014/main" id="{EADDC907-00BA-437D-8631-DCDAA19616AC}"/>
              </a:ext>
            </a:extLst>
          </p:cNvPr>
          <p:cNvSpPr>
            <a:spLocks noGrp="1"/>
          </p:cNvSpPr>
          <p:nvPr>
            <p:ph type="pic" sz="quarter" idx="13"/>
          </p:nvPr>
        </p:nvSpPr>
        <p:spPr>
          <a:xfrm>
            <a:off x="769354" y="1631760"/>
            <a:ext cx="804759" cy="804759"/>
          </a:xfrm>
          <a:prstGeom prst="rect">
            <a:avLst/>
          </a:prstGeom>
          <a:solidFill>
            <a:schemeClr val="bg1"/>
          </a:solidFill>
          <a:ln w="19050">
            <a:noFill/>
          </a:ln>
        </p:spPr>
        <p:txBody>
          <a:bodyPr>
            <a:normAutofit/>
          </a:bodyPr>
          <a:lstStyle>
            <a:lvl1pPr>
              <a:defRPr sz="800"/>
            </a:lvl1pPr>
          </a:lstStyle>
          <a:p>
            <a:r>
              <a:rPr lang="en-US" dirty="0"/>
              <a:t>Click icon to add picture</a:t>
            </a:r>
          </a:p>
        </p:txBody>
      </p:sp>
    </p:spTree>
    <p:extLst>
      <p:ext uri="{BB962C8B-B14F-4D97-AF65-F5344CB8AC3E}">
        <p14:creationId xmlns:p14="http://schemas.microsoft.com/office/powerpoint/2010/main" val="19849342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5"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0"/>
          </p:nvPr>
        </p:nvSpPr>
        <p:spPr>
          <a:xfrm>
            <a:off x="1" y="2808079"/>
            <a:ext cx="6096000" cy="4049920"/>
          </a:xfrm>
        </p:spPr>
        <p:txBody>
          <a:bodyPr/>
          <a:lstStyle/>
          <a:p>
            <a:r>
              <a:rPr lang="en-US" dirty="0"/>
              <a:t>Click icon to add picture</a:t>
            </a:r>
          </a:p>
        </p:txBody>
      </p:sp>
      <p:sp>
        <p:nvSpPr>
          <p:cNvPr id="2" name="Title 1">
            <a:extLst>
              <a:ext uri="{FF2B5EF4-FFF2-40B4-BE49-F238E27FC236}">
                <a16:creationId xmlns:a16="http://schemas.microsoft.com/office/drawing/2014/main" id="{110731EC-67BA-493B-B1C7-6258DD2B6042}"/>
              </a:ext>
            </a:extLst>
          </p:cNvPr>
          <p:cNvSpPr>
            <a:spLocks noGrp="1"/>
          </p:cNvSpPr>
          <p:nvPr>
            <p:ph type="title"/>
          </p:nvPr>
        </p:nvSpPr>
        <p:spPr>
          <a:xfrm>
            <a:off x="838200" y="571465"/>
            <a:ext cx="5257801" cy="1325563"/>
          </a:xfrm>
        </p:spPr>
        <p:txBody>
          <a:bodyPr anchor="b">
            <a:normAutofit/>
          </a:bodyPr>
          <a:lstStyle>
            <a:lvl1pPr algn="r">
              <a:defRPr sz="4000">
                <a:latin typeface="+mj-lt"/>
              </a:defRPr>
            </a:lvl1pPr>
          </a:lstStyle>
          <a:p>
            <a:r>
              <a:rPr lang="en-US"/>
              <a:t>Click to edit Master title style</a:t>
            </a:r>
            <a:endParaRPr lang="en-US" dirty="0"/>
          </a:p>
        </p:txBody>
      </p:sp>
      <p:sp>
        <p:nvSpPr>
          <p:cNvPr id="9" name="Text Placeholder 6">
            <a:extLst>
              <a:ext uri="{FF2B5EF4-FFF2-40B4-BE49-F238E27FC236}">
                <a16:creationId xmlns:a16="http://schemas.microsoft.com/office/drawing/2014/main" id="{92EBEB66-5E12-4FD8-AC09-10C992CA7CFE}"/>
              </a:ext>
            </a:extLst>
          </p:cNvPr>
          <p:cNvSpPr>
            <a:spLocks noGrp="1"/>
          </p:cNvSpPr>
          <p:nvPr>
            <p:ph type="body" sz="quarter" idx="14" hasCustomPrompt="1"/>
          </p:nvPr>
        </p:nvSpPr>
        <p:spPr>
          <a:xfrm>
            <a:off x="6987825" y="2808079"/>
            <a:ext cx="4312353" cy="382749"/>
          </a:xfrm>
        </p:spPr>
        <p:txBody>
          <a:bodyPr vert="horz" lIns="0" tIns="45720" rIns="91440" bIns="45720" rtlCol="0" anchor="b">
            <a:normAutofit/>
          </a:bodyPr>
          <a:lstStyle>
            <a:lvl1pPr>
              <a:defRPr lang="en-US" sz="1600" b="1" dirty="0">
                <a:latin typeface="+mj-lt"/>
              </a:defRPr>
            </a:lvl1pPr>
          </a:lstStyle>
          <a:p>
            <a:pPr marL="0" lvl="0" indent="0">
              <a:buNone/>
            </a:pPr>
            <a:r>
              <a:rPr lang="en-US" dirty="0"/>
              <a:t>Click to add title here</a:t>
            </a:r>
          </a:p>
        </p:txBody>
      </p:sp>
      <p:sp>
        <p:nvSpPr>
          <p:cNvPr id="10" name="Text Placeholder 3">
            <a:extLst>
              <a:ext uri="{FF2B5EF4-FFF2-40B4-BE49-F238E27FC236}">
                <a16:creationId xmlns:a16="http://schemas.microsoft.com/office/drawing/2014/main" id="{37EBF543-63D2-4169-AB73-3F4BD242FA61}"/>
              </a:ext>
            </a:extLst>
          </p:cNvPr>
          <p:cNvSpPr>
            <a:spLocks noGrp="1"/>
          </p:cNvSpPr>
          <p:nvPr>
            <p:ph type="body" sz="quarter" idx="16"/>
          </p:nvPr>
        </p:nvSpPr>
        <p:spPr>
          <a:xfrm>
            <a:off x="6987825" y="3212363"/>
            <a:ext cx="4312353" cy="2962659"/>
          </a:xfrm>
        </p:spPr>
        <p:txBody>
          <a:bodyPr lIns="0" tIns="72000">
            <a:normAutofit/>
          </a:bodyPr>
          <a:lstStyle>
            <a:lvl1pPr>
              <a:defRPr sz="1400">
                <a:latin typeface="+mn-lt"/>
              </a:defRPr>
            </a:lvl1pPr>
            <a:lvl2pPr>
              <a:defRPr sz="1200">
                <a:latin typeface="+mn-lt"/>
              </a:defRPr>
            </a:lvl2pPr>
            <a:lvl3pPr>
              <a:defRPr sz="1100">
                <a:latin typeface="+mn-lt"/>
              </a:defRPr>
            </a:lvl3pPr>
            <a:lvl4pPr>
              <a:defRPr sz="1050">
                <a:latin typeface="+mn-lt"/>
              </a:defRPr>
            </a:lvl4pPr>
            <a:lvl5pPr>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hape 62" title="Decorative">
            <a:extLst>
              <a:ext uri="{FF2B5EF4-FFF2-40B4-BE49-F238E27FC236}">
                <a16:creationId xmlns:a16="http://schemas.microsoft.com/office/drawing/2014/main" id="{2683CBB0-468F-4DD2-853B-FBFFA91B662E}"/>
              </a:ext>
            </a:extLst>
          </p:cNvPr>
          <p:cNvSpPr/>
          <p:nvPr userDrawn="1"/>
        </p:nvSpPr>
        <p:spPr>
          <a:xfrm rot="16200000" flipV="1">
            <a:off x="5130846" y="1256529"/>
            <a:ext cx="0" cy="1930310"/>
          </a:xfrm>
          <a:prstGeom prst="line">
            <a:avLst/>
          </a:prstGeom>
          <a:ln w="76200">
            <a:solidFill>
              <a:schemeClr val="accent1">
                <a:alpha val="97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Tree>
    <p:extLst>
      <p:ext uri="{BB962C8B-B14F-4D97-AF65-F5344CB8AC3E}">
        <p14:creationId xmlns:p14="http://schemas.microsoft.com/office/powerpoint/2010/main" val="41144141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1E5DCEB-1CC8-4AEE-9DEC-6C62AD4FB42C}"/>
              </a:ext>
            </a:extLst>
          </p:cNvPr>
          <p:cNvSpPr/>
          <p:nvPr userDrawn="1"/>
        </p:nvSpPr>
        <p:spPr>
          <a:xfrm>
            <a:off x="0" y="3429000"/>
            <a:ext cx="6096001"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0"/>
          </p:nvPr>
        </p:nvSpPr>
        <p:spPr>
          <a:xfrm>
            <a:off x="1" y="0"/>
            <a:ext cx="6096000" cy="3429000"/>
          </a:xfrm>
        </p:spPr>
        <p:txBody>
          <a:bodyPr/>
          <a:lstStyle/>
          <a:p>
            <a:r>
              <a:rPr lang="en-US" dirty="0"/>
              <a:t>Click icon to add picture</a:t>
            </a:r>
          </a:p>
        </p:txBody>
      </p:sp>
      <p:sp>
        <p:nvSpPr>
          <p:cNvPr id="2" name="Title 1">
            <a:extLst>
              <a:ext uri="{FF2B5EF4-FFF2-40B4-BE49-F238E27FC236}">
                <a16:creationId xmlns:a16="http://schemas.microsoft.com/office/drawing/2014/main" id="{110731EC-67BA-493B-B1C7-6258DD2B6042}"/>
              </a:ext>
            </a:extLst>
          </p:cNvPr>
          <p:cNvSpPr>
            <a:spLocks noGrp="1"/>
          </p:cNvSpPr>
          <p:nvPr>
            <p:ph type="title"/>
          </p:nvPr>
        </p:nvSpPr>
        <p:spPr>
          <a:xfrm>
            <a:off x="6987825" y="1190909"/>
            <a:ext cx="4554008" cy="1325563"/>
          </a:xfrm>
        </p:spPr>
        <p:txBody>
          <a:bodyPr lIns="0" anchor="b">
            <a:normAutofit/>
          </a:bodyPr>
          <a:lstStyle>
            <a:lvl1pPr algn="l">
              <a:defRPr sz="4000">
                <a:latin typeface="+mj-lt"/>
              </a:defRPr>
            </a:lvl1pPr>
          </a:lstStyle>
          <a:p>
            <a:r>
              <a:rPr lang="en-US"/>
              <a:t>Click to edit Master title style</a:t>
            </a:r>
            <a:endParaRPr lang="en-US" dirty="0"/>
          </a:p>
        </p:txBody>
      </p:sp>
      <p:sp>
        <p:nvSpPr>
          <p:cNvPr id="9" name="Text Placeholder 6">
            <a:extLst>
              <a:ext uri="{FF2B5EF4-FFF2-40B4-BE49-F238E27FC236}">
                <a16:creationId xmlns:a16="http://schemas.microsoft.com/office/drawing/2014/main" id="{92EBEB66-5E12-4FD8-AC09-10C992CA7CFE}"/>
              </a:ext>
            </a:extLst>
          </p:cNvPr>
          <p:cNvSpPr>
            <a:spLocks noGrp="1"/>
          </p:cNvSpPr>
          <p:nvPr>
            <p:ph type="body" sz="quarter" idx="14" hasCustomPrompt="1"/>
          </p:nvPr>
        </p:nvSpPr>
        <p:spPr>
          <a:xfrm>
            <a:off x="6997253" y="2516138"/>
            <a:ext cx="4544580" cy="382749"/>
          </a:xfrm>
        </p:spPr>
        <p:txBody>
          <a:bodyPr vert="horz" lIns="0" tIns="45720" rIns="91440" bIns="45720" rtlCol="0" anchor="b">
            <a:normAutofit/>
          </a:bodyPr>
          <a:lstStyle>
            <a:lvl1pPr>
              <a:defRPr lang="en-US" sz="1600" b="1" dirty="0">
                <a:latin typeface="+mj-lt"/>
              </a:defRPr>
            </a:lvl1pPr>
          </a:lstStyle>
          <a:p>
            <a:pPr marL="0" lvl="0" indent="0">
              <a:buNone/>
            </a:pPr>
            <a:r>
              <a:rPr lang="en-US" dirty="0"/>
              <a:t>Click to add title here</a:t>
            </a:r>
          </a:p>
        </p:txBody>
      </p:sp>
      <p:sp>
        <p:nvSpPr>
          <p:cNvPr id="10" name="Text Placeholder 3">
            <a:extLst>
              <a:ext uri="{FF2B5EF4-FFF2-40B4-BE49-F238E27FC236}">
                <a16:creationId xmlns:a16="http://schemas.microsoft.com/office/drawing/2014/main" id="{37EBF543-63D2-4169-AB73-3F4BD242FA61}"/>
              </a:ext>
            </a:extLst>
          </p:cNvPr>
          <p:cNvSpPr>
            <a:spLocks noGrp="1"/>
          </p:cNvSpPr>
          <p:nvPr>
            <p:ph type="body" sz="quarter" idx="16"/>
          </p:nvPr>
        </p:nvSpPr>
        <p:spPr>
          <a:xfrm>
            <a:off x="6997253" y="2920422"/>
            <a:ext cx="4544580" cy="3226378"/>
          </a:xfrm>
        </p:spPr>
        <p:txBody>
          <a:bodyPr lIns="0" tIns="72000">
            <a:normAutofit/>
          </a:bodyPr>
          <a:lstStyle>
            <a:lvl1pPr>
              <a:defRPr sz="1400"/>
            </a:lvl1pPr>
            <a:lvl2pPr>
              <a:defRPr sz="1200"/>
            </a:lvl2pPr>
            <a:lvl3pPr>
              <a:defRPr sz="110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9B53E20B-DD70-4AFB-9D9B-17969F880C06}"/>
              </a:ext>
            </a:extLst>
          </p:cNvPr>
          <p:cNvSpPr>
            <a:spLocks noGrp="1"/>
          </p:cNvSpPr>
          <p:nvPr>
            <p:ph type="body" sz="quarter" idx="15"/>
          </p:nvPr>
        </p:nvSpPr>
        <p:spPr>
          <a:xfrm>
            <a:off x="838199" y="3606800"/>
            <a:ext cx="4927601" cy="2540000"/>
          </a:xfrm>
        </p:spPr>
        <p:txBody>
          <a:bodyPr lIns="0" tIns="72000">
            <a:normAutofit/>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166034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sp>
        <p:nvSpPr>
          <p:cNvPr id="7"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6"/>
          </p:nvPr>
        </p:nvSpPr>
        <p:spPr>
          <a:xfrm>
            <a:off x="0" y="0"/>
            <a:ext cx="3708400" cy="6853712"/>
          </a:xfrm>
          <a:solidFill>
            <a:schemeClr val="bg1">
              <a:lumMod val="95000"/>
            </a:schemeClr>
          </a:solidFill>
        </p:spPr>
        <p:txBody>
          <a:bodyPr/>
          <a:lstStyle/>
          <a:p>
            <a:r>
              <a:rPr lang="en-US" dirty="0"/>
              <a:t>Click icon to add picture</a:t>
            </a:r>
          </a:p>
        </p:txBody>
      </p:sp>
      <p:sp>
        <p:nvSpPr>
          <p:cNvPr id="11" name="Rectangle 10" title="Decorative"/>
          <p:cNvSpPr/>
          <p:nvPr userDrawn="1"/>
        </p:nvSpPr>
        <p:spPr>
          <a:xfrm>
            <a:off x="3708400" y="0"/>
            <a:ext cx="4775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10731EC-67BA-493B-B1C7-6258DD2B6042}"/>
              </a:ext>
            </a:extLst>
          </p:cNvPr>
          <p:cNvSpPr>
            <a:spLocks noGrp="1"/>
          </p:cNvSpPr>
          <p:nvPr>
            <p:ph type="title"/>
          </p:nvPr>
        </p:nvSpPr>
        <p:spPr>
          <a:xfrm>
            <a:off x="4252921" y="936980"/>
            <a:ext cx="3686159" cy="1466055"/>
          </a:xfrm>
        </p:spPr>
        <p:txBody>
          <a:bodyPr lIns="0" anchor="t">
            <a:normAutofit/>
          </a:bodyPr>
          <a:lstStyle>
            <a:lvl1pPr algn="l">
              <a:defRPr sz="4000">
                <a:solidFill>
                  <a:schemeClr val="bg1"/>
                </a:solidFill>
                <a:latin typeface="+mj-lt"/>
              </a:defRPr>
            </a:lvl1pPr>
          </a:lstStyle>
          <a:p>
            <a:r>
              <a:rPr lang="en-US"/>
              <a:t>Click to edit Master title style</a:t>
            </a:r>
            <a:endParaRPr lang="en-US" dirty="0"/>
          </a:p>
        </p:txBody>
      </p:sp>
      <p:sp>
        <p:nvSpPr>
          <p:cNvPr id="8" name="Text Placeholder 6">
            <a:extLst>
              <a:ext uri="{FF2B5EF4-FFF2-40B4-BE49-F238E27FC236}">
                <a16:creationId xmlns:a16="http://schemas.microsoft.com/office/drawing/2014/main" id="{75D558A5-D3BF-4DB7-928F-A20868F3C37D}"/>
              </a:ext>
            </a:extLst>
          </p:cNvPr>
          <p:cNvSpPr>
            <a:spLocks noGrp="1"/>
          </p:cNvSpPr>
          <p:nvPr>
            <p:ph type="body" sz="quarter" idx="12" hasCustomPrompt="1"/>
          </p:nvPr>
        </p:nvSpPr>
        <p:spPr>
          <a:xfrm>
            <a:off x="4252988" y="2407322"/>
            <a:ext cx="3686025" cy="382749"/>
          </a:xfrm>
        </p:spPr>
        <p:txBody>
          <a:bodyPr lIns="0" anchor="b">
            <a:normAutofit/>
          </a:bodyPr>
          <a:lstStyle>
            <a:lvl1pPr marL="0" indent="0">
              <a:buNone/>
              <a:defRPr sz="1600" b="1">
                <a:solidFill>
                  <a:schemeClr val="bg1"/>
                </a:solidFill>
                <a:latin typeface="+mj-lt"/>
                <a:cs typeface="Arial" panose="020B0604020202020204" pitchFamily="34" charset="0"/>
              </a:defRPr>
            </a:lvl1pPr>
          </a:lstStyle>
          <a:p>
            <a:pPr lvl="0"/>
            <a:r>
              <a:rPr lang="en-US" dirty="0"/>
              <a:t>Click to add title here</a:t>
            </a:r>
          </a:p>
        </p:txBody>
      </p:sp>
      <p:sp>
        <p:nvSpPr>
          <p:cNvPr id="4" name="Text Placeholder 3">
            <a:extLst>
              <a:ext uri="{FF2B5EF4-FFF2-40B4-BE49-F238E27FC236}">
                <a16:creationId xmlns:a16="http://schemas.microsoft.com/office/drawing/2014/main" id="{9B53E20B-DD70-4AFB-9D9B-17969F880C06}"/>
              </a:ext>
            </a:extLst>
          </p:cNvPr>
          <p:cNvSpPr>
            <a:spLocks noGrp="1"/>
          </p:cNvSpPr>
          <p:nvPr>
            <p:ph type="body" sz="quarter" idx="15"/>
          </p:nvPr>
        </p:nvSpPr>
        <p:spPr>
          <a:xfrm>
            <a:off x="4252921" y="2811606"/>
            <a:ext cx="3686159" cy="3044825"/>
          </a:xfrm>
        </p:spPr>
        <p:txBody>
          <a:bodyPr lIns="0" tIns="72000">
            <a:normAutofit/>
          </a:bodyPr>
          <a:lstStyle>
            <a:lvl1pPr>
              <a:defRPr sz="1400">
                <a:solidFill>
                  <a:schemeClr val="bg1"/>
                </a:solidFill>
              </a:defRPr>
            </a:lvl1pPr>
            <a:lvl2pPr>
              <a:defRPr sz="1200">
                <a:solidFill>
                  <a:schemeClr val="bg1"/>
                </a:solidFill>
              </a:defRPr>
            </a:lvl2pPr>
            <a:lvl3pPr>
              <a:defRPr sz="1100">
                <a:solidFill>
                  <a:schemeClr val="bg1"/>
                </a:solidFill>
              </a:defRPr>
            </a:lvl3pPr>
            <a:lvl4pPr>
              <a:defRPr sz="1050">
                <a:solidFill>
                  <a:schemeClr val="bg1"/>
                </a:solidFill>
              </a:defRPr>
            </a:lvl4pPr>
            <a:lvl5pPr>
              <a:defRPr sz="105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7"/>
          </p:nvPr>
        </p:nvSpPr>
        <p:spPr>
          <a:xfrm>
            <a:off x="8483600" y="0"/>
            <a:ext cx="3708400" cy="6853712"/>
          </a:xfrm>
          <a:solidFill>
            <a:schemeClr val="bg1">
              <a:lumMod val="95000"/>
            </a:schemeClr>
          </a:solidFill>
        </p:spPr>
        <p:txBody>
          <a:bodyPr/>
          <a:lstStyle/>
          <a:p>
            <a:r>
              <a:rPr lang="en-US" dirty="0"/>
              <a:t>Click icon to add picture</a:t>
            </a:r>
          </a:p>
        </p:txBody>
      </p:sp>
    </p:spTree>
    <p:extLst>
      <p:ext uri="{BB962C8B-B14F-4D97-AF65-F5344CB8AC3E}">
        <p14:creationId xmlns:p14="http://schemas.microsoft.com/office/powerpoint/2010/main" val="31550643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sp>
        <p:nvSpPr>
          <p:cNvPr id="12" name="Rectangle 11" title="Decorative">
            <a:extLst>
              <a:ext uri="{FF2B5EF4-FFF2-40B4-BE49-F238E27FC236}">
                <a16:creationId xmlns:a16="http://schemas.microsoft.com/office/drawing/2014/main" id="{60EEF041-4EFF-410A-AFB4-25A65B462B2D}"/>
              </a:ext>
            </a:extLst>
          </p:cNvPr>
          <p:cNvSpPr/>
          <p:nvPr userDrawn="1"/>
        </p:nvSpPr>
        <p:spPr>
          <a:xfrm>
            <a:off x="8181847" y="0"/>
            <a:ext cx="401015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title="Decorative">
            <a:extLst>
              <a:ext uri="{FF2B5EF4-FFF2-40B4-BE49-F238E27FC236}">
                <a16:creationId xmlns:a16="http://schemas.microsoft.com/office/drawing/2014/main" id="{60EEF041-4EFF-410A-AFB4-25A65B462B2D}"/>
              </a:ext>
            </a:extLst>
          </p:cNvPr>
          <p:cNvSpPr/>
          <p:nvPr userDrawn="1"/>
        </p:nvSpPr>
        <p:spPr>
          <a:xfrm>
            <a:off x="4171694" y="0"/>
            <a:ext cx="4010153"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 Placeholder 6">
            <a:extLst>
              <a:ext uri="{FF2B5EF4-FFF2-40B4-BE49-F238E27FC236}">
                <a16:creationId xmlns:a16="http://schemas.microsoft.com/office/drawing/2014/main" id="{75D558A5-D3BF-4DB7-928F-A20868F3C37D}"/>
              </a:ext>
            </a:extLst>
          </p:cNvPr>
          <p:cNvSpPr>
            <a:spLocks noGrp="1"/>
          </p:cNvSpPr>
          <p:nvPr>
            <p:ph type="body" sz="quarter" idx="12" hasCustomPrompt="1"/>
          </p:nvPr>
        </p:nvSpPr>
        <p:spPr>
          <a:xfrm>
            <a:off x="4333757" y="1680547"/>
            <a:ext cx="3686025" cy="382749"/>
          </a:xfrm>
        </p:spPr>
        <p:txBody>
          <a:bodyPr lIns="0" anchor="b">
            <a:normAutofit/>
          </a:bodyPr>
          <a:lstStyle>
            <a:lvl1pPr marL="0" indent="0">
              <a:buNone/>
              <a:defRPr sz="1600" b="1">
                <a:solidFill>
                  <a:schemeClr val="bg1"/>
                </a:solidFill>
                <a:latin typeface="+mj-lt"/>
                <a:cs typeface="Arial" panose="020B0604020202020204" pitchFamily="34" charset="0"/>
              </a:defRPr>
            </a:lvl1pPr>
          </a:lstStyle>
          <a:p>
            <a:pPr lvl="0"/>
            <a:r>
              <a:rPr lang="en-US" dirty="0"/>
              <a:t>Click to add title here</a:t>
            </a:r>
          </a:p>
        </p:txBody>
      </p:sp>
      <p:sp>
        <p:nvSpPr>
          <p:cNvPr id="9" name="Text Placeholder 6">
            <a:extLst>
              <a:ext uri="{FF2B5EF4-FFF2-40B4-BE49-F238E27FC236}">
                <a16:creationId xmlns:a16="http://schemas.microsoft.com/office/drawing/2014/main" id="{92EBEB66-5E12-4FD8-AC09-10C992CA7CFE}"/>
              </a:ext>
            </a:extLst>
          </p:cNvPr>
          <p:cNvSpPr>
            <a:spLocks noGrp="1"/>
          </p:cNvSpPr>
          <p:nvPr>
            <p:ph type="body" sz="quarter" idx="14" hasCustomPrompt="1"/>
          </p:nvPr>
        </p:nvSpPr>
        <p:spPr>
          <a:xfrm>
            <a:off x="8375228" y="1680547"/>
            <a:ext cx="3658010" cy="382749"/>
          </a:xfrm>
        </p:spPr>
        <p:txBody>
          <a:bodyPr vert="horz" lIns="0" tIns="45720" rIns="91440" bIns="45720" rtlCol="0" anchor="b">
            <a:normAutofit/>
          </a:bodyPr>
          <a:lstStyle>
            <a:lvl1pPr marL="0" indent="0">
              <a:buNone/>
              <a:defRPr lang="en-US" sz="1600" b="1" dirty="0">
                <a:solidFill>
                  <a:schemeClr val="bg1"/>
                </a:solidFill>
                <a:latin typeface="+mj-lt"/>
              </a:defRPr>
            </a:lvl1pPr>
          </a:lstStyle>
          <a:p>
            <a:pPr marL="228600" lvl="0" indent="-228600"/>
            <a:r>
              <a:rPr lang="en-US" dirty="0"/>
              <a:t>Click to add title here</a:t>
            </a:r>
          </a:p>
        </p:txBody>
      </p:sp>
      <p:sp>
        <p:nvSpPr>
          <p:cNvPr id="4" name="Text Placeholder 3">
            <a:extLst>
              <a:ext uri="{FF2B5EF4-FFF2-40B4-BE49-F238E27FC236}">
                <a16:creationId xmlns:a16="http://schemas.microsoft.com/office/drawing/2014/main" id="{9B53E20B-DD70-4AFB-9D9B-17969F880C06}"/>
              </a:ext>
            </a:extLst>
          </p:cNvPr>
          <p:cNvSpPr>
            <a:spLocks noGrp="1"/>
          </p:cNvSpPr>
          <p:nvPr>
            <p:ph type="body" sz="quarter" idx="15"/>
          </p:nvPr>
        </p:nvSpPr>
        <p:spPr>
          <a:xfrm>
            <a:off x="4333454" y="2084831"/>
            <a:ext cx="3686159" cy="3044825"/>
          </a:xfrm>
        </p:spPr>
        <p:txBody>
          <a:bodyPr lIns="0" tIns="72000">
            <a:normAutofit/>
          </a:bodyPr>
          <a:lstStyle>
            <a:lvl1pPr>
              <a:defRPr sz="1400">
                <a:solidFill>
                  <a:schemeClr val="bg1"/>
                </a:solidFill>
              </a:defRPr>
            </a:lvl1pPr>
            <a:lvl2pPr>
              <a:defRPr sz="1200">
                <a:solidFill>
                  <a:schemeClr val="bg1"/>
                </a:solidFill>
              </a:defRPr>
            </a:lvl2pPr>
            <a:lvl3pPr>
              <a:defRPr sz="1100">
                <a:solidFill>
                  <a:schemeClr val="bg1"/>
                </a:solidFill>
              </a:defRPr>
            </a:lvl3pPr>
            <a:lvl4pPr>
              <a:defRPr sz="1050">
                <a:solidFill>
                  <a:schemeClr val="bg1"/>
                </a:solidFill>
              </a:defRPr>
            </a:lvl4pPr>
            <a:lvl5pPr>
              <a:defRPr sz="105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3">
            <a:extLst>
              <a:ext uri="{FF2B5EF4-FFF2-40B4-BE49-F238E27FC236}">
                <a16:creationId xmlns:a16="http://schemas.microsoft.com/office/drawing/2014/main" id="{37EBF543-63D2-4169-AB73-3F4BD242FA61}"/>
              </a:ext>
            </a:extLst>
          </p:cNvPr>
          <p:cNvSpPr>
            <a:spLocks noGrp="1"/>
          </p:cNvSpPr>
          <p:nvPr>
            <p:ph type="body" sz="quarter" idx="16"/>
          </p:nvPr>
        </p:nvSpPr>
        <p:spPr>
          <a:xfrm>
            <a:off x="8375228" y="2084831"/>
            <a:ext cx="3658010" cy="3044825"/>
          </a:xfrm>
        </p:spPr>
        <p:txBody>
          <a:bodyPr lIns="0" tIns="72000">
            <a:normAutofit/>
          </a:bodyPr>
          <a:lstStyle>
            <a:lvl1pPr>
              <a:defRPr sz="1400">
                <a:solidFill>
                  <a:schemeClr val="bg1"/>
                </a:solidFill>
              </a:defRPr>
            </a:lvl1pPr>
            <a:lvl2pPr>
              <a:defRPr sz="1200">
                <a:solidFill>
                  <a:schemeClr val="bg1"/>
                </a:solidFill>
              </a:defRPr>
            </a:lvl2pPr>
            <a:lvl3pPr>
              <a:defRPr sz="1100">
                <a:solidFill>
                  <a:schemeClr val="bg1"/>
                </a:solidFill>
              </a:defRPr>
            </a:lvl3pPr>
            <a:lvl4pPr>
              <a:defRPr sz="1050">
                <a:solidFill>
                  <a:schemeClr val="bg1"/>
                </a:solidFill>
              </a:defRPr>
            </a:lvl4pPr>
            <a:lvl5pPr>
              <a:defRPr sz="105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itle 1">
            <a:extLst>
              <a:ext uri="{FF2B5EF4-FFF2-40B4-BE49-F238E27FC236}">
                <a16:creationId xmlns:a16="http://schemas.microsoft.com/office/drawing/2014/main" id="{110731EC-67BA-493B-B1C7-6258DD2B6042}"/>
              </a:ext>
            </a:extLst>
          </p:cNvPr>
          <p:cNvSpPr>
            <a:spLocks noGrp="1"/>
          </p:cNvSpPr>
          <p:nvPr>
            <p:ph type="title"/>
          </p:nvPr>
        </p:nvSpPr>
        <p:spPr>
          <a:xfrm>
            <a:off x="403410" y="1670007"/>
            <a:ext cx="3686159" cy="1466055"/>
          </a:xfrm>
        </p:spPr>
        <p:txBody>
          <a:bodyPr lIns="0" anchor="t">
            <a:normAutofit/>
          </a:bodyPr>
          <a:lstStyle>
            <a:lvl1pPr algn="l">
              <a:defRPr sz="4000">
                <a:solidFill>
                  <a:schemeClr val="tx1"/>
                </a:solidFill>
                <a:latin typeface="+mj-lt"/>
              </a:defRPr>
            </a:lvl1pPr>
          </a:lstStyle>
          <a:p>
            <a:r>
              <a:rPr lang="en-US"/>
              <a:t>Click to edit Master title style</a:t>
            </a:r>
            <a:endParaRPr lang="en-US" dirty="0"/>
          </a:p>
        </p:txBody>
      </p:sp>
    </p:spTree>
    <p:extLst>
      <p:ext uri="{BB962C8B-B14F-4D97-AF65-F5344CB8AC3E}">
        <p14:creationId xmlns:p14="http://schemas.microsoft.com/office/powerpoint/2010/main" val="39044906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sp>
        <p:nvSpPr>
          <p:cNvPr id="6" name="Picture Placeholder 5" title="Decorative">
            <a:extLst>
              <a:ext uri="{FF2B5EF4-FFF2-40B4-BE49-F238E27FC236}">
                <a16:creationId xmlns:a16="http://schemas.microsoft.com/office/drawing/2014/main" id="{09156155-C47D-47A0-A08D-DCAC4D742D3F}"/>
              </a:ext>
            </a:extLst>
          </p:cNvPr>
          <p:cNvSpPr>
            <a:spLocks noGrp="1"/>
          </p:cNvSpPr>
          <p:nvPr>
            <p:ph type="pic" sz="quarter" idx="17"/>
          </p:nvPr>
        </p:nvSpPr>
        <p:spPr>
          <a:xfrm>
            <a:off x="0" y="0"/>
            <a:ext cx="12192000" cy="3408892"/>
          </a:xfrm>
        </p:spPr>
        <p:txBody>
          <a:bodyPr/>
          <a:lstStyle/>
          <a:p>
            <a:r>
              <a:rPr lang="en-US" dirty="0"/>
              <a:t>Click icon to add picture</a:t>
            </a:r>
          </a:p>
        </p:txBody>
      </p:sp>
      <p:sp>
        <p:nvSpPr>
          <p:cNvPr id="11" name="Title 1" title="Decorative">
            <a:extLst>
              <a:ext uri="{FF2B5EF4-FFF2-40B4-BE49-F238E27FC236}">
                <a16:creationId xmlns:a16="http://schemas.microsoft.com/office/drawing/2014/main" id="{FC8F08DC-8736-4BFE-8B72-8DD4184DEBE1}"/>
              </a:ext>
            </a:extLst>
          </p:cNvPr>
          <p:cNvSpPr txBox="1">
            <a:spLocks/>
          </p:cNvSpPr>
          <p:nvPr userDrawn="1"/>
        </p:nvSpPr>
        <p:spPr>
          <a:xfrm>
            <a:off x="-1" y="3408891"/>
            <a:ext cx="12203575" cy="3449109"/>
          </a:xfrm>
          <a:prstGeom prst="rect">
            <a:avLst/>
          </a:prstGeom>
          <a:solidFill>
            <a:schemeClr val="accent1"/>
          </a:solidFill>
        </p:spPr>
        <p:txBody>
          <a:bodyPr vert="horz" lIns="0" tIns="45720" rIns="324000" bIns="45720" rtlCol="0" anchor="ctr">
            <a:normAutofit/>
          </a:bodyPr>
          <a:lstStyle>
            <a:lvl1pPr algn="r">
              <a:lnSpc>
                <a:spcPct val="90000"/>
              </a:lnSpc>
              <a:spcBef>
                <a:spcPct val="0"/>
              </a:spcBef>
              <a:buNone/>
              <a:defRPr sz="4000" b="1" i="0" spc="-150">
                <a:solidFill>
                  <a:schemeClr val="tx2"/>
                </a:solidFill>
                <a:latin typeface="Constantia" panose="02030602050306030303" pitchFamily="18" charset="0"/>
                <a:ea typeface="+mj-ea"/>
                <a:cs typeface="Gill Sans" panose="020B0502020104020203" pitchFamily="34" charset="-79"/>
              </a:defRPr>
            </a:lvl1pPr>
          </a:lstStyle>
          <a:p>
            <a:pPr lvl="0"/>
            <a:endParaRPr lang="en-US" dirty="0"/>
          </a:p>
        </p:txBody>
      </p:sp>
      <p:sp>
        <p:nvSpPr>
          <p:cNvPr id="8" name="Text Placeholder 6">
            <a:extLst>
              <a:ext uri="{FF2B5EF4-FFF2-40B4-BE49-F238E27FC236}">
                <a16:creationId xmlns:a16="http://schemas.microsoft.com/office/drawing/2014/main" id="{75D558A5-D3BF-4DB7-928F-A20868F3C37D}"/>
              </a:ext>
            </a:extLst>
          </p:cNvPr>
          <p:cNvSpPr>
            <a:spLocks noGrp="1"/>
          </p:cNvSpPr>
          <p:nvPr>
            <p:ph type="body" sz="quarter" idx="12" hasCustomPrompt="1"/>
          </p:nvPr>
        </p:nvSpPr>
        <p:spPr>
          <a:xfrm>
            <a:off x="4568750" y="3666354"/>
            <a:ext cx="3448800" cy="382749"/>
          </a:xfrm>
        </p:spPr>
        <p:txBody>
          <a:bodyPr lIns="0" anchor="b">
            <a:normAutofit/>
          </a:bodyPr>
          <a:lstStyle>
            <a:lvl1pPr marL="0" indent="0">
              <a:buNone/>
              <a:defRPr sz="1600" b="1">
                <a:solidFill>
                  <a:schemeClr val="bg1"/>
                </a:solidFill>
                <a:latin typeface="+mj-lt"/>
                <a:cs typeface="Arial" panose="020B0604020202020204" pitchFamily="34" charset="0"/>
              </a:defRPr>
            </a:lvl1pPr>
          </a:lstStyle>
          <a:p>
            <a:pPr lvl="0"/>
            <a:r>
              <a:rPr lang="en-US" dirty="0"/>
              <a:t>Click to add title here</a:t>
            </a:r>
          </a:p>
        </p:txBody>
      </p:sp>
      <p:sp>
        <p:nvSpPr>
          <p:cNvPr id="9" name="Text Placeholder 6">
            <a:extLst>
              <a:ext uri="{FF2B5EF4-FFF2-40B4-BE49-F238E27FC236}">
                <a16:creationId xmlns:a16="http://schemas.microsoft.com/office/drawing/2014/main" id="{92EBEB66-5E12-4FD8-AC09-10C992CA7CFE}"/>
              </a:ext>
            </a:extLst>
          </p:cNvPr>
          <p:cNvSpPr>
            <a:spLocks noGrp="1"/>
          </p:cNvSpPr>
          <p:nvPr>
            <p:ph type="body" sz="quarter" idx="14" hasCustomPrompt="1"/>
          </p:nvPr>
        </p:nvSpPr>
        <p:spPr>
          <a:xfrm>
            <a:off x="8254055" y="3666354"/>
            <a:ext cx="3450265" cy="382749"/>
          </a:xfrm>
        </p:spPr>
        <p:txBody>
          <a:bodyPr vert="horz" lIns="0" tIns="45720" rIns="91440" bIns="45720" rtlCol="0" anchor="b">
            <a:normAutofit/>
          </a:bodyPr>
          <a:lstStyle>
            <a:lvl1pPr marL="0" indent="0">
              <a:buNone/>
              <a:defRPr lang="en-US" sz="1600" b="1" dirty="0">
                <a:solidFill>
                  <a:schemeClr val="bg1"/>
                </a:solidFill>
                <a:latin typeface="+mj-lt"/>
              </a:defRPr>
            </a:lvl1pPr>
          </a:lstStyle>
          <a:p>
            <a:pPr marL="228600" lvl="0" indent="-228600"/>
            <a:r>
              <a:rPr lang="en-US" dirty="0"/>
              <a:t>Click to add title here</a:t>
            </a:r>
          </a:p>
        </p:txBody>
      </p:sp>
      <p:sp>
        <p:nvSpPr>
          <p:cNvPr id="4" name="Text Placeholder 3">
            <a:extLst>
              <a:ext uri="{FF2B5EF4-FFF2-40B4-BE49-F238E27FC236}">
                <a16:creationId xmlns:a16="http://schemas.microsoft.com/office/drawing/2014/main" id="{9B53E20B-DD70-4AFB-9D9B-17969F880C06}"/>
              </a:ext>
            </a:extLst>
          </p:cNvPr>
          <p:cNvSpPr>
            <a:spLocks noGrp="1"/>
          </p:cNvSpPr>
          <p:nvPr>
            <p:ph type="body" sz="quarter" idx="15"/>
          </p:nvPr>
        </p:nvSpPr>
        <p:spPr>
          <a:xfrm>
            <a:off x="4568447" y="4070639"/>
            <a:ext cx="3448800" cy="2253961"/>
          </a:xfrm>
        </p:spPr>
        <p:txBody>
          <a:bodyPr lIns="0" tIns="72000">
            <a:normAutofit/>
          </a:bodyPr>
          <a:lstStyle>
            <a:lvl1pPr>
              <a:defRPr sz="1400">
                <a:solidFill>
                  <a:schemeClr val="bg1"/>
                </a:solidFill>
              </a:defRPr>
            </a:lvl1pPr>
            <a:lvl2pPr>
              <a:defRPr sz="1200">
                <a:solidFill>
                  <a:schemeClr val="bg1"/>
                </a:solidFill>
              </a:defRPr>
            </a:lvl2pPr>
            <a:lvl3pPr>
              <a:defRPr sz="1100">
                <a:solidFill>
                  <a:schemeClr val="bg1"/>
                </a:solidFill>
              </a:defRPr>
            </a:lvl3pPr>
            <a:lvl4pPr>
              <a:defRPr sz="1050">
                <a:solidFill>
                  <a:schemeClr val="bg1"/>
                </a:solidFill>
              </a:defRPr>
            </a:lvl4pPr>
            <a:lvl5pPr>
              <a:defRPr sz="105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3">
            <a:extLst>
              <a:ext uri="{FF2B5EF4-FFF2-40B4-BE49-F238E27FC236}">
                <a16:creationId xmlns:a16="http://schemas.microsoft.com/office/drawing/2014/main" id="{37EBF543-63D2-4169-AB73-3F4BD242FA61}"/>
              </a:ext>
            </a:extLst>
          </p:cNvPr>
          <p:cNvSpPr>
            <a:spLocks noGrp="1"/>
          </p:cNvSpPr>
          <p:nvPr>
            <p:ph type="body" sz="quarter" idx="16"/>
          </p:nvPr>
        </p:nvSpPr>
        <p:spPr>
          <a:xfrm>
            <a:off x="8254055" y="4070639"/>
            <a:ext cx="3450265" cy="2253961"/>
          </a:xfrm>
        </p:spPr>
        <p:txBody>
          <a:bodyPr lIns="0" tIns="72000">
            <a:normAutofit/>
          </a:bodyPr>
          <a:lstStyle>
            <a:lvl1pPr>
              <a:defRPr sz="1400">
                <a:solidFill>
                  <a:schemeClr val="bg1"/>
                </a:solidFill>
              </a:defRPr>
            </a:lvl1pPr>
            <a:lvl2pPr>
              <a:defRPr sz="1200">
                <a:solidFill>
                  <a:schemeClr val="bg1"/>
                </a:solidFill>
              </a:defRPr>
            </a:lvl2pPr>
            <a:lvl3pPr>
              <a:defRPr sz="1100">
                <a:solidFill>
                  <a:schemeClr val="bg1"/>
                </a:solidFill>
              </a:defRPr>
            </a:lvl3pPr>
            <a:lvl4pPr>
              <a:defRPr sz="1050">
                <a:solidFill>
                  <a:schemeClr val="bg1"/>
                </a:solidFill>
              </a:defRPr>
            </a:lvl4pPr>
            <a:lvl5pPr>
              <a:defRPr sz="105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itle 1">
            <a:extLst>
              <a:ext uri="{FF2B5EF4-FFF2-40B4-BE49-F238E27FC236}">
                <a16:creationId xmlns:a16="http://schemas.microsoft.com/office/drawing/2014/main" id="{110731EC-67BA-493B-B1C7-6258DD2B6042}"/>
              </a:ext>
            </a:extLst>
          </p:cNvPr>
          <p:cNvSpPr>
            <a:spLocks noGrp="1"/>
          </p:cNvSpPr>
          <p:nvPr>
            <p:ph type="title"/>
          </p:nvPr>
        </p:nvSpPr>
        <p:spPr>
          <a:xfrm>
            <a:off x="838200" y="4049104"/>
            <a:ext cx="3136900" cy="2168682"/>
          </a:xfrm>
        </p:spPr>
        <p:txBody>
          <a:bodyPr lIns="0" anchor="ctr">
            <a:normAutofit/>
          </a:bodyPr>
          <a:lstStyle>
            <a:lvl1pPr algn="l">
              <a:defRPr sz="4000">
                <a:solidFill>
                  <a:schemeClr val="bg1"/>
                </a:solidFill>
                <a:latin typeface="+mj-lt"/>
              </a:defRPr>
            </a:lvl1pPr>
          </a:lstStyle>
          <a:p>
            <a:r>
              <a:rPr lang="en-US"/>
              <a:t>Click to edit Master title style</a:t>
            </a:r>
            <a:endParaRPr lang="en-US" dirty="0"/>
          </a:p>
        </p:txBody>
      </p:sp>
    </p:spTree>
    <p:extLst>
      <p:ext uri="{BB962C8B-B14F-4D97-AF65-F5344CB8AC3E}">
        <p14:creationId xmlns:p14="http://schemas.microsoft.com/office/powerpoint/2010/main" val="10072104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1_Custom Layout">
    <p:spTree>
      <p:nvGrpSpPr>
        <p:cNvPr id="1" name=""/>
        <p:cNvGrpSpPr/>
        <p:nvPr/>
      </p:nvGrpSpPr>
      <p:grpSpPr>
        <a:xfrm>
          <a:off x="0" y="0"/>
          <a:ext cx="0" cy="0"/>
          <a:chOff x="0" y="0"/>
          <a:chExt cx="0" cy="0"/>
        </a:xfrm>
      </p:grpSpPr>
      <p:sp>
        <p:nvSpPr>
          <p:cNvPr id="11" name="Title 1" title="Decorative">
            <a:extLst>
              <a:ext uri="{FF2B5EF4-FFF2-40B4-BE49-F238E27FC236}">
                <a16:creationId xmlns:a16="http://schemas.microsoft.com/office/drawing/2014/main" id="{FC8F08DC-8736-4BFE-8B72-8DD4184DEBE1}"/>
              </a:ext>
            </a:extLst>
          </p:cNvPr>
          <p:cNvSpPr txBox="1">
            <a:spLocks/>
          </p:cNvSpPr>
          <p:nvPr userDrawn="1"/>
        </p:nvSpPr>
        <p:spPr>
          <a:xfrm>
            <a:off x="-1" y="2360141"/>
            <a:ext cx="6096001" cy="4497859"/>
          </a:xfrm>
          <a:prstGeom prst="rect">
            <a:avLst/>
          </a:prstGeom>
          <a:solidFill>
            <a:schemeClr val="accent1"/>
          </a:solidFill>
        </p:spPr>
        <p:txBody>
          <a:bodyPr vert="horz" lIns="0" tIns="45720" rIns="324000" bIns="45720" rtlCol="0" anchor="ctr">
            <a:normAutofit/>
          </a:bodyPr>
          <a:lstStyle>
            <a:lvl1pPr algn="r">
              <a:lnSpc>
                <a:spcPct val="90000"/>
              </a:lnSpc>
              <a:spcBef>
                <a:spcPct val="0"/>
              </a:spcBef>
              <a:buNone/>
              <a:defRPr sz="4000" b="1" i="0" spc="-150">
                <a:solidFill>
                  <a:schemeClr val="tx2"/>
                </a:solidFill>
                <a:latin typeface="Constantia" panose="02030602050306030303" pitchFamily="18" charset="0"/>
                <a:ea typeface="+mj-ea"/>
                <a:cs typeface="Gill Sans" panose="020B0502020104020203" pitchFamily="34" charset="-79"/>
              </a:defRPr>
            </a:lvl1pPr>
          </a:lstStyle>
          <a:p>
            <a:pPr lvl="0"/>
            <a:endParaRPr lang="en-US" dirty="0"/>
          </a:p>
        </p:txBody>
      </p:sp>
      <p:sp>
        <p:nvSpPr>
          <p:cNvPr id="12" name="Title 1" title="Decorative">
            <a:extLst>
              <a:ext uri="{FF2B5EF4-FFF2-40B4-BE49-F238E27FC236}">
                <a16:creationId xmlns:a16="http://schemas.microsoft.com/office/drawing/2014/main" id="{FC8F08DC-8736-4BFE-8B72-8DD4184DEBE1}"/>
              </a:ext>
            </a:extLst>
          </p:cNvPr>
          <p:cNvSpPr txBox="1">
            <a:spLocks/>
          </p:cNvSpPr>
          <p:nvPr userDrawn="1"/>
        </p:nvSpPr>
        <p:spPr>
          <a:xfrm>
            <a:off x="6095999" y="2360141"/>
            <a:ext cx="6096001" cy="4497859"/>
          </a:xfrm>
          <a:prstGeom prst="rect">
            <a:avLst/>
          </a:prstGeom>
          <a:solidFill>
            <a:schemeClr val="accent1">
              <a:lumMod val="60000"/>
              <a:lumOff val="40000"/>
            </a:schemeClr>
          </a:solidFill>
        </p:spPr>
        <p:txBody>
          <a:bodyPr vert="horz" lIns="0" tIns="45720" rIns="324000" bIns="45720" rtlCol="0" anchor="ctr">
            <a:normAutofit/>
          </a:bodyPr>
          <a:lstStyle>
            <a:lvl1pPr algn="r">
              <a:lnSpc>
                <a:spcPct val="90000"/>
              </a:lnSpc>
              <a:spcBef>
                <a:spcPct val="0"/>
              </a:spcBef>
              <a:buNone/>
              <a:defRPr sz="4000" b="1" i="0" spc="-150">
                <a:solidFill>
                  <a:schemeClr val="tx2"/>
                </a:solidFill>
                <a:latin typeface="Constantia" panose="02030602050306030303" pitchFamily="18" charset="0"/>
                <a:ea typeface="+mj-ea"/>
                <a:cs typeface="Gill Sans" panose="020B0502020104020203" pitchFamily="34" charset="-79"/>
              </a:defRPr>
            </a:lvl1pPr>
          </a:lstStyle>
          <a:p>
            <a:pPr lvl="0"/>
            <a:endParaRPr lang="en-US" dirty="0"/>
          </a:p>
        </p:txBody>
      </p:sp>
      <p:sp>
        <p:nvSpPr>
          <p:cNvPr id="8" name="Text Placeholder 6">
            <a:extLst>
              <a:ext uri="{FF2B5EF4-FFF2-40B4-BE49-F238E27FC236}">
                <a16:creationId xmlns:a16="http://schemas.microsoft.com/office/drawing/2014/main" id="{75D558A5-D3BF-4DB7-928F-A20868F3C37D}"/>
              </a:ext>
            </a:extLst>
          </p:cNvPr>
          <p:cNvSpPr>
            <a:spLocks noGrp="1"/>
          </p:cNvSpPr>
          <p:nvPr>
            <p:ph type="body" sz="quarter" idx="12" hasCustomPrompt="1"/>
          </p:nvPr>
        </p:nvSpPr>
        <p:spPr>
          <a:xfrm>
            <a:off x="877607" y="2962016"/>
            <a:ext cx="4340785" cy="382749"/>
          </a:xfrm>
        </p:spPr>
        <p:txBody>
          <a:bodyPr lIns="0" anchor="b">
            <a:normAutofit/>
          </a:bodyPr>
          <a:lstStyle>
            <a:lvl1pPr marL="0" indent="0">
              <a:buNone/>
              <a:defRPr sz="1600" b="1">
                <a:solidFill>
                  <a:schemeClr val="bg1"/>
                </a:solidFill>
                <a:latin typeface="+mj-lt"/>
                <a:cs typeface="Arial" panose="020B0604020202020204" pitchFamily="34" charset="0"/>
              </a:defRPr>
            </a:lvl1pPr>
          </a:lstStyle>
          <a:p>
            <a:pPr lvl="0"/>
            <a:r>
              <a:rPr lang="en-US" dirty="0"/>
              <a:t>Click to add title here</a:t>
            </a:r>
          </a:p>
        </p:txBody>
      </p:sp>
      <p:sp>
        <p:nvSpPr>
          <p:cNvPr id="9" name="Text Placeholder 6">
            <a:extLst>
              <a:ext uri="{FF2B5EF4-FFF2-40B4-BE49-F238E27FC236}">
                <a16:creationId xmlns:a16="http://schemas.microsoft.com/office/drawing/2014/main" id="{92EBEB66-5E12-4FD8-AC09-10C992CA7CFE}"/>
              </a:ext>
            </a:extLst>
          </p:cNvPr>
          <p:cNvSpPr>
            <a:spLocks noGrp="1"/>
          </p:cNvSpPr>
          <p:nvPr>
            <p:ph type="body" sz="quarter" idx="14" hasCustomPrompt="1"/>
          </p:nvPr>
        </p:nvSpPr>
        <p:spPr>
          <a:xfrm>
            <a:off x="6972685" y="2962016"/>
            <a:ext cx="4342629" cy="382749"/>
          </a:xfrm>
        </p:spPr>
        <p:txBody>
          <a:bodyPr vert="horz" lIns="0" tIns="45720" rIns="91440" bIns="45720" rtlCol="0" anchor="b">
            <a:normAutofit/>
          </a:bodyPr>
          <a:lstStyle>
            <a:lvl1pPr marL="0" indent="0">
              <a:buNone/>
              <a:defRPr lang="en-US" sz="1600" b="1" dirty="0">
                <a:solidFill>
                  <a:schemeClr val="bg1"/>
                </a:solidFill>
                <a:latin typeface="+mj-lt"/>
              </a:defRPr>
            </a:lvl1pPr>
          </a:lstStyle>
          <a:p>
            <a:pPr marL="228600" lvl="0" indent="-228600"/>
            <a:r>
              <a:rPr lang="en-US" dirty="0"/>
              <a:t>Click to add title here</a:t>
            </a:r>
          </a:p>
        </p:txBody>
      </p:sp>
      <p:sp>
        <p:nvSpPr>
          <p:cNvPr id="4" name="Text Placeholder 3">
            <a:extLst>
              <a:ext uri="{FF2B5EF4-FFF2-40B4-BE49-F238E27FC236}">
                <a16:creationId xmlns:a16="http://schemas.microsoft.com/office/drawing/2014/main" id="{9B53E20B-DD70-4AFB-9D9B-17969F880C06}"/>
              </a:ext>
            </a:extLst>
          </p:cNvPr>
          <p:cNvSpPr>
            <a:spLocks noGrp="1"/>
          </p:cNvSpPr>
          <p:nvPr>
            <p:ph type="body" sz="quarter" idx="15"/>
          </p:nvPr>
        </p:nvSpPr>
        <p:spPr>
          <a:xfrm>
            <a:off x="877607" y="3366301"/>
            <a:ext cx="4340785" cy="2253961"/>
          </a:xfrm>
        </p:spPr>
        <p:txBody>
          <a:bodyPr lIns="0" tIns="72000">
            <a:normAutofit/>
          </a:bodyPr>
          <a:lstStyle>
            <a:lvl1pPr>
              <a:defRPr sz="1400">
                <a:solidFill>
                  <a:schemeClr val="bg1"/>
                </a:solidFill>
              </a:defRPr>
            </a:lvl1pPr>
            <a:lvl2pPr>
              <a:defRPr sz="1200">
                <a:solidFill>
                  <a:schemeClr val="bg1"/>
                </a:solidFill>
              </a:defRPr>
            </a:lvl2pPr>
            <a:lvl3pPr>
              <a:defRPr sz="1100">
                <a:solidFill>
                  <a:schemeClr val="bg1"/>
                </a:solidFill>
              </a:defRPr>
            </a:lvl3pPr>
            <a:lvl4pPr>
              <a:defRPr sz="1050">
                <a:solidFill>
                  <a:schemeClr val="bg1"/>
                </a:solidFill>
              </a:defRPr>
            </a:lvl4pPr>
            <a:lvl5pPr>
              <a:defRPr sz="105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3">
            <a:extLst>
              <a:ext uri="{FF2B5EF4-FFF2-40B4-BE49-F238E27FC236}">
                <a16:creationId xmlns:a16="http://schemas.microsoft.com/office/drawing/2014/main" id="{37EBF543-63D2-4169-AB73-3F4BD242FA61}"/>
              </a:ext>
            </a:extLst>
          </p:cNvPr>
          <p:cNvSpPr>
            <a:spLocks noGrp="1"/>
          </p:cNvSpPr>
          <p:nvPr>
            <p:ph type="body" sz="quarter" idx="16"/>
          </p:nvPr>
        </p:nvSpPr>
        <p:spPr>
          <a:xfrm>
            <a:off x="6972685" y="3366301"/>
            <a:ext cx="4342629" cy="2253961"/>
          </a:xfrm>
        </p:spPr>
        <p:txBody>
          <a:bodyPr lIns="0" tIns="72000">
            <a:normAutofit/>
          </a:bodyPr>
          <a:lstStyle>
            <a:lvl1pPr>
              <a:defRPr sz="1400">
                <a:solidFill>
                  <a:schemeClr val="bg1"/>
                </a:solidFill>
              </a:defRPr>
            </a:lvl1pPr>
            <a:lvl2pPr>
              <a:defRPr sz="1200">
                <a:solidFill>
                  <a:schemeClr val="bg1"/>
                </a:solidFill>
              </a:defRPr>
            </a:lvl2pPr>
            <a:lvl3pPr>
              <a:defRPr sz="1100">
                <a:solidFill>
                  <a:schemeClr val="bg1"/>
                </a:solidFill>
              </a:defRPr>
            </a:lvl3pPr>
            <a:lvl4pPr>
              <a:defRPr sz="1050">
                <a:solidFill>
                  <a:schemeClr val="bg1"/>
                </a:solidFill>
              </a:defRPr>
            </a:lvl4pPr>
            <a:lvl5pPr>
              <a:defRPr sz="105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itle 1">
            <a:extLst>
              <a:ext uri="{FF2B5EF4-FFF2-40B4-BE49-F238E27FC236}">
                <a16:creationId xmlns:a16="http://schemas.microsoft.com/office/drawing/2014/main" id="{110731EC-67BA-493B-B1C7-6258DD2B6042}"/>
              </a:ext>
            </a:extLst>
          </p:cNvPr>
          <p:cNvSpPr>
            <a:spLocks noGrp="1"/>
          </p:cNvSpPr>
          <p:nvPr>
            <p:ph type="title"/>
          </p:nvPr>
        </p:nvSpPr>
        <p:spPr>
          <a:xfrm>
            <a:off x="2528215" y="358610"/>
            <a:ext cx="7135570" cy="822240"/>
          </a:xfrm>
        </p:spPr>
        <p:txBody>
          <a:bodyPr lIns="0" anchor="t">
            <a:normAutofit/>
          </a:bodyPr>
          <a:lstStyle>
            <a:lvl1pPr algn="ctr">
              <a:defRPr sz="4000">
                <a:solidFill>
                  <a:schemeClr val="tx1"/>
                </a:solidFill>
                <a:latin typeface="+mj-lt"/>
              </a:defRPr>
            </a:lvl1pPr>
          </a:lstStyle>
          <a:p>
            <a:r>
              <a:rPr lang="en-US"/>
              <a:t>Click to edit Master title style</a:t>
            </a:r>
            <a:endParaRPr lang="en-US" dirty="0"/>
          </a:p>
        </p:txBody>
      </p:sp>
      <p:sp>
        <p:nvSpPr>
          <p:cNvPr id="15" name="Shape 62" title="Decorative">
            <a:extLst>
              <a:ext uri="{FF2B5EF4-FFF2-40B4-BE49-F238E27FC236}">
                <a16:creationId xmlns:a16="http://schemas.microsoft.com/office/drawing/2014/main" id="{E1A23DB6-E067-4A30-8C4B-98B452428518}"/>
              </a:ext>
            </a:extLst>
          </p:cNvPr>
          <p:cNvSpPr/>
          <p:nvPr userDrawn="1"/>
        </p:nvSpPr>
        <p:spPr>
          <a:xfrm rot="16200000" flipV="1">
            <a:off x="6096000" y="222583"/>
            <a:ext cx="0" cy="2188805"/>
          </a:xfrm>
          <a:prstGeom prst="line">
            <a:avLst/>
          </a:prstGeom>
          <a:ln w="76200">
            <a:solidFill>
              <a:schemeClr val="accent1">
                <a:lumMod val="40000"/>
                <a:lumOff val="60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Tree>
    <p:extLst>
      <p:ext uri="{BB962C8B-B14F-4D97-AF65-F5344CB8AC3E}">
        <p14:creationId xmlns:p14="http://schemas.microsoft.com/office/powerpoint/2010/main" val="17234858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2_Custom Layout">
    <p:spTree>
      <p:nvGrpSpPr>
        <p:cNvPr id="1" name=""/>
        <p:cNvGrpSpPr/>
        <p:nvPr/>
      </p:nvGrpSpPr>
      <p:grpSpPr>
        <a:xfrm>
          <a:off x="0" y="0"/>
          <a:ext cx="0" cy="0"/>
          <a:chOff x="0" y="0"/>
          <a:chExt cx="0" cy="0"/>
        </a:xfrm>
      </p:grpSpPr>
      <p:sp>
        <p:nvSpPr>
          <p:cNvPr id="11" name="Title 1" title="Decorative">
            <a:extLst>
              <a:ext uri="{FF2B5EF4-FFF2-40B4-BE49-F238E27FC236}">
                <a16:creationId xmlns:a16="http://schemas.microsoft.com/office/drawing/2014/main" id="{FC8F08DC-8736-4BFE-8B72-8DD4184DEBE1}"/>
              </a:ext>
            </a:extLst>
          </p:cNvPr>
          <p:cNvSpPr txBox="1">
            <a:spLocks/>
          </p:cNvSpPr>
          <p:nvPr userDrawn="1"/>
        </p:nvSpPr>
        <p:spPr>
          <a:xfrm>
            <a:off x="-1" y="2360141"/>
            <a:ext cx="6096001" cy="4497859"/>
          </a:xfrm>
          <a:prstGeom prst="rect">
            <a:avLst/>
          </a:prstGeom>
          <a:solidFill>
            <a:schemeClr val="accent2"/>
          </a:solidFill>
        </p:spPr>
        <p:txBody>
          <a:bodyPr vert="horz" lIns="0" tIns="45720" rIns="324000" bIns="45720" rtlCol="0" anchor="ctr">
            <a:normAutofit/>
          </a:bodyPr>
          <a:lstStyle>
            <a:lvl1pPr algn="r">
              <a:lnSpc>
                <a:spcPct val="90000"/>
              </a:lnSpc>
              <a:spcBef>
                <a:spcPct val="0"/>
              </a:spcBef>
              <a:buNone/>
              <a:defRPr sz="4000" b="1" i="0" spc="-150">
                <a:solidFill>
                  <a:schemeClr val="tx2"/>
                </a:solidFill>
                <a:latin typeface="Constantia" panose="02030602050306030303" pitchFamily="18" charset="0"/>
                <a:ea typeface="+mj-ea"/>
                <a:cs typeface="Gill Sans" panose="020B0502020104020203" pitchFamily="34" charset="-79"/>
              </a:defRPr>
            </a:lvl1pPr>
          </a:lstStyle>
          <a:p>
            <a:pPr lvl="0"/>
            <a:endParaRPr lang="en-US" dirty="0"/>
          </a:p>
        </p:txBody>
      </p:sp>
      <p:sp>
        <p:nvSpPr>
          <p:cNvPr id="12" name="Title 1" title="Decorative">
            <a:extLst>
              <a:ext uri="{FF2B5EF4-FFF2-40B4-BE49-F238E27FC236}">
                <a16:creationId xmlns:a16="http://schemas.microsoft.com/office/drawing/2014/main" id="{FC8F08DC-8736-4BFE-8B72-8DD4184DEBE1}"/>
              </a:ext>
            </a:extLst>
          </p:cNvPr>
          <p:cNvSpPr txBox="1">
            <a:spLocks/>
          </p:cNvSpPr>
          <p:nvPr userDrawn="1"/>
        </p:nvSpPr>
        <p:spPr>
          <a:xfrm>
            <a:off x="6095999" y="2360141"/>
            <a:ext cx="6096001" cy="4497859"/>
          </a:xfrm>
          <a:prstGeom prst="rect">
            <a:avLst/>
          </a:prstGeom>
          <a:solidFill>
            <a:schemeClr val="accent2">
              <a:lumMod val="75000"/>
              <a:lumOff val="25000"/>
            </a:schemeClr>
          </a:solidFill>
        </p:spPr>
        <p:txBody>
          <a:bodyPr vert="horz" lIns="0" tIns="45720" rIns="324000" bIns="45720" rtlCol="0" anchor="ctr">
            <a:normAutofit/>
          </a:bodyPr>
          <a:lstStyle>
            <a:lvl1pPr algn="r">
              <a:lnSpc>
                <a:spcPct val="90000"/>
              </a:lnSpc>
              <a:spcBef>
                <a:spcPct val="0"/>
              </a:spcBef>
              <a:buNone/>
              <a:defRPr sz="4000" b="1" i="0" spc="-150">
                <a:solidFill>
                  <a:schemeClr val="tx2"/>
                </a:solidFill>
                <a:latin typeface="Constantia" panose="02030602050306030303" pitchFamily="18" charset="0"/>
                <a:ea typeface="+mj-ea"/>
                <a:cs typeface="Gill Sans" panose="020B0502020104020203" pitchFamily="34" charset="-79"/>
              </a:defRPr>
            </a:lvl1pPr>
          </a:lstStyle>
          <a:p>
            <a:pPr lvl="0"/>
            <a:endParaRPr lang="en-US" dirty="0"/>
          </a:p>
        </p:txBody>
      </p:sp>
      <p:sp>
        <p:nvSpPr>
          <p:cNvPr id="8" name="Text Placeholder 6">
            <a:extLst>
              <a:ext uri="{FF2B5EF4-FFF2-40B4-BE49-F238E27FC236}">
                <a16:creationId xmlns:a16="http://schemas.microsoft.com/office/drawing/2014/main" id="{75D558A5-D3BF-4DB7-928F-A20868F3C37D}"/>
              </a:ext>
            </a:extLst>
          </p:cNvPr>
          <p:cNvSpPr>
            <a:spLocks noGrp="1"/>
          </p:cNvSpPr>
          <p:nvPr>
            <p:ph type="body" sz="quarter" idx="12" hasCustomPrompt="1"/>
          </p:nvPr>
        </p:nvSpPr>
        <p:spPr>
          <a:xfrm>
            <a:off x="877607" y="2962016"/>
            <a:ext cx="4340785" cy="382749"/>
          </a:xfrm>
        </p:spPr>
        <p:txBody>
          <a:bodyPr lIns="0" anchor="b">
            <a:normAutofit/>
          </a:bodyPr>
          <a:lstStyle>
            <a:lvl1pPr marL="0" indent="0">
              <a:buNone/>
              <a:defRPr sz="1600" b="1">
                <a:solidFill>
                  <a:schemeClr val="bg1"/>
                </a:solidFill>
                <a:latin typeface="+mj-lt"/>
                <a:cs typeface="Arial" panose="020B0604020202020204" pitchFamily="34" charset="0"/>
              </a:defRPr>
            </a:lvl1pPr>
          </a:lstStyle>
          <a:p>
            <a:pPr lvl="0"/>
            <a:r>
              <a:rPr lang="en-US" dirty="0"/>
              <a:t>Click to add title here</a:t>
            </a:r>
          </a:p>
        </p:txBody>
      </p:sp>
      <p:sp>
        <p:nvSpPr>
          <p:cNvPr id="9" name="Text Placeholder 6">
            <a:extLst>
              <a:ext uri="{FF2B5EF4-FFF2-40B4-BE49-F238E27FC236}">
                <a16:creationId xmlns:a16="http://schemas.microsoft.com/office/drawing/2014/main" id="{92EBEB66-5E12-4FD8-AC09-10C992CA7CFE}"/>
              </a:ext>
            </a:extLst>
          </p:cNvPr>
          <p:cNvSpPr>
            <a:spLocks noGrp="1"/>
          </p:cNvSpPr>
          <p:nvPr>
            <p:ph type="body" sz="quarter" idx="14" hasCustomPrompt="1"/>
          </p:nvPr>
        </p:nvSpPr>
        <p:spPr>
          <a:xfrm>
            <a:off x="6972685" y="2962016"/>
            <a:ext cx="4342629" cy="382749"/>
          </a:xfrm>
        </p:spPr>
        <p:txBody>
          <a:bodyPr vert="horz" lIns="0" tIns="45720" rIns="91440" bIns="45720" rtlCol="0" anchor="b">
            <a:normAutofit/>
          </a:bodyPr>
          <a:lstStyle>
            <a:lvl1pPr marL="0" indent="0">
              <a:buNone/>
              <a:defRPr lang="en-US" sz="1600" b="1" dirty="0">
                <a:solidFill>
                  <a:schemeClr val="bg1"/>
                </a:solidFill>
                <a:latin typeface="+mj-lt"/>
              </a:defRPr>
            </a:lvl1pPr>
          </a:lstStyle>
          <a:p>
            <a:pPr marL="228600" lvl="0" indent="-228600"/>
            <a:r>
              <a:rPr lang="en-US" dirty="0"/>
              <a:t>Click to add title here</a:t>
            </a:r>
          </a:p>
        </p:txBody>
      </p:sp>
      <p:sp>
        <p:nvSpPr>
          <p:cNvPr id="4" name="Text Placeholder 3">
            <a:extLst>
              <a:ext uri="{FF2B5EF4-FFF2-40B4-BE49-F238E27FC236}">
                <a16:creationId xmlns:a16="http://schemas.microsoft.com/office/drawing/2014/main" id="{9B53E20B-DD70-4AFB-9D9B-17969F880C06}"/>
              </a:ext>
            </a:extLst>
          </p:cNvPr>
          <p:cNvSpPr>
            <a:spLocks noGrp="1"/>
          </p:cNvSpPr>
          <p:nvPr>
            <p:ph type="body" sz="quarter" idx="15"/>
          </p:nvPr>
        </p:nvSpPr>
        <p:spPr>
          <a:xfrm>
            <a:off x="877607" y="3366301"/>
            <a:ext cx="4340785" cy="2253961"/>
          </a:xfrm>
        </p:spPr>
        <p:txBody>
          <a:bodyPr lIns="0" tIns="72000">
            <a:normAutofit/>
          </a:bodyPr>
          <a:lstStyle>
            <a:lvl1pPr>
              <a:defRPr sz="1400">
                <a:solidFill>
                  <a:schemeClr val="bg1"/>
                </a:solidFill>
              </a:defRPr>
            </a:lvl1pPr>
            <a:lvl2pPr>
              <a:defRPr sz="1200">
                <a:solidFill>
                  <a:schemeClr val="bg1"/>
                </a:solidFill>
              </a:defRPr>
            </a:lvl2pPr>
            <a:lvl3pPr>
              <a:defRPr sz="1100">
                <a:solidFill>
                  <a:schemeClr val="bg1"/>
                </a:solidFill>
              </a:defRPr>
            </a:lvl3pPr>
            <a:lvl4pPr>
              <a:defRPr sz="1050">
                <a:solidFill>
                  <a:schemeClr val="bg1"/>
                </a:solidFill>
              </a:defRPr>
            </a:lvl4pPr>
            <a:lvl5pPr>
              <a:defRPr sz="105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3">
            <a:extLst>
              <a:ext uri="{FF2B5EF4-FFF2-40B4-BE49-F238E27FC236}">
                <a16:creationId xmlns:a16="http://schemas.microsoft.com/office/drawing/2014/main" id="{37EBF543-63D2-4169-AB73-3F4BD242FA61}"/>
              </a:ext>
            </a:extLst>
          </p:cNvPr>
          <p:cNvSpPr>
            <a:spLocks noGrp="1"/>
          </p:cNvSpPr>
          <p:nvPr>
            <p:ph type="body" sz="quarter" idx="16"/>
          </p:nvPr>
        </p:nvSpPr>
        <p:spPr>
          <a:xfrm>
            <a:off x="6972685" y="3366301"/>
            <a:ext cx="4342629" cy="2253961"/>
          </a:xfrm>
        </p:spPr>
        <p:txBody>
          <a:bodyPr lIns="0" tIns="72000">
            <a:normAutofit/>
          </a:bodyPr>
          <a:lstStyle>
            <a:lvl1pPr>
              <a:defRPr sz="1400">
                <a:solidFill>
                  <a:schemeClr val="bg1"/>
                </a:solidFill>
              </a:defRPr>
            </a:lvl1pPr>
            <a:lvl2pPr>
              <a:defRPr sz="1200">
                <a:solidFill>
                  <a:schemeClr val="bg1"/>
                </a:solidFill>
              </a:defRPr>
            </a:lvl2pPr>
            <a:lvl3pPr>
              <a:defRPr sz="1100">
                <a:solidFill>
                  <a:schemeClr val="bg1"/>
                </a:solidFill>
              </a:defRPr>
            </a:lvl3pPr>
            <a:lvl4pPr>
              <a:defRPr sz="1050">
                <a:solidFill>
                  <a:schemeClr val="bg1"/>
                </a:solidFill>
              </a:defRPr>
            </a:lvl4pPr>
            <a:lvl5pPr>
              <a:defRPr sz="105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itle 1">
            <a:extLst>
              <a:ext uri="{FF2B5EF4-FFF2-40B4-BE49-F238E27FC236}">
                <a16:creationId xmlns:a16="http://schemas.microsoft.com/office/drawing/2014/main" id="{110731EC-67BA-493B-B1C7-6258DD2B6042}"/>
              </a:ext>
            </a:extLst>
          </p:cNvPr>
          <p:cNvSpPr>
            <a:spLocks noGrp="1"/>
          </p:cNvSpPr>
          <p:nvPr>
            <p:ph type="title"/>
          </p:nvPr>
        </p:nvSpPr>
        <p:spPr>
          <a:xfrm>
            <a:off x="2528215" y="358610"/>
            <a:ext cx="7135570" cy="822240"/>
          </a:xfrm>
        </p:spPr>
        <p:txBody>
          <a:bodyPr lIns="0" anchor="t">
            <a:normAutofit/>
          </a:bodyPr>
          <a:lstStyle>
            <a:lvl1pPr algn="ctr">
              <a:defRPr sz="4000">
                <a:solidFill>
                  <a:schemeClr val="tx1"/>
                </a:solidFill>
                <a:latin typeface="+mj-lt"/>
              </a:defRPr>
            </a:lvl1pPr>
          </a:lstStyle>
          <a:p>
            <a:r>
              <a:rPr lang="en-US"/>
              <a:t>Click to edit Master title style</a:t>
            </a:r>
            <a:endParaRPr lang="en-US" dirty="0"/>
          </a:p>
        </p:txBody>
      </p:sp>
      <p:sp>
        <p:nvSpPr>
          <p:cNvPr id="15" name="Shape 62" title="Decorative">
            <a:extLst>
              <a:ext uri="{FF2B5EF4-FFF2-40B4-BE49-F238E27FC236}">
                <a16:creationId xmlns:a16="http://schemas.microsoft.com/office/drawing/2014/main" id="{E1A23DB6-E067-4A30-8C4B-98B452428518}"/>
              </a:ext>
            </a:extLst>
          </p:cNvPr>
          <p:cNvSpPr/>
          <p:nvPr userDrawn="1"/>
        </p:nvSpPr>
        <p:spPr>
          <a:xfrm rot="16200000" flipV="1">
            <a:off x="6096000" y="222583"/>
            <a:ext cx="0" cy="2188805"/>
          </a:xfrm>
          <a:prstGeom prst="line">
            <a:avLst/>
          </a:prstGeom>
          <a:ln w="76200">
            <a:solidFill>
              <a:schemeClr val="accent2">
                <a:lumMod val="50000"/>
                <a:lumOff val="50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Tree>
    <p:extLst>
      <p:ext uri="{BB962C8B-B14F-4D97-AF65-F5344CB8AC3E}">
        <p14:creationId xmlns:p14="http://schemas.microsoft.com/office/powerpoint/2010/main" val="18496472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731EC-67BA-493B-B1C7-6258DD2B6042}"/>
              </a:ext>
            </a:extLst>
          </p:cNvPr>
          <p:cNvSpPr>
            <a:spLocks noGrp="1"/>
          </p:cNvSpPr>
          <p:nvPr>
            <p:ph type="title"/>
          </p:nvPr>
        </p:nvSpPr>
        <p:spPr>
          <a:xfrm>
            <a:off x="844948" y="1193765"/>
            <a:ext cx="4385841" cy="1325563"/>
          </a:xfrm>
        </p:spPr>
        <p:txBody>
          <a:bodyPr anchor="b">
            <a:normAutofit/>
          </a:bodyPr>
          <a:lstStyle>
            <a:lvl1pPr algn="r">
              <a:defRPr sz="4000">
                <a:latin typeface="+mj-lt"/>
              </a:defRPr>
            </a:lvl1pPr>
          </a:lstStyle>
          <a:p>
            <a:r>
              <a:rPr lang="en-US"/>
              <a:t>Click to edit Master title style</a:t>
            </a:r>
            <a:endParaRPr lang="en-US" dirty="0"/>
          </a:p>
        </p:txBody>
      </p:sp>
      <p:sp>
        <p:nvSpPr>
          <p:cNvPr id="5"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0"/>
          </p:nvPr>
        </p:nvSpPr>
        <p:spPr>
          <a:xfrm>
            <a:off x="878814" y="2632337"/>
            <a:ext cx="4385841" cy="3357563"/>
          </a:xfrm>
        </p:spPr>
        <p:txBody>
          <a:bodyPr/>
          <a:lstStyle/>
          <a:p>
            <a:r>
              <a:rPr lang="en-US" dirty="0"/>
              <a:t>Click icon to add picture</a:t>
            </a:r>
          </a:p>
        </p:txBody>
      </p:sp>
      <p:sp>
        <p:nvSpPr>
          <p:cNvPr id="7" name="Text Placeholder 6">
            <a:extLst>
              <a:ext uri="{FF2B5EF4-FFF2-40B4-BE49-F238E27FC236}">
                <a16:creationId xmlns:a16="http://schemas.microsoft.com/office/drawing/2014/main" id="{233D39E2-2188-4621-B115-A912A057E8AC}"/>
              </a:ext>
            </a:extLst>
          </p:cNvPr>
          <p:cNvSpPr>
            <a:spLocks noGrp="1"/>
          </p:cNvSpPr>
          <p:nvPr>
            <p:ph type="body" sz="quarter" idx="11"/>
          </p:nvPr>
        </p:nvSpPr>
        <p:spPr>
          <a:xfrm>
            <a:off x="6182016" y="1598619"/>
            <a:ext cx="4869806" cy="1896435"/>
          </a:xfrm>
        </p:spPr>
        <p:txBody>
          <a:bodyPr lIns="0">
            <a:noAutofit/>
          </a:bodyPr>
          <a:lstStyle>
            <a:lvl1pPr marL="0" indent="0">
              <a:lnSpc>
                <a:spcPct val="100000"/>
              </a:lnSpc>
              <a:buNone/>
              <a:defRPr sz="1400">
                <a:latin typeface="+mn-lt"/>
                <a:cs typeface="Arial" panose="020B0604020202020204" pitchFamily="34" charset="0"/>
              </a:defRPr>
            </a:lvl1pPr>
          </a:lstStyle>
          <a:p>
            <a:pPr lvl="0"/>
            <a:r>
              <a:rPr lang="en-US"/>
              <a:t>Click to edit Master text styles</a:t>
            </a:r>
          </a:p>
        </p:txBody>
      </p:sp>
      <p:sp>
        <p:nvSpPr>
          <p:cNvPr id="8" name="Text Placeholder 6">
            <a:extLst>
              <a:ext uri="{FF2B5EF4-FFF2-40B4-BE49-F238E27FC236}">
                <a16:creationId xmlns:a16="http://schemas.microsoft.com/office/drawing/2014/main" id="{75D558A5-D3BF-4DB7-928F-A20868F3C37D}"/>
              </a:ext>
            </a:extLst>
          </p:cNvPr>
          <p:cNvSpPr>
            <a:spLocks noGrp="1"/>
          </p:cNvSpPr>
          <p:nvPr>
            <p:ph type="body" sz="quarter" idx="12" hasCustomPrompt="1"/>
          </p:nvPr>
        </p:nvSpPr>
        <p:spPr>
          <a:xfrm>
            <a:off x="6182016" y="1194294"/>
            <a:ext cx="4869806" cy="382749"/>
          </a:xfrm>
        </p:spPr>
        <p:txBody>
          <a:bodyPr lIns="0" anchor="b">
            <a:noAutofit/>
          </a:bodyPr>
          <a:lstStyle>
            <a:lvl1pPr marL="0" indent="0">
              <a:buNone/>
              <a:defRPr sz="1600" b="1">
                <a:latin typeface="+mj-lt"/>
                <a:cs typeface="Arial" panose="020B0604020202020204" pitchFamily="34" charset="0"/>
              </a:defRPr>
            </a:lvl1pPr>
          </a:lstStyle>
          <a:p>
            <a:pPr lvl="0"/>
            <a:r>
              <a:rPr lang="en-US" dirty="0"/>
              <a:t>Click to add title here</a:t>
            </a:r>
          </a:p>
        </p:txBody>
      </p:sp>
      <p:sp>
        <p:nvSpPr>
          <p:cNvPr id="6" name="Text Placeholder 6">
            <a:extLst>
              <a:ext uri="{FF2B5EF4-FFF2-40B4-BE49-F238E27FC236}">
                <a16:creationId xmlns:a16="http://schemas.microsoft.com/office/drawing/2014/main" id="{B2C5FA2F-DD81-4A72-AB26-A4C663724F42}"/>
              </a:ext>
            </a:extLst>
          </p:cNvPr>
          <p:cNvSpPr>
            <a:spLocks noGrp="1"/>
          </p:cNvSpPr>
          <p:nvPr>
            <p:ph type="body" sz="quarter" idx="13"/>
          </p:nvPr>
        </p:nvSpPr>
        <p:spPr>
          <a:xfrm>
            <a:off x="6182018" y="4093464"/>
            <a:ext cx="4869806" cy="1896435"/>
          </a:xfrm>
        </p:spPr>
        <p:txBody>
          <a:bodyPr lIns="0">
            <a:noAutofit/>
          </a:bodyPr>
          <a:lstStyle>
            <a:lvl1pPr marL="0" indent="0">
              <a:lnSpc>
                <a:spcPct val="100000"/>
              </a:lnSpc>
              <a:buNone/>
              <a:defRPr sz="1400">
                <a:latin typeface="+mn-lt"/>
                <a:cs typeface="Arial" panose="020B0604020202020204" pitchFamily="34" charset="0"/>
              </a:defRPr>
            </a:lvl1pPr>
          </a:lstStyle>
          <a:p>
            <a:pPr lvl="0"/>
            <a:r>
              <a:rPr lang="en-US"/>
              <a:t>Click to edit Master text styles</a:t>
            </a:r>
          </a:p>
        </p:txBody>
      </p:sp>
      <p:sp>
        <p:nvSpPr>
          <p:cNvPr id="9" name="Text Placeholder 6">
            <a:extLst>
              <a:ext uri="{FF2B5EF4-FFF2-40B4-BE49-F238E27FC236}">
                <a16:creationId xmlns:a16="http://schemas.microsoft.com/office/drawing/2014/main" id="{92EBEB66-5E12-4FD8-AC09-10C992CA7CFE}"/>
              </a:ext>
            </a:extLst>
          </p:cNvPr>
          <p:cNvSpPr>
            <a:spLocks noGrp="1"/>
          </p:cNvSpPr>
          <p:nvPr>
            <p:ph type="body" sz="quarter" idx="14" hasCustomPrompt="1"/>
          </p:nvPr>
        </p:nvSpPr>
        <p:spPr>
          <a:xfrm>
            <a:off x="6182017" y="3689139"/>
            <a:ext cx="4832794" cy="382749"/>
          </a:xfrm>
        </p:spPr>
        <p:txBody>
          <a:bodyPr lIns="0" anchor="b">
            <a:noAutofit/>
          </a:bodyPr>
          <a:lstStyle>
            <a:lvl1pPr marL="0" indent="0">
              <a:buNone/>
              <a:defRPr sz="1600" b="1">
                <a:latin typeface="+mj-lt"/>
                <a:cs typeface="Arial" panose="020B0604020202020204" pitchFamily="34" charset="0"/>
              </a:defRPr>
            </a:lvl1pPr>
          </a:lstStyle>
          <a:p>
            <a:pPr lvl="0"/>
            <a:r>
              <a:rPr lang="en-US" dirty="0"/>
              <a:t>Click to add title here</a:t>
            </a:r>
          </a:p>
        </p:txBody>
      </p:sp>
      <p:sp>
        <p:nvSpPr>
          <p:cNvPr id="10" name="Shape 62" title="Decorative">
            <a:extLst>
              <a:ext uri="{FF2B5EF4-FFF2-40B4-BE49-F238E27FC236}">
                <a16:creationId xmlns:a16="http://schemas.microsoft.com/office/drawing/2014/main" id="{2683CBB0-468F-4DD2-853B-FBFFA91B662E}"/>
              </a:ext>
            </a:extLst>
          </p:cNvPr>
          <p:cNvSpPr/>
          <p:nvPr userDrawn="1"/>
        </p:nvSpPr>
        <p:spPr>
          <a:xfrm flipV="1">
            <a:off x="830507" y="1194294"/>
            <a:ext cx="0" cy="4795606"/>
          </a:xfrm>
          <a:prstGeom prst="line">
            <a:avLst/>
          </a:prstGeom>
          <a:ln w="76200">
            <a:solidFill>
              <a:schemeClr val="accent1">
                <a:alpha val="97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Tree>
    <p:extLst>
      <p:ext uri="{BB962C8B-B14F-4D97-AF65-F5344CB8AC3E}">
        <p14:creationId xmlns:p14="http://schemas.microsoft.com/office/powerpoint/2010/main" val="39708105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BE84B7CE-D997-4F92-BD9D-3F9DE2782EF8}"/>
              </a:ext>
            </a:extLst>
          </p:cNvPr>
          <p:cNvSpPr>
            <a:spLocks noGrp="1"/>
          </p:cNvSpPr>
          <p:nvPr>
            <p:ph type="pic" sz="quarter" idx="10"/>
          </p:nvPr>
        </p:nvSpPr>
        <p:spPr>
          <a:xfrm>
            <a:off x="7928658" y="836271"/>
            <a:ext cx="4263342" cy="5185458"/>
          </a:xfrm>
        </p:spPr>
        <p:txBody>
          <a:bodyPr/>
          <a:lstStyle/>
          <a:p>
            <a:r>
              <a:rPr lang="en-US" dirty="0"/>
              <a:t>Click icon to add picture</a:t>
            </a:r>
          </a:p>
        </p:txBody>
      </p:sp>
      <p:sp>
        <p:nvSpPr>
          <p:cNvPr id="7" name="Text Placeholder 6" title="Decorative">
            <a:extLst>
              <a:ext uri="{FF2B5EF4-FFF2-40B4-BE49-F238E27FC236}">
                <a16:creationId xmlns:a16="http://schemas.microsoft.com/office/drawing/2014/main" id="{233D39E2-2188-4621-B115-A912A057E8AC}"/>
              </a:ext>
            </a:extLst>
          </p:cNvPr>
          <p:cNvSpPr>
            <a:spLocks noGrp="1"/>
          </p:cNvSpPr>
          <p:nvPr>
            <p:ph type="body" sz="quarter" idx="11"/>
          </p:nvPr>
        </p:nvSpPr>
        <p:spPr>
          <a:xfrm>
            <a:off x="3657597" y="836271"/>
            <a:ext cx="4262400" cy="5185458"/>
          </a:xfrm>
          <a:solidFill>
            <a:schemeClr val="accent1"/>
          </a:solidFill>
        </p:spPr>
        <p:txBody>
          <a:bodyPr lIns="252000" tIns="144000" rIns="144000">
            <a:noAutofit/>
          </a:bodyPr>
          <a:lstStyle>
            <a:lvl1pPr marL="0" indent="0">
              <a:lnSpc>
                <a:spcPct val="100000"/>
              </a:lnSpc>
              <a:buNone/>
              <a:defRPr sz="1400">
                <a:solidFill>
                  <a:schemeClr val="bg1"/>
                </a:solidFill>
                <a:latin typeface="+mn-lt"/>
                <a:cs typeface="Arial" panose="020B0604020202020204" pitchFamily="34" charset="0"/>
              </a:defRPr>
            </a:lvl1pPr>
          </a:lstStyle>
          <a:p>
            <a:pPr lvl="0"/>
            <a:r>
              <a:rPr lang="en-US"/>
              <a:t>Click to edit Master text styles</a:t>
            </a:r>
          </a:p>
        </p:txBody>
      </p:sp>
      <p:sp>
        <p:nvSpPr>
          <p:cNvPr id="2" name="Title 1">
            <a:extLst>
              <a:ext uri="{FF2B5EF4-FFF2-40B4-BE49-F238E27FC236}">
                <a16:creationId xmlns:a16="http://schemas.microsoft.com/office/drawing/2014/main" id="{110731EC-67BA-493B-B1C7-6258DD2B6042}"/>
              </a:ext>
            </a:extLst>
          </p:cNvPr>
          <p:cNvSpPr>
            <a:spLocks noGrp="1"/>
          </p:cNvSpPr>
          <p:nvPr>
            <p:ph type="title" hasCustomPrompt="1"/>
          </p:nvPr>
        </p:nvSpPr>
        <p:spPr>
          <a:xfrm>
            <a:off x="625033" y="1659770"/>
            <a:ext cx="2558005" cy="1325563"/>
          </a:xfrm>
        </p:spPr>
        <p:txBody>
          <a:bodyPr anchor="t"/>
          <a:lstStyle>
            <a:lvl1pPr algn="l">
              <a:defRPr>
                <a:latin typeface="+mj-lt"/>
              </a:defRPr>
            </a:lvl1pPr>
          </a:lstStyle>
          <a:p>
            <a:r>
              <a:rPr lang="en-US" dirty="0"/>
              <a:t>Click to </a:t>
            </a:r>
            <a:br>
              <a:rPr lang="en-US" dirty="0"/>
            </a:br>
            <a:r>
              <a:rPr lang="en-US" dirty="0"/>
              <a:t>Add Title</a:t>
            </a:r>
          </a:p>
        </p:txBody>
      </p:sp>
      <p:sp>
        <p:nvSpPr>
          <p:cNvPr id="9" name="Shape 62" title="Decorative">
            <a:extLst>
              <a:ext uri="{FF2B5EF4-FFF2-40B4-BE49-F238E27FC236}">
                <a16:creationId xmlns:a16="http://schemas.microsoft.com/office/drawing/2014/main" id="{E1A23DB6-E067-4A30-8C4B-98B452428518}"/>
              </a:ext>
            </a:extLst>
          </p:cNvPr>
          <p:cNvSpPr/>
          <p:nvPr userDrawn="1"/>
        </p:nvSpPr>
        <p:spPr>
          <a:xfrm rot="16200000" flipV="1">
            <a:off x="1756506" y="1915220"/>
            <a:ext cx="0" cy="2188805"/>
          </a:xfrm>
          <a:prstGeom prst="line">
            <a:avLst/>
          </a:prstGeom>
          <a:ln w="76200">
            <a:solidFill>
              <a:schemeClr val="accent1">
                <a:lumMod val="60000"/>
                <a:lumOff val="40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Tree>
    <p:extLst>
      <p:ext uri="{BB962C8B-B14F-4D97-AF65-F5344CB8AC3E}">
        <p14:creationId xmlns:p14="http://schemas.microsoft.com/office/powerpoint/2010/main" val="32174074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sp>
        <p:nvSpPr>
          <p:cNvPr id="7" name="Text Placeholder 6" title="Decorative">
            <a:extLst>
              <a:ext uri="{FF2B5EF4-FFF2-40B4-BE49-F238E27FC236}">
                <a16:creationId xmlns:a16="http://schemas.microsoft.com/office/drawing/2014/main" id="{233D39E2-2188-4621-B115-A912A057E8AC}"/>
              </a:ext>
            </a:extLst>
          </p:cNvPr>
          <p:cNvSpPr>
            <a:spLocks noGrp="1"/>
          </p:cNvSpPr>
          <p:nvPr>
            <p:ph type="body" sz="quarter" idx="11"/>
          </p:nvPr>
        </p:nvSpPr>
        <p:spPr>
          <a:xfrm>
            <a:off x="0" y="3206186"/>
            <a:ext cx="12192000" cy="3651813"/>
          </a:xfrm>
          <a:solidFill>
            <a:schemeClr val="accent2"/>
          </a:solidFill>
        </p:spPr>
        <p:txBody>
          <a:bodyPr lIns="5400000" tIns="216000" rIns="1800000">
            <a:noAutofit/>
          </a:bodyPr>
          <a:lstStyle>
            <a:lvl1pPr marL="0" indent="0">
              <a:lnSpc>
                <a:spcPct val="100000"/>
              </a:lnSpc>
              <a:buNone/>
              <a:defRPr sz="1400">
                <a:solidFill>
                  <a:schemeClr val="bg1"/>
                </a:solidFill>
                <a:latin typeface="+mn-lt"/>
                <a:cs typeface="Arial" panose="020B0604020202020204" pitchFamily="34" charset="0"/>
              </a:defRPr>
            </a:lvl1pPr>
          </a:lstStyle>
          <a:p>
            <a:pPr lvl="0"/>
            <a:r>
              <a:rPr lang="en-US"/>
              <a:t>Click to edit Master text styles</a:t>
            </a:r>
          </a:p>
        </p:txBody>
      </p:sp>
      <p:sp>
        <p:nvSpPr>
          <p:cNvPr id="2" name="Title 1">
            <a:extLst>
              <a:ext uri="{FF2B5EF4-FFF2-40B4-BE49-F238E27FC236}">
                <a16:creationId xmlns:a16="http://schemas.microsoft.com/office/drawing/2014/main" id="{110731EC-67BA-493B-B1C7-6258DD2B6042}"/>
              </a:ext>
            </a:extLst>
          </p:cNvPr>
          <p:cNvSpPr>
            <a:spLocks noGrp="1"/>
          </p:cNvSpPr>
          <p:nvPr>
            <p:ph type="title" hasCustomPrompt="1"/>
          </p:nvPr>
        </p:nvSpPr>
        <p:spPr>
          <a:xfrm>
            <a:off x="5278053" y="1775520"/>
            <a:ext cx="6435524" cy="1325563"/>
          </a:xfrm>
        </p:spPr>
        <p:txBody>
          <a:bodyPr anchor="b"/>
          <a:lstStyle>
            <a:lvl1pPr algn="l">
              <a:defRPr>
                <a:latin typeface="+mj-lt"/>
              </a:defRPr>
            </a:lvl1pPr>
          </a:lstStyle>
          <a:p>
            <a:r>
              <a:rPr lang="en-US" dirty="0"/>
              <a:t>Click to Add Title</a:t>
            </a:r>
          </a:p>
        </p:txBody>
      </p:sp>
      <p:sp>
        <p:nvSpPr>
          <p:cNvPr id="5"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0"/>
          </p:nvPr>
        </p:nvSpPr>
        <p:spPr>
          <a:xfrm>
            <a:off x="971836" y="1"/>
            <a:ext cx="3523423" cy="3206186"/>
          </a:xfrm>
          <a:solidFill>
            <a:schemeClr val="bg1">
              <a:lumMod val="95000"/>
            </a:schemeClr>
          </a:solidFill>
        </p:spPr>
        <p:txBody>
          <a:bodyPr/>
          <a:lstStyle/>
          <a:p>
            <a:r>
              <a:rPr lang="en-US" dirty="0"/>
              <a:t>Click icon to add picture</a:t>
            </a:r>
          </a:p>
        </p:txBody>
      </p:sp>
      <p:sp>
        <p:nvSpPr>
          <p:cNvPr id="6"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2"/>
          </p:nvPr>
        </p:nvSpPr>
        <p:spPr>
          <a:xfrm>
            <a:off x="971836" y="3358587"/>
            <a:ext cx="3523423" cy="3206186"/>
          </a:xfrm>
          <a:solidFill>
            <a:schemeClr val="bg1">
              <a:lumMod val="95000"/>
            </a:schemeClr>
          </a:solidFill>
        </p:spPr>
        <p:txBody>
          <a:bodyPr/>
          <a:lstStyle/>
          <a:p>
            <a:r>
              <a:rPr lang="en-US" dirty="0"/>
              <a:t>Click icon to add picture</a:t>
            </a:r>
          </a:p>
        </p:txBody>
      </p:sp>
    </p:spTree>
    <p:extLst>
      <p:ext uri="{BB962C8B-B14F-4D97-AF65-F5344CB8AC3E}">
        <p14:creationId xmlns:p14="http://schemas.microsoft.com/office/powerpoint/2010/main" val="9972271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233D39E2-2188-4621-B115-A912A057E8AC}"/>
              </a:ext>
            </a:extLst>
          </p:cNvPr>
          <p:cNvSpPr>
            <a:spLocks noGrp="1"/>
          </p:cNvSpPr>
          <p:nvPr>
            <p:ph type="body" sz="quarter" idx="11"/>
          </p:nvPr>
        </p:nvSpPr>
        <p:spPr>
          <a:xfrm>
            <a:off x="838199" y="4586456"/>
            <a:ext cx="10349090" cy="1577281"/>
          </a:xfrm>
          <a:noFill/>
          <a:ln>
            <a:noFill/>
          </a:ln>
        </p:spPr>
        <p:txBody>
          <a:bodyPr lIns="0" tIns="216000" rIns="0">
            <a:noAutofit/>
          </a:bodyPr>
          <a:lstStyle>
            <a:lvl1pPr marL="0" indent="0" algn="ctr">
              <a:lnSpc>
                <a:spcPct val="100000"/>
              </a:lnSpc>
              <a:buNone/>
              <a:defRPr sz="1400">
                <a:latin typeface="+mn-lt"/>
                <a:cs typeface="Arial" panose="020B0604020202020204" pitchFamily="34" charset="0"/>
              </a:defRPr>
            </a:lvl1pPr>
          </a:lstStyle>
          <a:p>
            <a:pPr lvl="0"/>
            <a:r>
              <a:rPr lang="en-US"/>
              <a:t>Click to edit Master text styles</a:t>
            </a:r>
          </a:p>
        </p:txBody>
      </p:sp>
      <p:sp>
        <p:nvSpPr>
          <p:cNvPr id="2" name="Title 1">
            <a:extLst>
              <a:ext uri="{FF2B5EF4-FFF2-40B4-BE49-F238E27FC236}">
                <a16:creationId xmlns:a16="http://schemas.microsoft.com/office/drawing/2014/main" id="{110731EC-67BA-493B-B1C7-6258DD2B6042}"/>
              </a:ext>
            </a:extLst>
          </p:cNvPr>
          <p:cNvSpPr>
            <a:spLocks noGrp="1"/>
          </p:cNvSpPr>
          <p:nvPr>
            <p:ph type="title" hasCustomPrompt="1"/>
          </p:nvPr>
        </p:nvSpPr>
        <p:spPr>
          <a:xfrm>
            <a:off x="838199" y="3717212"/>
            <a:ext cx="10349089" cy="854791"/>
          </a:xfrm>
        </p:spPr>
        <p:txBody>
          <a:bodyPr lIns="0" rIns="0" anchor="b"/>
          <a:lstStyle>
            <a:lvl1pPr algn="ctr">
              <a:defRPr>
                <a:latin typeface="+mj-lt"/>
              </a:defRPr>
            </a:lvl1pPr>
          </a:lstStyle>
          <a:p>
            <a:r>
              <a:rPr lang="en-US" dirty="0"/>
              <a:t>Click to Add Title</a:t>
            </a:r>
          </a:p>
        </p:txBody>
      </p:sp>
      <p:sp>
        <p:nvSpPr>
          <p:cNvPr id="5"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0"/>
          </p:nvPr>
        </p:nvSpPr>
        <p:spPr>
          <a:xfrm>
            <a:off x="838200" y="836271"/>
            <a:ext cx="10349089" cy="2516529"/>
          </a:xfrm>
          <a:solidFill>
            <a:schemeClr val="bg1">
              <a:lumMod val="95000"/>
            </a:schemeClr>
          </a:solidFill>
        </p:spPr>
        <p:txBody>
          <a:bodyPr/>
          <a:lstStyle/>
          <a:p>
            <a:r>
              <a:rPr lang="en-US" dirty="0"/>
              <a:t>Click icon to add picture</a:t>
            </a:r>
          </a:p>
        </p:txBody>
      </p:sp>
    </p:spTree>
    <p:extLst>
      <p:ext uri="{BB962C8B-B14F-4D97-AF65-F5344CB8AC3E}">
        <p14:creationId xmlns:p14="http://schemas.microsoft.com/office/powerpoint/2010/main" val="5831282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sp>
        <p:nvSpPr>
          <p:cNvPr id="3" name="Rectangle 2" title="Decorative">
            <a:extLst>
              <a:ext uri="{FF2B5EF4-FFF2-40B4-BE49-F238E27FC236}">
                <a16:creationId xmlns:a16="http://schemas.microsoft.com/office/drawing/2014/main" id="{9DF8596F-E730-47C4-86C3-F4A9B3F78268}"/>
              </a:ext>
            </a:extLst>
          </p:cNvPr>
          <p:cNvSpPr/>
          <p:nvPr userDrawn="1"/>
        </p:nvSpPr>
        <p:spPr>
          <a:xfrm>
            <a:off x="0" y="0"/>
            <a:ext cx="4745620" cy="3428990"/>
          </a:xfrm>
          <a:prstGeom prst="rect">
            <a:avLst/>
          </a:prstGeom>
          <a:solidFill>
            <a:schemeClr val="accent2"/>
          </a:solidFill>
        </p:spPr>
        <p:txBody>
          <a:bodyPr vert="horz" lIns="252000" tIns="144000" rIns="144000" bIns="45720" rtlCol="0">
            <a:noAutofit/>
          </a:bodyPr>
          <a:lstStyle/>
          <a:p>
            <a:pPr lvl="0" indent="0">
              <a:lnSpc>
                <a:spcPct val="100000"/>
              </a:lnSpc>
              <a:spcBef>
                <a:spcPts val="1000"/>
              </a:spcBef>
              <a:buFont typeface="Arial" panose="020B0604020202020204" pitchFamily="34" charset="0"/>
              <a:buNone/>
            </a:pPr>
            <a:endParaRPr lang="en-US" sz="1400" b="0" i="0" dirty="0">
              <a:solidFill>
                <a:schemeClr val="tx2"/>
              </a:solidFill>
              <a:latin typeface="Arial" panose="020B0604020202020204" pitchFamily="34" charset="0"/>
              <a:cs typeface="Arial" panose="020B0604020202020204" pitchFamily="34" charset="0"/>
            </a:endParaRPr>
          </a:p>
        </p:txBody>
      </p:sp>
      <p:sp>
        <p:nvSpPr>
          <p:cNvPr id="5"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0"/>
          </p:nvPr>
        </p:nvSpPr>
        <p:spPr>
          <a:xfrm>
            <a:off x="4745620" y="3428990"/>
            <a:ext cx="7446380" cy="3429009"/>
          </a:xfrm>
        </p:spPr>
        <p:txBody>
          <a:bodyPr/>
          <a:lstStyle/>
          <a:p>
            <a:r>
              <a:rPr lang="en-US" dirty="0"/>
              <a:t>Click icon to add picture</a:t>
            </a:r>
          </a:p>
        </p:txBody>
      </p:sp>
      <p:sp>
        <p:nvSpPr>
          <p:cNvPr id="2" name="Title 1">
            <a:extLst>
              <a:ext uri="{FF2B5EF4-FFF2-40B4-BE49-F238E27FC236}">
                <a16:creationId xmlns:a16="http://schemas.microsoft.com/office/drawing/2014/main" id="{110731EC-67BA-493B-B1C7-6258DD2B6042}"/>
              </a:ext>
            </a:extLst>
          </p:cNvPr>
          <p:cNvSpPr>
            <a:spLocks noGrp="1"/>
          </p:cNvSpPr>
          <p:nvPr>
            <p:ph type="title" hasCustomPrompt="1"/>
          </p:nvPr>
        </p:nvSpPr>
        <p:spPr>
          <a:xfrm>
            <a:off x="838200" y="1659770"/>
            <a:ext cx="3085618" cy="1325563"/>
          </a:xfrm>
        </p:spPr>
        <p:txBody>
          <a:bodyPr lIns="0" anchor="t"/>
          <a:lstStyle>
            <a:lvl1pPr algn="l">
              <a:defRPr>
                <a:solidFill>
                  <a:schemeClr val="bg1"/>
                </a:solidFill>
                <a:latin typeface="+mj-lt"/>
              </a:defRPr>
            </a:lvl1pPr>
          </a:lstStyle>
          <a:p>
            <a:r>
              <a:rPr lang="en-US" dirty="0"/>
              <a:t>Click to </a:t>
            </a:r>
            <a:br>
              <a:rPr lang="en-US" dirty="0"/>
            </a:br>
            <a:r>
              <a:rPr lang="en-US" dirty="0"/>
              <a:t>Add Title</a:t>
            </a:r>
          </a:p>
        </p:txBody>
      </p:sp>
      <p:sp>
        <p:nvSpPr>
          <p:cNvPr id="8" name="Text Placeholder 6">
            <a:extLst>
              <a:ext uri="{FF2B5EF4-FFF2-40B4-BE49-F238E27FC236}">
                <a16:creationId xmlns:a16="http://schemas.microsoft.com/office/drawing/2014/main" id="{2E0AB4DF-4264-4631-9A72-72B25F9BEED8}"/>
              </a:ext>
            </a:extLst>
          </p:cNvPr>
          <p:cNvSpPr>
            <a:spLocks noGrp="1"/>
          </p:cNvSpPr>
          <p:nvPr>
            <p:ph type="body" sz="quarter" idx="12" hasCustomPrompt="1"/>
          </p:nvPr>
        </p:nvSpPr>
        <p:spPr>
          <a:xfrm>
            <a:off x="5359078" y="1197273"/>
            <a:ext cx="6121722" cy="382749"/>
          </a:xfrm>
        </p:spPr>
        <p:txBody>
          <a:bodyPr lIns="0" tIns="0" anchor="t">
            <a:normAutofit/>
          </a:bodyPr>
          <a:lstStyle>
            <a:lvl1pPr marL="0" indent="0">
              <a:buNone/>
              <a:defRPr sz="1600" b="1">
                <a:solidFill>
                  <a:schemeClr val="tx1"/>
                </a:solidFill>
                <a:latin typeface="+mj-lt"/>
                <a:cs typeface="Arial" panose="020B0604020202020204" pitchFamily="34" charset="0"/>
              </a:defRPr>
            </a:lvl1pPr>
          </a:lstStyle>
          <a:p>
            <a:pPr lvl="0"/>
            <a:r>
              <a:rPr lang="en-US" dirty="0"/>
              <a:t>Click to add title here</a:t>
            </a:r>
          </a:p>
        </p:txBody>
      </p:sp>
      <p:sp>
        <p:nvSpPr>
          <p:cNvPr id="9" name="Text Placeholder 3">
            <a:extLst>
              <a:ext uri="{FF2B5EF4-FFF2-40B4-BE49-F238E27FC236}">
                <a16:creationId xmlns:a16="http://schemas.microsoft.com/office/drawing/2014/main" id="{0E3F0CD0-D764-45BB-9798-E9046593B3AC}"/>
              </a:ext>
            </a:extLst>
          </p:cNvPr>
          <p:cNvSpPr>
            <a:spLocks noGrp="1"/>
          </p:cNvSpPr>
          <p:nvPr>
            <p:ph type="body" sz="quarter" idx="15"/>
          </p:nvPr>
        </p:nvSpPr>
        <p:spPr>
          <a:xfrm>
            <a:off x="5359078" y="1588155"/>
            <a:ext cx="6121722" cy="1397178"/>
          </a:xfrm>
        </p:spPr>
        <p:txBody>
          <a:bodyPr lIns="0" tIns="0">
            <a:normAutofit/>
          </a:bodyPr>
          <a:lstStyle>
            <a:lvl1pPr marL="0" indent="0">
              <a:lnSpc>
                <a:spcPct val="100000"/>
              </a:lnSpc>
              <a:buNone/>
              <a:defRPr sz="1400">
                <a:solidFill>
                  <a:schemeClr val="tx1"/>
                </a:solidFill>
              </a:defRPr>
            </a:lvl1pPr>
            <a:lvl2pPr marL="457200" indent="0">
              <a:buNone/>
              <a:defRPr sz="1200"/>
            </a:lvl2pPr>
            <a:lvl3pPr marL="914400" indent="0">
              <a:buNone/>
              <a:defRPr sz="1100"/>
            </a:lvl3pPr>
            <a:lvl4pPr>
              <a:defRPr sz="1050"/>
            </a:lvl4pPr>
            <a:lvl5pPr>
              <a:defRPr sz="1050"/>
            </a:lvl5pPr>
          </a:lstStyle>
          <a:p>
            <a:pPr lvl="0"/>
            <a:r>
              <a:rPr lang="en-US"/>
              <a:t>Click to edit Master text styles</a:t>
            </a:r>
          </a:p>
        </p:txBody>
      </p:sp>
      <p:sp>
        <p:nvSpPr>
          <p:cNvPr id="10" name="Text Placeholder 3">
            <a:extLst>
              <a:ext uri="{FF2B5EF4-FFF2-40B4-BE49-F238E27FC236}">
                <a16:creationId xmlns:a16="http://schemas.microsoft.com/office/drawing/2014/main" id="{0E3F0CD0-D764-45BB-9798-E9046593B3AC}"/>
              </a:ext>
            </a:extLst>
          </p:cNvPr>
          <p:cNvSpPr>
            <a:spLocks noGrp="1"/>
          </p:cNvSpPr>
          <p:nvPr>
            <p:ph type="body" sz="quarter" idx="16"/>
          </p:nvPr>
        </p:nvSpPr>
        <p:spPr>
          <a:xfrm>
            <a:off x="838200" y="3737092"/>
            <a:ext cx="3085618" cy="2663707"/>
          </a:xfrm>
        </p:spPr>
        <p:txBody>
          <a:bodyPr lIns="0" tIns="0">
            <a:normAutofit/>
          </a:bodyPr>
          <a:lstStyle>
            <a:lvl1pPr marL="0" indent="0">
              <a:lnSpc>
                <a:spcPct val="100000"/>
              </a:lnSpc>
              <a:buNone/>
              <a:defRPr sz="2000">
                <a:solidFill>
                  <a:schemeClr val="tx1"/>
                </a:solidFill>
              </a:defRPr>
            </a:lvl1pPr>
            <a:lvl2pPr marL="457200" indent="0">
              <a:buNone/>
              <a:defRPr sz="1200"/>
            </a:lvl2pPr>
            <a:lvl3pPr marL="914400" indent="0">
              <a:buNone/>
              <a:defRPr sz="1100"/>
            </a:lvl3pPr>
            <a:lvl4pPr>
              <a:defRPr sz="1050"/>
            </a:lvl4pPr>
            <a:lvl5pPr>
              <a:defRPr sz="1050"/>
            </a:lvl5pPr>
          </a:lstStyle>
          <a:p>
            <a:pPr lvl="0"/>
            <a:r>
              <a:rPr lang="en-US"/>
              <a:t>Click to edit Master text styles</a:t>
            </a:r>
          </a:p>
        </p:txBody>
      </p:sp>
    </p:spTree>
    <p:extLst>
      <p:ext uri="{BB962C8B-B14F-4D97-AF65-F5344CB8AC3E}">
        <p14:creationId xmlns:p14="http://schemas.microsoft.com/office/powerpoint/2010/main" val="33363622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5" name="Picture Placeholder 4" title="Decorative">
            <a:extLst>
              <a:ext uri="{FF2B5EF4-FFF2-40B4-BE49-F238E27FC236}">
                <a16:creationId xmlns:a16="http://schemas.microsoft.com/office/drawing/2014/main" id="{9B9B3BD2-24FF-4E30-B0DA-4DCD6E57D9FC}"/>
              </a:ext>
            </a:extLst>
          </p:cNvPr>
          <p:cNvSpPr>
            <a:spLocks noGrp="1"/>
          </p:cNvSpPr>
          <p:nvPr>
            <p:ph type="pic" sz="quarter" idx="10"/>
          </p:nvPr>
        </p:nvSpPr>
        <p:spPr>
          <a:xfrm>
            <a:off x="0" y="0"/>
            <a:ext cx="12192000" cy="6858000"/>
          </a:xfrm>
        </p:spPr>
        <p:txBody>
          <a:bodyPr/>
          <a:lstStyle/>
          <a:p>
            <a:r>
              <a:rPr lang="en-US" dirty="0"/>
              <a:t>Click icon to add picture</a:t>
            </a:r>
          </a:p>
        </p:txBody>
      </p:sp>
      <p:sp>
        <p:nvSpPr>
          <p:cNvPr id="2" name="Title 1">
            <a:extLst>
              <a:ext uri="{FF2B5EF4-FFF2-40B4-BE49-F238E27FC236}">
                <a16:creationId xmlns:a16="http://schemas.microsoft.com/office/drawing/2014/main" id="{C7F92C0C-7E68-45AE-8824-6858C6874760}"/>
              </a:ext>
            </a:extLst>
          </p:cNvPr>
          <p:cNvSpPr>
            <a:spLocks noGrp="1"/>
          </p:cNvSpPr>
          <p:nvPr>
            <p:ph type="title" hasCustomPrompt="1"/>
          </p:nvPr>
        </p:nvSpPr>
        <p:spPr>
          <a:xfrm>
            <a:off x="2282502" y="4973519"/>
            <a:ext cx="7299618" cy="1440000"/>
          </a:xfrm>
          <a:solidFill>
            <a:schemeClr val="accent1"/>
          </a:solidFill>
        </p:spPr>
        <p:txBody>
          <a:bodyPr lIns="216000">
            <a:normAutofit/>
          </a:bodyPr>
          <a:lstStyle>
            <a:lvl1pPr algn="ctr">
              <a:defRPr sz="4000">
                <a:solidFill>
                  <a:schemeClr val="bg1"/>
                </a:solidFill>
                <a:latin typeface="+mj-lt"/>
              </a:defRPr>
            </a:lvl1pPr>
          </a:lstStyle>
          <a:p>
            <a:r>
              <a:rPr lang="en-US" dirty="0"/>
              <a:t>Click to edit </a:t>
            </a:r>
            <a:br>
              <a:rPr lang="en-US" dirty="0"/>
            </a:br>
            <a:r>
              <a:rPr lang="en-US" dirty="0"/>
              <a:t>Master title style</a:t>
            </a:r>
          </a:p>
        </p:txBody>
      </p:sp>
    </p:spTree>
    <p:extLst>
      <p:ext uri="{BB962C8B-B14F-4D97-AF65-F5344CB8AC3E}">
        <p14:creationId xmlns:p14="http://schemas.microsoft.com/office/powerpoint/2010/main" val="9536023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Picture Placeholder 4" title="Decorative">
            <a:extLst>
              <a:ext uri="{FF2B5EF4-FFF2-40B4-BE49-F238E27FC236}">
                <a16:creationId xmlns:a16="http://schemas.microsoft.com/office/drawing/2014/main" id="{9B9B3BD2-24FF-4E30-B0DA-4DCD6E57D9FC}"/>
              </a:ext>
            </a:extLst>
          </p:cNvPr>
          <p:cNvSpPr>
            <a:spLocks noGrp="1"/>
          </p:cNvSpPr>
          <p:nvPr>
            <p:ph type="pic" sz="quarter" idx="10"/>
          </p:nvPr>
        </p:nvSpPr>
        <p:spPr>
          <a:xfrm>
            <a:off x="0" y="0"/>
            <a:ext cx="12192000" cy="6858000"/>
          </a:xfrm>
        </p:spPr>
        <p:txBody>
          <a:bodyPr/>
          <a:lstStyle/>
          <a:p>
            <a:r>
              <a:rPr lang="en-US" dirty="0"/>
              <a:t>Click icon to add picture</a:t>
            </a:r>
          </a:p>
        </p:txBody>
      </p:sp>
    </p:spTree>
    <p:extLst>
      <p:ext uri="{BB962C8B-B14F-4D97-AF65-F5344CB8AC3E}">
        <p14:creationId xmlns:p14="http://schemas.microsoft.com/office/powerpoint/2010/main" val="263202713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Picture Placeholder 4" title="Decorative">
            <a:extLst>
              <a:ext uri="{FF2B5EF4-FFF2-40B4-BE49-F238E27FC236}">
                <a16:creationId xmlns:a16="http://schemas.microsoft.com/office/drawing/2014/main" id="{8DE1C71F-8DD3-4FFB-B233-CF08AE5260F8}"/>
              </a:ext>
            </a:extLst>
          </p:cNvPr>
          <p:cNvSpPr>
            <a:spLocks noGrp="1"/>
          </p:cNvSpPr>
          <p:nvPr>
            <p:ph type="pic" sz="quarter" idx="10"/>
          </p:nvPr>
        </p:nvSpPr>
        <p:spPr>
          <a:xfrm>
            <a:off x="0" y="0"/>
            <a:ext cx="12192000" cy="6858000"/>
          </a:xfrm>
        </p:spPr>
        <p:txBody>
          <a:bodyPr/>
          <a:lstStyle/>
          <a:p>
            <a:r>
              <a:rPr lang="en-US" dirty="0"/>
              <a:t>Click icon to add picture</a:t>
            </a:r>
          </a:p>
        </p:txBody>
      </p:sp>
      <p:sp>
        <p:nvSpPr>
          <p:cNvPr id="5" name="Text Placeholder 12">
            <a:extLst>
              <a:ext uri="{FF2B5EF4-FFF2-40B4-BE49-F238E27FC236}">
                <a16:creationId xmlns:a16="http://schemas.microsoft.com/office/drawing/2014/main" id="{89A80859-BDA6-44AA-A750-4E06108B9B2B}"/>
              </a:ext>
            </a:extLst>
          </p:cNvPr>
          <p:cNvSpPr>
            <a:spLocks noGrp="1"/>
          </p:cNvSpPr>
          <p:nvPr>
            <p:ph type="body" sz="quarter" idx="14"/>
          </p:nvPr>
        </p:nvSpPr>
        <p:spPr>
          <a:xfrm>
            <a:off x="4887474" y="3665204"/>
            <a:ext cx="7304526" cy="2196780"/>
          </a:xfrm>
          <a:solidFill>
            <a:schemeClr val="accent1"/>
          </a:solidFill>
        </p:spPr>
        <p:txBody>
          <a:bodyPr lIns="274320" tIns="182880" rIns="182880" bIns="182880" anchor="ctr">
            <a:normAutofit/>
          </a:bodyPr>
          <a:lstStyle>
            <a:lvl1pPr marL="0" indent="0" algn="l" defTabSz="914400" rtl="0" eaLnBrk="1" latinLnBrk="0" hangingPunct="1">
              <a:lnSpc>
                <a:spcPct val="90000"/>
              </a:lnSpc>
              <a:spcBef>
                <a:spcPct val="0"/>
              </a:spcBef>
              <a:buNone/>
              <a:defRPr lang="en-US" sz="4000" b="1" i="0" kern="1200" spc="-150" dirty="0">
                <a:solidFill>
                  <a:schemeClr val="bg1"/>
                </a:solidFill>
                <a:latin typeface="+mj-lt"/>
                <a:ea typeface="+mj-ea"/>
                <a:cs typeface="Gill Sans" panose="020B0502020104020203" pitchFamily="34" charset="-79"/>
              </a:defRPr>
            </a:lvl1pPr>
          </a:lstStyle>
          <a:p>
            <a:pPr lvl="0"/>
            <a:r>
              <a:rPr lang="en-US"/>
              <a:t>Click to edit Master text styles</a:t>
            </a:r>
          </a:p>
        </p:txBody>
      </p:sp>
      <p:sp>
        <p:nvSpPr>
          <p:cNvPr id="6" name="Shape 62" title="Decorative">
            <a:extLst>
              <a:ext uri="{FF2B5EF4-FFF2-40B4-BE49-F238E27FC236}">
                <a16:creationId xmlns:a16="http://schemas.microsoft.com/office/drawing/2014/main" id="{E1A23DB6-E067-4A30-8C4B-98B452428518}"/>
              </a:ext>
            </a:extLst>
          </p:cNvPr>
          <p:cNvSpPr/>
          <p:nvPr userDrawn="1"/>
        </p:nvSpPr>
        <p:spPr>
          <a:xfrm flipV="1">
            <a:off x="4887473" y="3665204"/>
            <a:ext cx="1" cy="2188805"/>
          </a:xfrm>
          <a:prstGeom prst="line">
            <a:avLst/>
          </a:prstGeom>
          <a:ln w="76200">
            <a:solidFill>
              <a:schemeClr val="accent1">
                <a:lumMod val="60000"/>
                <a:lumOff val="40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Tree>
    <p:extLst>
      <p:ext uri="{BB962C8B-B14F-4D97-AF65-F5344CB8AC3E}">
        <p14:creationId xmlns:p14="http://schemas.microsoft.com/office/powerpoint/2010/main" val="425974026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1" name=""/>
        <p:cNvGrpSpPr/>
        <p:nvPr/>
      </p:nvGrpSpPr>
      <p:grpSpPr>
        <a:xfrm>
          <a:off x="0" y="0"/>
          <a:ext cx="0" cy="0"/>
          <a:chOff x="0" y="0"/>
          <a:chExt cx="0" cy="0"/>
        </a:xfrm>
      </p:grpSpPr>
      <p:sp>
        <p:nvSpPr>
          <p:cNvPr id="4" name="Picture Placeholder 4" title="Decorative">
            <a:extLst>
              <a:ext uri="{FF2B5EF4-FFF2-40B4-BE49-F238E27FC236}">
                <a16:creationId xmlns:a16="http://schemas.microsoft.com/office/drawing/2014/main" id="{8DE1C71F-8DD3-4FFB-B233-CF08AE5260F8}"/>
              </a:ext>
            </a:extLst>
          </p:cNvPr>
          <p:cNvSpPr>
            <a:spLocks noGrp="1"/>
          </p:cNvSpPr>
          <p:nvPr>
            <p:ph type="pic" sz="quarter" idx="10"/>
          </p:nvPr>
        </p:nvSpPr>
        <p:spPr>
          <a:xfrm>
            <a:off x="0" y="0"/>
            <a:ext cx="12192000" cy="6858000"/>
          </a:xfrm>
        </p:spPr>
        <p:txBody>
          <a:bodyPr/>
          <a:lstStyle/>
          <a:p>
            <a:r>
              <a:rPr lang="en-US" dirty="0"/>
              <a:t>Click icon to add picture</a:t>
            </a:r>
          </a:p>
        </p:txBody>
      </p:sp>
      <p:sp>
        <p:nvSpPr>
          <p:cNvPr id="3" name="Text Placeholder 12">
            <a:extLst>
              <a:ext uri="{FF2B5EF4-FFF2-40B4-BE49-F238E27FC236}">
                <a16:creationId xmlns:a16="http://schemas.microsoft.com/office/drawing/2014/main" id="{89A80859-BDA6-44AA-A750-4E06108B9B2B}"/>
              </a:ext>
            </a:extLst>
          </p:cNvPr>
          <p:cNvSpPr>
            <a:spLocks noGrp="1"/>
          </p:cNvSpPr>
          <p:nvPr>
            <p:ph type="body" sz="quarter" idx="14"/>
          </p:nvPr>
        </p:nvSpPr>
        <p:spPr>
          <a:xfrm>
            <a:off x="4887474" y="3665204"/>
            <a:ext cx="7304526" cy="2196780"/>
          </a:xfrm>
          <a:solidFill>
            <a:schemeClr val="accent2"/>
          </a:solidFill>
        </p:spPr>
        <p:txBody>
          <a:bodyPr lIns="274320" tIns="182880" rIns="182880" bIns="182880" anchor="ctr">
            <a:normAutofit/>
          </a:bodyPr>
          <a:lstStyle>
            <a:lvl1pPr marL="0" indent="0" algn="l" defTabSz="914400" rtl="0" eaLnBrk="1" latinLnBrk="0" hangingPunct="1">
              <a:lnSpc>
                <a:spcPct val="90000"/>
              </a:lnSpc>
              <a:spcBef>
                <a:spcPct val="0"/>
              </a:spcBef>
              <a:buNone/>
              <a:defRPr lang="en-US" sz="4000" b="1" i="0" kern="1200" spc="-150" dirty="0">
                <a:solidFill>
                  <a:schemeClr val="bg1"/>
                </a:solidFill>
                <a:latin typeface="+mj-lt"/>
                <a:ea typeface="+mj-ea"/>
                <a:cs typeface="Gill Sans" panose="020B0502020104020203" pitchFamily="34" charset="-79"/>
              </a:defRPr>
            </a:lvl1pPr>
          </a:lstStyle>
          <a:p>
            <a:pPr lvl="0"/>
            <a:r>
              <a:rPr lang="en-US"/>
              <a:t>Click to edit Master text styles</a:t>
            </a:r>
          </a:p>
        </p:txBody>
      </p:sp>
      <p:sp>
        <p:nvSpPr>
          <p:cNvPr id="5" name="Shape 62" title="Decorative">
            <a:extLst>
              <a:ext uri="{FF2B5EF4-FFF2-40B4-BE49-F238E27FC236}">
                <a16:creationId xmlns:a16="http://schemas.microsoft.com/office/drawing/2014/main" id="{E1A23DB6-E067-4A30-8C4B-98B452428518}"/>
              </a:ext>
            </a:extLst>
          </p:cNvPr>
          <p:cNvSpPr/>
          <p:nvPr userDrawn="1"/>
        </p:nvSpPr>
        <p:spPr>
          <a:xfrm flipV="1">
            <a:off x="4887473" y="3665204"/>
            <a:ext cx="1" cy="2188805"/>
          </a:xfrm>
          <a:prstGeom prst="line">
            <a:avLst/>
          </a:prstGeom>
          <a:ln w="76200">
            <a:solidFill>
              <a:schemeClr val="accent2">
                <a:lumMod val="75000"/>
                <a:lumOff val="25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Tree>
    <p:extLst>
      <p:ext uri="{BB962C8B-B14F-4D97-AF65-F5344CB8AC3E}">
        <p14:creationId xmlns:p14="http://schemas.microsoft.com/office/powerpoint/2010/main" val="295594173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0_Custom Layout">
    <p:bg>
      <p:bgPr>
        <a:solidFill>
          <a:schemeClr val="accent1"/>
        </a:solidFill>
        <a:effectLst/>
      </p:bgPr>
    </p:bg>
    <p:spTree>
      <p:nvGrpSpPr>
        <p:cNvPr id="1" name=""/>
        <p:cNvGrpSpPr/>
        <p:nvPr/>
      </p:nvGrpSpPr>
      <p:grpSpPr>
        <a:xfrm>
          <a:off x="0" y="0"/>
          <a:ext cx="0" cy="0"/>
          <a:chOff x="0" y="0"/>
          <a:chExt cx="0" cy="0"/>
        </a:xfrm>
      </p:grpSpPr>
      <p:sp>
        <p:nvSpPr>
          <p:cNvPr id="4" name="Picture Placeholder 4" title="Decorative">
            <a:extLst>
              <a:ext uri="{FF2B5EF4-FFF2-40B4-BE49-F238E27FC236}">
                <a16:creationId xmlns:a16="http://schemas.microsoft.com/office/drawing/2014/main" id="{8DE1C71F-8DD3-4FFB-B233-CF08AE5260F8}"/>
              </a:ext>
            </a:extLst>
          </p:cNvPr>
          <p:cNvSpPr>
            <a:spLocks noGrp="1"/>
          </p:cNvSpPr>
          <p:nvPr>
            <p:ph type="pic" sz="quarter" idx="10"/>
          </p:nvPr>
        </p:nvSpPr>
        <p:spPr>
          <a:xfrm>
            <a:off x="0" y="0"/>
            <a:ext cx="12192000" cy="5497975"/>
          </a:xfrm>
        </p:spPr>
        <p:txBody>
          <a:bodyPr/>
          <a:lstStyle/>
          <a:p>
            <a:r>
              <a:rPr lang="en-US" dirty="0"/>
              <a:t>Click icon to add picture</a:t>
            </a:r>
          </a:p>
        </p:txBody>
      </p:sp>
      <p:sp>
        <p:nvSpPr>
          <p:cNvPr id="3" name="Title 4">
            <a:extLst>
              <a:ext uri="{FF2B5EF4-FFF2-40B4-BE49-F238E27FC236}">
                <a16:creationId xmlns:a16="http://schemas.microsoft.com/office/drawing/2014/main" id="{8DF09845-7890-4D10-A53B-2A4D05316878}"/>
              </a:ext>
            </a:extLst>
          </p:cNvPr>
          <p:cNvSpPr>
            <a:spLocks noGrp="1"/>
          </p:cNvSpPr>
          <p:nvPr>
            <p:ph type="title"/>
          </p:nvPr>
        </p:nvSpPr>
        <p:spPr>
          <a:xfrm>
            <a:off x="853440" y="5688402"/>
            <a:ext cx="8717280" cy="823070"/>
          </a:xfrm>
          <a:noFill/>
        </p:spPr>
        <p:txBody>
          <a:bodyPr lIns="0"/>
          <a:lstStyle>
            <a:lvl1pPr>
              <a:defRPr>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6614727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0_Custom Layout">
    <p:bg>
      <p:bgPr>
        <a:solidFill>
          <a:schemeClr val="accent1"/>
        </a:solidFill>
        <a:effectLst/>
      </p:bgPr>
    </p:bg>
    <p:spTree>
      <p:nvGrpSpPr>
        <p:cNvPr id="1" name=""/>
        <p:cNvGrpSpPr/>
        <p:nvPr/>
      </p:nvGrpSpPr>
      <p:grpSpPr>
        <a:xfrm>
          <a:off x="0" y="0"/>
          <a:ext cx="0" cy="0"/>
          <a:chOff x="0" y="0"/>
          <a:chExt cx="0" cy="0"/>
        </a:xfrm>
      </p:grpSpPr>
      <p:sp>
        <p:nvSpPr>
          <p:cNvPr id="4" name="Picture Placeholder 4" title="Decorative">
            <a:extLst>
              <a:ext uri="{FF2B5EF4-FFF2-40B4-BE49-F238E27FC236}">
                <a16:creationId xmlns:a16="http://schemas.microsoft.com/office/drawing/2014/main" id="{8DE1C71F-8DD3-4FFB-B233-CF08AE5260F8}"/>
              </a:ext>
            </a:extLst>
          </p:cNvPr>
          <p:cNvSpPr>
            <a:spLocks noGrp="1"/>
          </p:cNvSpPr>
          <p:nvPr>
            <p:ph type="pic" sz="quarter" idx="10"/>
          </p:nvPr>
        </p:nvSpPr>
        <p:spPr>
          <a:xfrm>
            <a:off x="0" y="680013"/>
            <a:ext cx="12192000" cy="5497975"/>
          </a:xfrm>
        </p:spPr>
        <p:txBody>
          <a:bodyPr/>
          <a:lstStyle/>
          <a:p>
            <a:r>
              <a:rPr lang="en-US" dirty="0"/>
              <a:t>Click icon to add picture</a:t>
            </a:r>
          </a:p>
        </p:txBody>
      </p:sp>
    </p:spTree>
    <p:extLst>
      <p:ext uri="{BB962C8B-B14F-4D97-AF65-F5344CB8AC3E}">
        <p14:creationId xmlns:p14="http://schemas.microsoft.com/office/powerpoint/2010/main" val="21259541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3_Custom Layout">
    <p:bg>
      <p:bgPr>
        <a:solidFill>
          <a:schemeClr val="accent2"/>
        </a:solidFill>
        <a:effectLst/>
      </p:bgPr>
    </p:bg>
    <p:spTree>
      <p:nvGrpSpPr>
        <p:cNvPr id="1" name=""/>
        <p:cNvGrpSpPr/>
        <p:nvPr/>
      </p:nvGrpSpPr>
      <p:grpSpPr>
        <a:xfrm>
          <a:off x="0" y="0"/>
          <a:ext cx="0" cy="0"/>
          <a:chOff x="0" y="0"/>
          <a:chExt cx="0" cy="0"/>
        </a:xfrm>
      </p:grpSpPr>
      <p:sp>
        <p:nvSpPr>
          <p:cNvPr id="4" name="Picture Placeholder 4" title="Decorative">
            <a:extLst>
              <a:ext uri="{FF2B5EF4-FFF2-40B4-BE49-F238E27FC236}">
                <a16:creationId xmlns:a16="http://schemas.microsoft.com/office/drawing/2014/main" id="{8DE1C71F-8DD3-4FFB-B233-CF08AE5260F8}"/>
              </a:ext>
            </a:extLst>
          </p:cNvPr>
          <p:cNvSpPr>
            <a:spLocks noGrp="1"/>
          </p:cNvSpPr>
          <p:nvPr>
            <p:ph type="pic" sz="quarter" idx="10"/>
          </p:nvPr>
        </p:nvSpPr>
        <p:spPr>
          <a:xfrm>
            <a:off x="0" y="0"/>
            <a:ext cx="12192000" cy="5497975"/>
          </a:xfrm>
        </p:spPr>
        <p:txBody>
          <a:bodyPr/>
          <a:lstStyle/>
          <a:p>
            <a:r>
              <a:rPr lang="en-US" dirty="0"/>
              <a:t>Click icon to add picture</a:t>
            </a:r>
          </a:p>
        </p:txBody>
      </p:sp>
      <p:sp>
        <p:nvSpPr>
          <p:cNvPr id="3" name="Title 4">
            <a:extLst>
              <a:ext uri="{FF2B5EF4-FFF2-40B4-BE49-F238E27FC236}">
                <a16:creationId xmlns:a16="http://schemas.microsoft.com/office/drawing/2014/main" id="{8DF09845-7890-4D10-A53B-2A4D05316878}"/>
              </a:ext>
            </a:extLst>
          </p:cNvPr>
          <p:cNvSpPr>
            <a:spLocks noGrp="1"/>
          </p:cNvSpPr>
          <p:nvPr>
            <p:ph type="title"/>
          </p:nvPr>
        </p:nvSpPr>
        <p:spPr>
          <a:xfrm>
            <a:off x="853440" y="5688402"/>
            <a:ext cx="8717280" cy="823070"/>
          </a:xfrm>
          <a:noFill/>
        </p:spPr>
        <p:txBody>
          <a:bodyPr lIns="0"/>
          <a:lstStyle>
            <a:lvl1pPr>
              <a:defRPr>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40843891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4_Custom Layout">
    <p:bg>
      <p:bgPr>
        <a:solidFill>
          <a:schemeClr val="accent2"/>
        </a:solidFill>
        <a:effectLst/>
      </p:bgPr>
    </p:bg>
    <p:spTree>
      <p:nvGrpSpPr>
        <p:cNvPr id="1" name=""/>
        <p:cNvGrpSpPr/>
        <p:nvPr/>
      </p:nvGrpSpPr>
      <p:grpSpPr>
        <a:xfrm>
          <a:off x="0" y="0"/>
          <a:ext cx="0" cy="0"/>
          <a:chOff x="0" y="0"/>
          <a:chExt cx="0" cy="0"/>
        </a:xfrm>
      </p:grpSpPr>
      <p:sp>
        <p:nvSpPr>
          <p:cNvPr id="4" name="Picture Placeholder 4" title="Decorative">
            <a:extLst>
              <a:ext uri="{FF2B5EF4-FFF2-40B4-BE49-F238E27FC236}">
                <a16:creationId xmlns:a16="http://schemas.microsoft.com/office/drawing/2014/main" id="{8DE1C71F-8DD3-4FFB-B233-CF08AE5260F8}"/>
              </a:ext>
            </a:extLst>
          </p:cNvPr>
          <p:cNvSpPr>
            <a:spLocks noGrp="1"/>
          </p:cNvSpPr>
          <p:nvPr>
            <p:ph type="pic" sz="quarter" idx="10"/>
          </p:nvPr>
        </p:nvSpPr>
        <p:spPr>
          <a:xfrm>
            <a:off x="0" y="680013"/>
            <a:ext cx="12192000" cy="5497975"/>
          </a:xfrm>
        </p:spPr>
        <p:txBody>
          <a:bodyPr/>
          <a:lstStyle/>
          <a:p>
            <a:r>
              <a:rPr lang="en-US" dirty="0"/>
              <a:t>Click icon to add picture</a:t>
            </a:r>
          </a:p>
        </p:txBody>
      </p:sp>
    </p:spTree>
    <p:extLst>
      <p:ext uri="{BB962C8B-B14F-4D97-AF65-F5344CB8AC3E}">
        <p14:creationId xmlns:p14="http://schemas.microsoft.com/office/powerpoint/2010/main" val="33825820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4" name="Picture Placeholder 4" title="Decorative">
            <a:extLst>
              <a:ext uri="{FF2B5EF4-FFF2-40B4-BE49-F238E27FC236}">
                <a16:creationId xmlns:a16="http://schemas.microsoft.com/office/drawing/2014/main" id="{8DE1C71F-8DD3-4FFB-B233-CF08AE5260F8}"/>
              </a:ext>
            </a:extLst>
          </p:cNvPr>
          <p:cNvSpPr>
            <a:spLocks noGrp="1"/>
          </p:cNvSpPr>
          <p:nvPr>
            <p:ph type="pic" sz="quarter" idx="10"/>
          </p:nvPr>
        </p:nvSpPr>
        <p:spPr>
          <a:xfrm>
            <a:off x="0" y="0"/>
            <a:ext cx="12192000" cy="6857999"/>
          </a:xfrm>
        </p:spPr>
        <p:txBody>
          <a:bodyPr/>
          <a:lstStyle/>
          <a:p>
            <a:r>
              <a:rPr lang="en-US" dirty="0"/>
              <a:t>Click icon to add picture</a:t>
            </a:r>
          </a:p>
        </p:txBody>
      </p:sp>
      <p:sp>
        <p:nvSpPr>
          <p:cNvPr id="5" name="Rectangle 4"/>
          <p:cNvSpPr/>
          <p:nvPr userDrawn="1"/>
        </p:nvSpPr>
        <p:spPr>
          <a:xfrm>
            <a:off x="0" y="4735870"/>
            <a:ext cx="12192000" cy="1500431"/>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4">
            <a:extLst>
              <a:ext uri="{FF2B5EF4-FFF2-40B4-BE49-F238E27FC236}">
                <a16:creationId xmlns:a16="http://schemas.microsoft.com/office/drawing/2014/main" id="{7EBB9618-FC05-4C85-8241-A1EFCE8127AD}"/>
              </a:ext>
            </a:extLst>
          </p:cNvPr>
          <p:cNvSpPr>
            <a:spLocks noGrp="1"/>
          </p:cNvSpPr>
          <p:nvPr>
            <p:ph type="title"/>
          </p:nvPr>
        </p:nvSpPr>
        <p:spPr>
          <a:xfrm>
            <a:off x="695396" y="5074550"/>
            <a:ext cx="8717280" cy="823070"/>
          </a:xfrm>
          <a:noFill/>
        </p:spPr>
        <p:txBody>
          <a:bodyPr lIns="0"/>
          <a:lstStyle>
            <a:lvl1pPr>
              <a:defRPr>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271366114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5_Custom Layout">
    <p:spTree>
      <p:nvGrpSpPr>
        <p:cNvPr id="1" name=""/>
        <p:cNvGrpSpPr/>
        <p:nvPr/>
      </p:nvGrpSpPr>
      <p:grpSpPr>
        <a:xfrm>
          <a:off x="0" y="0"/>
          <a:ext cx="0" cy="0"/>
          <a:chOff x="0" y="0"/>
          <a:chExt cx="0" cy="0"/>
        </a:xfrm>
      </p:grpSpPr>
      <p:sp>
        <p:nvSpPr>
          <p:cNvPr id="4" name="Picture Placeholder 4" title="Decorative">
            <a:extLst>
              <a:ext uri="{FF2B5EF4-FFF2-40B4-BE49-F238E27FC236}">
                <a16:creationId xmlns:a16="http://schemas.microsoft.com/office/drawing/2014/main" id="{8DE1C71F-8DD3-4FFB-B233-CF08AE5260F8}"/>
              </a:ext>
            </a:extLst>
          </p:cNvPr>
          <p:cNvSpPr>
            <a:spLocks noGrp="1"/>
          </p:cNvSpPr>
          <p:nvPr>
            <p:ph type="pic" sz="quarter" idx="10"/>
          </p:nvPr>
        </p:nvSpPr>
        <p:spPr>
          <a:xfrm>
            <a:off x="0" y="0"/>
            <a:ext cx="12192000" cy="6857999"/>
          </a:xfrm>
        </p:spPr>
        <p:txBody>
          <a:bodyPr/>
          <a:lstStyle/>
          <a:p>
            <a:r>
              <a:rPr lang="en-US" dirty="0"/>
              <a:t>Click icon to add picture</a:t>
            </a:r>
          </a:p>
        </p:txBody>
      </p:sp>
      <p:sp>
        <p:nvSpPr>
          <p:cNvPr id="5" name="Rectangle 4" title="Decorative"/>
          <p:cNvSpPr/>
          <p:nvPr userDrawn="1"/>
        </p:nvSpPr>
        <p:spPr>
          <a:xfrm>
            <a:off x="0" y="4735870"/>
            <a:ext cx="12192000" cy="1500431"/>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4">
            <a:extLst>
              <a:ext uri="{FF2B5EF4-FFF2-40B4-BE49-F238E27FC236}">
                <a16:creationId xmlns:a16="http://schemas.microsoft.com/office/drawing/2014/main" id="{7EBB9618-FC05-4C85-8241-A1EFCE8127AD}"/>
              </a:ext>
            </a:extLst>
          </p:cNvPr>
          <p:cNvSpPr>
            <a:spLocks noGrp="1"/>
          </p:cNvSpPr>
          <p:nvPr>
            <p:ph type="title"/>
          </p:nvPr>
        </p:nvSpPr>
        <p:spPr>
          <a:xfrm>
            <a:off x="695396" y="5074550"/>
            <a:ext cx="8717280" cy="823070"/>
          </a:xfrm>
          <a:noFill/>
        </p:spPr>
        <p:txBody>
          <a:bodyPr lIns="0"/>
          <a:lstStyle>
            <a:lvl1pPr>
              <a:defRPr>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20017970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6_Custom Layout">
    <p:spTree>
      <p:nvGrpSpPr>
        <p:cNvPr id="1" name=""/>
        <p:cNvGrpSpPr/>
        <p:nvPr/>
      </p:nvGrpSpPr>
      <p:grpSpPr>
        <a:xfrm>
          <a:off x="0" y="0"/>
          <a:ext cx="0" cy="0"/>
          <a:chOff x="0" y="0"/>
          <a:chExt cx="0" cy="0"/>
        </a:xfrm>
      </p:grpSpPr>
      <p:sp>
        <p:nvSpPr>
          <p:cNvPr id="4" name="Picture Placeholder 4" title="Decorative">
            <a:extLst>
              <a:ext uri="{FF2B5EF4-FFF2-40B4-BE49-F238E27FC236}">
                <a16:creationId xmlns:a16="http://schemas.microsoft.com/office/drawing/2014/main" id="{8DE1C71F-8DD3-4FFB-B233-CF08AE5260F8}"/>
              </a:ext>
            </a:extLst>
          </p:cNvPr>
          <p:cNvSpPr>
            <a:spLocks noGrp="1"/>
          </p:cNvSpPr>
          <p:nvPr>
            <p:ph type="pic" sz="quarter" idx="10"/>
          </p:nvPr>
        </p:nvSpPr>
        <p:spPr>
          <a:xfrm>
            <a:off x="0" y="0"/>
            <a:ext cx="12192000" cy="6857999"/>
          </a:xfrm>
        </p:spPr>
        <p:txBody>
          <a:bodyPr/>
          <a:lstStyle/>
          <a:p>
            <a:r>
              <a:rPr lang="en-US" dirty="0"/>
              <a:t>Click icon to add picture</a:t>
            </a:r>
          </a:p>
        </p:txBody>
      </p:sp>
      <p:sp>
        <p:nvSpPr>
          <p:cNvPr id="5" name="Rectangle 4" title="Decorative"/>
          <p:cNvSpPr/>
          <p:nvPr userDrawn="1"/>
        </p:nvSpPr>
        <p:spPr>
          <a:xfrm>
            <a:off x="0" y="4735870"/>
            <a:ext cx="12192000" cy="1500431"/>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4">
            <a:extLst>
              <a:ext uri="{FF2B5EF4-FFF2-40B4-BE49-F238E27FC236}">
                <a16:creationId xmlns:a16="http://schemas.microsoft.com/office/drawing/2014/main" id="{7EBB9618-FC05-4C85-8241-A1EFCE8127AD}"/>
              </a:ext>
            </a:extLst>
          </p:cNvPr>
          <p:cNvSpPr>
            <a:spLocks noGrp="1"/>
          </p:cNvSpPr>
          <p:nvPr>
            <p:ph type="title"/>
          </p:nvPr>
        </p:nvSpPr>
        <p:spPr>
          <a:xfrm>
            <a:off x="695396" y="5074550"/>
            <a:ext cx="8717280" cy="823070"/>
          </a:xfrm>
          <a:noFill/>
        </p:spPr>
        <p:txBody>
          <a:bodyPr lIns="0"/>
          <a:lstStyle>
            <a:lvl1pPr>
              <a:defRPr>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826337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5_Custom Layout">
    <p:bg>
      <p:bgPr>
        <a:solidFill>
          <a:schemeClr val="bg1"/>
        </a:solidFill>
        <a:effectLst/>
      </p:bgPr>
    </p:bg>
    <p:spTree>
      <p:nvGrpSpPr>
        <p:cNvPr id="1" name=""/>
        <p:cNvGrpSpPr/>
        <p:nvPr/>
      </p:nvGrpSpPr>
      <p:grpSpPr>
        <a:xfrm>
          <a:off x="0" y="0"/>
          <a:ext cx="0" cy="0"/>
          <a:chOff x="0" y="0"/>
          <a:chExt cx="0" cy="0"/>
        </a:xfrm>
      </p:grpSpPr>
      <p:grpSp>
        <p:nvGrpSpPr>
          <p:cNvPr id="3" name="Group 2"/>
          <p:cNvGrpSpPr/>
          <p:nvPr userDrawn="1"/>
        </p:nvGrpSpPr>
        <p:grpSpPr>
          <a:xfrm>
            <a:off x="3413895" y="419827"/>
            <a:ext cx="7939904" cy="6018346"/>
            <a:chOff x="8585200" y="440266"/>
            <a:chExt cx="14753564" cy="11183013"/>
          </a:xfrm>
        </p:grpSpPr>
        <p:sp>
          <p:nvSpPr>
            <p:cNvPr id="5" name="Dikdörtgen" title="Decorative"/>
            <p:cNvSpPr/>
            <p:nvPr userDrawn="1"/>
          </p:nvSpPr>
          <p:spPr>
            <a:xfrm>
              <a:off x="8585200" y="440266"/>
              <a:ext cx="6156127" cy="9967848"/>
            </a:xfrm>
            <a:prstGeom prst="rect">
              <a:avLst/>
            </a:prstGeom>
            <a:solidFill>
              <a:srgbClr val="1F1F2A">
                <a:alpha val="13798"/>
              </a:srgbClr>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dirty="0"/>
            </a:p>
          </p:txBody>
        </p:sp>
        <p:sp>
          <p:nvSpPr>
            <p:cNvPr id="6" name="IMAGE PLACEHOLDER" title="Decorative"/>
            <p:cNvSpPr/>
            <p:nvPr userDrawn="1"/>
          </p:nvSpPr>
          <p:spPr>
            <a:xfrm>
              <a:off x="10168466" y="1092200"/>
              <a:ext cx="13170298" cy="10531079"/>
            </a:xfrm>
            <a:prstGeom prst="rect">
              <a:avLst/>
            </a:prstGeom>
            <a:solidFill>
              <a:schemeClr val="accent2"/>
            </a:solidFill>
            <a:ln w="12700">
              <a:miter lim="400000"/>
            </a:ln>
            <a:extLst>
              <a:ext uri="{C572A759-6A51-4108-AA02-DFA0A04FC94B}">
                <ma14:wrappingTextBoxFlag xmlns:ma14="http://schemas.microsoft.com/office/mac/drawingml/2011/main" xmlns="" val="1"/>
              </a:ext>
            </a:extLst>
          </p:spPr>
          <p:txBody>
            <a:bodyPr lIns="0" tIns="0" rIns="0" bIns="0" anchor="ctr"/>
            <a:lstStyle>
              <a:lvl1pPr>
                <a:defRPr b="0">
                  <a:solidFill>
                    <a:srgbClr val="F3F3F3"/>
                  </a:solidFill>
                  <a:latin typeface="Raleway"/>
                  <a:ea typeface="Raleway"/>
                  <a:cs typeface="Raleway"/>
                  <a:sym typeface="Raleway"/>
                </a:defRPr>
              </a:lvl1pPr>
            </a:lstStyle>
            <a:p>
              <a:endParaRPr dirty="0"/>
            </a:p>
          </p:txBody>
        </p:sp>
      </p:grpSp>
      <p:sp>
        <p:nvSpPr>
          <p:cNvPr id="4" name="Text Placeholder 3">
            <a:extLst>
              <a:ext uri="{FF2B5EF4-FFF2-40B4-BE49-F238E27FC236}">
                <a16:creationId xmlns:a16="http://schemas.microsoft.com/office/drawing/2014/main" id="{D3710961-EE19-42C5-8B1B-B6C986226248}"/>
              </a:ext>
            </a:extLst>
          </p:cNvPr>
          <p:cNvSpPr>
            <a:spLocks noGrp="1"/>
          </p:cNvSpPr>
          <p:nvPr>
            <p:ph type="body" sz="quarter" idx="10" hasCustomPrompt="1"/>
          </p:nvPr>
        </p:nvSpPr>
        <p:spPr>
          <a:xfrm>
            <a:off x="838200" y="369027"/>
            <a:ext cx="2489200" cy="3124200"/>
          </a:xfrm>
        </p:spPr>
        <p:txBody>
          <a:bodyPr tIns="0" bIns="0" anchor="b">
            <a:noAutofit/>
          </a:bodyPr>
          <a:lstStyle>
            <a:lvl1pPr marL="0" indent="0" algn="r">
              <a:buNone/>
              <a:defRPr sz="30000">
                <a:solidFill>
                  <a:schemeClr val="accent2">
                    <a:lumMod val="75000"/>
                    <a:lumOff val="25000"/>
                    <a:alpha val="20000"/>
                  </a:schemeClr>
                </a:solidFill>
                <a:latin typeface="+mj-lt"/>
                <a:cs typeface="Arial" panose="020B0604020202020204" pitchFamily="34" charset="0"/>
              </a:defRPr>
            </a:lvl1pPr>
          </a:lstStyle>
          <a:p>
            <a:pPr lvl="0"/>
            <a:r>
              <a:rPr lang="en-US" dirty="0"/>
              <a:t>1</a:t>
            </a:r>
          </a:p>
        </p:txBody>
      </p:sp>
      <p:sp>
        <p:nvSpPr>
          <p:cNvPr id="2" name="Title 1">
            <a:extLst>
              <a:ext uri="{FF2B5EF4-FFF2-40B4-BE49-F238E27FC236}">
                <a16:creationId xmlns:a16="http://schemas.microsoft.com/office/drawing/2014/main" id="{D7C2A57E-453E-4CB0-8392-79C88345290A}"/>
              </a:ext>
            </a:extLst>
          </p:cNvPr>
          <p:cNvSpPr>
            <a:spLocks noGrp="1"/>
          </p:cNvSpPr>
          <p:nvPr>
            <p:ph type="title" hasCustomPrompt="1"/>
          </p:nvPr>
        </p:nvSpPr>
        <p:spPr>
          <a:xfrm>
            <a:off x="4571575" y="4500560"/>
            <a:ext cx="6536692" cy="1325563"/>
          </a:xfrm>
        </p:spPr>
        <p:txBody>
          <a:bodyPr>
            <a:normAutofit/>
          </a:bodyPr>
          <a:lstStyle>
            <a:lvl1pPr>
              <a:defRPr sz="6000" b="1">
                <a:solidFill>
                  <a:schemeClr val="bg1"/>
                </a:solidFill>
                <a:latin typeface="+mj-lt"/>
              </a:defRPr>
            </a:lvl1pPr>
          </a:lstStyle>
          <a:p>
            <a:r>
              <a:rPr lang="en-US" dirty="0"/>
              <a:t>Section Header</a:t>
            </a:r>
          </a:p>
        </p:txBody>
      </p:sp>
    </p:spTree>
    <p:extLst>
      <p:ext uri="{BB962C8B-B14F-4D97-AF65-F5344CB8AC3E}">
        <p14:creationId xmlns:p14="http://schemas.microsoft.com/office/powerpoint/2010/main" val="2948043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7_Custom Layout">
    <p:bg>
      <p:bgPr>
        <a:solidFill>
          <a:schemeClr val="bg1"/>
        </a:solidFill>
        <a:effectLst/>
      </p:bgPr>
    </p:bg>
    <p:spTree>
      <p:nvGrpSpPr>
        <p:cNvPr id="1" name=""/>
        <p:cNvGrpSpPr/>
        <p:nvPr/>
      </p:nvGrpSpPr>
      <p:grpSpPr>
        <a:xfrm>
          <a:off x="0" y="0"/>
          <a:ext cx="0" cy="0"/>
          <a:chOff x="0" y="0"/>
          <a:chExt cx="0" cy="0"/>
        </a:xfrm>
      </p:grpSpPr>
      <p:grpSp>
        <p:nvGrpSpPr>
          <p:cNvPr id="3" name="Group 2"/>
          <p:cNvGrpSpPr/>
          <p:nvPr userDrawn="1"/>
        </p:nvGrpSpPr>
        <p:grpSpPr>
          <a:xfrm>
            <a:off x="3413895" y="419827"/>
            <a:ext cx="7939904" cy="6018346"/>
            <a:chOff x="8585200" y="440266"/>
            <a:chExt cx="14753564" cy="11183013"/>
          </a:xfrm>
        </p:grpSpPr>
        <p:sp>
          <p:nvSpPr>
            <p:cNvPr id="5" name="Dikdörtgen" title="Decorative"/>
            <p:cNvSpPr/>
            <p:nvPr userDrawn="1"/>
          </p:nvSpPr>
          <p:spPr>
            <a:xfrm>
              <a:off x="8585200" y="440266"/>
              <a:ext cx="6156127" cy="9967848"/>
            </a:xfrm>
            <a:prstGeom prst="rect">
              <a:avLst/>
            </a:prstGeom>
            <a:solidFill>
              <a:srgbClr val="1F1F2A">
                <a:alpha val="13798"/>
              </a:srgbClr>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dirty="0"/>
            </a:p>
          </p:txBody>
        </p:sp>
        <p:sp>
          <p:nvSpPr>
            <p:cNvPr id="6" name="IMAGE PLACEHOLDER" title="Decorative"/>
            <p:cNvSpPr/>
            <p:nvPr userDrawn="1"/>
          </p:nvSpPr>
          <p:spPr>
            <a:xfrm>
              <a:off x="10168466" y="1092200"/>
              <a:ext cx="13170298" cy="10531079"/>
            </a:xfrm>
            <a:prstGeom prst="rect">
              <a:avLst/>
            </a:prstGeom>
            <a:solidFill>
              <a:schemeClr val="accent1"/>
            </a:solidFill>
            <a:ln w="12700">
              <a:miter lim="400000"/>
            </a:ln>
            <a:extLst>
              <a:ext uri="{C572A759-6A51-4108-AA02-DFA0A04FC94B}">
                <ma14:wrappingTextBoxFlag xmlns:ma14="http://schemas.microsoft.com/office/mac/drawingml/2011/main" xmlns="" val="1"/>
              </a:ext>
            </a:extLst>
          </p:spPr>
          <p:txBody>
            <a:bodyPr lIns="0" tIns="0" rIns="0" bIns="0" anchor="ctr"/>
            <a:lstStyle>
              <a:lvl1pPr>
                <a:defRPr b="0">
                  <a:solidFill>
                    <a:srgbClr val="F3F3F3"/>
                  </a:solidFill>
                  <a:latin typeface="Raleway"/>
                  <a:ea typeface="Raleway"/>
                  <a:cs typeface="Raleway"/>
                  <a:sym typeface="Raleway"/>
                </a:defRPr>
              </a:lvl1pPr>
            </a:lstStyle>
            <a:p>
              <a:endParaRPr dirty="0"/>
            </a:p>
          </p:txBody>
        </p:sp>
      </p:grpSp>
      <p:sp>
        <p:nvSpPr>
          <p:cNvPr id="4" name="Text Placeholder 3">
            <a:extLst>
              <a:ext uri="{FF2B5EF4-FFF2-40B4-BE49-F238E27FC236}">
                <a16:creationId xmlns:a16="http://schemas.microsoft.com/office/drawing/2014/main" id="{D3710961-EE19-42C5-8B1B-B6C986226248}"/>
              </a:ext>
            </a:extLst>
          </p:cNvPr>
          <p:cNvSpPr>
            <a:spLocks noGrp="1"/>
          </p:cNvSpPr>
          <p:nvPr>
            <p:ph type="body" sz="quarter" idx="10" hasCustomPrompt="1"/>
          </p:nvPr>
        </p:nvSpPr>
        <p:spPr>
          <a:xfrm>
            <a:off x="838200" y="369027"/>
            <a:ext cx="2489200" cy="3124200"/>
          </a:xfrm>
        </p:spPr>
        <p:txBody>
          <a:bodyPr tIns="0" bIns="0" anchor="b">
            <a:noAutofit/>
          </a:bodyPr>
          <a:lstStyle>
            <a:lvl1pPr marL="0" indent="0" algn="r">
              <a:buNone/>
              <a:defRPr sz="30000">
                <a:solidFill>
                  <a:schemeClr val="accent1">
                    <a:lumMod val="60000"/>
                    <a:lumOff val="40000"/>
                    <a:alpha val="20000"/>
                  </a:schemeClr>
                </a:solidFill>
                <a:latin typeface="+mj-lt"/>
                <a:cs typeface="Arial" panose="020B0604020202020204" pitchFamily="34" charset="0"/>
              </a:defRPr>
            </a:lvl1pPr>
          </a:lstStyle>
          <a:p>
            <a:pPr lvl="0"/>
            <a:r>
              <a:rPr lang="en-US" dirty="0"/>
              <a:t>2</a:t>
            </a:r>
          </a:p>
        </p:txBody>
      </p:sp>
      <p:sp>
        <p:nvSpPr>
          <p:cNvPr id="2" name="Title 1">
            <a:extLst>
              <a:ext uri="{FF2B5EF4-FFF2-40B4-BE49-F238E27FC236}">
                <a16:creationId xmlns:a16="http://schemas.microsoft.com/office/drawing/2014/main" id="{D7C2A57E-453E-4CB0-8392-79C88345290A}"/>
              </a:ext>
            </a:extLst>
          </p:cNvPr>
          <p:cNvSpPr>
            <a:spLocks noGrp="1"/>
          </p:cNvSpPr>
          <p:nvPr>
            <p:ph type="title" hasCustomPrompt="1"/>
          </p:nvPr>
        </p:nvSpPr>
        <p:spPr>
          <a:xfrm>
            <a:off x="4571575" y="4500560"/>
            <a:ext cx="6536692" cy="1325563"/>
          </a:xfrm>
        </p:spPr>
        <p:txBody>
          <a:bodyPr>
            <a:normAutofit/>
          </a:bodyPr>
          <a:lstStyle>
            <a:lvl1pPr>
              <a:defRPr sz="6000" b="1">
                <a:solidFill>
                  <a:schemeClr val="bg1"/>
                </a:solidFill>
                <a:latin typeface="+mj-lt"/>
              </a:defRPr>
            </a:lvl1pPr>
          </a:lstStyle>
          <a:p>
            <a:r>
              <a:rPr lang="en-US" dirty="0"/>
              <a:t>Section Header</a:t>
            </a:r>
          </a:p>
        </p:txBody>
      </p:sp>
    </p:spTree>
    <p:extLst>
      <p:ext uri="{BB962C8B-B14F-4D97-AF65-F5344CB8AC3E}">
        <p14:creationId xmlns:p14="http://schemas.microsoft.com/office/powerpoint/2010/main" val="264951728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8_Custom Layout">
    <p:bg>
      <p:bgPr>
        <a:solidFill>
          <a:schemeClr val="bg1"/>
        </a:solidFill>
        <a:effectLst/>
      </p:bgPr>
    </p:bg>
    <p:spTree>
      <p:nvGrpSpPr>
        <p:cNvPr id="1" name=""/>
        <p:cNvGrpSpPr/>
        <p:nvPr/>
      </p:nvGrpSpPr>
      <p:grpSpPr>
        <a:xfrm>
          <a:off x="0" y="0"/>
          <a:ext cx="0" cy="0"/>
          <a:chOff x="0" y="0"/>
          <a:chExt cx="0" cy="0"/>
        </a:xfrm>
      </p:grpSpPr>
      <p:grpSp>
        <p:nvGrpSpPr>
          <p:cNvPr id="3" name="Group 2"/>
          <p:cNvGrpSpPr/>
          <p:nvPr userDrawn="1"/>
        </p:nvGrpSpPr>
        <p:grpSpPr>
          <a:xfrm>
            <a:off x="3413895" y="419827"/>
            <a:ext cx="7939904" cy="6018346"/>
            <a:chOff x="8585200" y="440266"/>
            <a:chExt cx="14753564" cy="11183013"/>
          </a:xfrm>
        </p:grpSpPr>
        <p:sp>
          <p:nvSpPr>
            <p:cNvPr id="5" name="Dikdörtgen" title="Decorative"/>
            <p:cNvSpPr/>
            <p:nvPr userDrawn="1"/>
          </p:nvSpPr>
          <p:spPr>
            <a:xfrm>
              <a:off x="8585200" y="440266"/>
              <a:ext cx="6156127" cy="9967848"/>
            </a:xfrm>
            <a:prstGeom prst="rect">
              <a:avLst/>
            </a:prstGeom>
            <a:solidFill>
              <a:srgbClr val="1F1F2A">
                <a:alpha val="13798"/>
              </a:srgbClr>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dirty="0"/>
            </a:p>
          </p:txBody>
        </p:sp>
        <p:sp>
          <p:nvSpPr>
            <p:cNvPr id="6" name="IMAGE PLACEHOLDER" title="Decorative"/>
            <p:cNvSpPr/>
            <p:nvPr userDrawn="1"/>
          </p:nvSpPr>
          <p:spPr>
            <a:xfrm>
              <a:off x="10168466" y="1092200"/>
              <a:ext cx="13170298" cy="10531079"/>
            </a:xfrm>
            <a:prstGeom prst="rect">
              <a:avLst/>
            </a:prstGeom>
            <a:solidFill>
              <a:schemeClr val="accent4"/>
            </a:solidFill>
            <a:ln w="12700">
              <a:miter lim="400000"/>
            </a:ln>
            <a:extLst>
              <a:ext uri="{C572A759-6A51-4108-AA02-DFA0A04FC94B}">
                <ma14:wrappingTextBoxFlag xmlns:ma14="http://schemas.microsoft.com/office/mac/drawingml/2011/main" xmlns="" val="1"/>
              </a:ext>
            </a:extLst>
          </p:spPr>
          <p:txBody>
            <a:bodyPr lIns="0" tIns="0" rIns="0" bIns="0" anchor="ctr"/>
            <a:lstStyle>
              <a:lvl1pPr>
                <a:defRPr b="0">
                  <a:solidFill>
                    <a:srgbClr val="F3F3F3"/>
                  </a:solidFill>
                  <a:latin typeface="Raleway"/>
                  <a:ea typeface="Raleway"/>
                  <a:cs typeface="Raleway"/>
                  <a:sym typeface="Raleway"/>
                </a:defRPr>
              </a:lvl1pPr>
            </a:lstStyle>
            <a:p>
              <a:endParaRPr dirty="0"/>
            </a:p>
          </p:txBody>
        </p:sp>
      </p:grpSp>
      <p:sp>
        <p:nvSpPr>
          <p:cNvPr id="4" name="Text Placeholder 3">
            <a:extLst>
              <a:ext uri="{FF2B5EF4-FFF2-40B4-BE49-F238E27FC236}">
                <a16:creationId xmlns:a16="http://schemas.microsoft.com/office/drawing/2014/main" id="{D3710961-EE19-42C5-8B1B-B6C986226248}"/>
              </a:ext>
            </a:extLst>
          </p:cNvPr>
          <p:cNvSpPr>
            <a:spLocks noGrp="1"/>
          </p:cNvSpPr>
          <p:nvPr>
            <p:ph type="body" sz="quarter" idx="10" hasCustomPrompt="1"/>
          </p:nvPr>
        </p:nvSpPr>
        <p:spPr>
          <a:xfrm>
            <a:off x="838200" y="369027"/>
            <a:ext cx="2489200" cy="3124200"/>
          </a:xfrm>
        </p:spPr>
        <p:txBody>
          <a:bodyPr tIns="0" bIns="0" anchor="b">
            <a:noAutofit/>
          </a:bodyPr>
          <a:lstStyle>
            <a:lvl1pPr marL="0" indent="0" algn="r">
              <a:buNone/>
              <a:defRPr sz="30000">
                <a:solidFill>
                  <a:schemeClr val="accent4">
                    <a:lumMod val="40000"/>
                    <a:lumOff val="60000"/>
                    <a:alpha val="20000"/>
                  </a:schemeClr>
                </a:solidFill>
                <a:latin typeface="+mj-lt"/>
                <a:cs typeface="Arial" panose="020B0604020202020204" pitchFamily="34" charset="0"/>
              </a:defRPr>
            </a:lvl1pPr>
          </a:lstStyle>
          <a:p>
            <a:pPr lvl="0"/>
            <a:r>
              <a:rPr lang="en-US" dirty="0"/>
              <a:t>3</a:t>
            </a:r>
          </a:p>
        </p:txBody>
      </p:sp>
      <p:sp>
        <p:nvSpPr>
          <p:cNvPr id="2" name="Title 1">
            <a:extLst>
              <a:ext uri="{FF2B5EF4-FFF2-40B4-BE49-F238E27FC236}">
                <a16:creationId xmlns:a16="http://schemas.microsoft.com/office/drawing/2014/main" id="{D7C2A57E-453E-4CB0-8392-79C88345290A}"/>
              </a:ext>
            </a:extLst>
          </p:cNvPr>
          <p:cNvSpPr>
            <a:spLocks noGrp="1"/>
          </p:cNvSpPr>
          <p:nvPr>
            <p:ph type="title" hasCustomPrompt="1"/>
          </p:nvPr>
        </p:nvSpPr>
        <p:spPr>
          <a:xfrm>
            <a:off x="4571575" y="4500560"/>
            <a:ext cx="6536692" cy="1325563"/>
          </a:xfrm>
        </p:spPr>
        <p:txBody>
          <a:bodyPr>
            <a:normAutofit/>
          </a:bodyPr>
          <a:lstStyle>
            <a:lvl1pPr>
              <a:defRPr sz="6000" b="1">
                <a:solidFill>
                  <a:schemeClr val="bg1"/>
                </a:solidFill>
                <a:latin typeface="+mj-lt"/>
              </a:defRPr>
            </a:lvl1pPr>
          </a:lstStyle>
          <a:p>
            <a:r>
              <a:rPr lang="en-US" dirty="0"/>
              <a:t>Section Header</a:t>
            </a:r>
          </a:p>
        </p:txBody>
      </p:sp>
    </p:spTree>
    <p:extLst>
      <p:ext uri="{BB962C8B-B14F-4D97-AF65-F5344CB8AC3E}">
        <p14:creationId xmlns:p14="http://schemas.microsoft.com/office/powerpoint/2010/main" val="368344221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9_Custom Layout">
    <p:bg>
      <p:bgPr>
        <a:solidFill>
          <a:schemeClr val="bg1"/>
        </a:solidFill>
        <a:effectLst/>
      </p:bgPr>
    </p:bg>
    <p:spTree>
      <p:nvGrpSpPr>
        <p:cNvPr id="1" name=""/>
        <p:cNvGrpSpPr/>
        <p:nvPr/>
      </p:nvGrpSpPr>
      <p:grpSpPr>
        <a:xfrm>
          <a:off x="0" y="0"/>
          <a:ext cx="0" cy="0"/>
          <a:chOff x="0" y="0"/>
          <a:chExt cx="0" cy="0"/>
        </a:xfrm>
      </p:grpSpPr>
      <p:sp>
        <p:nvSpPr>
          <p:cNvPr id="16" name="Rectangle 15" title="Decorative">
            <a:extLst>
              <a:ext uri="{FF2B5EF4-FFF2-40B4-BE49-F238E27FC236}">
                <a16:creationId xmlns:a16="http://schemas.microsoft.com/office/drawing/2014/main" id="{E0729B41-53A1-4BDC-BF75-A9E553C70D89}"/>
              </a:ext>
            </a:extLst>
          </p:cNvPr>
          <p:cNvSpPr/>
          <p:nvPr userDrawn="1"/>
        </p:nvSpPr>
        <p:spPr>
          <a:xfrm>
            <a:off x="0" y="1405466"/>
            <a:ext cx="12192000" cy="36576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7C2A57E-453E-4CB0-8392-79C88345290A}"/>
              </a:ext>
            </a:extLst>
          </p:cNvPr>
          <p:cNvSpPr>
            <a:spLocks noGrp="1"/>
          </p:cNvSpPr>
          <p:nvPr>
            <p:ph type="title" hasCustomPrompt="1"/>
          </p:nvPr>
        </p:nvSpPr>
        <p:spPr>
          <a:xfrm>
            <a:off x="838199" y="1906059"/>
            <a:ext cx="7882467" cy="1694180"/>
          </a:xfrm>
        </p:spPr>
        <p:txBody>
          <a:bodyPr lIns="0" anchor="t">
            <a:noAutofit/>
          </a:bodyPr>
          <a:lstStyle>
            <a:lvl1pPr>
              <a:defRPr sz="6600" b="1">
                <a:solidFill>
                  <a:schemeClr val="bg1"/>
                </a:solidFill>
                <a:latin typeface="+mj-lt"/>
              </a:defRPr>
            </a:lvl1pPr>
          </a:lstStyle>
          <a:p>
            <a:r>
              <a:rPr lang="en-US" dirty="0"/>
              <a:t>Section Header</a:t>
            </a:r>
          </a:p>
        </p:txBody>
      </p:sp>
      <p:sp>
        <p:nvSpPr>
          <p:cNvPr id="18" name="Text Placeholder 3">
            <a:extLst>
              <a:ext uri="{FF2B5EF4-FFF2-40B4-BE49-F238E27FC236}">
                <a16:creationId xmlns:a16="http://schemas.microsoft.com/office/drawing/2014/main" id="{6E820AC0-D6D8-48F9-9D9F-A17400A404BB}"/>
              </a:ext>
            </a:extLst>
          </p:cNvPr>
          <p:cNvSpPr>
            <a:spLocks noGrp="1"/>
          </p:cNvSpPr>
          <p:nvPr>
            <p:ph type="body" sz="quarter" idx="10" hasCustomPrompt="1"/>
          </p:nvPr>
        </p:nvSpPr>
        <p:spPr>
          <a:xfrm>
            <a:off x="8530361" y="4554447"/>
            <a:ext cx="2489200" cy="3124198"/>
          </a:xfrm>
          <a:solidFill>
            <a:schemeClr val="accent2">
              <a:lumMod val="75000"/>
              <a:lumOff val="25000"/>
            </a:schemeClr>
          </a:solidFill>
        </p:spPr>
        <p:txBody>
          <a:bodyPr bIns="0" anchor="b">
            <a:noAutofit/>
          </a:bodyPr>
          <a:lstStyle>
            <a:lvl1pPr marL="0" indent="0" algn="ctr">
              <a:buNone/>
              <a:defRPr sz="25000">
                <a:solidFill>
                  <a:schemeClr val="bg1"/>
                </a:solidFill>
                <a:latin typeface="+mj-lt"/>
                <a:cs typeface="Arial" panose="020B0604020202020204" pitchFamily="34" charset="0"/>
              </a:defRPr>
            </a:lvl1pPr>
          </a:lstStyle>
          <a:p>
            <a:pPr lvl="0"/>
            <a:r>
              <a:rPr lang="en-US" dirty="0"/>
              <a:t>1</a:t>
            </a:r>
          </a:p>
        </p:txBody>
      </p:sp>
    </p:spTree>
    <p:extLst>
      <p:ext uri="{BB962C8B-B14F-4D97-AF65-F5344CB8AC3E}">
        <p14:creationId xmlns:p14="http://schemas.microsoft.com/office/powerpoint/2010/main" val="405523066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6_Custom Layout">
    <p:bg>
      <p:bgPr>
        <a:solidFill>
          <a:schemeClr val="bg1"/>
        </a:solidFill>
        <a:effectLst/>
      </p:bgPr>
    </p:bg>
    <p:spTree>
      <p:nvGrpSpPr>
        <p:cNvPr id="1" name=""/>
        <p:cNvGrpSpPr/>
        <p:nvPr/>
      </p:nvGrpSpPr>
      <p:grpSpPr>
        <a:xfrm>
          <a:off x="0" y="0"/>
          <a:ext cx="0" cy="0"/>
          <a:chOff x="0" y="0"/>
          <a:chExt cx="0" cy="0"/>
        </a:xfrm>
      </p:grpSpPr>
      <p:sp>
        <p:nvSpPr>
          <p:cNvPr id="16" name="Rectangle 15" title="Decorative">
            <a:extLst>
              <a:ext uri="{FF2B5EF4-FFF2-40B4-BE49-F238E27FC236}">
                <a16:creationId xmlns:a16="http://schemas.microsoft.com/office/drawing/2014/main" id="{E0729B41-53A1-4BDC-BF75-A9E553C70D89}"/>
              </a:ext>
            </a:extLst>
          </p:cNvPr>
          <p:cNvSpPr/>
          <p:nvPr userDrawn="1"/>
        </p:nvSpPr>
        <p:spPr>
          <a:xfrm>
            <a:off x="0" y="1405466"/>
            <a:ext cx="12192000" cy="36576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7C2A57E-453E-4CB0-8392-79C88345290A}"/>
              </a:ext>
            </a:extLst>
          </p:cNvPr>
          <p:cNvSpPr>
            <a:spLocks noGrp="1"/>
          </p:cNvSpPr>
          <p:nvPr>
            <p:ph type="title" hasCustomPrompt="1"/>
          </p:nvPr>
        </p:nvSpPr>
        <p:spPr>
          <a:xfrm>
            <a:off x="838199" y="1906059"/>
            <a:ext cx="7882467" cy="1694180"/>
          </a:xfrm>
        </p:spPr>
        <p:txBody>
          <a:bodyPr lIns="0" anchor="t">
            <a:noAutofit/>
          </a:bodyPr>
          <a:lstStyle>
            <a:lvl1pPr>
              <a:defRPr sz="6600" b="1">
                <a:solidFill>
                  <a:schemeClr val="bg1"/>
                </a:solidFill>
                <a:latin typeface="+mj-lt"/>
              </a:defRPr>
            </a:lvl1pPr>
          </a:lstStyle>
          <a:p>
            <a:r>
              <a:rPr lang="en-US" dirty="0"/>
              <a:t>Section Header</a:t>
            </a:r>
          </a:p>
        </p:txBody>
      </p:sp>
      <p:sp>
        <p:nvSpPr>
          <p:cNvPr id="18" name="Text Placeholder 3">
            <a:extLst>
              <a:ext uri="{FF2B5EF4-FFF2-40B4-BE49-F238E27FC236}">
                <a16:creationId xmlns:a16="http://schemas.microsoft.com/office/drawing/2014/main" id="{6E820AC0-D6D8-48F9-9D9F-A17400A404BB}"/>
              </a:ext>
            </a:extLst>
          </p:cNvPr>
          <p:cNvSpPr>
            <a:spLocks noGrp="1"/>
          </p:cNvSpPr>
          <p:nvPr>
            <p:ph type="body" sz="quarter" idx="10" hasCustomPrompt="1"/>
          </p:nvPr>
        </p:nvSpPr>
        <p:spPr>
          <a:xfrm>
            <a:off x="8530361" y="4554447"/>
            <a:ext cx="2489200" cy="3124198"/>
          </a:xfrm>
          <a:solidFill>
            <a:schemeClr val="accent1">
              <a:lumMod val="60000"/>
              <a:lumOff val="40000"/>
            </a:schemeClr>
          </a:solidFill>
        </p:spPr>
        <p:txBody>
          <a:bodyPr bIns="0" anchor="b">
            <a:noAutofit/>
          </a:bodyPr>
          <a:lstStyle>
            <a:lvl1pPr marL="0" indent="0" algn="ctr">
              <a:buNone/>
              <a:defRPr sz="25000">
                <a:solidFill>
                  <a:schemeClr val="bg1"/>
                </a:solidFill>
                <a:latin typeface="+mj-lt"/>
                <a:cs typeface="Arial" panose="020B0604020202020204" pitchFamily="34" charset="0"/>
              </a:defRPr>
            </a:lvl1pPr>
          </a:lstStyle>
          <a:p>
            <a:pPr lvl="0"/>
            <a:r>
              <a:rPr lang="en-US" dirty="0"/>
              <a:t>2</a:t>
            </a:r>
          </a:p>
        </p:txBody>
      </p:sp>
    </p:spTree>
    <p:extLst>
      <p:ext uri="{BB962C8B-B14F-4D97-AF65-F5344CB8AC3E}">
        <p14:creationId xmlns:p14="http://schemas.microsoft.com/office/powerpoint/2010/main" val="11717688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0_Custom Layout">
    <p:bg>
      <p:bgPr>
        <a:solidFill>
          <a:schemeClr val="bg1"/>
        </a:solidFill>
        <a:effectLst/>
      </p:bgPr>
    </p:bg>
    <p:spTree>
      <p:nvGrpSpPr>
        <p:cNvPr id="1" name=""/>
        <p:cNvGrpSpPr/>
        <p:nvPr/>
      </p:nvGrpSpPr>
      <p:grpSpPr>
        <a:xfrm>
          <a:off x="0" y="0"/>
          <a:ext cx="0" cy="0"/>
          <a:chOff x="0" y="0"/>
          <a:chExt cx="0" cy="0"/>
        </a:xfrm>
      </p:grpSpPr>
      <p:sp>
        <p:nvSpPr>
          <p:cNvPr id="16" name="Rectangle 15" title="Decorative">
            <a:extLst>
              <a:ext uri="{FF2B5EF4-FFF2-40B4-BE49-F238E27FC236}">
                <a16:creationId xmlns:a16="http://schemas.microsoft.com/office/drawing/2014/main" id="{E0729B41-53A1-4BDC-BF75-A9E553C70D89}"/>
              </a:ext>
            </a:extLst>
          </p:cNvPr>
          <p:cNvSpPr/>
          <p:nvPr userDrawn="1"/>
        </p:nvSpPr>
        <p:spPr>
          <a:xfrm>
            <a:off x="0" y="1405466"/>
            <a:ext cx="12192000" cy="365760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7C2A57E-453E-4CB0-8392-79C88345290A}"/>
              </a:ext>
            </a:extLst>
          </p:cNvPr>
          <p:cNvSpPr>
            <a:spLocks noGrp="1"/>
          </p:cNvSpPr>
          <p:nvPr>
            <p:ph type="title" hasCustomPrompt="1"/>
          </p:nvPr>
        </p:nvSpPr>
        <p:spPr>
          <a:xfrm>
            <a:off x="838199" y="1906059"/>
            <a:ext cx="7882467" cy="1694180"/>
          </a:xfrm>
        </p:spPr>
        <p:txBody>
          <a:bodyPr lIns="0" anchor="t">
            <a:noAutofit/>
          </a:bodyPr>
          <a:lstStyle>
            <a:lvl1pPr>
              <a:defRPr sz="6600" b="1">
                <a:solidFill>
                  <a:schemeClr val="bg1"/>
                </a:solidFill>
                <a:latin typeface="+mj-lt"/>
              </a:defRPr>
            </a:lvl1pPr>
          </a:lstStyle>
          <a:p>
            <a:r>
              <a:rPr lang="en-US" dirty="0"/>
              <a:t>Section Header</a:t>
            </a:r>
          </a:p>
        </p:txBody>
      </p:sp>
      <p:sp>
        <p:nvSpPr>
          <p:cNvPr id="18" name="Text Placeholder 3">
            <a:extLst>
              <a:ext uri="{FF2B5EF4-FFF2-40B4-BE49-F238E27FC236}">
                <a16:creationId xmlns:a16="http://schemas.microsoft.com/office/drawing/2014/main" id="{6E820AC0-D6D8-48F9-9D9F-A17400A404BB}"/>
              </a:ext>
            </a:extLst>
          </p:cNvPr>
          <p:cNvSpPr>
            <a:spLocks noGrp="1"/>
          </p:cNvSpPr>
          <p:nvPr>
            <p:ph type="body" sz="quarter" idx="10" hasCustomPrompt="1"/>
          </p:nvPr>
        </p:nvSpPr>
        <p:spPr>
          <a:xfrm>
            <a:off x="8530361" y="4554447"/>
            <a:ext cx="2489200" cy="3124198"/>
          </a:xfrm>
          <a:solidFill>
            <a:schemeClr val="accent4">
              <a:lumMod val="40000"/>
              <a:lumOff val="60000"/>
            </a:schemeClr>
          </a:solidFill>
        </p:spPr>
        <p:txBody>
          <a:bodyPr bIns="0" anchor="b">
            <a:noAutofit/>
          </a:bodyPr>
          <a:lstStyle>
            <a:lvl1pPr marL="0" indent="0" algn="ctr">
              <a:buNone/>
              <a:defRPr sz="25000">
                <a:solidFill>
                  <a:schemeClr val="bg1"/>
                </a:solidFill>
                <a:latin typeface="+mj-lt"/>
                <a:cs typeface="Arial" panose="020B0604020202020204" pitchFamily="34" charset="0"/>
              </a:defRPr>
            </a:lvl1pPr>
          </a:lstStyle>
          <a:p>
            <a:pPr lvl="0"/>
            <a:r>
              <a:rPr lang="en-US" dirty="0"/>
              <a:t>2</a:t>
            </a:r>
          </a:p>
        </p:txBody>
      </p:sp>
    </p:spTree>
    <p:extLst>
      <p:ext uri="{BB962C8B-B14F-4D97-AF65-F5344CB8AC3E}">
        <p14:creationId xmlns:p14="http://schemas.microsoft.com/office/powerpoint/2010/main" val="272174979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73497916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Image and Content">
    <p:spTree>
      <p:nvGrpSpPr>
        <p:cNvPr id="1" name=""/>
        <p:cNvGrpSpPr/>
        <p:nvPr/>
      </p:nvGrpSpPr>
      <p:grpSpPr>
        <a:xfrm>
          <a:off x="0" y="0"/>
          <a:ext cx="0" cy="0"/>
          <a:chOff x="0" y="0"/>
          <a:chExt cx="0" cy="0"/>
        </a:xfrm>
      </p:grpSpPr>
      <p:sp>
        <p:nvSpPr>
          <p:cNvPr id="7" name="Rectangle 6" title="Decorative">
            <a:extLst>
              <a:ext uri="{FF2B5EF4-FFF2-40B4-BE49-F238E27FC236}">
                <a16:creationId xmlns:a16="http://schemas.microsoft.com/office/drawing/2014/main" id="{BC0DB138-926E-4EF2-BFC2-93D610E35703}"/>
              </a:ext>
            </a:extLst>
          </p:cNvPr>
          <p:cNvSpPr/>
          <p:nvPr userDrawn="1"/>
        </p:nvSpPr>
        <p:spPr>
          <a:xfrm>
            <a:off x="0" y="0"/>
            <a:ext cx="6057900" cy="6857995"/>
          </a:xfrm>
          <a:prstGeom prst="rect">
            <a:avLst/>
          </a:prstGeom>
          <a:solidFill>
            <a:schemeClr val="accent2"/>
          </a:solidFill>
        </p:spPr>
        <p:txBody>
          <a:bodyPr vert="horz" lIns="1296000" tIns="45720" rIns="432000" bIns="45720" rtlCol="0" anchor="ctr">
            <a:normAutofit/>
          </a:bodyPr>
          <a:lstStyle/>
          <a:p>
            <a:pPr lvl="0" indent="0">
              <a:lnSpc>
                <a:spcPct val="100000"/>
              </a:lnSpc>
              <a:spcBef>
                <a:spcPts val="1000"/>
              </a:spcBef>
              <a:buFontTx/>
              <a:buNone/>
            </a:pPr>
            <a:endParaRPr lang="en-US" sz="1400" b="0" i="0" spc="0" noProof="0" dirty="0">
              <a:solidFill>
                <a:schemeClr val="tx2"/>
              </a:solidFill>
              <a:latin typeface="Arial" panose="020B0604020202020204" pitchFamily="34" charset="0"/>
              <a:cs typeface="Arial" panose="020B0604020202020204" pitchFamily="34" charset="0"/>
            </a:endParaRPr>
          </a:p>
        </p:txBody>
      </p:sp>
      <p:sp>
        <p:nvSpPr>
          <p:cNvPr id="9" name="Text Placeholder 8">
            <a:extLst>
              <a:ext uri="{FF2B5EF4-FFF2-40B4-BE49-F238E27FC236}">
                <a16:creationId xmlns:a16="http://schemas.microsoft.com/office/drawing/2014/main" id="{A985C547-771F-4BD4-ADA8-B270DC50BDBC}"/>
              </a:ext>
            </a:extLst>
          </p:cNvPr>
          <p:cNvSpPr>
            <a:spLocks noGrp="1"/>
          </p:cNvSpPr>
          <p:nvPr>
            <p:ph type="body" sz="quarter" idx="17"/>
          </p:nvPr>
        </p:nvSpPr>
        <p:spPr>
          <a:xfrm>
            <a:off x="7718323" y="1074809"/>
            <a:ext cx="3977648" cy="731694"/>
          </a:xfrm>
        </p:spPr>
        <p:txBody>
          <a:bodyPr anchor="ctr">
            <a:normAutofit/>
          </a:bodyPr>
          <a:lstStyle>
            <a:lvl1pPr marL="0" indent="0">
              <a:buNone/>
              <a:defRPr sz="1400"/>
            </a:lvl1pPr>
          </a:lstStyle>
          <a:p>
            <a:pPr lvl="0"/>
            <a:r>
              <a:rPr lang="en-US" noProof="0"/>
              <a:t>Click to edit Master text styles</a:t>
            </a:r>
          </a:p>
        </p:txBody>
      </p:sp>
      <p:sp>
        <p:nvSpPr>
          <p:cNvPr id="16" name="Text Placeholder 8">
            <a:extLst>
              <a:ext uri="{FF2B5EF4-FFF2-40B4-BE49-F238E27FC236}">
                <a16:creationId xmlns:a16="http://schemas.microsoft.com/office/drawing/2014/main" id="{5726DA1D-D34F-4505-9722-98586A88D858}"/>
              </a:ext>
            </a:extLst>
          </p:cNvPr>
          <p:cNvSpPr>
            <a:spLocks noGrp="1"/>
          </p:cNvSpPr>
          <p:nvPr>
            <p:ph type="body" sz="quarter" idx="18"/>
          </p:nvPr>
        </p:nvSpPr>
        <p:spPr>
          <a:xfrm>
            <a:off x="7718323" y="2365537"/>
            <a:ext cx="3977648" cy="731694"/>
          </a:xfrm>
        </p:spPr>
        <p:txBody>
          <a:bodyPr anchor="ctr">
            <a:normAutofit/>
          </a:bodyPr>
          <a:lstStyle>
            <a:lvl1pPr marL="0" indent="0">
              <a:buNone/>
              <a:defRPr sz="1400"/>
            </a:lvl1pPr>
          </a:lstStyle>
          <a:p>
            <a:pPr lvl="0"/>
            <a:r>
              <a:rPr lang="en-US" noProof="0"/>
              <a:t>Click to edit Master text styles</a:t>
            </a:r>
          </a:p>
        </p:txBody>
      </p:sp>
      <p:sp>
        <p:nvSpPr>
          <p:cNvPr id="18" name="Text Placeholder 8">
            <a:extLst>
              <a:ext uri="{FF2B5EF4-FFF2-40B4-BE49-F238E27FC236}">
                <a16:creationId xmlns:a16="http://schemas.microsoft.com/office/drawing/2014/main" id="{DA05F0E8-C4BA-4839-9D3B-C830E7398021}"/>
              </a:ext>
            </a:extLst>
          </p:cNvPr>
          <p:cNvSpPr>
            <a:spLocks noGrp="1"/>
          </p:cNvSpPr>
          <p:nvPr>
            <p:ph type="body" sz="quarter" idx="19"/>
          </p:nvPr>
        </p:nvSpPr>
        <p:spPr>
          <a:xfrm>
            <a:off x="7718323" y="3656265"/>
            <a:ext cx="3977648" cy="731694"/>
          </a:xfrm>
        </p:spPr>
        <p:txBody>
          <a:bodyPr anchor="ctr">
            <a:normAutofit/>
          </a:bodyPr>
          <a:lstStyle>
            <a:lvl1pPr marL="0" indent="0">
              <a:buNone/>
              <a:defRPr sz="1400"/>
            </a:lvl1pPr>
          </a:lstStyle>
          <a:p>
            <a:pPr lvl="0"/>
            <a:r>
              <a:rPr lang="en-US" noProof="0"/>
              <a:t>Click to edit Master text styles</a:t>
            </a:r>
          </a:p>
        </p:txBody>
      </p:sp>
      <p:sp>
        <p:nvSpPr>
          <p:cNvPr id="19" name="Text Placeholder 8">
            <a:extLst>
              <a:ext uri="{FF2B5EF4-FFF2-40B4-BE49-F238E27FC236}">
                <a16:creationId xmlns:a16="http://schemas.microsoft.com/office/drawing/2014/main" id="{3BDE5625-360A-435B-8812-2FFD30C937B1}"/>
              </a:ext>
            </a:extLst>
          </p:cNvPr>
          <p:cNvSpPr>
            <a:spLocks noGrp="1"/>
          </p:cNvSpPr>
          <p:nvPr>
            <p:ph type="body" sz="quarter" idx="20"/>
          </p:nvPr>
        </p:nvSpPr>
        <p:spPr>
          <a:xfrm>
            <a:off x="7718323" y="4946994"/>
            <a:ext cx="3977648" cy="731694"/>
          </a:xfrm>
        </p:spPr>
        <p:txBody>
          <a:bodyPr anchor="ctr">
            <a:normAutofit/>
          </a:bodyPr>
          <a:lstStyle>
            <a:lvl1pPr marL="0" indent="0">
              <a:buNone/>
              <a:defRPr sz="1400"/>
            </a:lvl1pPr>
          </a:lstStyle>
          <a:p>
            <a:pPr lvl="0"/>
            <a:r>
              <a:rPr lang="en-US" noProof="0"/>
              <a:t>Click to edit Master text styles</a:t>
            </a:r>
          </a:p>
        </p:txBody>
      </p:sp>
      <p:sp>
        <p:nvSpPr>
          <p:cNvPr id="15" name="Picture Placeholder 5" title="Decorative">
            <a:extLst>
              <a:ext uri="{FF2B5EF4-FFF2-40B4-BE49-F238E27FC236}">
                <a16:creationId xmlns:a16="http://schemas.microsoft.com/office/drawing/2014/main" id="{EADDC907-00BA-437D-8631-DCDAA19616AC}"/>
              </a:ext>
            </a:extLst>
          </p:cNvPr>
          <p:cNvSpPr>
            <a:spLocks noGrp="1"/>
          </p:cNvSpPr>
          <p:nvPr>
            <p:ph type="pic" sz="quarter" idx="13"/>
          </p:nvPr>
        </p:nvSpPr>
        <p:spPr>
          <a:xfrm>
            <a:off x="6749917" y="1002146"/>
            <a:ext cx="885235" cy="885235"/>
          </a:xfrm>
          <a:prstGeom prst="ellipse">
            <a:avLst/>
          </a:prstGeom>
          <a:solidFill>
            <a:schemeClr val="bg1"/>
          </a:solidFill>
          <a:ln w="19050">
            <a:noFill/>
          </a:ln>
        </p:spPr>
        <p:txBody>
          <a:bodyPr>
            <a:normAutofit/>
          </a:bodyPr>
          <a:lstStyle>
            <a:lvl1pPr>
              <a:defRPr sz="800"/>
            </a:lvl1pPr>
          </a:lstStyle>
          <a:p>
            <a:r>
              <a:rPr lang="en-US" noProof="0" dirty="0"/>
              <a:t>Click icon to add picture</a:t>
            </a:r>
          </a:p>
        </p:txBody>
      </p:sp>
      <p:sp>
        <p:nvSpPr>
          <p:cNvPr id="21" name="Picture Placeholder 5" title="Decorative">
            <a:extLst>
              <a:ext uri="{FF2B5EF4-FFF2-40B4-BE49-F238E27FC236}">
                <a16:creationId xmlns:a16="http://schemas.microsoft.com/office/drawing/2014/main" id="{44A0EDB5-B80A-4225-9741-99690ADBCE8D}"/>
              </a:ext>
            </a:extLst>
          </p:cNvPr>
          <p:cNvSpPr>
            <a:spLocks noGrp="1"/>
          </p:cNvSpPr>
          <p:nvPr>
            <p:ph type="pic" sz="quarter" idx="14"/>
          </p:nvPr>
        </p:nvSpPr>
        <p:spPr>
          <a:xfrm>
            <a:off x="6749917" y="2291505"/>
            <a:ext cx="885235" cy="885235"/>
          </a:xfrm>
          <a:prstGeom prst="ellipse">
            <a:avLst/>
          </a:prstGeom>
          <a:solidFill>
            <a:schemeClr val="bg1"/>
          </a:solidFill>
          <a:ln w="19050">
            <a:noFill/>
          </a:ln>
        </p:spPr>
        <p:txBody>
          <a:bodyPr vert="horz" lIns="91440" tIns="45720" rIns="91440" bIns="45720" rtlCol="0">
            <a:normAutofit/>
          </a:bodyPr>
          <a:lstStyle>
            <a:lvl1pPr>
              <a:defRPr lang="en-US" sz="800" dirty="0"/>
            </a:lvl1pPr>
          </a:lstStyle>
          <a:p>
            <a:pPr lvl="0"/>
            <a:r>
              <a:rPr lang="en-US" noProof="0" dirty="0"/>
              <a:t>Click icon to add picture</a:t>
            </a:r>
          </a:p>
        </p:txBody>
      </p:sp>
      <p:sp>
        <p:nvSpPr>
          <p:cNvPr id="22" name="Picture Placeholder 5" title="Decorative">
            <a:extLst>
              <a:ext uri="{FF2B5EF4-FFF2-40B4-BE49-F238E27FC236}">
                <a16:creationId xmlns:a16="http://schemas.microsoft.com/office/drawing/2014/main" id="{E5C18081-A6EE-421D-96AC-0A7FA46F744A}"/>
              </a:ext>
            </a:extLst>
          </p:cNvPr>
          <p:cNvSpPr>
            <a:spLocks noGrp="1"/>
          </p:cNvSpPr>
          <p:nvPr>
            <p:ph type="pic" sz="quarter" idx="15"/>
          </p:nvPr>
        </p:nvSpPr>
        <p:spPr>
          <a:xfrm>
            <a:off x="6749917" y="3580864"/>
            <a:ext cx="885235" cy="885235"/>
          </a:xfrm>
          <a:prstGeom prst="ellipse">
            <a:avLst/>
          </a:prstGeom>
          <a:solidFill>
            <a:schemeClr val="bg1"/>
          </a:solidFill>
          <a:ln w="19050">
            <a:noFill/>
          </a:ln>
        </p:spPr>
        <p:txBody>
          <a:bodyPr vert="horz" lIns="91440" tIns="45720" rIns="91440" bIns="45720" rtlCol="0">
            <a:normAutofit/>
          </a:bodyPr>
          <a:lstStyle>
            <a:lvl1pPr>
              <a:defRPr lang="en-US" sz="800" dirty="0"/>
            </a:lvl1pPr>
          </a:lstStyle>
          <a:p>
            <a:pPr lvl="0"/>
            <a:r>
              <a:rPr lang="en-US" noProof="0" dirty="0"/>
              <a:t>Click icon to add picture</a:t>
            </a:r>
          </a:p>
        </p:txBody>
      </p:sp>
      <p:sp>
        <p:nvSpPr>
          <p:cNvPr id="23" name="Picture Placeholder 5" title="Decorative">
            <a:extLst>
              <a:ext uri="{FF2B5EF4-FFF2-40B4-BE49-F238E27FC236}">
                <a16:creationId xmlns:a16="http://schemas.microsoft.com/office/drawing/2014/main" id="{1D21CB0A-3210-4B51-85A0-5111AEBA214F}"/>
              </a:ext>
            </a:extLst>
          </p:cNvPr>
          <p:cNvSpPr>
            <a:spLocks noGrp="1"/>
          </p:cNvSpPr>
          <p:nvPr>
            <p:ph type="pic" sz="quarter" idx="16"/>
          </p:nvPr>
        </p:nvSpPr>
        <p:spPr>
          <a:xfrm>
            <a:off x="6749917" y="4870223"/>
            <a:ext cx="885235" cy="885235"/>
          </a:xfrm>
          <a:prstGeom prst="ellipse">
            <a:avLst/>
          </a:prstGeom>
          <a:solidFill>
            <a:schemeClr val="bg1"/>
          </a:solidFill>
          <a:ln w="19050">
            <a:noFill/>
          </a:ln>
        </p:spPr>
        <p:txBody>
          <a:bodyPr vert="horz" lIns="91440" tIns="45720" rIns="91440" bIns="45720" rtlCol="0">
            <a:normAutofit/>
          </a:bodyPr>
          <a:lstStyle>
            <a:lvl1pPr>
              <a:defRPr lang="en-US" sz="800" dirty="0"/>
            </a:lvl1pPr>
          </a:lstStyle>
          <a:p>
            <a:pPr lvl="0"/>
            <a:r>
              <a:rPr lang="en-US" noProof="0" dirty="0"/>
              <a:t>Click icon to add picture</a:t>
            </a:r>
          </a:p>
        </p:txBody>
      </p:sp>
      <p:sp>
        <p:nvSpPr>
          <p:cNvPr id="24" name="Title 1">
            <a:extLst>
              <a:ext uri="{FF2B5EF4-FFF2-40B4-BE49-F238E27FC236}">
                <a16:creationId xmlns:a16="http://schemas.microsoft.com/office/drawing/2014/main" id="{95B2C2DA-ADF3-D44B-8824-9B44E01F747F}"/>
              </a:ext>
            </a:extLst>
          </p:cNvPr>
          <p:cNvSpPr>
            <a:spLocks noGrp="1"/>
          </p:cNvSpPr>
          <p:nvPr>
            <p:ph type="title" hasCustomPrompt="1"/>
          </p:nvPr>
        </p:nvSpPr>
        <p:spPr>
          <a:xfrm>
            <a:off x="841057" y="1100290"/>
            <a:ext cx="4008437" cy="1395208"/>
          </a:xfrm>
        </p:spPr>
        <p:txBody>
          <a:bodyPr lIns="0" anchor="b"/>
          <a:lstStyle>
            <a:lvl1pPr>
              <a:defRPr b="1">
                <a:solidFill>
                  <a:schemeClr val="bg1"/>
                </a:solidFill>
              </a:defRPr>
            </a:lvl1pPr>
          </a:lstStyle>
          <a:p>
            <a:r>
              <a:rPr lang="en-US" noProof="0"/>
              <a:t>Click to Add Slide Title Here</a:t>
            </a:r>
          </a:p>
        </p:txBody>
      </p:sp>
      <p:sp>
        <p:nvSpPr>
          <p:cNvPr id="25" name="Text Placeholder 11">
            <a:extLst>
              <a:ext uri="{FF2B5EF4-FFF2-40B4-BE49-F238E27FC236}">
                <a16:creationId xmlns:a16="http://schemas.microsoft.com/office/drawing/2014/main" id="{6CAA743B-32D9-CE44-9E46-D38DB57EFACE}"/>
              </a:ext>
            </a:extLst>
          </p:cNvPr>
          <p:cNvSpPr>
            <a:spLocks noGrp="1"/>
          </p:cNvSpPr>
          <p:nvPr>
            <p:ph type="body" sz="quarter" idx="12" hasCustomPrompt="1"/>
          </p:nvPr>
        </p:nvSpPr>
        <p:spPr>
          <a:xfrm>
            <a:off x="841058" y="2561159"/>
            <a:ext cx="4008437" cy="602887"/>
          </a:xfrm>
        </p:spPr>
        <p:txBody>
          <a:bodyPr lIns="0" anchor="t">
            <a:normAutofit/>
          </a:bodyPr>
          <a:lstStyle>
            <a:lvl1pPr marL="0" indent="0">
              <a:buNone/>
              <a:defRPr sz="1400" spc="300">
                <a:solidFill>
                  <a:schemeClr val="bg1"/>
                </a:solidFill>
                <a:latin typeface="+mj-lt"/>
              </a:defRPr>
            </a:lvl1pPr>
            <a:lvl2pPr>
              <a:defRPr sz="1100">
                <a:solidFill>
                  <a:schemeClr val="tx2"/>
                </a:solidFill>
              </a:defRPr>
            </a:lvl2pPr>
            <a:lvl3pPr>
              <a:defRPr sz="1050">
                <a:solidFill>
                  <a:schemeClr val="tx2"/>
                </a:solidFill>
              </a:defRPr>
            </a:lvl3pPr>
            <a:lvl4pPr>
              <a:defRPr sz="1000">
                <a:solidFill>
                  <a:schemeClr val="tx2"/>
                </a:solidFill>
              </a:defRPr>
            </a:lvl4pPr>
            <a:lvl5pPr>
              <a:defRPr sz="1000">
                <a:solidFill>
                  <a:schemeClr val="tx2"/>
                </a:solidFill>
              </a:defRPr>
            </a:lvl5pPr>
          </a:lstStyle>
          <a:p>
            <a:pPr lvl="0"/>
            <a:r>
              <a:rPr lang="en-US" noProof="0"/>
              <a:t>SUBTITLE HERE</a:t>
            </a:r>
          </a:p>
        </p:txBody>
      </p:sp>
      <p:sp>
        <p:nvSpPr>
          <p:cNvPr id="26" name="Text Placeholder 6">
            <a:extLst>
              <a:ext uri="{FF2B5EF4-FFF2-40B4-BE49-F238E27FC236}">
                <a16:creationId xmlns:a16="http://schemas.microsoft.com/office/drawing/2014/main" id="{A4E9B315-244E-41A8-B655-63FCC22CCF4C}"/>
              </a:ext>
            </a:extLst>
          </p:cNvPr>
          <p:cNvSpPr>
            <a:spLocks noGrp="1"/>
          </p:cNvSpPr>
          <p:nvPr>
            <p:ph type="body" sz="quarter" idx="11"/>
          </p:nvPr>
        </p:nvSpPr>
        <p:spPr>
          <a:xfrm>
            <a:off x="838200" y="3498661"/>
            <a:ext cx="4008438" cy="2560899"/>
          </a:xfrm>
        </p:spPr>
        <p:txBody>
          <a:bodyPr lIns="0">
            <a:noAutofit/>
          </a:bodyPr>
          <a:lstStyle>
            <a:lvl1pPr marL="0" indent="0">
              <a:lnSpc>
                <a:spcPct val="100000"/>
              </a:lnSpc>
              <a:buNone/>
              <a:defRPr sz="1400">
                <a:solidFill>
                  <a:schemeClr val="bg1"/>
                </a:solidFill>
                <a:latin typeface="+mn-lt"/>
                <a:cs typeface="Arial" panose="020B0604020202020204" pitchFamily="34" charset="0"/>
              </a:defRPr>
            </a:lvl1pPr>
          </a:lstStyle>
          <a:p>
            <a:pPr lvl="0"/>
            <a:r>
              <a:rPr lang="en-US" noProof="0"/>
              <a:t>Click to edit Master text styles</a:t>
            </a:r>
          </a:p>
        </p:txBody>
      </p:sp>
      <p:sp>
        <p:nvSpPr>
          <p:cNvPr id="27" name="Shape 62" title="Decorative">
            <a:extLst>
              <a:ext uri="{FF2B5EF4-FFF2-40B4-BE49-F238E27FC236}">
                <a16:creationId xmlns:a16="http://schemas.microsoft.com/office/drawing/2014/main" id="{E1A23DB6-E067-4A30-8C4B-98B452428518}"/>
              </a:ext>
            </a:extLst>
          </p:cNvPr>
          <p:cNvSpPr/>
          <p:nvPr userDrawn="1"/>
        </p:nvSpPr>
        <p:spPr>
          <a:xfrm rot="16200000" flipV="1">
            <a:off x="1918496" y="2124643"/>
            <a:ext cx="0" cy="2188806"/>
          </a:xfrm>
          <a:prstGeom prst="line">
            <a:avLst/>
          </a:prstGeom>
          <a:ln w="76200">
            <a:solidFill>
              <a:schemeClr val="accent2">
                <a:lumMod val="50000"/>
                <a:lumOff val="50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lang="en-US" sz="1500" noProof="0" dirty="0">
              <a:solidFill>
                <a:schemeClr val="bg1"/>
              </a:solidFill>
            </a:endParaRPr>
          </a:p>
        </p:txBody>
      </p:sp>
    </p:spTree>
    <p:extLst>
      <p:ext uri="{BB962C8B-B14F-4D97-AF65-F5344CB8AC3E}">
        <p14:creationId xmlns:p14="http://schemas.microsoft.com/office/powerpoint/2010/main" val="4144426491"/>
      </p:ext>
    </p:extLst>
  </p:cSld>
  <p:clrMapOvr>
    <a:masterClrMapping/>
  </p:clrMapOvr>
  <p:extLst>
    <p:ext uri="{DCECCB84-F9BA-43D5-87BE-67443E8EF086}">
      <p15:sldGuideLst xmlns:p15="http://schemas.microsoft.com/office/powerpoint/2012/main">
        <p15:guide id="1" orient="horz" pos="2160">
          <p15:clr>
            <a:srgbClr val="FBAE40"/>
          </p15:clr>
        </p15:guide>
        <p15:guide id="2" pos="5382" userDrawn="1">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_Image and Content">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A985C547-771F-4BD4-ADA8-B270DC50BDBC}"/>
              </a:ext>
            </a:extLst>
          </p:cNvPr>
          <p:cNvSpPr>
            <a:spLocks noGrp="1"/>
          </p:cNvSpPr>
          <p:nvPr>
            <p:ph type="body" sz="quarter" idx="17"/>
          </p:nvPr>
        </p:nvSpPr>
        <p:spPr>
          <a:xfrm>
            <a:off x="7718323" y="1058980"/>
            <a:ext cx="3977648" cy="731694"/>
          </a:xfrm>
        </p:spPr>
        <p:txBody>
          <a:bodyPr anchor="ctr">
            <a:normAutofit/>
          </a:bodyPr>
          <a:lstStyle>
            <a:lvl1pPr marL="0" indent="0">
              <a:buNone/>
              <a:defRPr sz="1400"/>
            </a:lvl1pPr>
          </a:lstStyle>
          <a:p>
            <a:pPr lvl="0"/>
            <a:r>
              <a:rPr lang="en-US" noProof="0"/>
              <a:t>Click to edit Master text styles</a:t>
            </a:r>
          </a:p>
        </p:txBody>
      </p:sp>
      <p:sp>
        <p:nvSpPr>
          <p:cNvPr id="16" name="Text Placeholder 8">
            <a:extLst>
              <a:ext uri="{FF2B5EF4-FFF2-40B4-BE49-F238E27FC236}">
                <a16:creationId xmlns:a16="http://schemas.microsoft.com/office/drawing/2014/main" id="{5726DA1D-D34F-4505-9722-98586A88D858}"/>
              </a:ext>
            </a:extLst>
          </p:cNvPr>
          <p:cNvSpPr>
            <a:spLocks noGrp="1"/>
          </p:cNvSpPr>
          <p:nvPr>
            <p:ph type="body" sz="quarter" idx="18"/>
          </p:nvPr>
        </p:nvSpPr>
        <p:spPr>
          <a:xfrm>
            <a:off x="7718323" y="2365537"/>
            <a:ext cx="3977648" cy="731694"/>
          </a:xfrm>
        </p:spPr>
        <p:txBody>
          <a:bodyPr anchor="ctr">
            <a:normAutofit/>
          </a:bodyPr>
          <a:lstStyle>
            <a:lvl1pPr marL="0" indent="0">
              <a:buNone/>
              <a:defRPr sz="1400"/>
            </a:lvl1pPr>
          </a:lstStyle>
          <a:p>
            <a:pPr lvl="0"/>
            <a:r>
              <a:rPr lang="en-US" noProof="0"/>
              <a:t>Click to edit Master text styles</a:t>
            </a:r>
          </a:p>
        </p:txBody>
      </p:sp>
      <p:sp>
        <p:nvSpPr>
          <p:cNvPr id="18" name="Text Placeholder 8">
            <a:extLst>
              <a:ext uri="{FF2B5EF4-FFF2-40B4-BE49-F238E27FC236}">
                <a16:creationId xmlns:a16="http://schemas.microsoft.com/office/drawing/2014/main" id="{DA05F0E8-C4BA-4839-9D3B-C830E7398021}"/>
              </a:ext>
            </a:extLst>
          </p:cNvPr>
          <p:cNvSpPr>
            <a:spLocks noGrp="1"/>
          </p:cNvSpPr>
          <p:nvPr>
            <p:ph type="body" sz="quarter" idx="19"/>
          </p:nvPr>
        </p:nvSpPr>
        <p:spPr>
          <a:xfrm>
            <a:off x="7718323" y="3656265"/>
            <a:ext cx="3977648" cy="731694"/>
          </a:xfrm>
        </p:spPr>
        <p:txBody>
          <a:bodyPr anchor="ctr">
            <a:normAutofit/>
          </a:bodyPr>
          <a:lstStyle>
            <a:lvl1pPr marL="0" indent="0">
              <a:buNone/>
              <a:defRPr sz="1400"/>
            </a:lvl1pPr>
          </a:lstStyle>
          <a:p>
            <a:pPr lvl="0"/>
            <a:r>
              <a:rPr lang="en-US" noProof="0"/>
              <a:t>Click to edit Master text styles</a:t>
            </a:r>
          </a:p>
        </p:txBody>
      </p:sp>
      <p:sp>
        <p:nvSpPr>
          <p:cNvPr id="19" name="Text Placeholder 8">
            <a:extLst>
              <a:ext uri="{FF2B5EF4-FFF2-40B4-BE49-F238E27FC236}">
                <a16:creationId xmlns:a16="http://schemas.microsoft.com/office/drawing/2014/main" id="{3BDE5625-360A-435B-8812-2FFD30C937B1}"/>
              </a:ext>
            </a:extLst>
          </p:cNvPr>
          <p:cNvSpPr>
            <a:spLocks noGrp="1"/>
          </p:cNvSpPr>
          <p:nvPr>
            <p:ph type="body" sz="quarter" idx="20"/>
          </p:nvPr>
        </p:nvSpPr>
        <p:spPr>
          <a:xfrm>
            <a:off x="7718323" y="4946994"/>
            <a:ext cx="3977648" cy="731694"/>
          </a:xfrm>
        </p:spPr>
        <p:txBody>
          <a:bodyPr anchor="ctr">
            <a:normAutofit/>
          </a:bodyPr>
          <a:lstStyle>
            <a:lvl1pPr marL="0" indent="0">
              <a:buNone/>
              <a:defRPr sz="1400"/>
            </a:lvl1pPr>
          </a:lstStyle>
          <a:p>
            <a:pPr lvl="0"/>
            <a:r>
              <a:rPr lang="en-US" noProof="0"/>
              <a:t>Click to edit Master text styles</a:t>
            </a:r>
          </a:p>
        </p:txBody>
      </p:sp>
      <p:sp>
        <p:nvSpPr>
          <p:cNvPr id="14" name="Title 1">
            <a:extLst>
              <a:ext uri="{FF2B5EF4-FFF2-40B4-BE49-F238E27FC236}">
                <a16:creationId xmlns:a16="http://schemas.microsoft.com/office/drawing/2014/main" id="{95B2C2DA-ADF3-D44B-8824-9B44E01F747F}"/>
              </a:ext>
            </a:extLst>
          </p:cNvPr>
          <p:cNvSpPr>
            <a:spLocks noGrp="1"/>
          </p:cNvSpPr>
          <p:nvPr>
            <p:ph type="title" hasCustomPrompt="1"/>
          </p:nvPr>
        </p:nvSpPr>
        <p:spPr>
          <a:xfrm>
            <a:off x="841057" y="1100290"/>
            <a:ext cx="4008437" cy="1395208"/>
          </a:xfrm>
        </p:spPr>
        <p:txBody>
          <a:bodyPr lIns="0" anchor="b"/>
          <a:lstStyle>
            <a:lvl1pPr>
              <a:defRPr b="1"/>
            </a:lvl1pPr>
          </a:lstStyle>
          <a:p>
            <a:r>
              <a:rPr lang="en-US" noProof="0"/>
              <a:t>Click to Add Slide Title Here</a:t>
            </a:r>
          </a:p>
        </p:txBody>
      </p:sp>
      <p:sp>
        <p:nvSpPr>
          <p:cNvPr id="20" name="Text Placeholder 11">
            <a:extLst>
              <a:ext uri="{FF2B5EF4-FFF2-40B4-BE49-F238E27FC236}">
                <a16:creationId xmlns:a16="http://schemas.microsoft.com/office/drawing/2014/main" id="{6CAA743B-32D9-CE44-9E46-D38DB57EFACE}"/>
              </a:ext>
            </a:extLst>
          </p:cNvPr>
          <p:cNvSpPr>
            <a:spLocks noGrp="1"/>
          </p:cNvSpPr>
          <p:nvPr>
            <p:ph type="body" sz="quarter" idx="12" hasCustomPrompt="1"/>
          </p:nvPr>
        </p:nvSpPr>
        <p:spPr>
          <a:xfrm>
            <a:off x="841058" y="2561159"/>
            <a:ext cx="4008437" cy="602887"/>
          </a:xfrm>
        </p:spPr>
        <p:txBody>
          <a:bodyPr lIns="0" anchor="t">
            <a:normAutofit/>
          </a:bodyPr>
          <a:lstStyle>
            <a:lvl1pPr marL="0" indent="0">
              <a:buNone/>
              <a:defRPr sz="1400" spc="300">
                <a:solidFill>
                  <a:schemeClr val="tx2"/>
                </a:solidFill>
                <a:latin typeface="+mj-lt"/>
              </a:defRPr>
            </a:lvl1pPr>
            <a:lvl2pPr>
              <a:defRPr sz="1100">
                <a:solidFill>
                  <a:schemeClr val="tx2"/>
                </a:solidFill>
              </a:defRPr>
            </a:lvl2pPr>
            <a:lvl3pPr>
              <a:defRPr sz="1050">
                <a:solidFill>
                  <a:schemeClr val="tx2"/>
                </a:solidFill>
              </a:defRPr>
            </a:lvl3pPr>
            <a:lvl4pPr>
              <a:defRPr sz="1000">
                <a:solidFill>
                  <a:schemeClr val="tx2"/>
                </a:solidFill>
              </a:defRPr>
            </a:lvl4pPr>
            <a:lvl5pPr>
              <a:defRPr sz="1000">
                <a:solidFill>
                  <a:schemeClr val="tx2"/>
                </a:solidFill>
              </a:defRPr>
            </a:lvl5pPr>
          </a:lstStyle>
          <a:p>
            <a:pPr lvl="0"/>
            <a:r>
              <a:rPr lang="en-US" noProof="0"/>
              <a:t>SUBTITLE HERE</a:t>
            </a:r>
          </a:p>
        </p:txBody>
      </p:sp>
      <p:sp>
        <p:nvSpPr>
          <p:cNvPr id="24" name="Text Placeholder 6">
            <a:extLst>
              <a:ext uri="{FF2B5EF4-FFF2-40B4-BE49-F238E27FC236}">
                <a16:creationId xmlns:a16="http://schemas.microsoft.com/office/drawing/2014/main" id="{A4E9B315-244E-41A8-B655-63FCC22CCF4C}"/>
              </a:ext>
            </a:extLst>
          </p:cNvPr>
          <p:cNvSpPr>
            <a:spLocks noGrp="1"/>
          </p:cNvSpPr>
          <p:nvPr>
            <p:ph type="body" sz="quarter" idx="11"/>
          </p:nvPr>
        </p:nvSpPr>
        <p:spPr>
          <a:xfrm>
            <a:off x="838200" y="3498661"/>
            <a:ext cx="4008438" cy="2560899"/>
          </a:xfrm>
        </p:spPr>
        <p:txBody>
          <a:bodyPr lIns="0">
            <a:noAutofit/>
          </a:bodyPr>
          <a:lstStyle>
            <a:lvl1pPr marL="0" indent="0">
              <a:lnSpc>
                <a:spcPct val="100000"/>
              </a:lnSpc>
              <a:buNone/>
              <a:defRPr sz="1400">
                <a:latin typeface="+mn-lt"/>
                <a:cs typeface="Arial" panose="020B0604020202020204" pitchFamily="34" charset="0"/>
              </a:defRPr>
            </a:lvl1pPr>
          </a:lstStyle>
          <a:p>
            <a:pPr lvl="0"/>
            <a:r>
              <a:rPr lang="en-US" noProof="0"/>
              <a:t>Click to edit Master text styles</a:t>
            </a:r>
          </a:p>
        </p:txBody>
      </p:sp>
      <p:sp>
        <p:nvSpPr>
          <p:cNvPr id="25" name="Shape 62" title="Decorative">
            <a:extLst>
              <a:ext uri="{FF2B5EF4-FFF2-40B4-BE49-F238E27FC236}">
                <a16:creationId xmlns:a16="http://schemas.microsoft.com/office/drawing/2014/main" id="{E1A23DB6-E067-4A30-8C4B-98B452428518}"/>
              </a:ext>
            </a:extLst>
          </p:cNvPr>
          <p:cNvSpPr/>
          <p:nvPr userDrawn="1"/>
        </p:nvSpPr>
        <p:spPr>
          <a:xfrm rot="16200000" flipV="1">
            <a:off x="1918496" y="2124643"/>
            <a:ext cx="0" cy="2188806"/>
          </a:xfrm>
          <a:prstGeom prst="line">
            <a:avLst/>
          </a:prstGeom>
          <a:ln w="76200">
            <a:solidFill>
              <a:schemeClr val="accent1">
                <a:lumMod val="60000"/>
                <a:lumOff val="40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lang="en-US" sz="1500" noProof="0" dirty="0"/>
          </a:p>
        </p:txBody>
      </p:sp>
      <p:sp>
        <p:nvSpPr>
          <p:cNvPr id="2" name="Oval 1">
            <a:extLst>
              <a:ext uri="{FF2B5EF4-FFF2-40B4-BE49-F238E27FC236}">
                <a16:creationId xmlns:a16="http://schemas.microsoft.com/office/drawing/2014/main" id="{7E5B409A-28A1-4F13-9C1C-E15291930DF1}"/>
              </a:ext>
            </a:extLst>
          </p:cNvPr>
          <p:cNvSpPr/>
          <p:nvPr userDrawn="1"/>
        </p:nvSpPr>
        <p:spPr>
          <a:xfrm>
            <a:off x="6721671" y="1047456"/>
            <a:ext cx="754743" cy="75474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Oval 16">
            <a:extLst>
              <a:ext uri="{FF2B5EF4-FFF2-40B4-BE49-F238E27FC236}">
                <a16:creationId xmlns:a16="http://schemas.microsoft.com/office/drawing/2014/main" id="{B0A9508C-D302-4643-AFFA-37BE20A4CF91}"/>
              </a:ext>
            </a:extLst>
          </p:cNvPr>
          <p:cNvSpPr/>
          <p:nvPr userDrawn="1"/>
        </p:nvSpPr>
        <p:spPr>
          <a:xfrm>
            <a:off x="6721671" y="2342488"/>
            <a:ext cx="754743" cy="75474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6" name="Oval 25">
            <a:extLst>
              <a:ext uri="{FF2B5EF4-FFF2-40B4-BE49-F238E27FC236}">
                <a16:creationId xmlns:a16="http://schemas.microsoft.com/office/drawing/2014/main" id="{3C430BF1-F654-4C13-9094-97AE78B80696}"/>
              </a:ext>
            </a:extLst>
          </p:cNvPr>
          <p:cNvSpPr/>
          <p:nvPr userDrawn="1"/>
        </p:nvSpPr>
        <p:spPr>
          <a:xfrm>
            <a:off x="6721671" y="3644740"/>
            <a:ext cx="754743" cy="75474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7" name="Oval 26">
            <a:extLst>
              <a:ext uri="{FF2B5EF4-FFF2-40B4-BE49-F238E27FC236}">
                <a16:creationId xmlns:a16="http://schemas.microsoft.com/office/drawing/2014/main" id="{94F3E6A2-CCB8-4870-9797-40002216D2B3}"/>
              </a:ext>
            </a:extLst>
          </p:cNvPr>
          <p:cNvSpPr/>
          <p:nvPr userDrawn="1"/>
        </p:nvSpPr>
        <p:spPr>
          <a:xfrm>
            <a:off x="6721671" y="4935469"/>
            <a:ext cx="754743" cy="75474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Picture Placeholder 3">
            <a:extLst>
              <a:ext uri="{FF2B5EF4-FFF2-40B4-BE49-F238E27FC236}">
                <a16:creationId xmlns:a16="http://schemas.microsoft.com/office/drawing/2014/main" id="{83725AD6-E3CC-4FAC-94F3-1F4CB56D222F}"/>
              </a:ext>
            </a:extLst>
          </p:cNvPr>
          <p:cNvSpPr>
            <a:spLocks noGrp="1"/>
          </p:cNvSpPr>
          <p:nvPr>
            <p:ph type="pic" sz="quarter" idx="21"/>
          </p:nvPr>
        </p:nvSpPr>
        <p:spPr>
          <a:xfrm>
            <a:off x="6874411" y="1200196"/>
            <a:ext cx="449262" cy="449263"/>
          </a:xfrm>
        </p:spPr>
        <p:txBody>
          <a:bodyPr anchor="ctr">
            <a:normAutofit/>
          </a:bodyPr>
          <a:lstStyle>
            <a:lvl1pPr marL="0" indent="0" algn="ctr">
              <a:buNone/>
              <a:defRPr sz="700">
                <a:solidFill>
                  <a:schemeClr val="bg1"/>
                </a:solidFill>
              </a:defRPr>
            </a:lvl1pPr>
          </a:lstStyle>
          <a:p>
            <a:r>
              <a:rPr lang="en-US" noProof="0" dirty="0"/>
              <a:t>Click icon to add picture</a:t>
            </a:r>
          </a:p>
        </p:txBody>
      </p:sp>
      <p:sp>
        <p:nvSpPr>
          <p:cNvPr id="28" name="Picture Placeholder 3">
            <a:extLst>
              <a:ext uri="{FF2B5EF4-FFF2-40B4-BE49-F238E27FC236}">
                <a16:creationId xmlns:a16="http://schemas.microsoft.com/office/drawing/2014/main" id="{C80D4B49-1275-4A83-A987-EC233FB6CC38}"/>
              </a:ext>
            </a:extLst>
          </p:cNvPr>
          <p:cNvSpPr>
            <a:spLocks noGrp="1"/>
          </p:cNvSpPr>
          <p:nvPr>
            <p:ph type="pic" sz="quarter" idx="22"/>
          </p:nvPr>
        </p:nvSpPr>
        <p:spPr>
          <a:xfrm>
            <a:off x="6874411" y="2506752"/>
            <a:ext cx="449262" cy="449263"/>
          </a:xfrm>
        </p:spPr>
        <p:txBody>
          <a:bodyPr anchor="ctr">
            <a:normAutofit/>
          </a:bodyPr>
          <a:lstStyle>
            <a:lvl1pPr marL="0" indent="0" algn="ctr">
              <a:buNone/>
              <a:defRPr sz="700">
                <a:solidFill>
                  <a:schemeClr val="bg1"/>
                </a:solidFill>
              </a:defRPr>
            </a:lvl1pPr>
          </a:lstStyle>
          <a:p>
            <a:r>
              <a:rPr lang="en-US" noProof="0" dirty="0"/>
              <a:t>Click icon to add picture</a:t>
            </a:r>
          </a:p>
        </p:txBody>
      </p:sp>
      <p:sp>
        <p:nvSpPr>
          <p:cNvPr id="29" name="Picture Placeholder 3">
            <a:extLst>
              <a:ext uri="{FF2B5EF4-FFF2-40B4-BE49-F238E27FC236}">
                <a16:creationId xmlns:a16="http://schemas.microsoft.com/office/drawing/2014/main" id="{7B475AE2-C1A9-4191-A31B-5D6893397E23}"/>
              </a:ext>
            </a:extLst>
          </p:cNvPr>
          <p:cNvSpPr>
            <a:spLocks noGrp="1"/>
          </p:cNvSpPr>
          <p:nvPr>
            <p:ph type="pic" sz="quarter" idx="23"/>
          </p:nvPr>
        </p:nvSpPr>
        <p:spPr>
          <a:xfrm>
            <a:off x="6874411" y="3797479"/>
            <a:ext cx="449262" cy="449263"/>
          </a:xfrm>
        </p:spPr>
        <p:txBody>
          <a:bodyPr anchor="ctr">
            <a:normAutofit/>
          </a:bodyPr>
          <a:lstStyle>
            <a:lvl1pPr marL="0" indent="0" algn="ctr">
              <a:buNone/>
              <a:defRPr sz="700">
                <a:solidFill>
                  <a:schemeClr val="bg1"/>
                </a:solidFill>
              </a:defRPr>
            </a:lvl1pPr>
          </a:lstStyle>
          <a:p>
            <a:r>
              <a:rPr lang="en-US" noProof="0" dirty="0"/>
              <a:t>Click icon to add picture</a:t>
            </a:r>
          </a:p>
        </p:txBody>
      </p:sp>
      <p:sp>
        <p:nvSpPr>
          <p:cNvPr id="30" name="Picture Placeholder 3">
            <a:extLst>
              <a:ext uri="{FF2B5EF4-FFF2-40B4-BE49-F238E27FC236}">
                <a16:creationId xmlns:a16="http://schemas.microsoft.com/office/drawing/2014/main" id="{C29F28E2-C28B-447C-818F-8676A82EEAA9}"/>
              </a:ext>
            </a:extLst>
          </p:cNvPr>
          <p:cNvSpPr>
            <a:spLocks noGrp="1"/>
          </p:cNvSpPr>
          <p:nvPr>
            <p:ph type="pic" sz="quarter" idx="24"/>
          </p:nvPr>
        </p:nvSpPr>
        <p:spPr>
          <a:xfrm>
            <a:off x="6874411" y="5088208"/>
            <a:ext cx="449262" cy="449263"/>
          </a:xfrm>
        </p:spPr>
        <p:txBody>
          <a:bodyPr anchor="ctr">
            <a:normAutofit/>
          </a:bodyPr>
          <a:lstStyle>
            <a:lvl1pPr marL="0" indent="0" algn="ctr">
              <a:buNone/>
              <a:defRPr sz="700">
                <a:solidFill>
                  <a:schemeClr val="bg1"/>
                </a:solidFill>
              </a:defRPr>
            </a:lvl1pPr>
          </a:lstStyle>
          <a:p>
            <a:r>
              <a:rPr lang="en-US" noProof="0" dirty="0"/>
              <a:t>Click icon to add picture</a:t>
            </a:r>
          </a:p>
        </p:txBody>
      </p:sp>
    </p:spTree>
    <p:extLst>
      <p:ext uri="{BB962C8B-B14F-4D97-AF65-F5344CB8AC3E}">
        <p14:creationId xmlns:p14="http://schemas.microsoft.com/office/powerpoint/2010/main" val="2219225103"/>
      </p:ext>
    </p:extLst>
  </p:cSld>
  <p:clrMapOvr>
    <a:masterClrMapping/>
  </p:clrMapOvr>
  <p:extLst>
    <p:ext uri="{DCECCB84-F9BA-43D5-87BE-67443E8EF086}">
      <p15:sldGuideLst xmlns:p15="http://schemas.microsoft.com/office/powerpoint/2012/main">
        <p15:guide id="1" orient="horz" pos="2160">
          <p15:clr>
            <a:srgbClr val="FBAE40"/>
          </p15:clr>
        </p15:guide>
        <p15:guide id="2" pos="3863">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Image and Content">
    <p:spTree>
      <p:nvGrpSpPr>
        <p:cNvPr id="1" name=""/>
        <p:cNvGrpSpPr/>
        <p:nvPr/>
      </p:nvGrpSpPr>
      <p:grpSpPr>
        <a:xfrm>
          <a:off x="0" y="0"/>
          <a:ext cx="0" cy="0"/>
          <a:chOff x="0" y="0"/>
          <a:chExt cx="0" cy="0"/>
        </a:xfrm>
      </p:grpSpPr>
      <p:sp>
        <p:nvSpPr>
          <p:cNvPr id="7" name="Rectangle 6" title="Decorative">
            <a:extLst>
              <a:ext uri="{FF2B5EF4-FFF2-40B4-BE49-F238E27FC236}">
                <a16:creationId xmlns:a16="http://schemas.microsoft.com/office/drawing/2014/main" id="{BC0DB138-926E-4EF2-BFC2-93D610E35703}"/>
              </a:ext>
            </a:extLst>
          </p:cNvPr>
          <p:cNvSpPr/>
          <p:nvPr userDrawn="1"/>
        </p:nvSpPr>
        <p:spPr>
          <a:xfrm>
            <a:off x="0" y="3721472"/>
            <a:ext cx="12192000" cy="3136523"/>
          </a:xfrm>
          <a:prstGeom prst="rect">
            <a:avLst/>
          </a:prstGeom>
          <a:solidFill>
            <a:schemeClr val="accent2"/>
          </a:solidFill>
        </p:spPr>
        <p:txBody>
          <a:bodyPr vert="horz" lIns="1296000" tIns="45720" rIns="432000" bIns="45720" rtlCol="0" anchor="ctr">
            <a:normAutofit/>
          </a:bodyPr>
          <a:lstStyle/>
          <a:p>
            <a:pPr lvl="0" indent="0">
              <a:lnSpc>
                <a:spcPct val="100000"/>
              </a:lnSpc>
              <a:spcBef>
                <a:spcPts val="1000"/>
              </a:spcBef>
              <a:buFontTx/>
              <a:buNone/>
            </a:pPr>
            <a:endParaRPr lang="en-US" sz="1400" b="0" i="0" spc="0" noProof="0" dirty="0">
              <a:solidFill>
                <a:schemeClr val="tx2"/>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95B2C2DA-ADF3-D44B-8824-9B44E01F747F}"/>
              </a:ext>
            </a:extLst>
          </p:cNvPr>
          <p:cNvSpPr>
            <a:spLocks noGrp="1"/>
          </p:cNvSpPr>
          <p:nvPr>
            <p:ph type="title" hasCustomPrompt="1"/>
          </p:nvPr>
        </p:nvSpPr>
        <p:spPr>
          <a:xfrm>
            <a:off x="668543" y="358610"/>
            <a:ext cx="10854914" cy="804759"/>
          </a:xfrm>
        </p:spPr>
        <p:txBody>
          <a:bodyPr lIns="0" anchor="b">
            <a:normAutofit/>
          </a:bodyPr>
          <a:lstStyle>
            <a:lvl1pPr algn="ctr">
              <a:defRPr sz="4000" b="1"/>
            </a:lvl1pPr>
          </a:lstStyle>
          <a:p>
            <a:r>
              <a:rPr lang="en-US" noProof="0"/>
              <a:t>Click to Add Slide Title Here</a:t>
            </a:r>
          </a:p>
        </p:txBody>
      </p:sp>
      <p:sp>
        <p:nvSpPr>
          <p:cNvPr id="6" name="Picture Placeholder 5" title="Decorative">
            <a:extLst>
              <a:ext uri="{FF2B5EF4-FFF2-40B4-BE49-F238E27FC236}">
                <a16:creationId xmlns:a16="http://schemas.microsoft.com/office/drawing/2014/main" id="{8C7AA169-6546-4620-BD7B-7B36553C28F7}"/>
              </a:ext>
            </a:extLst>
          </p:cNvPr>
          <p:cNvSpPr>
            <a:spLocks noGrp="1"/>
          </p:cNvSpPr>
          <p:nvPr>
            <p:ph type="pic" sz="quarter" idx="13"/>
          </p:nvPr>
        </p:nvSpPr>
        <p:spPr>
          <a:xfrm>
            <a:off x="1378803" y="2592710"/>
            <a:ext cx="973759" cy="973759"/>
          </a:xfrm>
          <a:prstGeom prst="ellipse">
            <a:avLst/>
          </a:prstGeom>
          <a:solidFill>
            <a:schemeClr val="bg1"/>
          </a:solidFill>
          <a:ln w="19050">
            <a:noFill/>
          </a:ln>
        </p:spPr>
        <p:txBody>
          <a:bodyPr>
            <a:normAutofit/>
          </a:bodyPr>
          <a:lstStyle>
            <a:lvl1pPr>
              <a:defRPr sz="800"/>
            </a:lvl1pPr>
          </a:lstStyle>
          <a:p>
            <a:r>
              <a:rPr lang="en-US" noProof="0" dirty="0"/>
              <a:t>Click icon to add picture</a:t>
            </a:r>
          </a:p>
        </p:txBody>
      </p:sp>
      <p:sp>
        <p:nvSpPr>
          <p:cNvPr id="11" name="Picture Placeholder 5" title="Decorative">
            <a:extLst>
              <a:ext uri="{FF2B5EF4-FFF2-40B4-BE49-F238E27FC236}">
                <a16:creationId xmlns:a16="http://schemas.microsoft.com/office/drawing/2014/main" id="{CE9C16DA-A24B-4516-BCC8-C747730478D8}"/>
              </a:ext>
            </a:extLst>
          </p:cNvPr>
          <p:cNvSpPr>
            <a:spLocks noGrp="1"/>
          </p:cNvSpPr>
          <p:nvPr>
            <p:ph type="pic" sz="quarter" idx="14"/>
          </p:nvPr>
        </p:nvSpPr>
        <p:spPr>
          <a:xfrm>
            <a:off x="4226108" y="2592710"/>
            <a:ext cx="973759" cy="973759"/>
          </a:xfrm>
          <a:prstGeom prst="ellipse">
            <a:avLst/>
          </a:prstGeom>
          <a:solidFill>
            <a:schemeClr val="bg1"/>
          </a:solidFill>
          <a:ln w="19050">
            <a:noFill/>
          </a:ln>
        </p:spPr>
        <p:txBody>
          <a:bodyPr vert="horz" lIns="91440" tIns="45720" rIns="91440" bIns="45720" rtlCol="0">
            <a:normAutofit/>
          </a:bodyPr>
          <a:lstStyle>
            <a:lvl1pPr>
              <a:defRPr lang="en-US" sz="800" dirty="0"/>
            </a:lvl1pPr>
          </a:lstStyle>
          <a:p>
            <a:pPr lvl="0"/>
            <a:r>
              <a:rPr lang="en-US" noProof="0" dirty="0"/>
              <a:t>Click icon to add picture</a:t>
            </a:r>
          </a:p>
        </p:txBody>
      </p:sp>
      <p:sp>
        <p:nvSpPr>
          <p:cNvPr id="13" name="Picture Placeholder 5" title="Decorative">
            <a:extLst>
              <a:ext uri="{FF2B5EF4-FFF2-40B4-BE49-F238E27FC236}">
                <a16:creationId xmlns:a16="http://schemas.microsoft.com/office/drawing/2014/main" id="{A498122E-BB6F-4765-B85E-6410B9CE17AC}"/>
              </a:ext>
            </a:extLst>
          </p:cNvPr>
          <p:cNvSpPr>
            <a:spLocks noGrp="1"/>
          </p:cNvSpPr>
          <p:nvPr>
            <p:ph type="pic" sz="quarter" idx="15"/>
          </p:nvPr>
        </p:nvSpPr>
        <p:spPr>
          <a:xfrm>
            <a:off x="7073413" y="2592710"/>
            <a:ext cx="973759" cy="973759"/>
          </a:xfrm>
          <a:prstGeom prst="ellipse">
            <a:avLst/>
          </a:prstGeom>
          <a:solidFill>
            <a:schemeClr val="bg1"/>
          </a:solidFill>
          <a:ln w="19050">
            <a:noFill/>
          </a:ln>
        </p:spPr>
        <p:txBody>
          <a:bodyPr vert="horz" lIns="91440" tIns="45720" rIns="91440" bIns="45720" rtlCol="0">
            <a:normAutofit/>
          </a:bodyPr>
          <a:lstStyle>
            <a:lvl1pPr>
              <a:defRPr lang="en-US" sz="800" dirty="0"/>
            </a:lvl1pPr>
          </a:lstStyle>
          <a:p>
            <a:pPr lvl="0"/>
            <a:r>
              <a:rPr lang="en-US" noProof="0" dirty="0"/>
              <a:t>Click icon to add picture</a:t>
            </a:r>
          </a:p>
        </p:txBody>
      </p:sp>
      <p:sp>
        <p:nvSpPr>
          <p:cNvPr id="14" name="Picture Placeholder 5" title="Decorative">
            <a:extLst>
              <a:ext uri="{FF2B5EF4-FFF2-40B4-BE49-F238E27FC236}">
                <a16:creationId xmlns:a16="http://schemas.microsoft.com/office/drawing/2014/main" id="{D19B2F25-5E98-4166-8476-BE599D16121D}"/>
              </a:ext>
            </a:extLst>
          </p:cNvPr>
          <p:cNvSpPr>
            <a:spLocks noGrp="1"/>
          </p:cNvSpPr>
          <p:nvPr>
            <p:ph type="pic" sz="quarter" idx="16"/>
          </p:nvPr>
        </p:nvSpPr>
        <p:spPr>
          <a:xfrm>
            <a:off x="9920718" y="2592710"/>
            <a:ext cx="973759" cy="973759"/>
          </a:xfrm>
          <a:prstGeom prst="ellipse">
            <a:avLst/>
          </a:prstGeom>
          <a:solidFill>
            <a:schemeClr val="bg1"/>
          </a:solidFill>
          <a:ln w="19050">
            <a:noFill/>
          </a:ln>
        </p:spPr>
        <p:txBody>
          <a:bodyPr vert="horz" lIns="91440" tIns="45720" rIns="91440" bIns="45720" rtlCol="0">
            <a:normAutofit/>
          </a:bodyPr>
          <a:lstStyle>
            <a:lvl1pPr>
              <a:defRPr lang="en-US" sz="800" dirty="0"/>
            </a:lvl1pPr>
          </a:lstStyle>
          <a:p>
            <a:pPr lvl="0"/>
            <a:r>
              <a:rPr lang="en-US" noProof="0" dirty="0"/>
              <a:t>Click icon to add picture</a:t>
            </a:r>
          </a:p>
        </p:txBody>
      </p:sp>
      <p:sp>
        <p:nvSpPr>
          <p:cNvPr id="9" name="Text Placeholder 8">
            <a:extLst>
              <a:ext uri="{FF2B5EF4-FFF2-40B4-BE49-F238E27FC236}">
                <a16:creationId xmlns:a16="http://schemas.microsoft.com/office/drawing/2014/main" id="{A985C547-771F-4BD4-ADA8-B270DC50BDBC}"/>
              </a:ext>
            </a:extLst>
          </p:cNvPr>
          <p:cNvSpPr>
            <a:spLocks noGrp="1"/>
          </p:cNvSpPr>
          <p:nvPr>
            <p:ph type="body" sz="quarter" idx="17"/>
          </p:nvPr>
        </p:nvSpPr>
        <p:spPr>
          <a:xfrm>
            <a:off x="630780" y="3920809"/>
            <a:ext cx="2469806" cy="731694"/>
          </a:xfrm>
        </p:spPr>
        <p:txBody>
          <a:bodyPr anchor="t">
            <a:normAutofit/>
          </a:bodyPr>
          <a:lstStyle>
            <a:lvl1pPr marL="0" indent="0" algn="ctr">
              <a:buNone/>
              <a:defRPr sz="1400">
                <a:solidFill>
                  <a:schemeClr val="bg1"/>
                </a:solidFill>
              </a:defRPr>
            </a:lvl1pPr>
          </a:lstStyle>
          <a:p>
            <a:pPr lvl="0"/>
            <a:r>
              <a:rPr lang="en-US" noProof="0"/>
              <a:t>Click to edit Master text styles</a:t>
            </a:r>
          </a:p>
        </p:txBody>
      </p:sp>
      <p:sp>
        <p:nvSpPr>
          <p:cNvPr id="16" name="Text Placeholder 8">
            <a:extLst>
              <a:ext uri="{FF2B5EF4-FFF2-40B4-BE49-F238E27FC236}">
                <a16:creationId xmlns:a16="http://schemas.microsoft.com/office/drawing/2014/main" id="{5726DA1D-D34F-4505-9722-98586A88D858}"/>
              </a:ext>
            </a:extLst>
          </p:cNvPr>
          <p:cNvSpPr>
            <a:spLocks noGrp="1"/>
          </p:cNvSpPr>
          <p:nvPr>
            <p:ph type="body" sz="quarter" idx="18"/>
          </p:nvPr>
        </p:nvSpPr>
        <p:spPr>
          <a:xfrm>
            <a:off x="3476825" y="3923752"/>
            <a:ext cx="2469806" cy="731694"/>
          </a:xfrm>
        </p:spPr>
        <p:txBody>
          <a:bodyPr anchor="t">
            <a:normAutofit/>
          </a:bodyPr>
          <a:lstStyle>
            <a:lvl1pPr marL="0" indent="0" algn="ctr">
              <a:buNone/>
              <a:defRPr sz="1400">
                <a:solidFill>
                  <a:schemeClr val="bg1"/>
                </a:solidFill>
              </a:defRPr>
            </a:lvl1pPr>
          </a:lstStyle>
          <a:p>
            <a:pPr lvl="0"/>
            <a:r>
              <a:rPr lang="en-US" noProof="0"/>
              <a:t>Click to edit Master text styles</a:t>
            </a:r>
          </a:p>
        </p:txBody>
      </p:sp>
      <p:sp>
        <p:nvSpPr>
          <p:cNvPr id="18" name="Text Placeholder 8">
            <a:extLst>
              <a:ext uri="{FF2B5EF4-FFF2-40B4-BE49-F238E27FC236}">
                <a16:creationId xmlns:a16="http://schemas.microsoft.com/office/drawing/2014/main" id="{DA05F0E8-C4BA-4839-9D3B-C830E7398021}"/>
              </a:ext>
            </a:extLst>
          </p:cNvPr>
          <p:cNvSpPr>
            <a:spLocks noGrp="1"/>
          </p:cNvSpPr>
          <p:nvPr>
            <p:ph type="body" sz="quarter" idx="19"/>
          </p:nvPr>
        </p:nvSpPr>
        <p:spPr>
          <a:xfrm>
            <a:off x="6322870" y="3920809"/>
            <a:ext cx="2469806" cy="731694"/>
          </a:xfrm>
        </p:spPr>
        <p:txBody>
          <a:bodyPr anchor="t">
            <a:normAutofit/>
          </a:bodyPr>
          <a:lstStyle>
            <a:lvl1pPr marL="0" indent="0" algn="ctr">
              <a:buNone/>
              <a:defRPr sz="1400">
                <a:solidFill>
                  <a:schemeClr val="bg1"/>
                </a:solidFill>
              </a:defRPr>
            </a:lvl1pPr>
          </a:lstStyle>
          <a:p>
            <a:pPr lvl="0"/>
            <a:r>
              <a:rPr lang="en-US" noProof="0"/>
              <a:t>Click to edit Master text styles</a:t>
            </a:r>
          </a:p>
        </p:txBody>
      </p:sp>
      <p:sp>
        <p:nvSpPr>
          <p:cNvPr id="19" name="Text Placeholder 8">
            <a:extLst>
              <a:ext uri="{FF2B5EF4-FFF2-40B4-BE49-F238E27FC236}">
                <a16:creationId xmlns:a16="http://schemas.microsoft.com/office/drawing/2014/main" id="{3BDE5625-360A-435B-8812-2FFD30C937B1}"/>
              </a:ext>
            </a:extLst>
          </p:cNvPr>
          <p:cNvSpPr>
            <a:spLocks noGrp="1"/>
          </p:cNvSpPr>
          <p:nvPr>
            <p:ph type="body" sz="quarter" idx="20"/>
          </p:nvPr>
        </p:nvSpPr>
        <p:spPr>
          <a:xfrm>
            <a:off x="9168916" y="3916626"/>
            <a:ext cx="2469806" cy="731694"/>
          </a:xfrm>
        </p:spPr>
        <p:txBody>
          <a:bodyPr anchor="t">
            <a:normAutofit/>
          </a:bodyPr>
          <a:lstStyle>
            <a:lvl1pPr marL="0" indent="0" algn="ctr">
              <a:buNone/>
              <a:defRPr sz="1400">
                <a:solidFill>
                  <a:schemeClr val="bg1"/>
                </a:solidFill>
              </a:defRPr>
            </a:lvl1pPr>
          </a:lstStyle>
          <a:p>
            <a:pPr lvl="0"/>
            <a:r>
              <a:rPr lang="en-US" noProof="0"/>
              <a:t>Click to edit Master text styles</a:t>
            </a:r>
          </a:p>
        </p:txBody>
      </p:sp>
      <p:sp>
        <p:nvSpPr>
          <p:cNvPr id="20" name="Text Placeholder 6">
            <a:extLst>
              <a:ext uri="{FF2B5EF4-FFF2-40B4-BE49-F238E27FC236}">
                <a16:creationId xmlns:a16="http://schemas.microsoft.com/office/drawing/2014/main" id="{A4E9B315-244E-41A8-B655-63FCC22CCF4C}"/>
              </a:ext>
            </a:extLst>
          </p:cNvPr>
          <p:cNvSpPr>
            <a:spLocks noGrp="1"/>
          </p:cNvSpPr>
          <p:nvPr>
            <p:ph type="body" sz="quarter" idx="11"/>
          </p:nvPr>
        </p:nvSpPr>
        <p:spPr>
          <a:xfrm>
            <a:off x="668544" y="1489701"/>
            <a:ext cx="10854914" cy="541483"/>
          </a:xfrm>
        </p:spPr>
        <p:txBody>
          <a:bodyPr lIns="0">
            <a:noAutofit/>
          </a:bodyPr>
          <a:lstStyle>
            <a:lvl1pPr marL="0" indent="0" algn="ctr">
              <a:lnSpc>
                <a:spcPct val="100000"/>
              </a:lnSpc>
              <a:buNone/>
              <a:defRPr sz="1400">
                <a:latin typeface="+mj-lt"/>
                <a:cs typeface="Arial" panose="020B0604020202020204" pitchFamily="34" charset="0"/>
              </a:defRPr>
            </a:lvl1pPr>
          </a:lstStyle>
          <a:p>
            <a:pPr lvl="0"/>
            <a:r>
              <a:rPr lang="en-US" noProof="0"/>
              <a:t>Click to edit Master text styles</a:t>
            </a:r>
          </a:p>
        </p:txBody>
      </p:sp>
      <p:sp>
        <p:nvSpPr>
          <p:cNvPr id="15" name="Shape 62" title="Decorative">
            <a:extLst>
              <a:ext uri="{FF2B5EF4-FFF2-40B4-BE49-F238E27FC236}">
                <a16:creationId xmlns:a16="http://schemas.microsoft.com/office/drawing/2014/main" id="{E1A23DB6-E067-4A30-8C4B-98B452428518}"/>
              </a:ext>
            </a:extLst>
          </p:cNvPr>
          <p:cNvSpPr/>
          <p:nvPr userDrawn="1"/>
        </p:nvSpPr>
        <p:spPr>
          <a:xfrm rot="16200000" flipV="1">
            <a:off x="6096000" y="222583"/>
            <a:ext cx="0" cy="2188805"/>
          </a:xfrm>
          <a:prstGeom prst="line">
            <a:avLst/>
          </a:prstGeom>
          <a:ln w="76200">
            <a:solidFill>
              <a:schemeClr val="accent2">
                <a:lumMod val="75000"/>
                <a:lumOff val="25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lang="en-US" sz="1500" noProof="0" dirty="0"/>
          </a:p>
        </p:txBody>
      </p:sp>
    </p:spTree>
    <p:extLst>
      <p:ext uri="{BB962C8B-B14F-4D97-AF65-F5344CB8AC3E}">
        <p14:creationId xmlns:p14="http://schemas.microsoft.com/office/powerpoint/2010/main" val="638410284"/>
      </p:ext>
    </p:extLst>
  </p:cSld>
  <p:clrMapOvr>
    <a:masterClrMapping/>
  </p:clrMapOvr>
  <p:extLst>
    <p:ext uri="{DCECCB84-F9BA-43D5-87BE-67443E8EF086}">
      <p15:sldGuideLst xmlns:p15="http://schemas.microsoft.com/office/powerpoint/2012/main">
        <p15:guide id="1" orient="horz" pos="2160">
          <p15:clr>
            <a:srgbClr val="FBAE40"/>
          </p15:clr>
        </p15:guide>
        <p15:guide id="2" pos="3864">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_Image and Content">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A985C547-771F-4BD4-ADA8-B270DC50BDBC}"/>
              </a:ext>
            </a:extLst>
          </p:cNvPr>
          <p:cNvSpPr>
            <a:spLocks noGrp="1"/>
          </p:cNvSpPr>
          <p:nvPr>
            <p:ph type="body" sz="quarter" idx="17"/>
          </p:nvPr>
        </p:nvSpPr>
        <p:spPr>
          <a:xfrm>
            <a:off x="630780" y="4601529"/>
            <a:ext cx="2469806" cy="1562154"/>
          </a:xfrm>
        </p:spPr>
        <p:txBody>
          <a:bodyPr anchor="t">
            <a:normAutofit/>
          </a:bodyPr>
          <a:lstStyle>
            <a:lvl1pPr marL="0" indent="0" algn="ctr">
              <a:buNone/>
              <a:defRPr sz="1400"/>
            </a:lvl1pPr>
          </a:lstStyle>
          <a:p>
            <a:pPr lvl="0"/>
            <a:r>
              <a:rPr lang="en-US" noProof="0"/>
              <a:t>Click to edit Master text styles</a:t>
            </a:r>
          </a:p>
        </p:txBody>
      </p:sp>
      <p:sp>
        <p:nvSpPr>
          <p:cNvPr id="16" name="Text Placeholder 8">
            <a:extLst>
              <a:ext uri="{FF2B5EF4-FFF2-40B4-BE49-F238E27FC236}">
                <a16:creationId xmlns:a16="http://schemas.microsoft.com/office/drawing/2014/main" id="{5726DA1D-D34F-4505-9722-98586A88D858}"/>
              </a:ext>
            </a:extLst>
          </p:cNvPr>
          <p:cNvSpPr>
            <a:spLocks noGrp="1"/>
          </p:cNvSpPr>
          <p:nvPr>
            <p:ph type="body" sz="quarter" idx="18"/>
          </p:nvPr>
        </p:nvSpPr>
        <p:spPr>
          <a:xfrm>
            <a:off x="3476825" y="4604472"/>
            <a:ext cx="2469806" cy="1562154"/>
          </a:xfrm>
        </p:spPr>
        <p:txBody>
          <a:bodyPr anchor="t">
            <a:normAutofit/>
          </a:bodyPr>
          <a:lstStyle>
            <a:lvl1pPr marL="0" indent="0" algn="ctr">
              <a:buNone/>
              <a:defRPr sz="1400"/>
            </a:lvl1pPr>
          </a:lstStyle>
          <a:p>
            <a:pPr lvl="0"/>
            <a:r>
              <a:rPr lang="en-US" noProof="0"/>
              <a:t>Click to edit Master text styles</a:t>
            </a:r>
          </a:p>
        </p:txBody>
      </p:sp>
      <p:sp>
        <p:nvSpPr>
          <p:cNvPr id="18" name="Text Placeholder 8">
            <a:extLst>
              <a:ext uri="{FF2B5EF4-FFF2-40B4-BE49-F238E27FC236}">
                <a16:creationId xmlns:a16="http://schemas.microsoft.com/office/drawing/2014/main" id="{DA05F0E8-C4BA-4839-9D3B-C830E7398021}"/>
              </a:ext>
            </a:extLst>
          </p:cNvPr>
          <p:cNvSpPr>
            <a:spLocks noGrp="1"/>
          </p:cNvSpPr>
          <p:nvPr>
            <p:ph type="body" sz="quarter" idx="19"/>
          </p:nvPr>
        </p:nvSpPr>
        <p:spPr>
          <a:xfrm>
            <a:off x="6322870" y="4601529"/>
            <a:ext cx="2469806" cy="1562154"/>
          </a:xfrm>
        </p:spPr>
        <p:txBody>
          <a:bodyPr anchor="t">
            <a:normAutofit/>
          </a:bodyPr>
          <a:lstStyle>
            <a:lvl1pPr marL="0" indent="0" algn="ctr">
              <a:buNone/>
              <a:defRPr sz="1400"/>
            </a:lvl1pPr>
          </a:lstStyle>
          <a:p>
            <a:pPr lvl="0"/>
            <a:r>
              <a:rPr lang="en-US" noProof="0"/>
              <a:t>Click to edit Master text styles</a:t>
            </a:r>
          </a:p>
        </p:txBody>
      </p:sp>
      <p:sp>
        <p:nvSpPr>
          <p:cNvPr id="19" name="Text Placeholder 8">
            <a:extLst>
              <a:ext uri="{FF2B5EF4-FFF2-40B4-BE49-F238E27FC236}">
                <a16:creationId xmlns:a16="http://schemas.microsoft.com/office/drawing/2014/main" id="{3BDE5625-360A-435B-8812-2FFD30C937B1}"/>
              </a:ext>
            </a:extLst>
          </p:cNvPr>
          <p:cNvSpPr>
            <a:spLocks noGrp="1"/>
          </p:cNvSpPr>
          <p:nvPr>
            <p:ph type="body" sz="quarter" idx="20"/>
          </p:nvPr>
        </p:nvSpPr>
        <p:spPr>
          <a:xfrm>
            <a:off x="9168916" y="4597346"/>
            <a:ext cx="2469806" cy="1562154"/>
          </a:xfrm>
        </p:spPr>
        <p:txBody>
          <a:bodyPr anchor="t">
            <a:normAutofit/>
          </a:bodyPr>
          <a:lstStyle>
            <a:lvl1pPr marL="0" indent="0" algn="ctr">
              <a:buNone/>
              <a:defRPr sz="1400"/>
            </a:lvl1pPr>
          </a:lstStyle>
          <a:p>
            <a:pPr lvl="0"/>
            <a:r>
              <a:rPr lang="en-US" noProof="0"/>
              <a:t>Click to edit Master text styles</a:t>
            </a:r>
          </a:p>
        </p:txBody>
      </p:sp>
      <p:sp>
        <p:nvSpPr>
          <p:cNvPr id="12" name="Title 1">
            <a:extLst>
              <a:ext uri="{FF2B5EF4-FFF2-40B4-BE49-F238E27FC236}">
                <a16:creationId xmlns:a16="http://schemas.microsoft.com/office/drawing/2014/main" id="{95B2C2DA-ADF3-D44B-8824-9B44E01F747F}"/>
              </a:ext>
            </a:extLst>
          </p:cNvPr>
          <p:cNvSpPr>
            <a:spLocks noGrp="1"/>
          </p:cNvSpPr>
          <p:nvPr>
            <p:ph type="title" hasCustomPrompt="1"/>
          </p:nvPr>
        </p:nvSpPr>
        <p:spPr>
          <a:xfrm>
            <a:off x="668543" y="358610"/>
            <a:ext cx="10854914" cy="804759"/>
          </a:xfrm>
        </p:spPr>
        <p:txBody>
          <a:bodyPr lIns="0" anchor="b">
            <a:normAutofit/>
          </a:bodyPr>
          <a:lstStyle>
            <a:lvl1pPr algn="ctr">
              <a:defRPr sz="4000" b="1"/>
            </a:lvl1pPr>
          </a:lstStyle>
          <a:p>
            <a:r>
              <a:rPr lang="en-US" noProof="0"/>
              <a:t>Click to Add Slide Title Here</a:t>
            </a:r>
          </a:p>
        </p:txBody>
      </p:sp>
      <p:sp>
        <p:nvSpPr>
          <p:cNvPr id="15" name="Text Placeholder 6">
            <a:extLst>
              <a:ext uri="{FF2B5EF4-FFF2-40B4-BE49-F238E27FC236}">
                <a16:creationId xmlns:a16="http://schemas.microsoft.com/office/drawing/2014/main" id="{A4E9B315-244E-41A8-B655-63FCC22CCF4C}"/>
              </a:ext>
            </a:extLst>
          </p:cNvPr>
          <p:cNvSpPr>
            <a:spLocks noGrp="1"/>
          </p:cNvSpPr>
          <p:nvPr>
            <p:ph type="body" sz="quarter" idx="11"/>
          </p:nvPr>
        </p:nvSpPr>
        <p:spPr>
          <a:xfrm>
            <a:off x="668544" y="1489701"/>
            <a:ext cx="10854914" cy="731691"/>
          </a:xfrm>
        </p:spPr>
        <p:txBody>
          <a:bodyPr lIns="0">
            <a:noAutofit/>
          </a:bodyPr>
          <a:lstStyle>
            <a:lvl1pPr marL="0" indent="0" algn="ctr">
              <a:lnSpc>
                <a:spcPct val="100000"/>
              </a:lnSpc>
              <a:buNone/>
              <a:defRPr sz="1400">
                <a:latin typeface="+mj-lt"/>
                <a:cs typeface="Arial" panose="020B0604020202020204" pitchFamily="34" charset="0"/>
              </a:defRPr>
            </a:lvl1pPr>
          </a:lstStyle>
          <a:p>
            <a:pPr lvl="0"/>
            <a:r>
              <a:rPr lang="en-US" noProof="0"/>
              <a:t>Click to edit Master text styles</a:t>
            </a:r>
          </a:p>
        </p:txBody>
      </p:sp>
      <p:sp>
        <p:nvSpPr>
          <p:cNvPr id="17" name="Shape 62" title="Decorative">
            <a:extLst>
              <a:ext uri="{FF2B5EF4-FFF2-40B4-BE49-F238E27FC236}">
                <a16:creationId xmlns:a16="http://schemas.microsoft.com/office/drawing/2014/main" id="{E1A23DB6-E067-4A30-8C4B-98B452428518}"/>
              </a:ext>
            </a:extLst>
          </p:cNvPr>
          <p:cNvSpPr/>
          <p:nvPr userDrawn="1"/>
        </p:nvSpPr>
        <p:spPr>
          <a:xfrm rot="16200000" flipV="1">
            <a:off x="6096000" y="222583"/>
            <a:ext cx="0" cy="2188805"/>
          </a:xfrm>
          <a:prstGeom prst="line">
            <a:avLst/>
          </a:prstGeom>
          <a:ln w="76200">
            <a:solidFill>
              <a:schemeClr val="accent1">
                <a:lumMod val="60000"/>
                <a:lumOff val="40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lang="en-US" sz="1500" noProof="0" dirty="0"/>
          </a:p>
        </p:txBody>
      </p:sp>
      <p:sp>
        <p:nvSpPr>
          <p:cNvPr id="20" name="Oval 19">
            <a:extLst>
              <a:ext uri="{FF2B5EF4-FFF2-40B4-BE49-F238E27FC236}">
                <a16:creationId xmlns:a16="http://schemas.microsoft.com/office/drawing/2014/main" id="{7D7457D0-C252-49A3-9635-C29B38A49BDC}"/>
              </a:ext>
            </a:extLst>
          </p:cNvPr>
          <p:cNvSpPr/>
          <p:nvPr userDrawn="1"/>
        </p:nvSpPr>
        <p:spPr>
          <a:xfrm>
            <a:off x="1179625" y="3047656"/>
            <a:ext cx="1372116" cy="137211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1" name="Oval 20">
            <a:extLst>
              <a:ext uri="{FF2B5EF4-FFF2-40B4-BE49-F238E27FC236}">
                <a16:creationId xmlns:a16="http://schemas.microsoft.com/office/drawing/2014/main" id="{566715FF-568E-4151-A75B-79EC2EC52AED}"/>
              </a:ext>
            </a:extLst>
          </p:cNvPr>
          <p:cNvSpPr/>
          <p:nvPr userDrawn="1"/>
        </p:nvSpPr>
        <p:spPr>
          <a:xfrm>
            <a:off x="4025670" y="3047656"/>
            <a:ext cx="1372116" cy="137211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2" name="Oval 21">
            <a:extLst>
              <a:ext uri="{FF2B5EF4-FFF2-40B4-BE49-F238E27FC236}">
                <a16:creationId xmlns:a16="http://schemas.microsoft.com/office/drawing/2014/main" id="{EE41CAAB-44C4-48D7-80E1-3BF0D8006A5A}"/>
              </a:ext>
            </a:extLst>
          </p:cNvPr>
          <p:cNvSpPr/>
          <p:nvPr userDrawn="1"/>
        </p:nvSpPr>
        <p:spPr>
          <a:xfrm>
            <a:off x="6871715" y="3047656"/>
            <a:ext cx="1372116" cy="137211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3" name="Oval 22">
            <a:extLst>
              <a:ext uri="{FF2B5EF4-FFF2-40B4-BE49-F238E27FC236}">
                <a16:creationId xmlns:a16="http://schemas.microsoft.com/office/drawing/2014/main" id="{3251A171-181E-416A-9BB8-F6DBEB470707}"/>
              </a:ext>
            </a:extLst>
          </p:cNvPr>
          <p:cNvSpPr/>
          <p:nvPr userDrawn="1"/>
        </p:nvSpPr>
        <p:spPr>
          <a:xfrm>
            <a:off x="9717761" y="3047656"/>
            <a:ext cx="1372116" cy="137211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4" name="Picture Placeholder 3">
            <a:extLst>
              <a:ext uri="{FF2B5EF4-FFF2-40B4-BE49-F238E27FC236}">
                <a16:creationId xmlns:a16="http://schemas.microsoft.com/office/drawing/2014/main" id="{FE6EF7CF-2190-49FE-8BAE-D2863ECD5CAD}"/>
              </a:ext>
            </a:extLst>
          </p:cNvPr>
          <p:cNvSpPr>
            <a:spLocks noGrp="1"/>
          </p:cNvSpPr>
          <p:nvPr>
            <p:ph type="pic" sz="quarter" idx="21"/>
          </p:nvPr>
        </p:nvSpPr>
        <p:spPr>
          <a:xfrm>
            <a:off x="1395525" y="3263556"/>
            <a:ext cx="940316" cy="940316"/>
          </a:xfrm>
        </p:spPr>
        <p:txBody>
          <a:bodyPr anchor="t">
            <a:normAutofit/>
          </a:bodyPr>
          <a:lstStyle>
            <a:lvl1pPr marL="0" indent="0" algn="ctr">
              <a:buNone/>
              <a:defRPr sz="1200">
                <a:solidFill>
                  <a:schemeClr val="bg1"/>
                </a:solidFill>
              </a:defRPr>
            </a:lvl1pPr>
          </a:lstStyle>
          <a:p>
            <a:r>
              <a:rPr lang="en-US" noProof="0" dirty="0"/>
              <a:t>Click icon to add picture</a:t>
            </a:r>
          </a:p>
        </p:txBody>
      </p:sp>
      <p:sp>
        <p:nvSpPr>
          <p:cNvPr id="25" name="Picture Placeholder 3">
            <a:extLst>
              <a:ext uri="{FF2B5EF4-FFF2-40B4-BE49-F238E27FC236}">
                <a16:creationId xmlns:a16="http://schemas.microsoft.com/office/drawing/2014/main" id="{47D99824-ECF4-4A44-A7CE-84F3AC262C34}"/>
              </a:ext>
            </a:extLst>
          </p:cNvPr>
          <p:cNvSpPr>
            <a:spLocks noGrp="1"/>
          </p:cNvSpPr>
          <p:nvPr>
            <p:ph type="pic" sz="quarter" idx="22"/>
          </p:nvPr>
        </p:nvSpPr>
        <p:spPr>
          <a:xfrm>
            <a:off x="4214925" y="3263556"/>
            <a:ext cx="940316" cy="940316"/>
          </a:xfrm>
        </p:spPr>
        <p:txBody>
          <a:bodyPr anchor="t">
            <a:normAutofit/>
          </a:bodyPr>
          <a:lstStyle>
            <a:lvl1pPr marL="0" indent="0" algn="ctr">
              <a:buNone/>
              <a:defRPr sz="1200">
                <a:solidFill>
                  <a:schemeClr val="bg1"/>
                </a:solidFill>
              </a:defRPr>
            </a:lvl1pPr>
          </a:lstStyle>
          <a:p>
            <a:r>
              <a:rPr lang="en-US" noProof="0" dirty="0"/>
              <a:t>Click icon to add picture</a:t>
            </a:r>
          </a:p>
        </p:txBody>
      </p:sp>
      <p:sp>
        <p:nvSpPr>
          <p:cNvPr id="26" name="Picture Placeholder 3">
            <a:extLst>
              <a:ext uri="{FF2B5EF4-FFF2-40B4-BE49-F238E27FC236}">
                <a16:creationId xmlns:a16="http://schemas.microsoft.com/office/drawing/2014/main" id="{F1AE9D02-1431-4CC3-8919-5D21732C45C5}"/>
              </a:ext>
            </a:extLst>
          </p:cNvPr>
          <p:cNvSpPr>
            <a:spLocks noGrp="1"/>
          </p:cNvSpPr>
          <p:nvPr>
            <p:ph type="pic" sz="quarter" idx="23"/>
          </p:nvPr>
        </p:nvSpPr>
        <p:spPr>
          <a:xfrm>
            <a:off x="7097825" y="3263556"/>
            <a:ext cx="940316" cy="940316"/>
          </a:xfrm>
        </p:spPr>
        <p:txBody>
          <a:bodyPr anchor="t">
            <a:normAutofit/>
          </a:bodyPr>
          <a:lstStyle>
            <a:lvl1pPr marL="0" indent="0" algn="ctr">
              <a:buNone/>
              <a:defRPr sz="1200">
                <a:solidFill>
                  <a:schemeClr val="bg1"/>
                </a:solidFill>
              </a:defRPr>
            </a:lvl1pPr>
          </a:lstStyle>
          <a:p>
            <a:r>
              <a:rPr lang="en-US" noProof="0" dirty="0"/>
              <a:t>Click icon to add picture</a:t>
            </a:r>
          </a:p>
        </p:txBody>
      </p:sp>
      <p:sp>
        <p:nvSpPr>
          <p:cNvPr id="27" name="Picture Placeholder 3">
            <a:extLst>
              <a:ext uri="{FF2B5EF4-FFF2-40B4-BE49-F238E27FC236}">
                <a16:creationId xmlns:a16="http://schemas.microsoft.com/office/drawing/2014/main" id="{69207058-4EB8-4D3C-B236-53DC24F30D93}"/>
              </a:ext>
            </a:extLst>
          </p:cNvPr>
          <p:cNvSpPr>
            <a:spLocks noGrp="1"/>
          </p:cNvSpPr>
          <p:nvPr>
            <p:ph type="pic" sz="quarter" idx="24"/>
          </p:nvPr>
        </p:nvSpPr>
        <p:spPr>
          <a:xfrm>
            <a:off x="9955325" y="3263556"/>
            <a:ext cx="940316" cy="940316"/>
          </a:xfrm>
        </p:spPr>
        <p:txBody>
          <a:bodyPr anchor="t">
            <a:normAutofit/>
          </a:bodyPr>
          <a:lstStyle>
            <a:lvl1pPr marL="0" indent="0" algn="ctr">
              <a:buNone/>
              <a:defRPr sz="1200">
                <a:solidFill>
                  <a:schemeClr val="bg1"/>
                </a:solidFill>
              </a:defRPr>
            </a:lvl1pPr>
          </a:lstStyle>
          <a:p>
            <a:r>
              <a:rPr lang="en-US" noProof="0" dirty="0"/>
              <a:t>Click icon to add picture</a:t>
            </a:r>
          </a:p>
        </p:txBody>
      </p:sp>
    </p:spTree>
    <p:extLst>
      <p:ext uri="{BB962C8B-B14F-4D97-AF65-F5344CB8AC3E}">
        <p14:creationId xmlns:p14="http://schemas.microsoft.com/office/powerpoint/2010/main" val="2620055036"/>
      </p:ext>
    </p:extLst>
  </p:cSld>
  <p:clrMapOvr>
    <a:masterClrMapping/>
  </p:clrMapOvr>
  <p:extLst>
    <p:ext uri="{DCECCB84-F9BA-43D5-87BE-67443E8EF086}">
      <p15:sldGuideLst xmlns:p15="http://schemas.microsoft.com/office/powerpoint/2012/main">
        <p15:guide id="1" orient="horz" pos="2160">
          <p15:clr>
            <a:srgbClr val="FBAE40"/>
          </p15:clr>
        </p15:guide>
        <p15:guide id="2" pos="3864">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Image and Content">
    <p:spTree>
      <p:nvGrpSpPr>
        <p:cNvPr id="1" name=""/>
        <p:cNvGrpSpPr/>
        <p:nvPr/>
      </p:nvGrpSpPr>
      <p:grpSpPr>
        <a:xfrm>
          <a:off x="0" y="0"/>
          <a:ext cx="0" cy="0"/>
          <a:chOff x="0" y="0"/>
          <a:chExt cx="0" cy="0"/>
        </a:xfrm>
      </p:grpSpPr>
      <p:sp>
        <p:nvSpPr>
          <p:cNvPr id="7" name="Rectangle 6" title="Decorative">
            <a:extLst>
              <a:ext uri="{FF2B5EF4-FFF2-40B4-BE49-F238E27FC236}">
                <a16:creationId xmlns:a16="http://schemas.microsoft.com/office/drawing/2014/main" id="{BC0DB138-926E-4EF2-BFC2-93D610E35703}"/>
              </a:ext>
            </a:extLst>
          </p:cNvPr>
          <p:cNvSpPr/>
          <p:nvPr userDrawn="1"/>
        </p:nvSpPr>
        <p:spPr>
          <a:xfrm>
            <a:off x="6134100" y="0"/>
            <a:ext cx="6057900" cy="6857995"/>
          </a:xfrm>
          <a:prstGeom prst="rect">
            <a:avLst/>
          </a:prstGeom>
          <a:solidFill>
            <a:srgbClr val="DFE3E9"/>
          </a:solidFill>
        </p:spPr>
        <p:txBody>
          <a:bodyPr vert="horz" lIns="1296000" tIns="45720" rIns="432000" bIns="45720" rtlCol="0" anchor="ctr">
            <a:normAutofit/>
          </a:bodyPr>
          <a:lstStyle/>
          <a:p>
            <a:pPr lvl="0" indent="0">
              <a:lnSpc>
                <a:spcPct val="100000"/>
              </a:lnSpc>
              <a:spcBef>
                <a:spcPts val="1000"/>
              </a:spcBef>
              <a:buFontTx/>
              <a:buNone/>
            </a:pPr>
            <a:endParaRPr lang="en-US" sz="1400" b="0" i="0" spc="0" noProof="0" dirty="0">
              <a:solidFill>
                <a:schemeClr val="tx2"/>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95B2C2DA-ADF3-D44B-8824-9B44E01F747F}"/>
              </a:ext>
            </a:extLst>
          </p:cNvPr>
          <p:cNvSpPr>
            <a:spLocks noGrp="1"/>
          </p:cNvSpPr>
          <p:nvPr>
            <p:ph type="title" hasCustomPrompt="1"/>
          </p:nvPr>
        </p:nvSpPr>
        <p:spPr>
          <a:xfrm>
            <a:off x="841057" y="2234610"/>
            <a:ext cx="4008437" cy="1395208"/>
          </a:xfrm>
        </p:spPr>
        <p:txBody>
          <a:bodyPr lIns="0" anchor="b"/>
          <a:lstStyle>
            <a:lvl1pPr>
              <a:defRPr b="1"/>
            </a:lvl1pPr>
          </a:lstStyle>
          <a:p>
            <a:r>
              <a:rPr lang="en-US" noProof="0"/>
              <a:t>Click to Add Slide Title Here</a:t>
            </a:r>
          </a:p>
        </p:txBody>
      </p:sp>
      <p:sp>
        <p:nvSpPr>
          <p:cNvPr id="17" name="Text Placeholder 11">
            <a:extLst>
              <a:ext uri="{FF2B5EF4-FFF2-40B4-BE49-F238E27FC236}">
                <a16:creationId xmlns:a16="http://schemas.microsoft.com/office/drawing/2014/main" id="{6CAA743B-32D9-CE44-9E46-D38DB57EFACE}"/>
              </a:ext>
            </a:extLst>
          </p:cNvPr>
          <p:cNvSpPr>
            <a:spLocks noGrp="1"/>
          </p:cNvSpPr>
          <p:nvPr>
            <p:ph type="body" sz="quarter" idx="12" hasCustomPrompt="1"/>
          </p:nvPr>
        </p:nvSpPr>
        <p:spPr>
          <a:xfrm>
            <a:off x="841058" y="3695479"/>
            <a:ext cx="4008437" cy="602887"/>
          </a:xfrm>
        </p:spPr>
        <p:txBody>
          <a:bodyPr lIns="0" anchor="t">
            <a:normAutofit/>
          </a:bodyPr>
          <a:lstStyle>
            <a:lvl1pPr marL="0" indent="0">
              <a:buNone/>
              <a:defRPr sz="1400" spc="300">
                <a:solidFill>
                  <a:schemeClr val="tx2"/>
                </a:solidFill>
                <a:latin typeface="+mj-lt"/>
              </a:defRPr>
            </a:lvl1pPr>
            <a:lvl2pPr>
              <a:defRPr sz="1100">
                <a:solidFill>
                  <a:schemeClr val="tx2"/>
                </a:solidFill>
              </a:defRPr>
            </a:lvl2pPr>
            <a:lvl3pPr>
              <a:defRPr sz="1050">
                <a:solidFill>
                  <a:schemeClr val="tx2"/>
                </a:solidFill>
              </a:defRPr>
            </a:lvl3pPr>
            <a:lvl4pPr>
              <a:defRPr sz="1000">
                <a:solidFill>
                  <a:schemeClr val="tx2"/>
                </a:solidFill>
              </a:defRPr>
            </a:lvl4pPr>
            <a:lvl5pPr>
              <a:defRPr sz="1000">
                <a:solidFill>
                  <a:schemeClr val="tx2"/>
                </a:solidFill>
              </a:defRPr>
            </a:lvl5pPr>
          </a:lstStyle>
          <a:p>
            <a:pPr lvl="0"/>
            <a:r>
              <a:rPr lang="en-US" noProof="0"/>
              <a:t>SUBTITLE HERE</a:t>
            </a:r>
          </a:p>
        </p:txBody>
      </p:sp>
      <p:sp>
        <p:nvSpPr>
          <p:cNvPr id="6" name="Picture Placeholder 5" title="Decorative">
            <a:extLst>
              <a:ext uri="{FF2B5EF4-FFF2-40B4-BE49-F238E27FC236}">
                <a16:creationId xmlns:a16="http://schemas.microsoft.com/office/drawing/2014/main" id="{8C7AA169-6546-4620-BD7B-7B36553C28F7}"/>
              </a:ext>
            </a:extLst>
          </p:cNvPr>
          <p:cNvSpPr>
            <a:spLocks noGrp="1"/>
          </p:cNvSpPr>
          <p:nvPr>
            <p:ph type="pic" sz="quarter" idx="13"/>
          </p:nvPr>
        </p:nvSpPr>
        <p:spPr>
          <a:xfrm>
            <a:off x="6602922" y="954224"/>
            <a:ext cx="973759" cy="973759"/>
          </a:xfrm>
          <a:prstGeom prst="ellipse">
            <a:avLst/>
          </a:prstGeom>
          <a:noFill/>
          <a:ln w="38100">
            <a:noFill/>
          </a:ln>
        </p:spPr>
        <p:txBody>
          <a:bodyPr>
            <a:normAutofit/>
          </a:bodyPr>
          <a:lstStyle>
            <a:lvl1pPr>
              <a:defRPr sz="800"/>
            </a:lvl1pPr>
          </a:lstStyle>
          <a:p>
            <a:r>
              <a:rPr lang="en-US" noProof="0" dirty="0"/>
              <a:t>Click icon to add picture</a:t>
            </a:r>
          </a:p>
        </p:txBody>
      </p:sp>
      <p:sp>
        <p:nvSpPr>
          <p:cNvPr id="11" name="Picture Placeholder 5" title="Decorative">
            <a:extLst>
              <a:ext uri="{FF2B5EF4-FFF2-40B4-BE49-F238E27FC236}">
                <a16:creationId xmlns:a16="http://schemas.microsoft.com/office/drawing/2014/main" id="{CE9C16DA-A24B-4516-BCC8-C747730478D8}"/>
              </a:ext>
            </a:extLst>
          </p:cNvPr>
          <p:cNvSpPr>
            <a:spLocks noGrp="1"/>
          </p:cNvSpPr>
          <p:nvPr>
            <p:ph type="pic" sz="quarter" idx="14"/>
          </p:nvPr>
        </p:nvSpPr>
        <p:spPr>
          <a:xfrm>
            <a:off x="6602922" y="2245735"/>
            <a:ext cx="973759" cy="973759"/>
          </a:xfrm>
          <a:prstGeom prst="ellipse">
            <a:avLst/>
          </a:prstGeom>
          <a:noFill/>
          <a:ln w="38100">
            <a:noFill/>
          </a:ln>
        </p:spPr>
        <p:txBody>
          <a:bodyPr vert="horz" lIns="91440" tIns="45720" rIns="91440" bIns="45720" rtlCol="0">
            <a:normAutofit/>
          </a:bodyPr>
          <a:lstStyle>
            <a:lvl1pPr>
              <a:defRPr lang="en-US" sz="800" dirty="0"/>
            </a:lvl1pPr>
          </a:lstStyle>
          <a:p>
            <a:pPr lvl="0"/>
            <a:r>
              <a:rPr lang="en-US" noProof="0" dirty="0"/>
              <a:t>Click icon to add picture</a:t>
            </a:r>
          </a:p>
        </p:txBody>
      </p:sp>
      <p:sp>
        <p:nvSpPr>
          <p:cNvPr id="13" name="Picture Placeholder 5" title="Decorative">
            <a:extLst>
              <a:ext uri="{FF2B5EF4-FFF2-40B4-BE49-F238E27FC236}">
                <a16:creationId xmlns:a16="http://schemas.microsoft.com/office/drawing/2014/main" id="{A498122E-BB6F-4765-B85E-6410B9CE17AC}"/>
              </a:ext>
            </a:extLst>
          </p:cNvPr>
          <p:cNvSpPr>
            <a:spLocks noGrp="1"/>
          </p:cNvSpPr>
          <p:nvPr>
            <p:ph type="pic" sz="quarter" idx="15"/>
          </p:nvPr>
        </p:nvSpPr>
        <p:spPr>
          <a:xfrm>
            <a:off x="6602922" y="3537246"/>
            <a:ext cx="973759" cy="973759"/>
          </a:xfrm>
          <a:prstGeom prst="ellipse">
            <a:avLst/>
          </a:prstGeom>
          <a:noFill/>
          <a:ln w="38100">
            <a:noFill/>
          </a:ln>
        </p:spPr>
        <p:txBody>
          <a:bodyPr vert="horz" lIns="91440" tIns="45720" rIns="91440" bIns="45720" rtlCol="0">
            <a:normAutofit/>
          </a:bodyPr>
          <a:lstStyle>
            <a:lvl1pPr>
              <a:defRPr lang="en-US" sz="800" dirty="0"/>
            </a:lvl1pPr>
          </a:lstStyle>
          <a:p>
            <a:pPr lvl="0"/>
            <a:r>
              <a:rPr lang="en-US" noProof="0" dirty="0"/>
              <a:t>Click icon to add picture</a:t>
            </a:r>
          </a:p>
        </p:txBody>
      </p:sp>
      <p:sp>
        <p:nvSpPr>
          <p:cNvPr id="14" name="Picture Placeholder 5" title="Decorative">
            <a:extLst>
              <a:ext uri="{FF2B5EF4-FFF2-40B4-BE49-F238E27FC236}">
                <a16:creationId xmlns:a16="http://schemas.microsoft.com/office/drawing/2014/main" id="{D19B2F25-5E98-4166-8476-BE599D16121D}"/>
              </a:ext>
            </a:extLst>
          </p:cNvPr>
          <p:cNvSpPr>
            <a:spLocks noGrp="1"/>
          </p:cNvSpPr>
          <p:nvPr>
            <p:ph type="pic" sz="quarter" idx="16"/>
          </p:nvPr>
        </p:nvSpPr>
        <p:spPr>
          <a:xfrm>
            <a:off x="6602922" y="4828757"/>
            <a:ext cx="973759" cy="973759"/>
          </a:xfrm>
          <a:prstGeom prst="ellipse">
            <a:avLst/>
          </a:prstGeom>
          <a:noFill/>
          <a:ln w="38100">
            <a:noFill/>
          </a:ln>
        </p:spPr>
        <p:txBody>
          <a:bodyPr vert="horz" lIns="91440" tIns="45720" rIns="91440" bIns="45720" rtlCol="0">
            <a:normAutofit/>
          </a:bodyPr>
          <a:lstStyle>
            <a:lvl1pPr>
              <a:defRPr lang="en-US" sz="800" dirty="0"/>
            </a:lvl1pPr>
          </a:lstStyle>
          <a:p>
            <a:pPr lvl="0"/>
            <a:r>
              <a:rPr lang="en-US" noProof="0" dirty="0"/>
              <a:t>Click icon to add picture</a:t>
            </a:r>
          </a:p>
        </p:txBody>
      </p:sp>
      <p:sp>
        <p:nvSpPr>
          <p:cNvPr id="9" name="Text Placeholder 8">
            <a:extLst>
              <a:ext uri="{FF2B5EF4-FFF2-40B4-BE49-F238E27FC236}">
                <a16:creationId xmlns:a16="http://schemas.microsoft.com/office/drawing/2014/main" id="{A985C547-771F-4BD4-ADA8-B270DC50BDBC}"/>
              </a:ext>
            </a:extLst>
          </p:cNvPr>
          <p:cNvSpPr>
            <a:spLocks noGrp="1"/>
          </p:cNvSpPr>
          <p:nvPr>
            <p:ph type="body" sz="quarter" idx="17"/>
          </p:nvPr>
        </p:nvSpPr>
        <p:spPr>
          <a:xfrm>
            <a:off x="7718323" y="1074809"/>
            <a:ext cx="3977648" cy="731694"/>
          </a:xfrm>
        </p:spPr>
        <p:txBody>
          <a:bodyPr anchor="ctr">
            <a:normAutofit/>
          </a:bodyPr>
          <a:lstStyle>
            <a:lvl1pPr marL="0" indent="0">
              <a:buNone/>
              <a:defRPr sz="1400"/>
            </a:lvl1pPr>
          </a:lstStyle>
          <a:p>
            <a:pPr lvl="0"/>
            <a:r>
              <a:rPr lang="en-US" noProof="0"/>
              <a:t>Click to edit Master text styles</a:t>
            </a:r>
          </a:p>
        </p:txBody>
      </p:sp>
      <p:sp>
        <p:nvSpPr>
          <p:cNvPr id="16" name="Text Placeholder 8">
            <a:extLst>
              <a:ext uri="{FF2B5EF4-FFF2-40B4-BE49-F238E27FC236}">
                <a16:creationId xmlns:a16="http://schemas.microsoft.com/office/drawing/2014/main" id="{5726DA1D-D34F-4505-9722-98586A88D858}"/>
              </a:ext>
            </a:extLst>
          </p:cNvPr>
          <p:cNvSpPr>
            <a:spLocks noGrp="1"/>
          </p:cNvSpPr>
          <p:nvPr>
            <p:ph type="body" sz="quarter" idx="18"/>
          </p:nvPr>
        </p:nvSpPr>
        <p:spPr>
          <a:xfrm>
            <a:off x="7718323" y="2365537"/>
            <a:ext cx="3977648" cy="731694"/>
          </a:xfrm>
        </p:spPr>
        <p:txBody>
          <a:bodyPr anchor="ctr">
            <a:normAutofit/>
          </a:bodyPr>
          <a:lstStyle>
            <a:lvl1pPr marL="0" indent="0">
              <a:buNone/>
              <a:defRPr sz="1400"/>
            </a:lvl1pPr>
          </a:lstStyle>
          <a:p>
            <a:pPr lvl="0"/>
            <a:r>
              <a:rPr lang="en-US" noProof="0"/>
              <a:t>Click to edit Master text styles</a:t>
            </a:r>
          </a:p>
        </p:txBody>
      </p:sp>
      <p:sp>
        <p:nvSpPr>
          <p:cNvPr id="18" name="Text Placeholder 8">
            <a:extLst>
              <a:ext uri="{FF2B5EF4-FFF2-40B4-BE49-F238E27FC236}">
                <a16:creationId xmlns:a16="http://schemas.microsoft.com/office/drawing/2014/main" id="{DA05F0E8-C4BA-4839-9D3B-C830E7398021}"/>
              </a:ext>
            </a:extLst>
          </p:cNvPr>
          <p:cNvSpPr>
            <a:spLocks noGrp="1"/>
          </p:cNvSpPr>
          <p:nvPr>
            <p:ph type="body" sz="quarter" idx="19"/>
          </p:nvPr>
        </p:nvSpPr>
        <p:spPr>
          <a:xfrm>
            <a:off x="7718323" y="3656265"/>
            <a:ext cx="3977648" cy="731694"/>
          </a:xfrm>
        </p:spPr>
        <p:txBody>
          <a:bodyPr anchor="ctr">
            <a:normAutofit/>
          </a:bodyPr>
          <a:lstStyle>
            <a:lvl1pPr marL="0" indent="0">
              <a:buNone/>
              <a:defRPr sz="1400"/>
            </a:lvl1pPr>
          </a:lstStyle>
          <a:p>
            <a:pPr lvl="0"/>
            <a:r>
              <a:rPr lang="en-US" noProof="0"/>
              <a:t>Click to edit Master text styles</a:t>
            </a:r>
          </a:p>
        </p:txBody>
      </p:sp>
      <p:sp>
        <p:nvSpPr>
          <p:cNvPr id="19" name="Text Placeholder 8">
            <a:extLst>
              <a:ext uri="{FF2B5EF4-FFF2-40B4-BE49-F238E27FC236}">
                <a16:creationId xmlns:a16="http://schemas.microsoft.com/office/drawing/2014/main" id="{3BDE5625-360A-435B-8812-2FFD30C937B1}"/>
              </a:ext>
            </a:extLst>
          </p:cNvPr>
          <p:cNvSpPr>
            <a:spLocks noGrp="1"/>
          </p:cNvSpPr>
          <p:nvPr>
            <p:ph type="body" sz="quarter" idx="20"/>
          </p:nvPr>
        </p:nvSpPr>
        <p:spPr>
          <a:xfrm>
            <a:off x="7718323" y="4946994"/>
            <a:ext cx="3977648" cy="731694"/>
          </a:xfrm>
        </p:spPr>
        <p:txBody>
          <a:bodyPr anchor="ctr">
            <a:normAutofit/>
          </a:bodyPr>
          <a:lstStyle>
            <a:lvl1pPr marL="0" indent="0">
              <a:buNone/>
              <a:defRPr sz="1400"/>
            </a:lvl1pPr>
          </a:lstStyle>
          <a:p>
            <a:pPr lvl="0"/>
            <a:r>
              <a:rPr lang="en-US" noProof="0"/>
              <a:t>Click to edit Master text styles</a:t>
            </a:r>
          </a:p>
        </p:txBody>
      </p:sp>
      <p:sp>
        <p:nvSpPr>
          <p:cNvPr id="15" name="Shape 62" title="Decorative">
            <a:extLst>
              <a:ext uri="{FF2B5EF4-FFF2-40B4-BE49-F238E27FC236}">
                <a16:creationId xmlns:a16="http://schemas.microsoft.com/office/drawing/2014/main" id="{E1A23DB6-E067-4A30-8C4B-98B452428518}"/>
              </a:ext>
            </a:extLst>
          </p:cNvPr>
          <p:cNvSpPr/>
          <p:nvPr userDrawn="1"/>
        </p:nvSpPr>
        <p:spPr>
          <a:xfrm rot="16200000" flipV="1">
            <a:off x="1918496" y="3276108"/>
            <a:ext cx="0" cy="2188805"/>
          </a:xfrm>
          <a:prstGeom prst="line">
            <a:avLst/>
          </a:prstGeom>
          <a:ln w="76200">
            <a:solidFill>
              <a:schemeClr val="accent4"/>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lang="en-US" sz="1500" noProof="0" dirty="0"/>
          </a:p>
        </p:txBody>
      </p:sp>
    </p:spTree>
    <p:extLst>
      <p:ext uri="{BB962C8B-B14F-4D97-AF65-F5344CB8AC3E}">
        <p14:creationId xmlns:p14="http://schemas.microsoft.com/office/powerpoint/2010/main" val="4194667956"/>
      </p:ext>
    </p:extLst>
  </p:cSld>
  <p:clrMapOvr>
    <a:masterClrMapping/>
  </p:clrMapOvr>
  <p:extLst>
    <p:ext uri="{DCECCB84-F9BA-43D5-87BE-67443E8EF086}">
      <p15:sldGuideLst xmlns:p15="http://schemas.microsoft.com/office/powerpoint/2012/main">
        <p15:guide id="1" orient="horz" pos="2160">
          <p15:clr>
            <a:srgbClr val="FBAE40"/>
          </p15:clr>
        </p15:guide>
        <p15:guide id="2" pos="3864">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sp>
        <p:nvSpPr>
          <p:cNvPr id="3" name="Rectangle 2" title="Decorative"/>
          <p:cNvSpPr/>
          <p:nvPr userDrawn="1"/>
        </p:nvSpPr>
        <p:spPr>
          <a:xfrm>
            <a:off x="0" y="0"/>
            <a:ext cx="12192000" cy="28096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8FBBE79-9A2D-485C-A5FF-D6F6AFD2AFC3}"/>
              </a:ext>
            </a:extLst>
          </p:cNvPr>
          <p:cNvSpPr>
            <a:spLocks noGrp="1"/>
          </p:cNvSpPr>
          <p:nvPr>
            <p:ph type="title"/>
          </p:nvPr>
        </p:nvSpPr>
        <p:spPr>
          <a:xfrm>
            <a:off x="1513581" y="597067"/>
            <a:ext cx="8768625" cy="1149325"/>
          </a:xfrm>
        </p:spPr>
        <p:txBody>
          <a:bodyPr lIns="0"/>
          <a:lstStyle>
            <a:lvl1pPr algn="ctr">
              <a:defRPr>
                <a:solidFill>
                  <a:schemeClr val="bg1"/>
                </a:solidFill>
              </a:defRPr>
            </a:lvl1pPr>
          </a:lstStyle>
          <a:p>
            <a:r>
              <a:rPr lang="en-US"/>
              <a:t>Click to edit Master title style</a:t>
            </a:r>
            <a:endParaRPr lang="en-US" dirty="0"/>
          </a:p>
        </p:txBody>
      </p:sp>
      <p:sp>
        <p:nvSpPr>
          <p:cNvPr id="5" name="Picture Placeholder 4" title="Decorative">
            <a:extLst>
              <a:ext uri="{FF2B5EF4-FFF2-40B4-BE49-F238E27FC236}">
                <a16:creationId xmlns:a16="http://schemas.microsoft.com/office/drawing/2014/main" id="{0D8C8A61-C19F-4EF6-A991-5B6EFC5F7AFB}"/>
              </a:ext>
            </a:extLst>
          </p:cNvPr>
          <p:cNvSpPr>
            <a:spLocks noGrp="1"/>
          </p:cNvSpPr>
          <p:nvPr>
            <p:ph type="pic" sz="quarter" idx="11"/>
          </p:nvPr>
        </p:nvSpPr>
        <p:spPr>
          <a:xfrm>
            <a:off x="1038871" y="3050995"/>
            <a:ext cx="1643384" cy="1643384"/>
          </a:xfrm>
          <a:prstGeom prst="rect">
            <a:avLst/>
          </a:prstGeom>
        </p:spPr>
        <p:txBody>
          <a:bodyPr/>
          <a:lstStyle/>
          <a:p>
            <a:r>
              <a:rPr lang="en-US" dirty="0"/>
              <a:t>Click icon to add picture</a:t>
            </a:r>
          </a:p>
        </p:txBody>
      </p:sp>
      <p:sp>
        <p:nvSpPr>
          <p:cNvPr id="6" name="Picture Placeholder 4" title="Decorative">
            <a:extLst>
              <a:ext uri="{FF2B5EF4-FFF2-40B4-BE49-F238E27FC236}">
                <a16:creationId xmlns:a16="http://schemas.microsoft.com/office/drawing/2014/main" id="{FB28CC40-CBF3-4E1C-841D-45C7739F95EE}"/>
              </a:ext>
            </a:extLst>
          </p:cNvPr>
          <p:cNvSpPr>
            <a:spLocks noGrp="1"/>
          </p:cNvSpPr>
          <p:nvPr>
            <p:ph type="pic" sz="quarter" idx="12"/>
          </p:nvPr>
        </p:nvSpPr>
        <p:spPr>
          <a:xfrm>
            <a:off x="3842264" y="3050995"/>
            <a:ext cx="1643384" cy="1643384"/>
          </a:xfrm>
          <a:prstGeom prst="rect">
            <a:avLst/>
          </a:prstGeom>
        </p:spPr>
        <p:txBody>
          <a:bodyPr/>
          <a:lstStyle/>
          <a:p>
            <a:r>
              <a:rPr lang="en-US" dirty="0"/>
              <a:t>Click icon to add picture</a:t>
            </a:r>
          </a:p>
        </p:txBody>
      </p:sp>
      <p:sp>
        <p:nvSpPr>
          <p:cNvPr id="7" name="Picture Placeholder 4" title="Decorative">
            <a:extLst>
              <a:ext uri="{FF2B5EF4-FFF2-40B4-BE49-F238E27FC236}">
                <a16:creationId xmlns:a16="http://schemas.microsoft.com/office/drawing/2014/main" id="{12606688-9042-46BE-82EA-2A9034C21250}"/>
              </a:ext>
            </a:extLst>
          </p:cNvPr>
          <p:cNvSpPr>
            <a:spLocks noGrp="1"/>
          </p:cNvSpPr>
          <p:nvPr>
            <p:ph type="pic" sz="quarter" idx="13"/>
          </p:nvPr>
        </p:nvSpPr>
        <p:spPr>
          <a:xfrm>
            <a:off x="6645657" y="3061267"/>
            <a:ext cx="1643384" cy="1643384"/>
          </a:xfrm>
          <a:prstGeom prst="rect">
            <a:avLst/>
          </a:prstGeom>
        </p:spPr>
        <p:txBody>
          <a:bodyPr/>
          <a:lstStyle/>
          <a:p>
            <a:r>
              <a:rPr lang="en-US" dirty="0"/>
              <a:t>Click icon to add picture</a:t>
            </a:r>
          </a:p>
        </p:txBody>
      </p:sp>
      <p:sp>
        <p:nvSpPr>
          <p:cNvPr id="8" name="Picture Placeholder 4" title="Decorative">
            <a:extLst>
              <a:ext uri="{FF2B5EF4-FFF2-40B4-BE49-F238E27FC236}">
                <a16:creationId xmlns:a16="http://schemas.microsoft.com/office/drawing/2014/main" id="{94A72397-DF36-48ED-9888-0827D143B9BE}"/>
              </a:ext>
            </a:extLst>
          </p:cNvPr>
          <p:cNvSpPr>
            <a:spLocks noGrp="1"/>
          </p:cNvSpPr>
          <p:nvPr>
            <p:ph type="pic" sz="quarter" idx="14"/>
          </p:nvPr>
        </p:nvSpPr>
        <p:spPr>
          <a:xfrm>
            <a:off x="9449049" y="3061267"/>
            <a:ext cx="1643384" cy="1643384"/>
          </a:xfrm>
          <a:prstGeom prst="rect">
            <a:avLst/>
          </a:prstGeom>
        </p:spPr>
        <p:txBody>
          <a:bodyPr/>
          <a:lstStyle/>
          <a:p>
            <a:r>
              <a:rPr lang="en-US" dirty="0"/>
              <a:t>Click icon to add picture</a:t>
            </a:r>
          </a:p>
        </p:txBody>
      </p:sp>
      <p:sp>
        <p:nvSpPr>
          <p:cNvPr id="9" name="Text Placeholder 6">
            <a:extLst>
              <a:ext uri="{FF2B5EF4-FFF2-40B4-BE49-F238E27FC236}">
                <a16:creationId xmlns:a16="http://schemas.microsoft.com/office/drawing/2014/main" id="{DD736A8B-DD51-4DE5-A500-3F2E06CA9E12}"/>
              </a:ext>
            </a:extLst>
          </p:cNvPr>
          <p:cNvSpPr>
            <a:spLocks noGrp="1"/>
          </p:cNvSpPr>
          <p:nvPr>
            <p:ph type="body" sz="quarter" idx="15"/>
          </p:nvPr>
        </p:nvSpPr>
        <p:spPr>
          <a:xfrm>
            <a:off x="604711" y="5272005"/>
            <a:ext cx="2517605" cy="1029458"/>
          </a:xfrm>
        </p:spPr>
        <p:txBody>
          <a:bodyPr lIns="0">
            <a:noAutofit/>
          </a:bodyPr>
          <a:lstStyle>
            <a:lvl1pPr marL="0" indent="0" algn="ctr">
              <a:buNone/>
              <a:defRPr sz="1400">
                <a:latin typeface="+mn-lt"/>
                <a:cs typeface="Arial" panose="020B0604020202020204" pitchFamily="34" charset="0"/>
              </a:defRPr>
            </a:lvl1pPr>
          </a:lstStyle>
          <a:p>
            <a:pPr lvl="0"/>
            <a:r>
              <a:rPr lang="en-US"/>
              <a:t>Click to edit Master text styles</a:t>
            </a:r>
          </a:p>
        </p:txBody>
      </p:sp>
      <p:sp>
        <p:nvSpPr>
          <p:cNvPr id="10" name="Text Placeholder 6">
            <a:extLst>
              <a:ext uri="{FF2B5EF4-FFF2-40B4-BE49-F238E27FC236}">
                <a16:creationId xmlns:a16="http://schemas.microsoft.com/office/drawing/2014/main" id="{088F0D2C-15BE-4CDF-B390-80500DDD7436}"/>
              </a:ext>
            </a:extLst>
          </p:cNvPr>
          <p:cNvSpPr>
            <a:spLocks noGrp="1"/>
          </p:cNvSpPr>
          <p:nvPr>
            <p:ph type="body" sz="quarter" idx="16" hasCustomPrompt="1"/>
          </p:nvPr>
        </p:nvSpPr>
        <p:spPr>
          <a:xfrm>
            <a:off x="604711" y="4791479"/>
            <a:ext cx="2517605" cy="382749"/>
          </a:xfrm>
        </p:spPr>
        <p:txBody>
          <a:bodyPr lIns="0" anchor="b">
            <a:noAutofit/>
          </a:bodyPr>
          <a:lstStyle>
            <a:lvl1pPr marL="0" indent="0" algn="ctr">
              <a:buNone/>
              <a:defRPr sz="1600" b="1">
                <a:latin typeface="+mj-lt"/>
                <a:cs typeface="Arial" panose="020B0604020202020204" pitchFamily="34" charset="0"/>
              </a:defRPr>
            </a:lvl1pPr>
          </a:lstStyle>
          <a:p>
            <a:pPr lvl="0"/>
            <a:r>
              <a:rPr lang="en-US" dirty="0"/>
              <a:t>ADD NAME HERE</a:t>
            </a:r>
          </a:p>
        </p:txBody>
      </p:sp>
      <p:sp>
        <p:nvSpPr>
          <p:cNvPr id="11" name="Text Placeholder 6">
            <a:extLst>
              <a:ext uri="{FF2B5EF4-FFF2-40B4-BE49-F238E27FC236}">
                <a16:creationId xmlns:a16="http://schemas.microsoft.com/office/drawing/2014/main" id="{BC14EC5C-D80F-42F2-A5F0-D4F07AADAECE}"/>
              </a:ext>
            </a:extLst>
          </p:cNvPr>
          <p:cNvSpPr>
            <a:spLocks noGrp="1"/>
          </p:cNvSpPr>
          <p:nvPr>
            <p:ph type="body" sz="quarter" idx="17"/>
          </p:nvPr>
        </p:nvSpPr>
        <p:spPr>
          <a:xfrm>
            <a:off x="3410942" y="5272005"/>
            <a:ext cx="2517605" cy="1029458"/>
          </a:xfrm>
        </p:spPr>
        <p:txBody>
          <a:bodyPr lIns="0">
            <a:noAutofit/>
          </a:bodyPr>
          <a:lstStyle>
            <a:lvl1pPr marL="0" indent="0" algn="ctr">
              <a:buNone/>
              <a:defRPr sz="1400">
                <a:latin typeface="+mn-lt"/>
                <a:cs typeface="Arial" panose="020B0604020202020204" pitchFamily="34" charset="0"/>
              </a:defRPr>
            </a:lvl1pPr>
          </a:lstStyle>
          <a:p>
            <a:pPr lvl="0"/>
            <a:r>
              <a:rPr lang="en-US"/>
              <a:t>Click to edit Master text styles</a:t>
            </a:r>
          </a:p>
        </p:txBody>
      </p:sp>
      <p:sp>
        <p:nvSpPr>
          <p:cNvPr id="12" name="Text Placeholder 6">
            <a:extLst>
              <a:ext uri="{FF2B5EF4-FFF2-40B4-BE49-F238E27FC236}">
                <a16:creationId xmlns:a16="http://schemas.microsoft.com/office/drawing/2014/main" id="{235DD3B7-76E7-45B9-B75B-30D7AFC8EE6C}"/>
              </a:ext>
            </a:extLst>
          </p:cNvPr>
          <p:cNvSpPr>
            <a:spLocks noGrp="1"/>
          </p:cNvSpPr>
          <p:nvPr>
            <p:ph type="body" sz="quarter" idx="18" hasCustomPrompt="1"/>
          </p:nvPr>
        </p:nvSpPr>
        <p:spPr>
          <a:xfrm>
            <a:off x="3410942" y="4791479"/>
            <a:ext cx="2517605" cy="382749"/>
          </a:xfrm>
        </p:spPr>
        <p:txBody>
          <a:bodyPr lIns="0" anchor="b">
            <a:noAutofit/>
          </a:bodyPr>
          <a:lstStyle>
            <a:lvl1pPr marL="0" indent="0" algn="ctr">
              <a:buNone/>
              <a:defRPr sz="1600" b="1">
                <a:latin typeface="+mj-lt"/>
                <a:cs typeface="Arial" panose="020B0604020202020204" pitchFamily="34" charset="0"/>
              </a:defRPr>
            </a:lvl1pPr>
          </a:lstStyle>
          <a:p>
            <a:pPr lvl="0"/>
            <a:r>
              <a:rPr lang="en-US" dirty="0"/>
              <a:t>ADD NAME HERE</a:t>
            </a:r>
          </a:p>
        </p:txBody>
      </p:sp>
      <p:sp>
        <p:nvSpPr>
          <p:cNvPr id="17" name="Text Placeholder 6">
            <a:extLst>
              <a:ext uri="{FF2B5EF4-FFF2-40B4-BE49-F238E27FC236}">
                <a16:creationId xmlns:a16="http://schemas.microsoft.com/office/drawing/2014/main" id="{5A499762-AEDB-43BC-89CC-CC0602BEAF73}"/>
              </a:ext>
            </a:extLst>
          </p:cNvPr>
          <p:cNvSpPr>
            <a:spLocks noGrp="1"/>
          </p:cNvSpPr>
          <p:nvPr>
            <p:ph type="body" sz="quarter" idx="23"/>
          </p:nvPr>
        </p:nvSpPr>
        <p:spPr>
          <a:xfrm>
            <a:off x="6217173" y="5282275"/>
            <a:ext cx="2517605" cy="1029458"/>
          </a:xfrm>
        </p:spPr>
        <p:txBody>
          <a:bodyPr lIns="0">
            <a:noAutofit/>
          </a:bodyPr>
          <a:lstStyle>
            <a:lvl1pPr marL="0" indent="0" algn="ctr">
              <a:buNone/>
              <a:defRPr sz="1400">
                <a:latin typeface="+mn-lt"/>
                <a:cs typeface="Arial" panose="020B0604020202020204" pitchFamily="34" charset="0"/>
              </a:defRPr>
            </a:lvl1pPr>
          </a:lstStyle>
          <a:p>
            <a:pPr lvl="0"/>
            <a:r>
              <a:rPr lang="en-US"/>
              <a:t>Click to edit Master text styles</a:t>
            </a:r>
          </a:p>
        </p:txBody>
      </p:sp>
      <p:sp>
        <p:nvSpPr>
          <p:cNvPr id="18" name="Text Placeholder 6">
            <a:extLst>
              <a:ext uri="{FF2B5EF4-FFF2-40B4-BE49-F238E27FC236}">
                <a16:creationId xmlns:a16="http://schemas.microsoft.com/office/drawing/2014/main" id="{880EDD7E-326D-47DC-B58D-88ECE1D00F94}"/>
              </a:ext>
            </a:extLst>
          </p:cNvPr>
          <p:cNvSpPr>
            <a:spLocks noGrp="1"/>
          </p:cNvSpPr>
          <p:nvPr>
            <p:ph type="body" sz="quarter" idx="24" hasCustomPrompt="1"/>
          </p:nvPr>
        </p:nvSpPr>
        <p:spPr>
          <a:xfrm>
            <a:off x="6217173" y="4801749"/>
            <a:ext cx="2517605" cy="382749"/>
          </a:xfrm>
        </p:spPr>
        <p:txBody>
          <a:bodyPr lIns="0" anchor="b">
            <a:noAutofit/>
          </a:bodyPr>
          <a:lstStyle>
            <a:lvl1pPr marL="0" indent="0" algn="ctr">
              <a:buNone/>
              <a:defRPr sz="1600" b="1">
                <a:latin typeface="+mj-lt"/>
                <a:cs typeface="Arial" panose="020B0604020202020204" pitchFamily="34" charset="0"/>
              </a:defRPr>
            </a:lvl1pPr>
          </a:lstStyle>
          <a:p>
            <a:pPr lvl="0"/>
            <a:r>
              <a:rPr lang="en-US" dirty="0"/>
              <a:t>ADD NAME HERE</a:t>
            </a:r>
          </a:p>
        </p:txBody>
      </p:sp>
      <p:sp>
        <p:nvSpPr>
          <p:cNvPr id="19" name="Text Placeholder 6">
            <a:extLst>
              <a:ext uri="{FF2B5EF4-FFF2-40B4-BE49-F238E27FC236}">
                <a16:creationId xmlns:a16="http://schemas.microsoft.com/office/drawing/2014/main" id="{DB92C933-F978-486C-A305-0BAC73E0F152}"/>
              </a:ext>
            </a:extLst>
          </p:cNvPr>
          <p:cNvSpPr>
            <a:spLocks noGrp="1"/>
          </p:cNvSpPr>
          <p:nvPr>
            <p:ph type="body" sz="quarter" idx="25"/>
          </p:nvPr>
        </p:nvSpPr>
        <p:spPr>
          <a:xfrm>
            <a:off x="9023403" y="5282275"/>
            <a:ext cx="2517605" cy="1029458"/>
          </a:xfrm>
        </p:spPr>
        <p:txBody>
          <a:bodyPr lIns="0">
            <a:noAutofit/>
          </a:bodyPr>
          <a:lstStyle>
            <a:lvl1pPr marL="0" indent="0" algn="ctr">
              <a:buNone/>
              <a:defRPr sz="1400">
                <a:latin typeface="+mn-lt"/>
                <a:cs typeface="Arial" panose="020B0604020202020204" pitchFamily="34" charset="0"/>
              </a:defRPr>
            </a:lvl1pPr>
          </a:lstStyle>
          <a:p>
            <a:pPr lvl="0"/>
            <a:r>
              <a:rPr lang="en-US"/>
              <a:t>Click to edit Master text styles</a:t>
            </a:r>
          </a:p>
        </p:txBody>
      </p:sp>
      <p:sp>
        <p:nvSpPr>
          <p:cNvPr id="20" name="Text Placeholder 6">
            <a:extLst>
              <a:ext uri="{FF2B5EF4-FFF2-40B4-BE49-F238E27FC236}">
                <a16:creationId xmlns:a16="http://schemas.microsoft.com/office/drawing/2014/main" id="{B18BFAE0-942E-42DB-BD07-596D50E07E37}"/>
              </a:ext>
            </a:extLst>
          </p:cNvPr>
          <p:cNvSpPr>
            <a:spLocks noGrp="1"/>
          </p:cNvSpPr>
          <p:nvPr>
            <p:ph type="body" sz="quarter" idx="26" hasCustomPrompt="1"/>
          </p:nvPr>
        </p:nvSpPr>
        <p:spPr>
          <a:xfrm>
            <a:off x="9023403" y="4801749"/>
            <a:ext cx="2517605" cy="382749"/>
          </a:xfrm>
        </p:spPr>
        <p:txBody>
          <a:bodyPr lIns="0" anchor="b">
            <a:noAutofit/>
          </a:bodyPr>
          <a:lstStyle>
            <a:lvl1pPr marL="0" indent="0" algn="ctr">
              <a:buNone/>
              <a:defRPr sz="1600" b="1">
                <a:latin typeface="+mj-lt"/>
                <a:cs typeface="Arial" panose="020B0604020202020204" pitchFamily="34" charset="0"/>
              </a:defRPr>
            </a:lvl1pPr>
          </a:lstStyle>
          <a:p>
            <a:pPr lvl="0"/>
            <a:r>
              <a:rPr lang="en-US" dirty="0"/>
              <a:t>ADD NAME HERE</a:t>
            </a:r>
          </a:p>
        </p:txBody>
      </p:sp>
      <p:sp>
        <p:nvSpPr>
          <p:cNvPr id="21" name="Shape 62" title="Decorative">
            <a:extLst>
              <a:ext uri="{FF2B5EF4-FFF2-40B4-BE49-F238E27FC236}">
                <a16:creationId xmlns:a16="http://schemas.microsoft.com/office/drawing/2014/main" id="{E1A23DB6-E067-4A30-8C4B-98B452428518}"/>
              </a:ext>
            </a:extLst>
          </p:cNvPr>
          <p:cNvSpPr/>
          <p:nvPr userDrawn="1"/>
        </p:nvSpPr>
        <p:spPr>
          <a:xfrm rot="16200000" flipV="1">
            <a:off x="6096000" y="759266"/>
            <a:ext cx="0" cy="2188805"/>
          </a:xfrm>
          <a:prstGeom prst="line">
            <a:avLst/>
          </a:prstGeom>
          <a:ln w="76200">
            <a:solidFill>
              <a:schemeClr val="accent1">
                <a:lumMod val="60000"/>
                <a:lumOff val="40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solidFill>
                <a:schemeClr val="bg1"/>
              </a:solidFill>
            </a:endParaRPr>
          </a:p>
        </p:txBody>
      </p:sp>
    </p:spTree>
    <p:extLst>
      <p:ext uri="{BB962C8B-B14F-4D97-AF65-F5344CB8AC3E}">
        <p14:creationId xmlns:p14="http://schemas.microsoft.com/office/powerpoint/2010/main" val="68776455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sp>
        <p:nvSpPr>
          <p:cNvPr id="4" name="Rectangle 3" title="Decorative"/>
          <p:cNvSpPr/>
          <p:nvPr userDrawn="1"/>
        </p:nvSpPr>
        <p:spPr>
          <a:xfrm>
            <a:off x="0" y="1964267"/>
            <a:ext cx="3052729" cy="24435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title="Decorative"/>
          <p:cNvSpPr/>
          <p:nvPr userDrawn="1"/>
        </p:nvSpPr>
        <p:spPr>
          <a:xfrm>
            <a:off x="6092848" y="1964267"/>
            <a:ext cx="3052729" cy="244350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title="Decorative"/>
          <p:cNvSpPr/>
          <p:nvPr userDrawn="1"/>
        </p:nvSpPr>
        <p:spPr>
          <a:xfrm>
            <a:off x="9139272" y="4414498"/>
            <a:ext cx="3052729" cy="2443502"/>
          </a:xfrm>
          <a:prstGeom prst="rect">
            <a:avLst/>
          </a:prstGeom>
          <a:solidFill>
            <a:schemeClr val="accent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8FBBE79-9A2D-485C-A5FF-D6F6AFD2AFC3}"/>
              </a:ext>
            </a:extLst>
          </p:cNvPr>
          <p:cNvSpPr>
            <a:spLocks noGrp="1"/>
          </p:cNvSpPr>
          <p:nvPr userDrawn="1">
            <p:ph type="title"/>
          </p:nvPr>
        </p:nvSpPr>
        <p:spPr>
          <a:xfrm>
            <a:off x="2106887" y="616350"/>
            <a:ext cx="7978227" cy="1062602"/>
          </a:xfrm>
        </p:spPr>
        <p:txBody>
          <a:bodyPr lIns="0"/>
          <a:lstStyle>
            <a:lvl1pPr algn="ctr">
              <a:defRPr>
                <a:solidFill>
                  <a:schemeClr val="tx2"/>
                </a:solidFill>
              </a:defRPr>
            </a:lvl1pPr>
          </a:lstStyle>
          <a:p>
            <a:r>
              <a:rPr lang="en-US"/>
              <a:t>Click to edit Master title style</a:t>
            </a:r>
            <a:endParaRPr lang="en-US" dirty="0"/>
          </a:p>
        </p:txBody>
      </p:sp>
      <p:sp>
        <p:nvSpPr>
          <p:cNvPr id="30" name="Picture Placeholder 4" title="Decorative">
            <a:extLst>
              <a:ext uri="{FF2B5EF4-FFF2-40B4-BE49-F238E27FC236}">
                <a16:creationId xmlns:a16="http://schemas.microsoft.com/office/drawing/2014/main" id="{0D8C8A61-C19F-4EF6-A991-5B6EFC5F7AFB}"/>
              </a:ext>
            </a:extLst>
          </p:cNvPr>
          <p:cNvSpPr>
            <a:spLocks noGrp="1"/>
          </p:cNvSpPr>
          <p:nvPr>
            <p:ph type="pic" sz="quarter" idx="11"/>
          </p:nvPr>
        </p:nvSpPr>
        <p:spPr>
          <a:xfrm>
            <a:off x="0" y="4416552"/>
            <a:ext cx="3054096" cy="2441448"/>
          </a:xfrm>
          <a:prstGeom prst="rect">
            <a:avLst/>
          </a:prstGeom>
        </p:spPr>
        <p:txBody>
          <a:bodyPr>
            <a:normAutofit/>
          </a:bodyPr>
          <a:lstStyle>
            <a:lvl1pPr algn="ctr">
              <a:defRPr sz="1600"/>
            </a:lvl1pPr>
          </a:lstStyle>
          <a:p>
            <a:r>
              <a:rPr lang="en-US" dirty="0"/>
              <a:t>Click icon to add picture</a:t>
            </a:r>
          </a:p>
        </p:txBody>
      </p:sp>
      <p:sp>
        <p:nvSpPr>
          <p:cNvPr id="32" name="Picture Placeholder 4" title="Decorative">
            <a:extLst>
              <a:ext uri="{FF2B5EF4-FFF2-40B4-BE49-F238E27FC236}">
                <a16:creationId xmlns:a16="http://schemas.microsoft.com/office/drawing/2014/main" id="{12606688-9042-46BE-82EA-2A9034C21250}"/>
              </a:ext>
            </a:extLst>
          </p:cNvPr>
          <p:cNvSpPr>
            <a:spLocks noGrp="1"/>
          </p:cNvSpPr>
          <p:nvPr>
            <p:ph type="pic" sz="quarter" idx="13"/>
          </p:nvPr>
        </p:nvSpPr>
        <p:spPr>
          <a:xfrm>
            <a:off x="3046424" y="1964267"/>
            <a:ext cx="3054096" cy="2441448"/>
          </a:xfrm>
          <a:prstGeom prst="rect">
            <a:avLst/>
          </a:prstGeom>
        </p:spPr>
        <p:txBody>
          <a:bodyPr>
            <a:normAutofit/>
          </a:bodyPr>
          <a:lstStyle>
            <a:lvl1pPr algn="ctr">
              <a:defRPr sz="1600"/>
            </a:lvl1pPr>
          </a:lstStyle>
          <a:p>
            <a:r>
              <a:rPr lang="en-US" dirty="0"/>
              <a:t>Click icon to add picture</a:t>
            </a:r>
          </a:p>
        </p:txBody>
      </p:sp>
      <p:sp>
        <p:nvSpPr>
          <p:cNvPr id="33" name="Picture Placeholder 4" title="Decorative">
            <a:extLst>
              <a:ext uri="{FF2B5EF4-FFF2-40B4-BE49-F238E27FC236}">
                <a16:creationId xmlns:a16="http://schemas.microsoft.com/office/drawing/2014/main" id="{94A72397-DF36-48ED-9888-0827D143B9BE}"/>
              </a:ext>
            </a:extLst>
          </p:cNvPr>
          <p:cNvSpPr>
            <a:spLocks noGrp="1"/>
          </p:cNvSpPr>
          <p:nvPr>
            <p:ph type="pic" sz="quarter" idx="14"/>
          </p:nvPr>
        </p:nvSpPr>
        <p:spPr>
          <a:xfrm>
            <a:off x="9137904" y="1964267"/>
            <a:ext cx="3054096" cy="2441448"/>
          </a:xfrm>
          <a:prstGeom prst="rect">
            <a:avLst/>
          </a:prstGeom>
        </p:spPr>
        <p:txBody>
          <a:bodyPr>
            <a:normAutofit/>
          </a:bodyPr>
          <a:lstStyle>
            <a:lvl1pPr algn="ctr">
              <a:defRPr sz="1600"/>
            </a:lvl1pPr>
          </a:lstStyle>
          <a:p>
            <a:r>
              <a:rPr lang="en-US" dirty="0"/>
              <a:t>Click icon to add picture</a:t>
            </a:r>
          </a:p>
        </p:txBody>
      </p:sp>
      <p:sp>
        <p:nvSpPr>
          <p:cNvPr id="26" name="Rectangle 25" title="Decorative"/>
          <p:cNvSpPr/>
          <p:nvPr userDrawn="1"/>
        </p:nvSpPr>
        <p:spPr>
          <a:xfrm>
            <a:off x="3046424" y="4414498"/>
            <a:ext cx="3052729" cy="24435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 Placeholder 6">
            <a:extLst>
              <a:ext uri="{FF2B5EF4-FFF2-40B4-BE49-F238E27FC236}">
                <a16:creationId xmlns:a16="http://schemas.microsoft.com/office/drawing/2014/main" id="{DD736A8B-DD51-4DE5-A500-3F2E06CA9E12}"/>
              </a:ext>
            </a:extLst>
          </p:cNvPr>
          <p:cNvSpPr>
            <a:spLocks noGrp="1"/>
          </p:cNvSpPr>
          <p:nvPr userDrawn="1">
            <p:ph type="body" sz="quarter" idx="15"/>
          </p:nvPr>
        </p:nvSpPr>
        <p:spPr>
          <a:xfrm>
            <a:off x="264410" y="3652861"/>
            <a:ext cx="2517605" cy="484146"/>
          </a:xfrm>
        </p:spPr>
        <p:txBody>
          <a:bodyPr lIns="0">
            <a:noAutofit/>
          </a:bodyPr>
          <a:lstStyle>
            <a:lvl1pPr marL="0" indent="0" algn="ctr">
              <a:buNone/>
              <a:defRPr sz="1400">
                <a:solidFill>
                  <a:schemeClr val="bg1"/>
                </a:solidFill>
                <a:latin typeface="+mn-lt"/>
                <a:cs typeface="Arial" panose="020B0604020202020204" pitchFamily="34" charset="0"/>
              </a:defRPr>
            </a:lvl1pPr>
          </a:lstStyle>
          <a:p>
            <a:pPr lvl="0"/>
            <a:r>
              <a:rPr lang="en-US"/>
              <a:t>Click to edit Master text styles</a:t>
            </a:r>
          </a:p>
        </p:txBody>
      </p:sp>
      <p:sp>
        <p:nvSpPr>
          <p:cNvPr id="10" name="Text Placeholder 6">
            <a:extLst>
              <a:ext uri="{FF2B5EF4-FFF2-40B4-BE49-F238E27FC236}">
                <a16:creationId xmlns:a16="http://schemas.microsoft.com/office/drawing/2014/main" id="{088F0D2C-15BE-4CDF-B390-80500DDD7436}"/>
              </a:ext>
            </a:extLst>
          </p:cNvPr>
          <p:cNvSpPr>
            <a:spLocks noGrp="1"/>
          </p:cNvSpPr>
          <p:nvPr userDrawn="1">
            <p:ph type="body" sz="quarter" idx="16" hasCustomPrompt="1"/>
          </p:nvPr>
        </p:nvSpPr>
        <p:spPr>
          <a:xfrm>
            <a:off x="264410" y="3248535"/>
            <a:ext cx="2517605" cy="382749"/>
          </a:xfrm>
        </p:spPr>
        <p:txBody>
          <a:bodyPr lIns="0" anchor="b">
            <a:noAutofit/>
          </a:bodyPr>
          <a:lstStyle>
            <a:lvl1pPr marL="0" indent="0" algn="ctr">
              <a:buNone/>
              <a:defRPr sz="1600" b="1">
                <a:solidFill>
                  <a:schemeClr val="bg1"/>
                </a:solidFill>
                <a:latin typeface="+mj-lt"/>
                <a:cs typeface="Arial" panose="020B0604020202020204" pitchFamily="34" charset="0"/>
              </a:defRPr>
            </a:lvl1pPr>
          </a:lstStyle>
          <a:p>
            <a:pPr lvl="0"/>
            <a:r>
              <a:rPr lang="en-US" dirty="0"/>
              <a:t>ADD NAME HERE</a:t>
            </a:r>
          </a:p>
        </p:txBody>
      </p:sp>
      <p:sp>
        <p:nvSpPr>
          <p:cNvPr id="11" name="Text Placeholder 6">
            <a:extLst>
              <a:ext uri="{FF2B5EF4-FFF2-40B4-BE49-F238E27FC236}">
                <a16:creationId xmlns:a16="http://schemas.microsoft.com/office/drawing/2014/main" id="{BC14EC5C-D80F-42F2-A5F0-D4F07AADAECE}"/>
              </a:ext>
            </a:extLst>
          </p:cNvPr>
          <p:cNvSpPr>
            <a:spLocks noGrp="1"/>
          </p:cNvSpPr>
          <p:nvPr userDrawn="1">
            <p:ph type="body" sz="quarter" idx="17"/>
          </p:nvPr>
        </p:nvSpPr>
        <p:spPr>
          <a:xfrm>
            <a:off x="6359042" y="3652861"/>
            <a:ext cx="2517605" cy="484146"/>
          </a:xfrm>
        </p:spPr>
        <p:txBody>
          <a:bodyPr lIns="0">
            <a:noAutofit/>
          </a:bodyPr>
          <a:lstStyle>
            <a:lvl1pPr marL="0" indent="0" algn="ctr">
              <a:buNone/>
              <a:defRPr sz="1400">
                <a:solidFill>
                  <a:schemeClr val="bg1"/>
                </a:solidFill>
                <a:latin typeface="+mn-lt"/>
                <a:cs typeface="Arial" panose="020B0604020202020204" pitchFamily="34" charset="0"/>
              </a:defRPr>
            </a:lvl1pPr>
          </a:lstStyle>
          <a:p>
            <a:pPr lvl="0"/>
            <a:r>
              <a:rPr lang="en-US"/>
              <a:t>Click to edit Master text styles</a:t>
            </a:r>
          </a:p>
        </p:txBody>
      </p:sp>
      <p:sp>
        <p:nvSpPr>
          <p:cNvPr id="12" name="Text Placeholder 6">
            <a:extLst>
              <a:ext uri="{FF2B5EF4-FFF2-40B4-BE49-F238E27FC236}">
                <a16:creationId xmlns:a16="http://schemas.microsoft.com/office/drawing/2014/main" id="{235DD3B7-76E7-45B9-B75B-30D7AFC8EE6C}"/>
              </a:ext>
            </a:extLst>
          </p:cNvPr>
          <p:cNvSpPr>
            <a:spLocks noGrp="1"/>
          </p:cNvSpPr>
          <p:nvPr userDrawn="1">
            <p:ph type="body" sz="quarter" idx="18" hasCustomPrompt="1"/>
          </p:nvPr>
        </p:nvSpPr>
        <p:spPr>
          <a:xfrm>
            <a:off x="6359042" y="3248535"/>
            <a:ext cx="2517605" cy="382749"/>
          </a:xfrm>
        </p:spPr>
        <p:txBody>
          <a:bodyPr lIns="0" anchor="b">
            <a:noAutofit/>
          </a:bodyPr>
          <a:lstStyle>
            <a:lvl1pPr marL="0" indent="0" algn="ctr">
              <a:buNone/>
              <a:defRPr sz="1600" b="1">
                <a:solidFill>
                  <a:schemeClr val="bg1"/>
                </a:solidFill>
                <a:latin typeface="+mj-lt"/>
                <a:cs typeface="Arial" panose="020B0604020202020204" pitchFamily="34" charset="0"/>
              </a:defRPr>
            </a:lvl1pPr>
          </a:lstStyle>
          <a:p>
            <a:pPr lvl="0"/>
            <a:r>
              <a:rPr lang="en-US" dirty="0"/>
              <a:t>ADD NAME HERE</a:t>
            </a:r>
          </a:p>
        </p:txBody>
      </p:sp>
      <p:sp>
        <p:nvSpPr>
          <p:cNvPr id="13" name="Text Placeholder 6">
            <a:extLst>
              <a:ext uri="{FF2B5EF4-FFF2-40B4-BE49-F238E27FC236}">
                <a16:creationId xmlns:a16="http://schemas.microsoft.com/office/drawing/2014/main" id="{3B9FAC90-EA8D-4C0E-A0D1-0D252B50A12F}"/>
              </a:ext>
            </a:extLst>
          </p:cNvPr>
          <p:cNvSpPr>
            <a:spLocks noGrp="1"/>
          </p:cNvSpPr>
          <p:nvPr userDrawn="1">
            <p:ph type="body" sz="quarter" idx="19"/>
          </p:nvPr>
        </p:nvSpPr>
        <p:spPr>
          <a:xfrm>
            <a:off x="3288925" y="5167572"/>
            <a:ext cx="2517605" cy="484146"/>
          </a:xfrm>
        </p:spPr>
        <p:txBody>
          <a:bodyPr lIns="0">
            <a:noAutofit/>
          </a:bodyPr>
          <a:lstStyle>
            <a:lvl1pPr marL="0" indent="0" algn="ctr">
              <a:buNone/>
              <a:defRPr sz="1400">
                <a:solidFill>
                  <a:schemeClr val="bg1"/>
                </a:solidFill>
                <a:latin typeface="+mn-lt"/>
                <a:cs typeface="Arial" panose="020B0604020202020204" pitchFamily="34" charset="0"/>
              </a:defRPr>
            </a:lvl1pPr>
          </a:lstStyle>
          <a:p>
            <a:pPr lvl="0"/>
            <a:r>
              <a:rPr lang="en-US"/>
              <a:t>Click to edit Master text styles</a:t>
            </a:r>
          </a:p>
        </p:txBody>
      </p:sp>
      <p:sp>
        <p:nvSpPr>
          <p:cNvPr id="14" name="Text Placeholder 6">
            <a:extLst>
              <a:ext uri="{FF2B5EF4-FFF2-40B4-BE49-F238E27FC236}">
                <a16:creationId xmlns:a16="http://schemas.microsoft.com/office/drawing/2014/main" id="{5556F808-0B84-4923-9C86-83F13CFABBB6}"/>
              </a:ext>
            </a:extLst>
          </p:cNvPr>
          <p:cNvSpPr>
            <a:spLocks noGrp="1"/>
          </p:cNvSpPr>
          <p:nvPr userDrawn="1">
            <p:ph type="body" sz="quarter" idx="20" hasCustomPrompt="1"/>
          </p:nvPr>
        </p:nvSpPr>
        <p:spPr>
          <a:xfrm>
            <a:off x="3288925" y="4763246"/>
            <a:ext cx="2517605" cy="382749"/>
          </a:xfrm>
        </p:spPr>
        <p:txBody>
          <a:bodyPr lIns="0" anchor="b">
            <a:noAutofit/>
          </a:bodyPr>
          <a:lstStyle>
            <a:lvl1pPr marL="0" indent="0" algn="ctr">
              <a:buNone/>
              <a:defRPr sz="1600" b="1">
                <a:solidFill>
                  <a:schemeClr val="bg1"/>
                </a:solidFill>
                <a:latin typeface="+mj-lt"/>
                <a:cs typeface="Arial" panose="020B0604020202020204" pitchFamily="34" charset="0"/>
              </a:defRPr>
            </a:lvl1pPr>
          </a:lstStyle>
          <a:p>
            <a:pPr lvl="0"/>
            <a:r>
              <a:rPr lang="en-US" dirty="0"/>
              <a:t>ADD NAME HERE</a:t>
            </a:r>
          </a:p>
        </p:txBody>
      </p:sp>
      <p:sp>
        <p:nvSpPr>
          <p:cNvPr id="15" name="Text Placeholder 6">
            <a:extLst>
              <a:ext uri="{FF2B5EF4-FFF2-40B4-BE49-F238E27FC236}">
                <a16:creationId xmlns:a16="http://schemas.microsoft.com/office/drawing/2014/main" id="{6D49870F-68D7-4CDC-8F2A-696151FA2B90}"/>
              </a:ext>
            </a:extLst>
          </p:cNvPr>
          <p:cNvSpPr>
            <a:spLocks noGrp="1"/>
          </p:cNvSpPr>
          <p:nvPr userDrawn="1">
            <p:ph type="body" sz="quarter" idx="21"/>
          </p:nvPr>
        </p:nvSpPr>
        <p:spPr>
          <a:xfrm>
            <a:off x="9412281" y="5167572"/>
            <a:ext cx="2517605" cy="484146"/>
          </a:xfrm>
        </p:spPr>
        <p:txBody>
          <a:bodyPr lIns="0">
            <a:noAutofit/>
          </a:bodyPr>
          <a:lstStyle>
            <a:lvl1pPr marL="0" indent="0" algn="ctr">
              <a:buNone/>
              <a:defRPr sz="1400">
                <a:solidFill>
                  <a:schemeClr val="bg1"/>
                </a:solidFill>
                <a:latin typeface="+mn-lt"/>
                <a:cs typeface="Arial" panose="020B0604020202020204" pitchFamily="34" charset="0"/>
              </a:defRPr>
            </a:lvl1pPr>
          </a:lstStyle>
          <a:p>
            <a:pPr lvl="0"/>
            <a:r>
              <a:rPr lang="en-US"/>
              <a:t>Click to edit Master text styles</a:t>
            </a:r>
          </a:p>
        </p:txBody>
      </p:sp>
      <p:sp>
        <p:nvSpPr>
          <p:cNvPr id="16" name="Text Placeholder 6">
            <a:extLst>
              <a:ext uri="{FF2B5EF4-FFF2-40B4-BE49-F238E27FC236}">
                <a16:creationId xmlns:a16="http://schemas.microsoft.com/office/drawing/2014/main" id="{530C251D-6B9A-485B-A02D-AAF34ECA7B5D}"/>
              </a:ext>
            </a:extLst>
          </p:cNvPr>
          <p:cNvSpPr>
            <a:spLocks noGrp="1"/>
          </p:cNvSpPr>
          <p:nvPr userDrawn="1">
            <p:ph type="body" sz="quarter" idx="22" hasCustomPrompt="1"/>
          </p:nvPr>
        </p:nvSpPr>
        <p:spPr>
          <a:xfrm>
            <a:off x="9412281" y="4763246"/>
            <a:ext cx="2517605" cy="382749"/>
          </a:xfrm>
        </p:spPr>
        <p:txBody>
          <a:bodyPr lIns="0" anchor="b">
            <a:noAutofit/>
          </a:bodyPr>
          <a:lstStyle>
            <a:lvl1pPr marL="0" indent="0" algn="ctr">
              <a:buNone/>
              <a:defRPr sz="1600" b="1">
                <a:solidFill>
                  <a:schemeClr val="bg1"/>
                </a:solidFill>
                <a:latin typeface="+mj-lt"/>
                <a:cs typeface="Arial" panose="020B0604020202020204" pitchFamily="34" charset="0"/>
              </a:defRPr>
            </a:lvl1pPr>
          </a:lstStyle>
          <a:p>
            <a:pPr lvl="0"/>
            <a:r>
              <a:rPr lang="en-US" dirty="0"/>
              <a:t>ADD NAME HERE</a:t>
            </a:r>
          </a:p>
        </p:txBody>
      </p:sp>
      <p:sp>
        <p:nvSpPr>
          <p:cNvPr id="31" name="Picture Placeholder 4" title="Decorative">
            <a:extLst>
              <a:ext uri="{FF2B5EF4-FFF2-40B4-BE49-F238E27FC236}">
                <a16:creationId xmlns:a16="http://schemas.microsoft.com/office/drawing/2014/main" id="{FB28CC40-CBF3-4E1C-841D-45C7739F95EE}"/>
              </a:ext>
            </a:extLst>
          </p:cNvPr>
          <p:cNvSpPr>
            <a:spLocks noGrp="1"/>
          </p:cNvSpPr>
          <p:nvPr>
            <p:ph type="pic" sz="quarter" idx="12"/>
          </p:nvPr>
        </p:nvSpPr>
        <p:spPr>
          <a:xfrm>
            <a:off x="6092848" y="4416552"/>
            <a:ext cx="3054096" cy="2441448"/>
          </a:xfrm>
          <a:prstGeom prst="rect">
            <a:avLst/>
          </a:prstGeom>
        </p:spPr>
        <p:txBody>
          <a:bodyPr>
            <a:normAutofit/>
          </a:bodyPr>
          <a:lstStyle>
            <a:lvl1pPr algn="ctr">
              <a:defRPr sz="1600"/>
            </a:lvl1pPr>
          </a:lstStyle>
          <a:p>
            <a:r>
              <a:rPr lang="en-US" dirty="0"/>
              <a:t>Click icon to add picture</a:t>
            </a:r>
          </a:p>
        </p:txBody>
      </p:sp>
    </p:spTree>
    <p:extLst>
      <p:ext uri="{BB962C8B-B14F-4D97-AF65-F5344CB8AC3E}">
        <p14:creationId xmlns:p14="http://schemas.microsoft.com/office/powerpoint/2010/main" val="333117509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3_Blank ">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8F6D2B1F-21AB-FC4C-ADF6-BC4463A62DC7}"/>
              </a:ext>
            </a:extLst>
          </p:cNvPr>
          <p:cNvSpPr>
            <a:spLocks noGrp="1"/>
          </p:cNvSpPr>
          <p:nvPr>
            <p:ph type="title" hasCustomPrompt="1"/>
          </p:nvPr>
        </p:nvSpPr>
        <p:spPr>
          <a:xfrm>
            <a:off x="838200" y="839972"/>
            <a:ext cx="4767262" cy="1342045"/>
          </a:xfrm>
        </p:spPr>
        <p:txBody>
          <a:bodyPr lIns="0" anchor="b">
            <a:normAutofit/>
          </a:bodyPr>
          <a:lstStyle>
            <a:lvl1pPr>
              <a:defRPr sz="4000">
                <a:solidFill>
                  <a:schemeClr val="accent1"/>
                </a:solidFill>
              </a:defRPr>
            </a:lvl1pPr>
          </a:lstStyle>
          <a:p>
            <a:r>
              <a:rPr lang="en-US" noProof="0"/>
              <a:t>Click to Add </a:t>
            </a:r>
            <a:br>
              <a:rPr lang="en-US" noProof="0"/>
            </a:br>
            <a:r>
              <a:rPr lang="en-US" noProof="0"/>
              <a:t>Slide Title Here</a:t>
            </a:r>
          </a:p>
        </p:txBody>
      </p:sp>
      <p:sp>
        <p:nvSpPr>
          <p:cNvPr id="13" name="Text Placeholder 11">
            <a:extLst>
              <a:ext uri="{FF2B5EF4-FFF2-40B4-BE49-F238E27FC236}">
                <a16:creationId xmlns:a16="http://schemas.microsoft.com/office/drawing/2014/main" id="{F1372009-C299-3A49-80B3-22EAC70160E8}"/>
              </a:ext>
            </a:extLst>
          </p:cNvPr>
          <p:cNvSpPr>
            <a:spLocks noGrp="1"/>
          </p:cNvSpPr>
          <p:nvPr>
            <p:ph type="body" sz="quarter" idx="11"/>
          </p:nvPr>
        </p:nvSpPr>
        <p:spPr>
          <a:xfrm>
            <a:off x="838200" y="2635242"/>
            <a:ext cx="4767262" cy="3483263"/>
          </a:xfrm>
        </p:spPr>
        <p:txBody>
          <a:bodyPr lIns="0">
            <a:normAutofit/>
          </a:bodyPr>
          <a:lstStyle>
            <a:lvl1pPr marL="0" indent="0">
              <a:lnSpc>
                <a:spcPct val="100000"/>
              </a:lnSpc>
              <a:buNone/>
              <a:defRPr sz="1400" spc="0">
                <a:solidFill>
                  <a:schemeClr val="tx2"/>
                </a:solidFill>
                <a:latin typeface="+mn-lt"/>
              </a:defRPr>
            </a:lvl1pPr>
            <a:lvl2pPr marL="457200" indent="0">
              <a:lnSpc>
                <a:spcPct val="100000"/>
              </a:lnSpc>
              <a:buNone/>
              <a:defRPr sz="1100" spc="0">
                <a:solidFill>
                  <a:schemeClr val="tx2"/>
                </a:solidFill>
              </a:defRPr>
            </a:lvl2pPr>
            <a:lvl3pPr marL="914400" indent="0">
              <a:lnSpc>
                <a:spcPct val="100000"/>
              </a:lnSpc>
              <a:buNone/>
              <a:defRPr sz="1050" spc="0">
                <a:solidFill>
                  <a:schemeClr val="tx2"/>
                </a:solidFill>
              </a:defRPr>
            </a:lvl3pPr>
            <a:lvl4pPr marL="1371600" indent="0">
              <a:lnSpc>
                <a:spcPct val="100000"/>
              </a:lnSpc>
              <a:buNone/>
              <a:defRPr sz="1000" spc="0">
                <a:solidFill>
                  <a:schemeClr val="tx2"/>
                </a:solidFill>
              </a:defRPr>
            </a:lvl4pPr>
            <a:lvl5pPr marL="1828800" indent="0">
              <a:lnSpc>
                <a:spcPct val="100000"/>
              </a:lnSpc>
              <a:buNone/>
              <a:defRPr sz="1000" spc="0">
                <a:solidFill>
                  <a:schemeClr val="tx2"/>
                </a:solidFill>
              </a:defRPr>
            </a:lvl5pPr>
          </a:lstStyle>
          <a:p>
            <a:pPr lvl="0"/>
            <a:r>
              <a:rPr lang="en-US" noProof="0"/>
              <a:t>Click to edit Master text styles</a:t>
            </a:r>
          </a:p>
        </p:txBody>
      </p:sp>
      <p:sp>
        <p:nvSpPr>
          <p:cNvPr id="14" name="Text Placeholder 11">
            <a:extLst>
              <a:ext uri="{FF2B5EF4-FFF2-40B4-BE49-F238E27FC236}">
                <a16:creationId xmlns:a16="http://schemas.microsoft.com/office/drawing/2014/main" id="{BC005EA5-AC3E-B248-B6E7-9CA2F3092AAD}"/>
              </a:ext>
            </a:extLst>
          </p:cNvPr>
          <p:cNvSpPr>
            <a:spLocks noGrp="1"/>
          </p:cNvSpPr>
          <p:nvPr>
            <p:ph type="body" sz="quarter" idx="12" hasCustomPrompt="1"/>
          </p:nvPr>
        </p:nvSpPr>
        <p:spPr>
          <a:xfrm>
            <a:off x="838200" y="2247679"/>
            <a:ext cx="4767262" cy="321901"/>
          </a:xfrm>
        </p:spPr>
        <p:txBody>
          <a:bodyPr lIns="0" anchor="t">
            <a:normAutofit/>
          </a:bodyPr>
          <a:lstStyle>
            <a:lvl1pPr marL="0" indent="0">
              <a:buNone/>
              <a:defRPr sz="1400" spc="300">
                <a:solidFill>
                  <a:schemeClr val="tx2"/>
                </a:solidFill>
                <a:latin typeface="+mj-lt"/>
              </a:defRPr>
            </a:lvl1pPr>
            <a:lvl2pPr>
              <a:defRPr sz="1100">
                <a:solidFill>
                  <a:schemeClr val="tx2"/>
                </a:solidFill>
              </a:defRPr>
            </a:lvl2pPr>
            <a:lvl3pPr>
              <a:defRPr sz="1050">
                <a:solidFill>
                  <a:schemeClr val="tx2"/>
                </a:solidFill>
              </a:defRPr>
            </a:lvl3pPr>
            <a:lvl4pPr>
              <a:defRPr sz="1000">
                <a:solidFill>
                  <a:schemeClr val="tx2"/>
                </a:solidFill>
              </a:defRPr>
            </a:lvl4pPr>
            <a:lvl5pPr>
              <a:defRPr sz="1000">
                <a:solidFill>
                  <a:schemeClr val="tx2"/>
                </a:solidFill>
              </a:defRPr>
            </a:lvl5pPr>
          </a:lstStyle>
          <a:p>
            <a:pPr lvl="0"/>
            <a:r>
              <a:rPr lang="en-US" noProof="0"/>
              <a:t>SUBTITLE HERE</a:t>
            </a:r>
          </a:p>
        </p:txBody>
      </p:sp>
      <p:sp>
        <p:nvSpPr>
          <p:cNvPr id="3" name="Chart Placeholder 2" title="Decorative">
            <a:extLst>
              <a:ext uri="{FF2B5EF4-FFF2-40B4-BE49-F238E27FC236}">
                <a16:creationId xmlns:a16="http://schemas.microsoft.com/office/drawing/2014/main" id="{D352E4A8-F531-4E6C-BD45-CE540EDB1D48}"/>
              </a:ext>
            </a:extLst>
          </p:cNvPr>
          <p:cNvSpPr>
            <a:spLocks noGrp="1"/>
          </p:cNvSpPr>
          <p:nvPr>
            <p:ph type="chart" sz="quarter" idx="13"/>
          </p:nvPr>
        </p:nvSpPr>
        <p:spPr>
          <a:xfrm>
            <a:off x="5937569" y="2247900"/>
            <a:ext cx="5620473" cy="3870325"/>
          </a:xfrm>
        </p:spPr>
        <p:txBody>
          <a:bodyPr/>
          <a:lstStyle/>
          <a:p>
            <a:r>
              <a:rPr lang="en-US" noProof="0" dirty="0"/>
              <a:t>Click icon to add chart</a:t>
            </a:r>
          </a:p>
        </p:txBody>
      </p:sp>
      <p:sp>
        <p:nvSpPr>
          <p:cNvPr id="2" name="Rectangle 1">
            <a:extLst>
              <a:ext uri="{FF2B5EF4-FFF2-40B4-BE49-F238E27FC236}">
                <a16:creationId xmlns:a16="http://schemas.microsoft.com/office/drawing/2014/main" id="{2B5F4DF3-3822-4AC9-9C82-C8D284E443EB}"/>
              </a:ext>
            </a:extLst>
          </p:cNvPr>
          <p:cNvSpPr/>
          <p:nvPr userDrawn="1"/>
        </p:nvSpPr>
        <p:spPr>
          <a:xfrm>
            <a:off x="5937569" y="2082800"/>
            <a:ext cx="5620473" cy="101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290096353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4_Blank ">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8F6D2B1F-21AB-FC4C-ADF6-BC4463A62DC7}"/>
              </a:ext>
            </a:extLst>
          </p:cNvPr>
          <p:cNvSpPr>
            <a:spLocks noGrp="1"/>
          </p:cNvSpPr>
          <p:nvPr>
            <p:ph type="title" hasCustomPrompt="1"/>
          </p:nvPr>
        </p:nvSpPr>
        <p:spPr>
          <a:xfrm>
            <a:off x="838200" y="839972"/>
            <a:ext cx="4767262" cy="1342045"/>
          </a:xfrm>
        </p:spPr>
        <p:txBody>
          <a:bodyPr lIns="0" anchor="b">
            <a:normAutofit/>
          </a:bodyPr>
          <a:lstStyle>
            <a:lvl1pPr>
              <a:defRPr sz="4000">
                <a:solidFill>
                  <a:schemeClr val="tx2"/>
                </a:solidFill>
              </a:defRPr>
            </a:lvl1pPr>
          </a:lstStyle>
          <a:p>
            <a:r>
              <a:rPr lang="en-US" noProof="0"/>
              <a:t>Click to Add </a:t>
            </a:r>
            <a:br>
              <a:rPr lang="en-US" noProof="0"/>
            </a:br>
            <a:r>
              <a:rPr lang="en-US" noProof="0"/>
              <a:t>Slide Title Here</a:t>
            </a:r>
          </a:p>
        </p:txBody>
      </p:sp>
      <p:sp>
        <p:nvSpPr>
          <p:cNvPr id="13" name="Text Placeholder 11">
            <a:extLst>
              <a:ext uri="{FF2B5EF4-FFF2-40B4-BE49-F238E27FC236}">
                <a16:creationId xmlns:a16="http://schemas.microsoft.com/office/drawing/2014/main" id="{F1372009-C299-3A49-80B3-22EAC70160E8}"/>
              </a:ext>
            </a:extLst>
          </p:cNvPr>
          <p:cNvSpPr>
            <a:spLocks noGrp="1"/>
          </p:cNvSpPr>
          <p:nvPr>
            <p:ph type="body" sz="quarter" idx="11"/>
          </p:nvPr>
        </p:nvSpPr>
        <p:spPr>
          <a:xfrm>
            <a:off x="838200" y="2635242"/>
            <a:ext cx="4767262" cy="3483263"/>
          </a:xfrm>
        </p:spPr>
        <p:txBody>
          <a:bodyPr lIns="0">
            <a:normAutofit/>
          </a:bodyPr>
          <a:lstStyle>
            <a:lvl1pPr marL="0" indent="0">
              <a:lnSpc>
                <a:spcPct val="100000"/>
              </a:lnSpc>
              <a:buNone/>
              <a:defRPr sz="1400" spc="0">
                <a:solidFill>
                  <a:schemeClr val="tx2"/>
                </a:solidFill>
                <a:latin typeface="+mn-lt"/>
              </a:defRPr>
            </a:lvl1pPr>
            <a:lvl2pPr marL="457200" indent="0">
              <a:lnSpc>
                <a:spcPct val="100000"/>
              </a:lnSpc>
              <a:buNone/>
              <a:defRPr sz="1100" spc="0">
                <a:solidFill>
                  <a:schemeClr val="tx2"/>
                </a:solidFill>
              </a:defRPr>
            </a:lvl2pPr>
            <a:lvl3pPr marL="914400" indent="0">
              <a:lnSpc>
                <a:spcPct val="100000"/>
              </a:lnSpc>
              <a:buNone/>
              <a:defRPr sz="1050" spc="0">
                <a:solidFill>
                  <a:schemeClr val="tx2"/>
                </a:solidFill>
              </a:defRPr>
            </a:lvl3pPr>
            <a:lvl4pPr marL="1371600" indent="0">
              <a:lnSpc>
                <a:spcPct val="100000"/>
              </a:lnSpc>
              <a:buNone/>
              <a:defRPr sz="1000" spc="0">
                <a:solidFill>
                  <a:schemeClr val="tx2"/>
                </a:solidFill>
              </a:defRPr>
            </a:lvl4pPr>
            <a:lvl5pPr marL="1828800" indent="0">
              <a:lnSpc>
                <a:spcPct val="100000"/>
              </a:lnSpc>
              <a:buNone/>
              <a:defRPr sz="1000" spc="0">
                <a:solidFill>
                  <a:schemeClr val="tx2"/>
                </a:solidFill>
              </a:defRPr>
            </a:lvl5pPr>
          </a:lstStyle>
          <a:p>
            <a:pPr lvl="0"/>
            <a:r>
              <a:rPr lang="en-US" noProof="0"/>
              <a:t>Click to edit Master text styles</a:t>
            </a:r>
          </a:p>
        </p:txBody>
      </p:sp>
      <p:sp>
        <p:nvSpPr>
          <p:cNvPr id="14" name="Text Placeholder 11">
            <a:extLst>
              <a:ext uri="{FF2B5EF4-FFF2-40B4-BE49-F238E27FC236}">
                <a16:creationId xmlns:a16="http://schemas.microsoft.com/office/drawing/2014/main" id="{BC005EA5-AC3E-B248-B6E7-9CA2F3092AAD}"/>
              </a:ext>
            </a:extLst>
          </p:cNvPr>
          <p:cNvSpPr>
            <a:spLocks noGrp="1"/>
          </p:cNvSpPr>
          <p:nvPr>
            <p:ph type="body" sz="quarter" idx="12" hasCustomPrompt="1"/>
          </p:nvPr>
        </p:nvSpPr>
        <p:spPr>
          <a:xfrm>
            <a:off x="838200" y="2247679"/>
            <a:ext cx="4767262" cy="321901"/>
          </a:xfrm>
        </p:spPr>
        <p:txBody>
          <a:bodyPr lIns="0" anchor="t">
            <a:normAutofit/>
          </a:bodyPr>
          <a:lstStyle>
            <a:lvl1pPr marL="0" indent="0">
              <a:buNone/>
              <a:defRPr sz="1400" spc="300">
                <a:solidFill>
                  <a:schemeClr val="tx2"/>
                </a:solidFill>
                <a:latin typeface="+mj-lt"/>
              </a:defRPr>
            </a:lvl1pPr>
            <a:lvl2pPr>
              <a:defRPr sz="1100">
                <a:solidFill>
                  <a:schemeClr val="tx2"/>
                </a:solidFill>
              </a:defRPr>
            </a:lvl2pPr>
            <a:lvl3pPr>
              <a:defRPr sz="1050">
                <a:solidFill>
                  <a:schemeClr val="tx2"/>
                </a:solidFill>
              </a:defRPr>
            </a:lvl3pPr>
            <a:lvl4pPr>
              <a:defRPr sz="1000">
                <a:solidFill>
                  <a:schemeClr val="tx2"/>
                </a:solidFill>
              </a:defRPr>
            </a:lvl4pPr>
            <a:lvl5pPr>
              <a:defRPr sz="1000">
                <a:solidFill>
                  <a:schemeClr val="tx2"/>
                </a:solidFill>
              </a:defRPr>
            </a:lvl5pPr>
          </a:lstStyle>
          <a:p>
            <a:pPr lvl="0"/>
            <a:r>
              <a:rPr lang="en-US" noProof="0"/>
              <a:t>SUBTITLE HERE</a:t>
            </a:r>
          </a:p>
        </p:txBody>
      </p:sp>
      <p:sp>
        <p:nvSpPr>
          <p:cNvPr id="3" name="Chart Placeholder 2" title="Decorative">
            <a:extLst>
              <a:ext uri="{FF2B5EF4-FFF2-40B4-BE49-F238E27FC236}">
                <a16:creationId xmlns:a16="http://schemas.microsoft.com/office/drawing/2014/main" id="{D352E4A8-F531-4E6C-BD45-CE540EDB1D48}"/>
              </a:ext>
            </a:extLst>
          </p:cNvPr>
          <p:cNvSpPr>
            <a:spLocks noGrp="1"/>
          </p:cNvSpPr>
          <p:nvPr>
            <p:ph type="chart" sz="quarter" idx="13"/>
          </p:nvPr>
        </p:nvSpPr>
        <p:spPr>
          <a:xfrm>
            <a:off x="5937569" y="839972"/>
            <a:ext cx="5620473" cy="5278253"/>
          </a:xfrm>
        </p:spPr>
        <p:txBody>
          <a:bodyPr/>
          <a:lstStyle/>
          <a:p>
            <a:r>
              <a:rPr lang="en-US" noProof="0" dirty="0"/>
              <a:t>Click icon to add chart</a:t>
            </a:r>
          </a:p>
        </p:txBody>
      </p:sp>
      <p:sp>
        <p:nvSpPr>
          <p:cNvPr id="7" name="Shape 62" title="Decorative">
            <a:extLst>
              <a:ext uri="{FF2B5EF4-FFF2-40B4-BE49-F238E27FC236}">
                <a16:creationId xmlns:a16="http://schemas.microsoft.com/office/drawing/2014/main" id="{5C48ADE8-5D65-4FF2-93E1-D504137454D1}"/>
              </a:ext>
            </a:extLst>
          </p:cNvPr>
          <p:cNvSpPr/>
          <p:nvPr userDrawn="1"/>
        </p:nvSpPr>
        <p:spPr>
          <a:xfrm flipV="1">
            <a:off x="5770807" y="839972"/>
            <a:ext cx="0" cy="5370328"/>
          </a:xfrm>
          <a:prstGeom prst="line">
            <a:avLst/>
          </a:prstGeom>
          <a:ln w="76200">
            <a:solidFill>
              <a:schemeClr val="accent1">
                <a:alpha val="97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lang="en-US" sz="1500" noProof="0" dirty="0"/>
          </a:p>
        </p:txBody>
      </p:sp>
    </p:spTree>
    <p:extLst>
      <p:ext uri="{BB962C8B-B14F-4D97-AF65-F5344CB8AC3E}">
        <p14:creationId xmlns:p14="http://schemas.microsoft.com/office/powerpoint/2010/main" val="131012737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5_Blank ">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5EE74C1-9E1A-46A4-9261-8F389FEAB7F4}"/>
              </a:ext>
            </a:extLst>
          </p:cNvPr>
          <p:cNvSpPr/>
          <p:nvPr userDrawn="1"/>
        </p:nvSpPr>
        <p:spPr>
          <a:xfrm>
            <a:off x="5727700" y="0"/>
            <a:ext cx="64643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Title 1">
            <a:extLst>
              <a:ext uri="{FF2B5EF4-FFF2-40B4-BE49-F238E27FC236}">
                <a16:creationId xmlns:a16="http://schemas.microsoft.com/office/drawing/2014/main" id="{8F6D2B1F-21AB-FC4C-ADF6-BC4463A62DC7}"/>
              </a:ext>
            </a:extLst>
          </p:cNvPr>
          <p:cNvSpPr>
            <a:spLocks noGrp="1"/>
          </p:cNvSpPr>
          <p:nvPr>
            <p:ph type="title" hasCustomPrompt="1"/>
          </p:nvPr>
        </p:nvSpPr>
        <p:spPr>
          <a:xfrm>
            <a:off x="838200" y="839972"/>
            <a:ext cx="4767262" cy="1342045"/>
          </a:xfrm>
        </p:spPr>
        <p:txBody>
          <a:bodyPr lIns="0" anchor="b">
            <a:normAutofit/>
          </a:bodyPr>
          <a:lstStyle>
            <a:lvl1pPr>
              <a:defRPr sz="4000">
                <a:solidFill>
                  <a:schemeClr val="tx2"/>
                </a:solidFill>
              </a:defRPr>
            </a:lvl1pPr>
          </a:lstStyle>
          <a:p>
            <a:r>
              <a:rPr lang="en-US" noProof="0"/>
              <a:t>Click to Add </a:t>
            </a:r>
            <a:br>
              <a:rPr lang="en-US" noProof="0"/>
            </a:br>
            <a:r>
              <a:rPr lang="en-US" noProof="0"/>
              <a:t>Slide Title Here</a:t>
            </a:r>
          </a:p>
        </p:txBody>
      </p:sp>
      <p:sp>
        <p:nvSpPr>
          <p:cNvPr id="13" name="Text Placeholder 11">
            <a:extLst>
              <a:ext uri="{FF2B5EF4-FFF2-40B4-BE49-F238E27FC236}">
                <a16:creationId xmlns:a16="http://schemas.microsoft.com/office/drawing/2014/main" id="{F1372009-C299-3A49-80B3-22EAC70160E8}"/>
              </a:ext>
            </a:extLst>
          </p:cNvPr>
          <p:cNvSpPr>
            <a:spLocks noGrp="1"/>
          </p:cNvSpPr>
          <p:nvPr>
            <p:ph type="body" sz="quarter" idx="11"/>
          </p:nvPr>
        </p:nvSpPr>
        <p:spPr>
          <a:xfrm>
            <a:off x="838200" y="2635242"/>
            <a:ext cx="4767262" cy="3483263"/>
          </a:xfrm>
        </p:spPr>
        <p:txBody>
          <a:bodyPr lIns="0">
            <a:normAutofit/>
          </a:bodyPr>
          <a:lstStyle>
            <a:lvl1pPr marL="0" indent="0">
              <a:lnSpc>
                <a:spcPct val="100000"/>
              </a:lnSpc>
              <a:buNone/>
              <a:defRPr sz="1400" spc="0">
                <a:solidFill>
                  <a:schemeClr val="tx2"/>
                </a:solidFill>
                <a:latin typeface="+mn-lt"/>
              </a:defRPr>
            </a:lvl1pPr>
            <a:lvl2pPr marL="457200" indent="0">
              <a:lnSpc>
                <a:spcPct val="100000"/>
              </a:lnSpc>
              <a:buNone/>
              <a:defRPr sz="1100" spc="0">
                <a:solidFill>
                  <a:schemeClr val="tx2"/>
                </a:solidFill>
              </a:defRPr>
            </a:lvl2pPr>
            <a:lvl3pPr marL="914400" indent="0">
              <a:lnSpc>
                <a:spcPct val="100000"/>
              </a:lnSpc>
              <a:buNone/>
              <a:defRPr sz="1050" spc="0">
                <a:solidFill>
                  <a:schemeClr val="tx2"/>
                </a:solidFill>
              </a:defRPr>
            </a:lvl3pPr>
            <a:lvl4pPr marL="1371600" indent="0">
              <a:lnSpc>
                <a:spcPct val="100000"/>
              </a:lnSpc>
              <a:buNone/>
              <a:defRPr sz="1000" spc="0">
                <a:solidFill>
                  <a:schemeClr val="tx2"/>
                </a:solidFill>
              </a:defRPr>
            </a:lvl4pPr>
            <a:lvl5pPr marL="1828800" indent="0">
              <a:lnSpc>
                <a:spcPct val="100000"/>
              </a:lnSpc>
              <a:buNone/>
              <a:defRPr sz="1000" spc="0">
                <a:solidFill>
                  <a:schemeClr val="tx2"/>
                </a:solidFill>
              </a:defRPr>
            </a:lvl5pPr>
          </a:lstStyle>
          <a:p>
            <a:pPr lvl="0"/>
            <a:r>
              <a:rPr lang="en-US" noProof="0"/>
              <a:t>Click to edit Master text styles</a:t>
            </a:r>
          </a:p>
        </p:txBody>
      </p:sp>
      <p:sp>
        <p:nvSpPr>
          <p:cNvPr id="14" name="Text Placeholder 11">
            <a:extLst>
              <a:ext uri="{FF2B5EF4-FFF2-40B4-BE49-F238E27FC236}">
                <a16:creationId xmlns:a16="http://schemas.microsoft.com/office/drawing/2014/main" id="{BC005EA5-AC3E-B248-B6E7-9CA2F3092AAD}"/>
              </a:ext>
            </a:extLst>
          </p:cNvPr>
          <p:cNvSpPr>
            <a:spLocks noGrp="1"/>
          </p:cNvSpPr>
          <p:nvPr>
            <p:ph type="body" sz="quarter" idx="12" hasCustomPrompt="1"/>
          </p:nvPr>
        </p:nvSpPr>
        <p:spPr>
          <a:xfrm>
            <a:off x="838200" y="2247679"/>
            <a:ext cx="4767262" cy="321901"/>
          </a:xfrm>
        </p:spPr>
        <p:txBody>
          <a:bodyPr lIns="0" anchor="t">
            <a:normAutofit/>
          </a:bodyPr>
          <a:lstStyle>
            <a:lvl1pPr marL="0" indent="0">
              <a:buNone/>
              <a:defRPr sz="1400" spc="300">
                <a:solidFill>
                  <a:schemeClr val="tx2"/>
                </a:solidFill>
                <a:latin typeface="+mj-lt"/>
              </a:defRPr>
            </a:lvl1pPr>
            <a:lvl2pPr>
              <a:defRPr sz="1100">
                <a:solidFill>
                  <a:schemeClr val="tx2"/>
                </a:solidFill>
              </a:defRPr>
            </a:lvl2pPr>
            <a:lvl3pPr>
              <a:defRPr sz="1050">
                <a:solidFill>
                  <a:schemeClr val="tx2"/>
                </a:solidFill>
              </a:defRPr>
            </a:lvl3pPr>
            <a:lvl4pPr>
              <a:defRPr sz="1000">
                <a:solidFill>
                  <a:schemeClr val="tx2"/>
                </a:solidFill>
              </a:defRPr>
            </a:lvl4pPr>
            <a:lvl5pPr>
              <a:defRPr sz="1000">
                <a:solidFill>
                  <a:schemeClr val="tx2"/>
                </a:solidFill>
              </a:defRPr>
            </a:lvl5pPr>
          </a:lstStyle>
          <a:p>
            <a:pPr lvl="0"/>
            <a:r>
              <a:rPr lang="en-US" noProof="0"/>
              <a:t>SUBTITLE HERE</a:t>
            </a:r>
          </a:p>
        </p:txBody>
      </p:sp>
      <p:sp>
        <p:nvSpPr>
          <p:cNvPr id="3" name="Chart Placeholder 2" title="Decorative">
            <a:extLst>
              <a:ext uri="{FF2B5EF4-FFF2-40B4-BE49-F238E27FC236}">
                <a16:creationId xmlns:a16="http://schemas.microsoft.com/office/drawing/2014/main" id="{D352E4A8-F531-4E6C-BD45-CE540EDB1D48}"/>
              </a:ext>
            </a:extLst>
          </p:cNvPr>
          <p:cNvSpPr>
            <a:spLocks noGrp="1"/>
          </p:cNvSpPr>
          <p:nvPr>
            <p:ph type="chart" sz="quarter" idx="13"/>
          </p:nvPr>
        </p:nvSpPr>
        <p:spPr>
          <a:xfrm>
            <a:off x="5937569" y="839972"/>
            <a:ext cx="5620473" cy="5278253"/>
          </a:xfrm>
        </p:spPr>
        <p:txBody>
          <a:bodyPr/>
          <a:lstStyle>
            <a:lvl1pPr>
              <a:defRPr>
                <a:solidFill>
                  <a:schemeClr val="bg1"/>
                </a:solidFill>
              </a:defRPr>
            </a:lvl1pPr>
          </a:lstStyle>
          <a:p>
            <a:r>
              <a:rPr lang="en-US" noProof="0" dirty="0"/>
              <a:t>Click icon to add chart</a:t>
            </a:r>
          </a:p>
        </p:txBody>
      </p:sp>
    </p:spTree>
    <p:extLst>
      <p:ext uri="{BB962C8B-B14F-4D97-AF65-F5344CB8AC3E}">
        <p14:creationId xmlns:p14="http://schemas.microsoft.com/office/powerpoint/2010/main" val="191476893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6_Blank ">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5EE74C1-9E1A-46A4-9261-8F389FEAB7F4}"/>
              </a:ext>
            </a:extLst>
          </p:cNvPr>
          <p:cNvSpPr/>
          <p:nvPr userDrawn="1"/>
        </p:nvSpPr>
        <p:spPr>
          <a:xfrm>
            <a:off x="5727700" y="0"/>
            <a:ext cx="64643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Title 1">
            <a:extLst>
              <a:ext uri="{FF2B5EF4-FFF2-40B4-BE49-F238E27FC236}">
                <a16:creationId xmlns:a16="http://schemas.microsoft.com/office/drawing/2014/main" id="{8F6D2B1F-21AB-FC4C-ADF6-BC4463A62DC7}"/>
              </a:ext>
            </a:extLst>
          </p:cNvPr>
          <p:cNvSpPr>
            <a:spLocks noGrp="1"/>
          </p:cNvSpPr>
          <p:nvPr>
            <p:ph type="title" hasCustomPrompt="1"/>
          </p:nvPr>
        </p:nvSpPr>
        <p:spPr>
          <a:xfrm>
            <a:off x="838200" y="839972"/>
            <a:ext cx="4767262" cy="1342045"/>
          </a:xfrm>
        </p:spPr>
        <p:txBody>
          <a:bodyPr lIns="0" anchor="b">
            <a:normAutofit/>
          </a:bodyPr>
          <a:lstStyle>
            <a:lvl1pPr>
              <a:defRPr sz="4000">
                <a:solidFill>
                  <a:schemeClr val="tx2"/>
                </a:solidFill>
              </a:defRPr>
            </a:lvl1pPr>
          </a:lstStyle>
          <a:p>
            <a:r>
              <a:rPr lang="en-US" noProof="0"/>
              <a:t>Click to Add </a:t>
            </a:r>
            <a:br>
              <a:rPr lang="en-US" noProof="0"/>
            </a:br>
            <a:r>
              <a:rPr lang="en-US" noProof="0"/>
              <a:t>Slide Title Here</a:t>
            </a:r>
          </a:p>
        </p:txBody>
      </p:sp>
      <p:sp>
        <p:nvSpPr>
          <p:cNvPr id="13" name="Text Placeholder 11">
            <a:extLst>
              <a:ext uri="{FF2B5EF4-FFF2-40B4-BE49-F238E27FC236}">
                <a16:creationId xmlns:a16="http://schemas.microsoft.com/office/drawing/2014/main" id="{F1372009-C299-3A49-80B3-22EAC70160E8}"/>
              </a:ext>
            </a:extLst>
          </p:cNvPr>
          <p:cNvSpPr>
            <a:spLocks noGrp="1"/>
          </p:cNvSpPr>
          <p:nvPr>
            <p:ph type="body" sz="quarter" idx="11"/>
          </p:nvPr>
        </p:nvSpPr>
        <p:spPr>
          <a:xfrm>
            <a:off x="838200" y="2635242"/>
            <a:ext cx="4767262" cy="3483263"/>
          </a:xfrm>
        </p:spPr>
        <p:txBody>
          <a:bodyPr lIns="0">
            <a:normAutofit/>
          </a:bodyPr>
          <a:lstStyle>
            <a:lvl1pPr marL="0" indent="0">
              <a:lnSpc>
                <a:spcPct val="100000"/>
              </a:lnSpc>
              <a:buNone/>
              <a:defRPr sz="1400" spc="0">
                <a:solidFill>
                  <a:schemeClr val="tx2"/>
                </a:solidFill>
                <a:latin typeface="+mn-lt"/>
              </a:defRPr>
            </a:lvl1pPr>
            <a:lvl2pPr marL="457200" indent="0">
              <a:lnSpc>
                <a:spcPct val="100000"/>
              </a:lnSpc>
              <a:buNone/>
              <a:defRPr sz="1100" spc="0">
                <a:solidFill>
                  <a:schemeClr val="tx2"/>
                </a:solidFill>
              </a:defRPr>
            </a:lvl2pPr>
            <a:lvl3pPr marL="914400" indent="0">
              <a:lnSpc>
                <a:spcPct val="100000"/>
              </a:lnSpc>
              <a:buNone/>
              <a:defRPr sz="1050" spc="0">
                <a:solidFill>
                  <a:schemeClr val="tx2"/>
                </a:solidFill>
              </a:defRPr>
            </a:lvl3pPr>
            <a:lvl4pPr marL="1371600" indent="0">
              <a:lnSpc>
                <a:spcPct val="100000"/>
              </a:lnSpc>
              <a:buNone/>
              <a:defRPr sz="1000" spc="0">
                <a:solidFill>
                  <a:schemeClr val="tx2"/>
                </a:solidFill>
              </a:defRPr>
            </a:lvl4pPr>
            <a:lvl5pPr marL="1828800" indent="0">
              <a:lnSpc>
                <a:spcPct val="100000"/>
              </a:lnSpc>
              <a:buNone/>
              <a:defRPr sz="1000" spc="0">
                <a:solidFill>
                  <a:schemeClr val="tx2"/>
                </a:solidFill>
              </a:defRPr>
            </a:lvl5pPr>
          </a:lstStyle>
          <a:p>
            <a:pPr lvl="0"/>
            <a:r>
              <a:rPr lang="en-US" noProof="0"/>
              <a:t>Click to edit Master text styles</a:t>
            </a:r>
          </a:p>
        </p:txBody>
      </p:sp>
      <p:sp>
        <p:nvSpPr>
          <p:cNvPr id="14" name="Text Placeholder 11">
            <a:extLst>
              <a:ext uri="{FF2B5EF4-FFF2-40B4-BE49-F238E27FC236}">
                <a16:creationId xmlns:a16="http://schemas.microsoft.com/office/drawing/2014/main" id="{BC005EA5-AC3E-B248-B6E7-9CA2F3092AAD}"/>
              </a:ext>
            </a:extLst>
          </p:cNvPr>
          <p:cNvSpPr>
            <a:spLocks noGrp="1"/>
          </p:cNvSpPr>
          <p:nvPr>
            <p:ph type="body" sz="quarter" idx="12" hasCustomPrompt="1"/>
          </p:nvPr>
        </p:nvSpPr>
        <p:spPr>
          <a:xfrm>
            <a:off x="838200" y="2247679"/>
            <a:ext cx="4767262" cy="321901"/>
          </a:xfrm>
        </p:spPr>
        <p:txBody>
          <a:bodyPr lIns="0" anchor="t">
            <a:normAutofit/>
          </a:bodyPr>
          <a:lstStyle>
            <a:lvl1pPr marL="0" indent="0">
              <a:buNone/>
              <a:defRPr sz="1400" spc="300">
                <a:solidFill>
                  <a:schemeClr val="tx2"/>
                </a:solidFill>
                <a:latin typeface="+mj-lt"/>
              </a:defRPr>
            </a:lvl1pPr>
            <a:lvl2pPr>
              <a:defRPr sz="1100">
                <a:solidFill>
                  <a:schemeClr val="tx2"/>
                </a:solidFill>
              </a:defRPr>
            </a:lvl2pPr>
            <a:lvl3pPr>
              <a:defRPr sz="1050">
                <a:solidFill>
                  <a:schemeClr val="tx2"/>
                </a:solidFill>
              </a:defRPr>
            </a:lvl3pPr>
            <a:lvl4pPr>
              <a:defRPr sz="1000">
                <a:solidFill>
                  <a:schemeClr val="tx2"/>
                </a:solidFill>
              </a:defRPr>
            </a:lvl4pPr>
            <a:lvl5pPr>
              <a:defRPr sz="1000">
                <a:solidFill>
                  <a:schemeClr val="tx2"/>
                </a:solidFill>
              </a:defRPr>
            </a:lvl5pPr>
          </a:lstStyle>
          <a:p>
            <a:pPr lvl="0"/>
            <a:r>
              <a:rPr lang="en-US" noProof="0"/>
              <a:t>SUBTITLE HERE</a:t>
            </a:r>
          </a:p>
        </p:txBody>
      </p:sp>
      <p:sp>
        <p:nvSpPr>
          <p:cNvPr id="3" name="Chart Placeholder 2" title="Decorative">
            <a:extLst>
              <a:ext uri="{FF2B5EF4-FFF2-40B4-BE49-F238E27FC236}">
                <a16:creationId xmlns:a16="http://schemas.microsoft.com/office/drawing/2014/main" id="{D352E4A8-F531-4E6C-BD45-CE540EDB1D48}"/>
              </a:ext>
            </a:extLst>
          </p:cNvPr>
          <p:cNvSpPr>
            <a:spLocks noGrp="1"/>
          </p:cNvSpPr>
          <p:nvPr>
            <p:ph type="chart" sz="quarter" idx="13"/>
          </p:nvPr>
        </p:nvSpPr>
        <p:spPr>
          <a:xfrm>
            <a:off x="5937569" y="839972"/>
            <a:ext cx="5620473" cy="5278253"/>
          </a:xfrm>
        </p:spPr>
        <p:txBody>
          <a:bodyPr/>
          <a:lstStyle>
            <a:lvl1pPr>
              <a:defRPr>
                <a:solidFill>
                  <a:schemeClr val="bg1"/>
                </a:solidFill>
              </a:defRPr>
            </a:lvl1pPr>
          </a:lstStyle>
          <a:p>
            <a:r>
              <a:rPr lang="en-US" noProof="0" dirty="0"/>
              <a:t>Click icon to add chart</a:t>
            </a:r>
          </a:p>
        </p:txBody>
      </p:sp>
    </p:spTree>
    <p:extLst>
      <p:ext uri="{BB962C8B-B14F-4D97-AF65-F5344CB8AC3E}">
        <p14:creationId xmlns:p14="http://schemas.microsoft.com/office/powerpoint/2010/main" val="211542580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Blank ">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8F6D2B1F-21AB-FC4C-ADF6-BC4463A62DC7}"/>
              </a:ext>
            </a:extLst>
          </p:cNvPr>
          <p:cNvSpPr>
            <a:spLocks noGrp="1"/>
          </p:cNvSpPr>
          <p:nvPr>
            <p:ph type="title" hasCustomPrompt="1"/>
          </p:nvPr>
        </p:nvSpPr>
        <p:spPr>
          <a:xfrm>
            <a:off x="847180" y="687572"/>
            <a:ext cx="4767262" cy="1342045"/>
          </a:xfrm>
        </p:spPr>
        <p:txBody>
          <a:bodyPr lIns="0" anchor="b">
            <a:normAutofit/>
          </a:bodyPr>
          <a:lstStyle>
            <a:lvl1pPr algn="r">
              <a:defRPr sz="4000"/>
            </a:lvl1pPr>
          </a:lstStyle>
          <a:p>
            <a:r>
              <a:rPr lang="en-US" noProof="0"/>
              <a:t>Click to Add </a:t>
            </a:r>
            <a:br>
              <a:rPr lang="en-US" noProof="0"/>
            </a:br>
            <a:r>
              <a:rPr lang="en-US" noProof="0"/>
              <a:t>Slide Title Here</a:t>
            </a:r>
          </a:p>
        </p:txBody>
      </p:sp>
      <p:sp>
        <p:nvSpPr>
          <p:cNvPr id="13" name="Text Placeholder 11">
            <a:extLst>
              <a:ext uri="{FF2B5EF4-FFF2-40B4-BE49-F238E27FC236}">
                <a16:creationId xmlns:a16="http://schemas.microsoft.com/office/drawing/2014/main" id="{F1372009-C299-3A49-80B3-22EAC70160E8}"/>
              </a:ext>
            </a:extLst>
          </p:cNvPr>
          <p:cNvSpPr>
            <a:spLocks noGrp="1"/>
          </p:cNvSpPr>
          <p:nvPr>
            <p:ph type="body" sz="quarter" idx="11"/>
          </p:nvPr>
        </p:nvSpPr>
        <p:spPr>
          <a:xfrm>
            <a:off x="5815420" y="687573"/>
            <a:ext cx="5370740" cy="1342044"/>
          </a:xfrm>
        </p:spPr>
        <p:txBody>
          <a:bodyPr lIns="0">
            <a:normAutofit/>
          </a:bodyPr>
          <a:lstStyle>
            <a:lvl1pPr marL="0" indent="0">
              <a:lnSpc>
                <a:spcPct val="100000"/>
              </a:lnSpc>
              <a:buNone/>
              <a:defRPr sz="1400" spc="0">
                <a:solidFill>
                  <a:schemeClr val="tx2"/>
                </a:solidFill>
              </a:defRPr>
            </a:lvl1pPr>
            <a:lvl2pPr marL="457200" indent="0">
              <a:lnSpc>
                <a:spcPct val="100000"/>
              </a:lnSpc>
              <a:buNone/>
              <a:defRPr sz="1100" spc="0">
                <a:solidFill>
                  <a:schemeClr val="tx2"/>
                </a:solidFill>
              </a:defRPr>
            </a:lvl2pPr>
            <a:lvl3pPr marL="914400" indent="0">
              <a:lnSpc>
                <a:spcPct val="100000"/>
              </a:lnSpc>
              <a:buNone/>
              <a:defRPr sz="1050" spc="0">
                <a:solidFill>
                  <a:schemeClr val="tx2"/>
                </a:solidFill>
              </a:defRPr>
            </a:lvl3pPr>
            <a:lvl4pPr marL="1371600" indent="0">
              <a:lnSpc>
                <a:spcPct val="100000"/>
              </a:lnSpc>
              <a:buNone/>
              <a:defRPr sz="1000" spc="0">
                <a:solidFill>
                  <a:schemeClr val="tx2"/>
                </a:solidFill>
              </a:defRPr>
            </a:lvl4pPr>
            <a:lvl5pPr marL="1828800" indent="0">
              <a:lnSpc>
                <a:spcPct val="100000"/>
              </a:lnSpc>
              <a:buNone/>
              <a:defRPr sz="1000" spc="0">
                <a:solidFill>
                  <a:schemeClr val="tx2"/>
                </a:solidFill>
              </a:defRPr>
            </a:lvl5pPr>
          </a:lstStyle>
          <a:p>
            <a:pPr lvl="0"/>
            <a:r>
              <a:rPr lang="en-US" noProof="0"/>
              <a:t>Click to edit Master text styles</a:t>
            </a:r>
          </a:p>
        </p:txBody>
      </p:sp>
      <p:sp>
        <p:nvSpPr>
          <p:cNvPr id="3" name="Chart Placeholder 2" title="Decorative">
            <a:extLst>
              <a:ext uri="{FF2B5EF4-FFF2-40B4-BE49-F238E27FC236}">
                <a16:creationId xmlns:a16="http://schemas.microsoft.com/office/drawing/2014/main" id="{D352E4A8-F531-4E6C-BD45-CE540EDB1D48}"/>
              </a:ext>
            </a:extLst>
          </p:cNvPr>
          <p:cNvSpPr>
            <a:spLocks noGrp="1"/>
          </p:cNvSpPr>
          <p:nvPr>
            <p:ph type="chart" sz="quarter" idx="13"/>
          </p:nvPr>
        </p:nvSpPr>
        <p:spPr>
          <a:xfrm>
            <a:off x="838200" y="2392680"/>
            <a:ext cx="10719842" cy="4167505"/>
          </a:xfrm>
        </p:spPr>
        <p:txBody>
          <a:bodyPr/>
          <a:lstStyle/>
          <a:p>
            <a:r>
              <a:rPr lang="en-US" noProof="0" dirty="0"/>
              <a:t>Click icon to add chart</a:t>
            </a:r>
          </a:p>
        </p:txBody>
      </p:sp>
    </p:spTree>
    <p:extLst>
      <p:ext uri="{BB962C8B-B14F-4D97-AF65-F5344CB8AC3E}">
        <p14:creationId xmlns:p14="http://schemas.microsoft.com/office/powerpoint/2010/main" val="74456074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_Blank ">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8F6D2B1F-21AB-FC4C-ADF6-BC4463A62DC7}"/>
              </a:ext>
            </a:extLst>
          </p:cNvPr>
          <p:cNvSpPr>
            <a:spLocks noGrp="1"/>
          </p:cNvSpPr>
          <p:nvPr>
            <p:ph type="title" hasCustomPrompt="1"/>
          </p:nvPr>
        </p:nvSpPr>
        <p:spPr>
          <a:xfrm>
            <a:off x="847180" y="687572"/>
            <a:ext cx="4767262" cy="1342045"/>
          </a:xfrm>
        </p:spPr>
        <p:txBody>
          <a:bodyPr lIns="0" anchor="b">
            <a:normAutofit/>
          </a:bodyPr>
          <a:lstStyle>
            <a:lvl1pPr algn="r">
              <a:defRPr sz="4000"/>
            </a:lvl1pPr>
          </a:lstStyle>
          <a:p>
            <a:r>
              <a:rPr lang="en-US" noProof="0"/>
              <a:t>Click to Add </a:t>
            </a:r>
            <a:br>
              <a:rPr lang="en-US" noProof="0"/>
            </a:br>
            <a:r>
              <a:rPr lang="en-US" noProof="0"/>
              <a:t>Slide Title Here</a:t>
            </a:r>
          </a:p>
        </p:txBody>
      </p:sp>
      <p:sp>
        <p:nvSpPr>
          <p:cNvPr id="13" name="Text Placeholder 11">
            <a:extLst>
              <a:ext uri="{FF2B5EF4-FFF2-40B4-BE49-F238E27FC236}">
                <a16:creationId xmlns:a16="http://schemas.microsoft.com/office/drawing/2014/main" id="{F1372009-C299-3A49-80B3-22EAC70160E8}"/>
              </a:ext>
            </a:extLst>
          </p:cNvPr>
          <p:cNvSpPr>
            <a:spLocks noGrp="1"/>
          </p:cNvSpPr>
          <p:nvPr>
            <p:ph type="body" sz="quarter" idx="11"/>
          </p:nvPr>
        </p:nvSpPr>
        <p:spPr>
          <a:xfrm>
            <a:off x="5815420" y="687573"/>
            <a:ext cx="5370740" cy="1342044"/>
          </a:xfrm>
        </p:spPr>
        <p:txBody>
          <a:bodyPr lIns="0">
            <a:normAutofit/>
          </a:bodyPr>
          <a:lstStyle>
            <a:lvl1pPr marL="0" indent="0">
              <a:lnSpc>
                <a:spcPct val="100000"/>
              </a:lnSpc>
              <a:buNone/>
              <a:defRPr sz="1400" spc="0">
                <a:solidFill>
                  <a:schemeClr val="tx2"/>
                </a:solidFill>
              </a:defRPr>
            </a:lvl1pPr>
            <a:lvl2pPr marL="457200" indent="0">
              <a:lnSpc>
                <a:spcPct val="100000"/>
              </a:lnSpc>
              <a:buNone/>
              <a:defRPr sz="1100" spc="0">
                <a:solidFill>
                  <a:schemeClr val="tx2"/>
                </a:solidFill>
              </a:defRPr>
            </a:lvl2pPr>
            <a:lvl3pPr marL="914400" indent="0">
              <a:lnSpc>
                <a:spcPct val="100000"/>
              </a:lnSpc>
              <a:buNone/>
              <a:defRPr sz="1050" spc="0">
                <a:solidFill>
                  <a:schemeClr val="tx2"/>
                </a:solidFill>
              </a:defRPr>
            </a:lvl3pPr>
            <a:lvl4pPr marL="1371600" indent="0">
              <a:lnSpc>
                <a:spcPct val="100000"/>
              </a:lnSpc>
              <a:buNone/>
              <a:defRPr sz="1000" spc="0">
                <a:solidFill>
                  <a:schemeClr val="tx2"/>
                </a:solidFill>
              </a:defRPr>
            </a:lvl4pPr>
            <a:lvl5pPr marL="1828800" indent="0">
              <a:lnSpc>
                <a:spcPct val="100000"/>
              </a:lnSpc>
              <a:buNone/>
              <a:defRPr sz="1000" spc="0">
                <a:solidFill>
                  <a:schemeClr val="tx2"/>
                </a:solidFill>
              </a:defRPr>
            </a:lvl5pPr>
          </a:lstStyle>
          <a:p>
            <a:pPr lvl="0"/>
            <a:r>
              <a:rPr lang="en-US" noProof="0"/>
              <a:t>Click to edit Master text styles</a:t>
            </a:r>
          </a:p>
        </p:txBody>
      </p:sp>
      <p:sp>
        <p:nvSpPr>
          <p:cNvPr id="3" name="Chart Placeholder 2" title="Decorative">
            <a:extLst>
              <a:ext uri="{FF2B5EF4-FFF2-40B4-BE49-F238E27FC236}">
                <a16:creationId xmlns:a16="http://schemas.microsoft.com/office/drawing/2014/main" id="{D352E4A8-F531-4E6C-BD45-CE540EDB1D48}"/>
              </a:ext>
            </a:extLst>
          </p:cNvPr>
          <p:cNvSpPr>
            <a:spLocks noGrp="1"/>
          </p:cNvSpPr>
          <p:nvPr>
            <p:ph type="chart" sz="quarter" idx="13"/>
          </p:nvPr>
        </p:nvSpPr>
        <p:spPr>
          <a:xfrm>
            <a:off x="5815420" y="2392680"/>
            <a:ext cx="5742622" cy="4023995"/>
          </a:xfrm>
        </p:spPr>
        <p:txBody>
          <a:bodyPr/>
          <a:lstStyle/>
          <a:p>
            <a:r>
              <a:rPr lang="en-US" noProof="0" dirty="0"/>
              <a:t>Click icon to add chart</a:t>
            </a:r>
          </a:p>
        </p:txBody>
      </p:sp>
      <p:sp>
        <p:nvSpPr>
          <p:cNvPr id="4" name="Picture Placeholder 3" title="Decorative">
            <a:extLst>
              <a:ext uri="{FF2B5EF4-FFF2-40B4-BE49-F238E27FC236}">
                <a16:creationId xmlns:a16="http://schemas.microsoft.com/office/drawing/2014/main" id="{C9E9201F-1E54-4CE0-974D-2A45F04F48B9}"/>
              </a:ext>
            </a:extLst>
          </p:cNvPr>
          <p:cNvSpPr>
            <a:spLocks noGrp="1"/>
          </p:cNvSpPr>
          <p:nvPr>
            <p:ph type="pic" sz="quarter" idx="14"/>
          </p:nvPr>
        </p:nvSpPr>
        <p:spPr>
          <a:xfrm>
            <a:off x="838200" y="2392045"/>
            <a:ext cx="4776788" cy="4023995"/>
          </a:xfrm>
        </p:spPr>
        <p:txBody>
          <a:bodyPr/>
          <a:lstStyle/>
          <a:p>
            <a:r>
              <a:rPr lang="en-US" noProof="0" dirty="0"/>
              <a:t>Click icon to add picture</a:t>
            </a:r>
          </a:p>
        </p:txBody>
      </p:sp>
    </p:spTree>
    <p:extLst>
      <p:ext uri="{BB962C8B-B14F-4D97-AF65-F5344CB8AC3E}">
        <p14:creationId xmlns:p14="http://schemas.microsoft.com/office/powerpoint/2010/main" val="69851455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74535-13A9-914D-A6BC-97AFF288301C}"/>
              </a:ext>
            </a:extLst>
          </p:cNvPr>
          <p:cNvSpPr>
            <a:spLocks noGrp="1"/>
          </p:cNvSpPr>
          <p:nvPr>
            <p:ph type="title" hasCustomPrompt="1"/>
          </p:nvPr>
        </p:nvSpPr>
        <p:spPr>
          <a:xfrm>
            <a:off x="647700" y="289560"/>
            <a:ext cx="10896600" cy="893218"/>
          </a:xfrm>
        </p:spPr>
        <p:txBody>
          <a:bodyPr anchor="b"/>
          <a:lstStyle>
            <a:lvl1pPr algn="ctr">
              <a:defRPr/>
            </a:lvl1pPr>
          </a:lstStyle>
          <a:p>
            <a:r>
              <a:rPr lang="en-US" dirty="0"/>
              <a:t>CLICK TO EDIT MASTER TITLE STYLE</a:t>
            </a:r>
          </a:p>
        </p:txBody>
      </p:sp>
      <p:sp>
        <p:nvSpPr>
          <p:cNvPr id="11" name="Text Placeholder 11">
            <a:extLst>
              <a:ext uri="{FF2B5EF4-FFF2-40B4-BE49-F238E27FC236}">
                <a16:creationId xmlns:a16="http://schemas.microsoft.com/office/drawing/2014/main" id="{43A40995-514F-A74C-B120-F2ADB492062F}"/>
              </a:ext>
            </a:extLst>
          </p:cNvPr>
          <p:cNvSpPr>
            <a:spLocks noGrp="1"/>
          </p:cNvSpPr>
          <p:nvPr>
            <p:ph type="body" sz="quarter" idx="12" hasCustomPrompt="1"/>
          </p:nvPr>
        </p:nvSpPr>
        <p:spPr>
          <a:xfrm>
            <a:off x="647700" y="1097363"/>
            <a:ext cx="10896600" cy="602887"/>
          </a:xfrm>
        </p:spPr>
        <p:txBody>
          <a:bodyPr anchor="ctr">
            <a:normAutofit/>
          </a:bodyPr>
          <a:lstStyle>
            <a:lvl1pPr marL="0" indent="0" algn="ctr">
              <a:buNone/>
              <a:defRPr sz="1400" spc="300">
                <a:solidFill>
                  <a:schemeClr val="tx2"/>
                </a:solidFill>
                <a:latin typeface="+mj-lt"/>
              </a:defRPr>
            </a:lvl1pPr>
            <a:lvl2pPr>
              <a:defRPr sz="1100">
                <a:solidFill>
                  <a:schemeClr val="tx2"/>
                </a:solidFill>
              </a:defRPr>
            </a:lvl2pPr>
            <a:lvl3pPr>
              <a:defRPr sz="1050">
                <a:solidFill>
                  <a:schemeClr val="tx2"/>
                </a:solidFill>
              </a:defRPr>
            </a:lvl3pPr>
            <a:lvl4pPr>
              <a:defRPr sz="1000">
                <a:solidFill>
                  <a:schemeClr val="tx2"/>
                </a:solidFill>
              </a:defRPr>
            </a:lvl4pPr>
            <a:lvl5pPr>
              <a:defRPr sz="1000">
                <a:solidFill>
                  <a:schemeClr val="tx2"/>
                </a:solidFill>
              </a:defRPr>
            </a:lvl5pPr>
          </a:lstStyle>
          <a:p>
            <a:pPr lvl="0"/>
            <a:r>
              <a:rPr lang="en-US" dirty="0"/>
              <a:t>SUBTITLE HERE</a:t>
            </a:r>
          </a:p>
        </p:txBody>
      </p:sp>
      <p:sp>
        <p:nvSpPr>
          <p:cNvPr id="4" name="Table Placeholder 3" title="Decorative">
            <a:extLst>
              <a:ext uri="{FF2B5EF4-FFF2-40B4-BE49-F238E27FC236}">
                <a16:creationId xmlns:a16="http://schemas.microsoft.com/office/drawing/2014/main" id="{EC1740A4-BBA1-4296-9738-ADD3B80B2439}"/>
              </a:ext>
            </a:extLst>
          </p:cNvPr>
          <p:cNvSpPr>
            <a:spLocks noGrp="1"/>
          </p:cNvSpPr>
          <p:nvPr>
            <p:ph type="tbl" sz="quarter" idx="13"/>
          </p:nvPr>
        </p:nvSpPr>
        <p:spPr>
          <a:xfrm>
            <a:off x="647700" y="1806575"/>
            <a:ext cx="10896600" cy="4578350"/>
          </a:xfrm>
        </p:spPr>
        <p:txBody>
          <a:bodyPr/>
          <a:lstStyle/>
          <a:p>
            <a:r>
              <a:rPr lang="en-US" dirty="0"/>
              <a:t>Click icon to add table</a:t>
            </a:r>
          </a:p>
        </p:txBody>
      </p:sp>
    </p:spTree>
    <p:extLst>
      <p:ext uri="{BB962C8B-B14F-4D97-AF65-F5344CB8AC3E}">
        <p14:creationId xmlns:p14="http://schemas.microsoft.com/office/powerpoint/2010/main" val="85082984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697232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Picture Placeholder 6" title="Decorative">
            <a:extLst>
              <a:ext uri="{FF2B5EF4-FFF2-40B4-BE49-F238E27FC236}">
                <a16:creationId xmlns:a16="http://schemas.microsoft.com/office/drawing/2014/main" id="{18957288-25D1-4D25-BECD-5A2E6A888185}"/>
              </a:ext>
            </a:extLst>
          </p:cNvPr>
          <p:cNvSpPr>
            <a:spLocks noGrp="1"/>
          </p:cNvSpPr>
          <p:nvPr>
            <p:ph type="pic" sz="quarter" idx="13"/>
          </p:nvPr>
        </p:nvSpPr>
        <p:spPr>
          <a:xfrm>
            <a:off x="3236595" y="260350"/>
            <a:ext cx="4492625" cy="6300788"/>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noProof="0" dirty="0"/>
              <a:t>Click icon to add picture</a:t>
            </a:r>
          </a:p>
        </p:txBody>
      </p:sp>
      <p:sp>
        <p:nvSpPr>
          <p:cNvPr id="6" name="Picture Placeholder 6" title="Decorative">
            <a:extLst>
              <a:ext uri="{FF2B5EF4-FFF2-40B4-BE49-F238E27FC236}">
                <a16:creationId xmlns:a16="http://schemas.microsoft.com/office/drawing/2014/main" id="{3F6FD22A-5FDA-45EC-BE49-3C0E30A397B0}"/>
              </a:ext>
            </a:extLst>
          </p:cNvPr>
          <p:cNvSpPr>
            <a:spLocks noGrp="1"/>
          </p:cNvSpPr>
          <p:nvPr>
            <p:ph type="pic" sz="quarter" idx="15"/>
          </p:nvPr>
        </p:nvSpPr>
        <p:spPr>
          <a:xfrm>
            <a:off x="7839076" y="260350"/>
            <a:ext cx="4052888" cy="3803650"/>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noProof="0" dirty="0"/>
              <a:t>Click icon to add picture</a:t>
            </a:r>
          </a:p>
        </p:txBody>
      </p:sp>
      <p:sp>
        <p:nvSpPr>
          <p:cNvPr id="7" name="Picture Placeholder 6" title="Decorative">
            <a:extLst>
              <a:ext uri="{FF2B5EF4-FFF2-40B4-BE49-F238E27FC236}">
                <a16:creationId xmlns:a16="http://schemas.microsoft.com/office/drawing/2014/main" id="{B64BDA74-9644-41EB-984D-939D27B60F3F}"/>
              </a:ext>
            </a:extLst>
          </p:cNvPr>
          <p:cNvSpPr>
            <a:spLocks noGrp="1"/>
          </p:cNvSpPr>
          <p:nvPr>
            <p:ph type="pic" sz="quarter" idx="16"/>
          </p:nvPr>
        </p:nvSpPr>
        <p:spPr>
          <a:xfrm>
            <a:off x="7839076" y="4165600"/>
            <a:ext cx="4052888" cy="2395538"/>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noProof="0" dirty="0"/>
              <a:t>Click icon to add picture</a:t>
            </a:r>
          </a:p>
        </p:txBody>
      </p:sp>
      <p:sp>
        <p:nvSpPr>
          <p:cNvPr id="8" name="Title 1">
            <a:extLst>
              <a:ext uri="{FF2B5EF4-FFF2-40B4-BE49-F238E27FC236}">
                <a16:creationId xmlns:a16="http://schemas.microsoft.com/office/drawing/2014/main" id="{531D0563-B39F-46E6-AC0D-1CDBD9E8989A}"/>
              </a:ext>
            </a:extLst>
          </p:cNvPr>
          <p:cNvSpPr>
            <a:spLocks noGrp="1"/>
          </p:cNvSpPr>
          <p:nvPr>
            <p:ph type="title" hasCustomPrompt="1"/>
          </p:nvPr>
        </p:nvSpPr>
        <p:spPr>
          <a:xfrm>
            <a:off x="518160" y="450030"/>
            <a:ext cx="2578099" cy="2508588"/>
          </a:xfrm>
        </p:spPr>
        <p:txBody>
          <a:bodyPr lIns="0" anchor="b">
            <a:normAutofit/>
          </a:bodyPr>
          <a:lstStyle>
            <a:lvl1pPr algn="l">
              <a:defRPr sz="4000"/>
            </a:lvl1pPr>
          </a:lstStyle>
          <a:p>
            <a:r>
              <a:rPr lang="en-US" noProof="0"/>
              <a:t>Click to Add </a:t>
            </a:r>
            <a:br>
              <a:rPr lang="en-US" noProof="0"/>
            </a:br>
            <a:r>
              <a:rPr lang="en-US" noProof="0"/>
              <a:t>Slide Title Here</a:t>
            </a:r>
          </a:p>
        </p:txBody>
      </p:sp>
      <p:sp>
        <p:nvSpPr>
          <p:cNvPr id="10" name="Shape 62" title="Decorative">
            <a:extLst>
              <a:ext uri="{FF2B5EF4-FFF2-40B4-BE49-F238E27FC236}">
                <a16:creationId xmlns:a16="http://schemas.microsoft.com/office/drawing/2014/main" id="{E1A23DB6-E067-4A30-8C4B-98B452428518}"/>
              </a:ext>
            </a:extLst>
          </p:cNvPr>
          <p:cNvSpPr/>
          <p:nvPr userDrawn="1"/>
        </p:nvSpPr>
        <p:spPr>
          <a:xfrm rot="16200000" flipV="1">
            <a:off x="1612562" y="1959892"/>
            <a:ext cx="0" cy="2188805"/>
          </a:xfrm>
          <a:prstGeom prst="line">
            <a:avLst/>
          </a:prstGeom>
          <a:ln w="76200">
            <a:solidFill>
              <a:schemeClr val="accent4"/>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lang="en-US" sz="1500" noProof="0" dirty="0"/>
          </a:p>
        </p:txBody>
      </p:sp>
    </p:spTree>
    <p:extLst>
      <p:ext uri="{BB962C8B-B14F-4D97-AF65-F5344CB8AC3E}">
        <p14:creationId xmlns:p14="http://schemas.microsoft.com/office/powerpoint/2010/main" val="125293779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4" name="Picture Placeholder 6" title="Decorative">
            <a:extLst>
              <a:ext uri="{FF2B5EF4-FFF2-40B4-BE49-F238E27FC236}">
                <a16:creationId xmlns:a16="http://schemas.microsoft.com/office/drawing/2014/main" id="{18957288-25D1-4D25-BECD-5A2E6A888185}"/>
              </a:ext>
            </a:extLst>
          </p:cNvPr>
          <p:cNvSpPr>
            <a:spLocks noGrp="1"/>
          </p:cNvSpPr>
          <p:nvPr>
            <p:ph type="pic" sz="quarter" idx="13"/>
          </p:nvPr>
        </p:nvSpPr>
        <p:spPr>
          <a:xfrm>
            <a:off x="2315" y="1497808"/>
            <a:ext cx="3129335" cy="5360192"/>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noProof="0" dirty="0"/>
              <a:t>Click icon to add picture</a:t>
            </a:r>
          </a:p>
        </p:txBody>
      </p:sp>
      <p:sp>
        <p:nvSpPr>
          <p:cNvPr id="6" name="Picture Placeholder 6" title="Decorative">
            <a:extLst>
              <a:ext uri="{FF2B5EF4-FFF2-40B4-BE49-F238E27FC236}">
                <a16:creationId xmlns:a16="http://schemas.microsoft.com/office/drawing/2014/main" id="{3F6FD22A-5FDA-45EC-BE49-3C0E30A397B0}"/>
              </a:ext>
            </a:extLst>
          </p:cNvPr>
          <p:cNvSpPr>
            <a:spLocks noGrp="1"/>
          </p:cNvSpPr>
          <p:nvPr>
            <p:ph type="pic" sz="quarter" idx="15"/>
          </p:nvPr>
        </p:nvSpPr>
        <p:spPr>
          <a:xfrm>
            <a:off x="3366714" y="-20671"/>
            <a:ext cx="3129336" cy="5397069"/>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noProof="0" dirty="0"/>
              <a:t>Click icon to add picture</a:t>
            </a:r>
          </a:p>
        </p:txBody>
      </p:sp>
      <p:sp>
        <p:nvSpPr>
          <p:cNvPr id="8" name="Title 1">
            <a:extLst>
              <a:ext uri="{FF2B5EF4-FFF2-40B4-BE49-F238E27FC236}">
                <a16:creationId xmlns:a16="http://schemas.microsoft.com/office/drawing/2014/main" id="{531D0563-B39F-46E6-AC0D-1CDBD9E8989A}"/>
              </a:ext>
            </a:extLst>
          </p:cNvPr>
          <p:cNvSpPr>
            <a:spLocks noGrp="1"/>
          </p:cNvSpPr>
          <p:nvPr>
            <p:ph type="title" hasCustomPrompt="1"/>
          </p:nvPr>
        </p:nvSpPr>
        <p:spPr>
          <a:xfrm>
            <a:off x="7461446" y="2718684"/>
            <a:ext cx="3415560" cy="2508588"/>
          </a:xfrm>
        </p:spPr>
        <p:txBody>
          <a:bodyPr lIns="0" anchor="b">
            <a:normAutofit/>
          </a:bodyPr>
          <a:lstStyle>
            <a:lvl1pPr algn="l">
              <a:defRPr sz="4000"/>
            </a:lvl1pPr>
          </a:lstStyle>
          <a:p>
            <a:r>
              <a:rPr lang="en-US" noProof="0"/>
              <a:t>Click to Add </a:t>
            </a:r>
            <a:br>
              <a:rPr lang="en-US" noProof="0"/>
            </a:br>
            <a:r>
              <a:rPr lang="en-US" noProof="0"/>
              <a:t>Slide Title Here</a:t>
            </a:r>
          </a:p>
        </p:txBody>
      </p:sp>
      <p:sp>
        <p:nvSpPr>
          <p:cNvPr id="10" name="Shape 62" title="Decorative">
            <a:extLst>
              <a:ext uri="{FF2B5EF4-FFF2-40B4-BE49-F238E27FC236}">
                <a16:creationId xmlns:a16="http://schemas.microsoft.com/office/drawing/2014/main" id="{E1A23DB6-E067-4A30-8C4B-98B452428518}"/>
              </a:ext>
            </a:extLst>
          </p:cNvPr>
          <p:cNvSpPr/>
          <p:nvPr userDrawn="1"/>
        </p:nvSpPr>
        <p:spPr>
          <a:xfrm rot="16200000" flipV="1">
            <a:off x="8555848" y="4281994"/>
            <a:ext cx="0" cy="2188805"/>
          </a:xfrm>
          <a:prstGeom prst="line">
            <a:avLst/>
          </a:prstGeom>
          <a:ln w="76200">
            <a:solidFill>
              <a:schemeClr val="accent4"/>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lang="en-US" sz="1500" noProof="0" dirty="0"/>
          </a:p>
        </p:txBody>
      </p:sp>
    </p:spTree>
    <p:extLst>
      <p:ext uri="{BB962C8B-B14F-4D97-AF65-F5344CB8AC3E}">
        <p14:creationId xmlns:p14="http://schemas.microsoft.com/office/powerpoint/2010/main" val="109676180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3" name="Picture Placeholder 4" title="Decorative">
            <a:extLst>
              <a:ext uri="{FF2B5EF4-FFF2-40B4-BE49-F238E27FC236}">
                <a16:creationId xmlns:a16="http://schemas.microsoft.com/office/drawing/2014/main" id="{AC817481-FC70-46B9-B779-4E5C04778C8E}"/>
              </a:ext>
            </a:extLst>
          </p:cNvPr>
          <p:cNvSpPr>
            <a:spLocks noGrp="1"/>
          </p:cNvSpPr>
          <p:nvPr>
            <p:ph type="pic" sz="quarter" idx="10"/>
          </p:nvPr>
        </p:nvSpPr>
        <p:spPr>
          <a:xfrm>
            <a:off x="212725" y="1260389"/>
            <a:ext cx="2816352" cy="3173816"/>
          </a:xfrm>
          <a:solidFill>
            <a:schemeClr val="bg1">
              <a:lumMod val="95000"/>
            </a:schemeClr>
          </a:solidFill>
        </p:spPr>
        <p:txBody>
          <a:bodyPr/>
          <a:lstStyle/>
          <a:p>
            <a:r>
              <a:rPr lang="en-US" dirty="0"/>
              <a:t>Click icon to add picture</a:t>
            </a:r>
          </a:p>
        </p:txBody>
      </p:sp>
      <p:sp>
        <p:nvSpPr>
          <p:cNvPr id="4" name="Picture Placeholder 4" title="Decorative">
            <a:extLst>
              <a:ext uri="{FF2B5EF4-FFF2-40B4-BE49-F238E27FC236}">
                <a16:creationId xmlns:a16="http://schemas.microsoft.com/office/drawing/2014/main" id="{D653D0B5-B695-4544-91E9-B8223EA713FF}"/>
              </a:ext>
            </a:extLst>
          </p:cNvPr>
          <p:cNvSpPr>
            <a:spLocks noGrp="1"/>
          </p:cNvSpPr>
          <p:nvPr>
            <p:ph type="pic" sz="quarter" idx="11"/>
          </p:nvPr>
        </p:nvSpPr>
        <p:spPr>
          <a:xfrm>
            <a:off x="3194701" y="0"/>
            <a:ext cx="2817564" cy="3175686"/>
          </a:xfrm>
          <a:solidFill>
            <a:schemeClr val="bg1">
              <a:lumMod val="95000"/>
            </a:schemeClr>
          </a:solidFill>
        </p:spPr>
        <p:txBody>
          <a:bodyPr/>
          <a:lstStyle/>
          <a:p>
            <a:r>
              <a:rPr lang="en-US" dirty="0"/>
              <a:t>Click icon to add picture</a:t>
            </a:r>
          </a:p>
        </p:txBody>
      </p:sp>
      <p:sp>
        <p:nvSpPr>
          <p:cNvPr id="5" name="Picture Placeholder 4" title="Decorative">
            <a:extLst>
              <a:ext uri="{FF2B5EF4-FFF2-40B4-BE49-F238E27FC236}">
                <a16:creationId xmlns:a16="http://schemas.microsoft.com/office/drawing/2014/main" id="{00DB6AEA-811C-4554-97AF-7D4F2639BDC7}"/>
              </a:ext>
            </a:extLst>
          </p:cNvPr>
          <p:cNvSpPr>
            <a:spLocks noGrp="1"/>
          </p:cNvSpPr>
          <p:nvPr>
            <p:ph type="pic" sz="quarter" idx="12"/>
          </p:nvPr>
        </p:nvSpPr>
        <p:spPr>
          <a:xfrm>
            <a:off x="213361" y="4586414"/>
            <a:ext cx="5798904" cy="2271585"/>
          </a:xfrm>
          <a:solidFill>
            <a:schemeClr val="bg1">
              <a:lumMod val="95000"/>
            </a:schemeClr>
          </a:solidFill>
        </p:spPr>
        <p:txBody>
          <a:bodyPr/>
          <a:lstStyle/>
          <a:p>
            <a:r>
              <a:rPr lang="en-US" dirty="0"/>
              <a:t>Click icon to add picture</a:t>
            </a:r>
          </a:p>
        </p:txBody>
      </p:sp>
      <p:sp>
        <p:nvSpPr>
          <p:cNvPr id="6" name="Picture Placeholder 4" title="Decorative">
            <a:extLst>
              <a:ext uri="{FF2B5EF4-FFF2-40B4-BE49-F238E27FC236}">
                <a16:creationId xmlns:a16="http://schemas.microsoft.com/office/drawing/2014/main" id="{75694821-2A94-40B8-8AAD-3E3762AFD388}"/>
              </a:ext>
            </a:extLst>
          </p:cNvPr>
          <p:cNvSpPr>
            <a:spLocks noGrp="1"/>
          </p:cNvSpPr>
          <p:nvPr>
            <p:ph type="pic" sz="quarter" idx="13"/>
          </p:nvPr>
        </p:nvSpPr>
        <p:spPr>
          <a:xfrm>
            <a:off x="6179737" y="4586414"/>
            <a:ext cx="2817564" cy="2271585"/>
          </a:xfrm>
          <a:solidFill>
            <a:schemeClr val="bg1">
              <a:lumMod val="95000"/>
            </a:schemeClr>
          </a:solidFill>
        </p:spPr>
        <p:txBody>
          <a:bodyPr/>
          <a:lstStyle/>
          <a:p>
            <a:r>
              <a:rPr lang="en-US" dirty="0"/>
              <a:t>Click icon to add picture</a:t>
            </a:r>
          </a:p>
        </p:txBody>
      </p:sp>
      <p:sp>
        <p:nvSpPr>
          <p:cNvPr id="7" name="Picture Placeholder 4" title="Decorative">
            <a:extLst>
              <a:ext uri="{FF2B5EF4-FFF2-40B4-BE49-F238E27FC236}">
                <a16:creationId xmlns:a16="http://schemas.microsoft.com/office/drawing/2014/main" id="{D653D0B5-B695-4544-91E9-B8223EA713FF}"/>
              </a:ext>
            </a:extLst>
          </p:cNvPr>
          <p:cNvSpPr>
            <a:spLocks noGrp="1"/>
          </p:cNvSpPr>
          <p:nvPr>
            <p:ph type="pic" sz="quarter" idx="14"/>
          </p:nvPr>
        </p:nvSpPr>
        <p:spPr>
          <a:xfrm>
            <a:off x="6177889" y="2030436"/>
            <a:ext cx="2817564" cy="2403769"/>
          </a:xfrm>
          <a:solidFill>
            <a:schemeClr val="bg1">
              <a:lumMod val="95000"/>
            </a:schemeClr>
          </a:solidFill>
        </p:spPr>
        <p:txBody>
          <a:bodyPr/>
          <a:lstStyle/>
          <a:p>
            <a:r>
              <a:rPr lang="en-US" dirty="0"/>
              <a:t>Click icon to add picture</a:t>
            </a:r>
          </a:p>
        </p:txBody>
      </p:sp>
      <p:sp>
        <p:nvSpPr>
          <p:cNvPr id="8" name="Picture Placeholder 4" title="Decorative">
            <a:extLst>
              <a:ext uri="{FF2B5EF4-FFF2-40B4-BE49-F238E27FC236}">
                <a16:creationId xmlns:a16="http://schemas.microsoft.com/office/drawing/2014/main" id="{D653D0B5-B695-4544-91E9-B8223EA713FF}"/>
              </a:ext>
            </a:extLst>
          </p:cNvPr>
          <p:cNvSpPr>
            <a:spLocks noGrp="1"/>
          </p:cNvSpPr>
          <p:nvPr>
            <p:ph type="pic" sz="quarter" idx="15"/>
          </p:nvPr>
        </p:nvSpPr>
        <p:spPr>
          <a:xfrm>
            <a:off x="9161076" y="0"/>
            <a:ext cx="2817564" cy="4434205"/>
          </a:xfrm>
          <a:solidFill>
            <a:schemeClr val="bg1">
              <a:lumMod val="95000"/>
            </a:schemeClr>
          </a:solidFill>
        </p:spPr>
        <p:txBody>
          <a:bodyPr/>
          <a:lstStyle/>
          <a:p>
            <a:r>
              <a:rPr lang="en-US" dirty="0"/>
              <a:t>Click icon to add picture</a:t>
            </a:r>
          </a:p>
        </p:txBody>
      </p:sp>
      <p:sp>
        <p:nvSpPr>
          <p:cNvPr id="2" name="Rectangle 1" title="Decorative"/>
          <p:cNvSpPr/>
          <p:nvPr userDrawn="1"/>
        </p:nvSpPr>
        <p:spPr>
          <a:xfrm>
            <a:off x="213361" y="0"/>
            <a:ext cx="2815716" cy="109975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title="Decorative"/>
          <p:cNvSpPr/>
          <p:nvPr userDrawn="1"/>
        </p:nvSpPr>
        <p:spPr>
          <a:xfrm>
            <a:off x="3196549" y="3334454"/>
            <a:ext cx="2815716" cy="109975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title="Decorative"/>
          <p:cNvSpPr/>
          <p:nvPr userDrawn="1"/>
        </p:nvSpPr>
        <p:spPr>
          <a:xfrm>
            <a:off x="6179737" y="0"/>
            <a:ext cx="2815716" cy="18782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title="Decorative"/>
          <p:cNvSpPr/>
          <p:nvPr userDrawn="1"/>
        </p:nvSpPr>
        <p:spPr>
          <a:xfrm>
            <a:off x="9162924" y="4598770"/>
            <a:ext cx="2815716" cy="2259229"/>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32277177"/>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1F0FA98-2EE8-734A-95BB-A4637DCAD5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655A45B-F495-F641-AA7A-36292C3CC9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89227B26-65C5-5A4B-AAEC-70B3B5201C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4050737061"/>
      </p:ext>
    </p:extLst>
  </p:cSld>
  <p:clrMap bg1="lt1" tx1="dk1" bg2="lt2" tx2="dk2" accent1="accent1" accent2="accent2" accent3="accent3" accent4="accent4" accent5="accent5" accent6="accent6" hlink="hlink" folHlink="folHlink"/>
  <p:sldLayoutIdLst>
    <p:sldLayoutId id="2147483673" r:id="rId1"/>
    <p:sldLayoutId id="2147483736" r:id="rId2"/>
    <p:sldLayoutId id="2147483689" r:id="rId3"/>
    <p:sldLayoutId id="2147483735" r:id="rId4"/>
    <p:sldLayoutId id="2147483684" r:id="rId5"/>
    <p:sldLayoutId id="2147483752" r:id="rId6"/>
    <p:sldLayoutId id="2147483737" r:id="rId7"/>
    <p:sldLayoutId id="2147483651" r:id="rId8"/>
    <p:sldLayoutId id="2147483738" r:id="rId9"/>
    <p:sldLayoutId id="2147483685" r:id="rId10"/>
    <p:sldLayoutId id="2147483674" r:id="rId11"/>
    <p:sldLayoutId id="2147483690" r:id="rId12"/>
    <p:sldLayoutId id="2147483694" r:id="rId13"/>
    <p:sldLayoutId id="2147483748" r:id="rId14"/>
    <p:sldLayoutId id="2147483693" r:id="rId15"/>
    <p:sldLayoutId id="2147483686" r:id="rId16"/>
    <p:sldLayoutId id="2147483703" r:id="rId17"/>
    <p:sldLayoutId id="2147483709" r:id="rId18"/>
    <p:sldLayoutId id="2147483710" r:id="rId19"/>
    <p:sldLayoutId id="2147483711" r:id="rId20"/>
    <p:sldLayoutId id="2147483712" r:id="rId21"/>
    <p:sldLayoutId id="2147483749" r:id="rId22"/>
    <p:sldLayoutId id="2147483751" r:id="rId23"/>
    <p:sldLayoutId id="2147483704" r:id="rId24"/>
    <p:sldLayoutId id="2147483702" r:id="rId25"/>
    <p:sldLayoutId id="2147483713" r:id="rId26"/>
    <p:sldLayoutId id="2147483714" r:id="rId27"/>
    <p:sldLayoutId id="2147483715" r:id="rId28"/>
    <p:sldLayoutId id="2147483695" r:id="rId29"/>
    <p:sldLayoutId id="2147483730" r:id="rId30"/>
    <p:sldLayoutId id="2147483698" r:id="rId31"/>
    <p:sldLayoutId id="2147483731" r:id="rId32"/>
    <p:sldLayoutId id="2147483699" r:id="rId33"/>
    <p:sldLayoutId id="2147483732" r:id="rId34"/>
    <p:sldLayoutId id="2147483739" r:id="rId35"/>
    <p:sldLayoutId id="2147483740" r:id="rId36"/>
    <p:sldLayoutId id="2147483700" r:id="rId37"/>
    <p:sldLayoutId id="2147483741" r:id="rId38"/>
    <p:sldLayoutId id="2147483742" r:id="rId39"/>
    <p:sldLayoutId id="2147483696" r:id="rId40"/>
    <p:sldLayoutId id="2147483743" r:id="rId41"/>
    <p:sldLayoutId id="2147483744" r:id="rId42"/>
    <p:sldLayoutId id="2147483745" r:id="rId43"/>
    <p:sldLayoutId id="2147483705" r:id="rId44"/>
    <p:sldLayoutId id="2147483746" r:id="rId45"/>
    <p:sldLayoutId id="2147483687" r:id="rId46"/>
    <p:sldLayoutId id="2147483719" r:id="rId47"/>
    <p:sldLayoutId id="2147483720" r:id="rId48"/>
    <p:sldLayoutId id="2147483718" r:id="rId49"/>
    <p:sldLayoutId id="2147483721" r:id="rId50"/>
    <p:sldLayoutId id="2147483716" r:id="rId51"/>
    <p:sldLayoutId id="2147483722" r:id="rId52"/>
    <p:sldLayoutId id="2147483723" r:id="rId53"/>
    <p:sldLayoutId id="2147483753" r:id="rId54"/>
    <p:sldLayoutId id="2147483754" r:id="rId55"/>
    <p:sldLayoutId id="2147483755" r:id="rId56"/>
    <p:sldLayoutId id="2147483756" r:id="rId57"/>
    <p:sldLayoutId id="2147483725" r:id="rId58"/>
    <p:sldLayoutId id="2147483726" r:id="rId59"/>
    <p:sldLayoutId id="2147483675" r:id="rId60"/>
    <p:sldLayoutId id="2147483677" r:id="rId61"/>
    <p:sldLayoutId id="2147483729" r:id="rId62"/>
    <p:sldLayoutId id="2147483747" r:id="rId63"/>
    <p:sldLayoutId id="2147483728" r:id="rId64"/>
  </p:sldLayoutIdLst>
  <p:txStyles>
    <p:titleStyle>
      <a:lvl1pPr algn="l" defTabSz="914400" rtl="0" eaLnBrk="1" latinLnBrk="0" hangingPunct="1">
        <a:lnSpc>
          <a:spcPct val="90000"/>
        </a:lnSpc>
        <a:spcBef>
          <a:spcPct val="0"/>
        </a:spcBef>
        <a:buNone/>
        <a:defRPr sz="4400" b="1" i="0" kern="1200" spc="-150">
          <a:solidFill>
            <a:schemeClr val="tx2"/>
          </a:solidFill>
          <a:latin typeface="+mj-lt"/>
          <a:ea typeface="+mj-ea"/>
          <a:cs typeface="Gill Sans" panose="020B0502020104020203" pitchFamily="34" charset="-79"/>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chemeClr val="tx2"/>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2"/>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2"/>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2"/>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28" userDrawn="1">
          <p15:clr>
            <a:srgbClr val="F26B43"/>
          </p15:clr>
        </p15:guide>
        <p15:guide id="2" orient="horz" pos="404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6.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6.jpeg"/><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8" Type="http://schemas.openxmlformats.org/officeDocument/2006/relationships/image" Target="../media/image2.jpe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47.xml"/><Relationship Id="rId6" Type="http://schemas.openxmlformats.org/officeDocument/2006/relationships/image" Target="../media/image9.png"/><Relationship Id="rId5" Type="http://schemas.microsoft.com/office/2007/relationships/hdphoto" Target="../media/hdphoto2.wdp"/><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4.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erson using a cell phone&#10;&#10;Description automatically generated with medium confidence">
            <a:extLst>
              <a:ext uri="{FF2B5EF4-FFF2-40B4-BE49-F238E27FC236}">
                <a16:creationId xmlns:a16="http://schemas.microsoft.com/office/drawing/2014/main" id="{59A5D366-BDCD-4761-A29B-21881A691F59}"/>
              </a:ext>
            </a:extLst>
          </p:cNvPr>
          <p:cNvPicPr>
            <a:picLocks noChangeAspect="1"/>
          </p:cNvPicPr>
          <p:nvPr/>
        </p:nvPicPr>
        <p:blipFill rotWithShape="1">
          <a:blip r:embed="rId2"/>
          <a:srcRect t="29313" b="13936"/>
          <a:stretch/>
        </p:blipFill>
        <p:spPr>
          <a:xfrm>
            <a:off x="20" y="4288"/>
            <a:ext cx="12191980" cy="4618512"/>
          </a:xfrm>
          <a:prstGeom prst="rect">
            <a:avLst/>
          </a:prstGeom>
          <a:noFill/>
        </p:spPr>
      </p:pic>
      <p:sp>
        <p:nvSpPr>
          <p:cNvPr id="2" name="Title 1">
            <a:extLst>
              <a:ext uri="{FF2B5EF4-FFF2-40B4-BE49-F238E27FC236}">
                <a16:creationId xmlns:a16="http://schemas.microsoft.com/office/drawing/2014/main" id="{83823991-6F5F-45D3-883F-8179BE10396D}"/>
              </a:ext>
            </a:extLst>
          </p:cNvPr>
          <p:cNvSpPr>
            <a:spLocks noGrp="1"/>
          </p:cNvSpPr>
          <p:nvPr>
            <p:ph type="title"/>
          </p:nvPr>
        </p:nvSpPr>
        <p:spPr>
          <a:xfrm>
            <a:off x="838200" y="5162988"/>
            <a:ext cx="9575801" cy="891250"/>
          </a:xfrm>
          <a:prstGeom prst="rect">
            <a:avLst/>
          </a:prstGeom>
        </p:spPr>
        <p:txBody>
          <a:bodyPr anchor="t">
            <a:normAutofit/>
          </a:bodyPr>
          <a:lstStyle/>
          <a:p>
            <a:r>
              <a:rPr lang="en-US" dirty="0"/>
              <a:t>LIFELONG LEARNING</a:t>
            </a:r>
          </a:p>
        </p:txBody>
      </p:sp>
      <p:sp>
        <p:nvSpPr>
          <p:cNvPr id="3" name="Text Placeholder 2">
            <a:extLst>
              <a:ext uri="{FF2B5EF4-FFF2-40B4-BE49-F238E27FC236}">
                <a16:creationId xmlns:a16="http://schemas.microsoft.com/office/drawing/2014/main" id="{7555E40E-3256-4272-A29D-F2438D5C136F}"/>
              </a:ext>
            </a:extLst>
          </p:cNvPr>
          <p:cNvSpPr>
            <a:spLocks noGrp="1"/>
          </p:cNvSpPr>
          <p:nvPr>
            <p:ph type="body" sz="quarter" idx="14"/>
          </p:nvPr>
        </p:nvSpPr>
        <p:spPr>
          <a:xfrm>
            <a:off x="838200" y="6065596"/>
            <a:ext cx="11035748" cy="649357"/>
          </a:xfrm>
          <a:prstGeom prst="rect">
            <a:avLst/>
          </a:prstGeom>
        </p:spPr>
        <p:txBody>
          <a:bodyPr>
            <a:normAutofit/>
          </a:bodyPr>
          <a:lstStyle/>
          <a:p>
            <a:pPr>
              <a:lnSpc>
                <a:spcPct val="100000"/>
              </a:lnSpc>
              <a:spcBef>
                <a:spcPts val="0"/>
              </a:spcBef>
            </a:pPr>
            <a:r>
              <a:rPr lang="en-US" b="0" i="0" dirty="0">
                <a:solidFill>
                  <a:srgbClr val="202124"/>
                </a:solidFill>
                <a:effectLst/>
                <a:latin typeface="arial" panose="020B0604020202020204" pitchFamily="34" charset="0"/>
              </a:rPr>
              <a:t>"</a:t>
            </a:r>
            <a:r>
              <a:rPr lang="en-US" b="1" i="0" dirty="0">
                <a:solidFill>
                  <a:srgbClr val="202124"/>
                </a:solidFill>
                <a:effectLst/>
                <a:latin typeface="arial" panose="020B0604020202020204" pitchFamily="34" charset="0"/>
              </a:rPr>
              <a:t>Commit yourself to lifelong learning.</a:t>
            </a:r>
            <a:r>
              <a:rPr lang="en-US" b="0" i="0" dirty="0">
                <a:solidFill>
                  <a:srgbClr val="202124"/>
                </a:solidFill>
                <a:effectLst/>
                <a:latin typeface="arial" panose="020B0604020202020204" pitchFamily="34" charset="0"/>
              </a:rPr>
              <a:t> </a:t>
            </a:r>
            <a:r>
              <a:rPr lang="en-US" b="1" i="0" dirty="0">
                <a:solidFill>
                  <a:srgbClr val="202124"/>
                </a:solidFill>
                <a:effectLst/>
                <a:latin typeface="arial" panose="020B0604020202020204" pitchFamily="34" charset="0"/>
              </a:rPr>
              <a:t>The most valuable asset you'll ever have is</a:t>
            </a:r>
            <a:r>
              <a:rPr lang="en-US" b="0" i="0" dirty="0">
                <a:solidFill>
                  <a:srgbClr val="202124"/>
                </a:solidFill>
                <a:effectLst/>
                <a:latin typeface="arial" panose="020B0604020202020204" pitchFamily="34" charset="0"/>
              </a:rPr>
              <a:t> your mind and what you put into it." -Albert Einstein</a:t>
            </a:r>
            <a:endParaRPr lang="en-US" dirty="0"/>
          </a:p>
        </p:txBody>
      </p:sp>
      <p:pic>
        <p:nvPicPr>
          <p:cNvPr id="4" name="Picture 3">
            <a:extLst>
              <a:ext uri="{FF2B5EF4-FFF2-40B4-BE49-F238E27FC236}">
                <a16:creationId xmlns:a16="http://schemas.microsoft.com/office/drawing/2014/main" id="{BEC214CA-CFAF-44C3-0AB6-6EC2308077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25913" y="4288"/>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5927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B11BAC48-F4C4-46FB-96DC-423C381AC284}"/>
              </a:ext>
            </a:extLst>
          </p:cNvPr>
          <p:cNvSpPr>
            <a:spLocks noGrp="1"/>
          </p:cNvSpPr>
          <p:nvPr>
            <p:ph type="title"/>
          </p:nvPr>
        </p:nvSpPr>
        <p:spPr>
          <a:xfrm>
            <a:off x="826626" y="3727361"/>
            <a:ext cx="2657979" cy="1025525"/>
          </a:xfrm>
        </p:spPr>
        <p:txBody>
          <a:bodyPr/>
          <a:lstStyle/>
          <a:p>
            <a:r>
              <a:rPr lang="en-US" dirty="0"/>
              <a:t>Lifelong Learning:</a:t>
            </a:r>
          </a:p>
        </p:txBody>
      </p:sp>
      <p:sp>
        <p:nvSpPr>
          <p:cNvPr id="36" name="Text Placeholder 35">
            <a:extLst>
              <a:ext uri="{FF2B5EF4-FFF2-40B4-BE49-F238E27FC236}">
                <a16:creationId xmlns:a16="http://schemas.microsoft.com/office/drawing/2014/main" id="{0391FA66-BCDC-4C12-B812-A0DEE14539EE}"/>
              </a:ext>
            </a:extLst>
          </p:cNvPr>
          <p:cNvSpPr>
            <a:spLocks noGrp="1"/>
          </p:cNvSpPr>
          <p:nvPr>
            <p:ph type="body" sz="quarter" idx="11"/>
          </p:nvPr>
        </p:nvSpPr>
        <p:spPr>
          <a:xfrm>
            <a:off x="4155313" y="540712"/>
            <a:ext cx="4294206" cy="1982761"/>
          </a:xfrm>
        </p:spPr>
        <p:txBody>
          <a:bodyPr>
            <a:normAutofit/>
          </a:bodyPr>
          <a:lstStyle/>
          <a:p>
            <a:r>
              <a:rPr lang="en-US" b="1" dirty="0">
                <a:latin typeface="+mj-lt"/>
              </a:rPr>
              <a:t>A traditional definition of </a:t>
            </a:r>
            <a:r>
              <a:rPr lang="en-US" b="1" i="1" dirty="0">
                <a:latin typeface="+mj-lt"/>
              </a:rPr>
              <a:t>lifelong learning </a:t>
            </a:r>
            <a:r>
              <a:rPr lang="en-US" b="1" dirty="0">
                <a:latin typeface="+mj-lt"/>
              </a:rPr>
              <a:t>is “all learning activity undertaken throughout life, with the aim of improving knowledge, skills and competences within a personal, civic, social and/or employment-related perspective” (European Commission [EC], 2001, p. 9).</a:t>
            </a:r>
          </a:p>
        </p:txBody>
      </p:sp>
      <p:sp>
        <p:nvSpPr>
          <p:cNvPr id="34" name="Text Placeholder 33">
            <a:extLst>
              <a:ext uri="{FF2B5EF4-FFF2-40B4-BE49-F238E27FC236}">
                <a16:creationId xmlns:a16="http://schemas.microsoft.com/office/drawing/2014/main" id="{187271B6-523F-4DCD-A006-84BF4C0C784C}"/>
              </a:ext>
            </a:extLst>
          </p:cNvPr>
          <p:cNvSpPr>
            <a:spLocks noGrp="1"/>
          </p:cNvSpPr>
          <p:nvPr>
            <p:ph type="body" sz="quarter" idx="14"/>
          </p:nvPr>
        </p:nvSpPr>
        <p:spPr>
          <a:xfrm>
            <a:off x="4155313" y="2377894"/>
            <a:ext cx="4294206" cy="1753768"/>
          </a:xfrm>
        </p:spPr>
        <p:txBody>
          <a:bodyPr>
            <a:normAutofit/>
          </a:bodyPr>
          <a:lstStyle/>
          <a:p>
            <a:r>
              <a:rPr lang="en-US" b="1" dirty="0">
                <a:latin typeface="+mj-lt"/>
              </a:rPr>
              <a:t>Lifelong learners are motivated to learn and develop because they want to - it is a deliberate and voluntary act. Lifelong learning can enhance our understanding of the world around us, provide us with more and better opportunities and improve our quality of life</a:t>
            </a:r>
          </a:p>
        </p:txBody>
      </p:sp>
      <p:sp>
        <p:nvSpPr>
          <p:cNvPr id="33" name="Text Placeholder 32">
            <a:extLst>
              <a:ext uri="{FF2B5EF4-FFF2-40B4-BE49-F238E27FC236}">
                <a16:creationId xmlns:a16="http://schemas.microsoft.com/office/drawing/2014/main" id="{F23411C8-1DB7-46A1-A6DC-41EACD30ED57}"/>
              </a:ext>
            </a:extLst>
          </p:cNvPr>
          <p:cNvSpPr>
            <a:spLocks noGrp="1"/>
          </p:cNvSpPr>
          <p:nvPr>
            <p:ph type="body" sz="quarter" idx="15"/>
          </p:nvPr>
        </p:nvSpPr>
        <p:spPr>
          <a:xfrm>
            <a:off x="4155313" y="4087633"/>
            <a:ext cx="4294206" cy="1881510"/>
          </a:xfrm>
        </p:spPr>
        <p:txBody>
          <a:bodyPr>
            <a:normAutofit/>
          </a:bodyPr>
          <a:lstStyle/>
          <a:p>
            <a:r>
              <a:rPr lang="en-US" b="1" dirty="0">
                <a:latin typeface="+mj-lt"/>
              </a:rPr>
              <a:t>There are various ways in which professionals can enhance their learning - which includes learning from other people, listening to learn and actively </a:t>
            </a:r>
            <a:r>
              <a:rPr lang="en-ZA" b="1" dirty="0">
                <a:latin typeface="+mj-lt"/>
              </a:rPr>
              <a:t>realizing</a:t>
            </a:r>
            <a:r>
              <a:rPr lang="en-US" b="1" dirty="0">
                <a:latin typeface="+mj-lt"/>
              </a:rPr>
              <a:t> their potential. These can be used as a starting point for any professional who wants to achieve personal and/or professional development.</a:t>
            </a:r>
          </a:p>
        </p:txBody>
      </p:sp>
      <p:pic>
        <p:nvPicPr>
          <p:cNvPr id="12" name="Picture Placeholder 11" title="Decorative"/>
          <p:cNvPicPr>
            <a:picLocks noGrp="1" noChangeAspect="1"/>
          </p:cNvPicPr>
          <p:nvPr>
            <p:ph type="pic" sz="quarter" idx="12"/>
          </p:nvPr>
        </p:nvPicPr>
        <p:blipFill>
          <a:blip r:embed="rId2" cstate="email">
            <a:extLst>
              <a:ext uri="{28A0092B-C50C-407E-A947-70E740481C1C}">
                <a14:useLocalDpi xmlns:a14="http://schemas.microsoft.com/office/drawing/2010/main"/>
              </a:ext>
            </a:extLst>
          </a:blip>
          <a:srcRect/>
          <a:stretch>
            <a:fillRect/>
          </a:stretch>
        </p:blipFill>
        <p:spPr>
          <a:xfrm flipH="1">
            <a:off x="8634413" y="812800"/>
            <a:ext cx="3557587" cy="5232400"/>
          </a:xfrm>
        </p:spPr>
      </p:pic>
      <p:sp>
        <p:nvSpPr>
          <p:cNvPr id="8" name="TextBox 7">
            <a:extLst>
              <a:ext uri="{FF2B5EF4-FFF2-40B4-BE49-F238E27FC236}">
                <a16:creationId xmlns:a16="http://schemas.microsoft.com/office/drawing/2014/main" id="{49C0F7F4-2565-48D6-9BAD-E805C590D39F}"/>
              </a:ext>
            </a:extLst>
          </p:cNvPr>
          <p:cNvSpPr txBox="1"/>
          <p:nvPr/>
        </p:nvSpPr>
        <p:spPr>
          <a:xfrm>
            <a:off x="8772939" y="6317288"/>
            <a:ext cx="3101009" cy="461665"/>
          </a:xfrm>
          <a:prstGeom prst="rect">
            <a:avLst/>
          </a:prstGeom>
          <a:noFill/>
        </p:spPr>
        <p:txBody>
          <a:bodyPr wrap="square" rtlCol="0">
            <a:spAutoFit/>
          </a:bodyPr>
          <a:lstStyle/>
          <a:p>
            <a:pPr algn="r"/>
            <a:r>
              <a:rPr lang="en-ZA" sz="1200" dirty="0"/>
              <a:t>https://www.careerhelp.org.za/content/introduction-lifelong-learning</a:t>
            </a:r>
          </a:p>
        </p:txBody>
      </p:sp>
      <p:pic>
        <p:nvPicPr>
          <p:cNvPr id="2" name="Picture 1">
            <a:extLst>
              <a:ext uri="{FF2B5EF4-FFF2-40B4-BE49-F238E27FC236}">
                <a16:creationId xmlns:a16="http://schemas.microsoft.com/office/drawing/2014/main" id="{ABFD713D-CEC5-A139-513D-37BF3A5030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25913" y="4288"/>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01155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577946A2-8DCE-4047-9CAE-38128B4BAF3B}"/>
              </a:ext>
            </a:extLst>
          </p:cNvPr>
          <p:cNvSpPr>
            <a:spLocks noGrp="1"/>
          </p:cNvSpPr>
          <p:nvPr>
            <p:ph type="body" sz="quarter" idx="11"/>
          </p:nvPr>
        </p:nvSpPr>
        <p:spPr>
          <a:xfrm>
            <a:off x="0" y="1974574"/>
            <a:ext cx="12192000" cy="4883425"/>
          </a:xfrm>
        </p:spPr>
        <p:txBody>
          <a:bodyPr/>
          <a:lstStyle/>
          <a:p>
            <a:pPr algn="l"/>
            <a:r>
              <a:rPr lang="en-US" sz="1600" dirty="0">
                <a:latin typeface="+mj-lt"/>
              </a:rPr>
              <a:t>There are two main reasons why professionals are encouraged to learn throughout life: </a:t>
            </a:r>
          </a:p>
          <a:p>
            <a:pPr algn="l"/>
            <a:r>
              <a:rPr lang="en-US" sz="1600" dirty="0">
                <a:latin typeface="+mj-lt"/>
              </a:rPr>
              <a:t>The first benefit of </a:t>
            </a:r>
            <a:r>
              <a:rPr lang="en-ZA" sz="1600" dirty="0">
                <a:latin typeface="+mj-lt"/>
              </a:rPr>
              <a:t>practising</a:t>
            </a:r>
            <a:r>
              <a:rPr lang="en-US" sz="1600" dirty="0">
                <a:latin typeface="+mj-lt"/>
              </a:rPr>
              <a:t> lifelong learning as a professional is for </a:t>
            </a:r>
            <a:r>
              <a:rPr lang="en-US" sz="1600" b="1" i="1" dirty="0">
                <a:latin typeface="+mj-lt"/>
              </a:rPr>
              <a:t>personal development - </a:t>
            </a:r>
            <a:r>
              <a:rPr lang="en-US" sz="1600" dirty="0">
                <a:latin typeface="+mj-lt"/>
              </a:rPr>
              <a:t>whereby you seek to </a:t>
            </a:r>
            <a:r>
              <a:rPr lang="en-ZA" sz="1600" dirty="0">
                <a:latin typeface="+mj-lt"/>
              </a:rPr>
              <a:t>realise</a:t>
            </a:r>
            <a:r>
              <a:rPr lang="en-US" sz="1600" dirty="0">
                <a:latin typeface="+mj-lt"/>
              </a:rPr>
              <a:t> your full potential as an individual. This is done through increasing your knowledge or skills around an area that you enjoy or perhaps you want to develop a skill that will in some way enhance your life. All this is done so you can attain meaning in your life.</a:t>
            </a:r>
          </a:p>
          <a:p>
            <a:pPr algn="l"/>
            <a:r>
              <a:rPr lang="en-US" sz="1600" dirty="0">
                <a:latin typeface="+mj-lt"/>
              </a:rPr>
              <a:t>Secondly, lifelong learning is applied in one's life for </a:t>
            </a:r>
            <a:r>
              <a:rPr lang="en-US" sz="1600" b="1" i="1" dirty="0">
                <a:latin typeface="+mj-lt"/>
              </a:rPr>
              <a:t>professional development - </a:t>
            </a:r>
            <a:r>
              <a:rPr lang="en-US" sz="1600" dirty="0">
                <a:latin typeface="+mj-lt"/>
              </a:rPr>
              <a:t>whereby one develops a vision of where one wants to see oneself and determines the qualities needed to get there. Therefore, employers of today look for people with transferable skills as they give an indication of one's zeal to learn and develop.</a:t>
            </a:r>
          </a:p>
          <a:p>
            <a:endParaRPr lang="en-US" dirty="0"/>
          </a:p>
        </p:txBody>
      </p:sp>
      <p:sp>
        <p:nvSpPr>
          <p:cNvPr id="8" name="Title 7">
            <a:extLst>
              <a:ext uri="{FF2B5EF4-FFF2-40B4-BE49-F238E27FC236}">
                <a16:creationId xmlns:a16="http://schemas.microsoft.com/office/drawing/2014/main" id="{3BE52921-898C-4569-9D8A-F1C5E0ABE804}"/>
              </a:ext>
            </a:extLst>
          </p:cNvPr>
          <p:cNvSpPr>
            <a:spLocks noGrp="1"/>
          </p:cNvSpPr>
          <p:nvPr>
            <p:ph type="title"/>
          </p:nvPr>
        </p:nvSpPr>
        <p:spPr>
          <a:xfrm>
            <a:off x="5125867" y="899693"/>
            <a:ext cx="6435524" cy="703401"/>
          </a:xfrm>
        </p:spPr>
        <p:txBody>
          <a:bodyPr/>
          <a:lstStyle/>
          <a:p>
            <a:r>
              <a:rPr lang="en-US" dirty="0"/>
              <a:t>Is it that important?</a:t>
            </a:r>
          </a:p>
        </p:txBody>
      </p:sp>
      <p:pic>
        <p:nvPicPr>
          <p:cNvPr id="7" name="Picture Placeholder 6" title="Decorative"/>
          <p:cNvPicPr>
            <a:picLocks noGrp="1" noChangeAspect="1"/>
          </p:cNvPicPr>
          <p:nvPr>
            <p:ph type="pic" sz="quarter" idx="10"/>
          </p:nvPr>
        </p:nvPicPr>
        <p:blipFill rotWithShape="1">
          <a:blip r:embed="rId2" cstate="email">
            <a:extLst>
              <a:ext uri="{28A0092B-C50C-407E-A947-70E740481C1C}">
                <a14:useLocalDpi xmlns:a14="http://schemas.microsoft.com/office/drawing/2010/main"/>
              </a:ext>
            </a:extLst>
          </a:blip>
          <a:srcRect/>
          <a:stretch/>
        </p:blipFill>
        <p:spPr/>
      </p:pic>
      <p:pic>
        <p:nvPicPr>
          <p:cNvPr id="9" name="Picture Placeholder 8" title="Decorative"/>
          <p:cNvPicPr>
            <a:picLocks noGrp="1" noChangeAspect="1"/>
          </p:cNvPicPr>
          <p:nvPr>
            <p:ph type="pic" sz="quarter" idx="12"/>
          </p:nvPr>
        </p:nvPicPr>
        <p:blipFill>
          <a:blip r:embed="rId3" cstate="email">
            <a:extLst>
              <a:ext uri="{28A0092B-C50C-407E-A947-70E740481C1C}">
                <a14:useLocalDpi xmlns:a14="http://schemas.microsoft.com/office/drawing/2010/main"/>
              </a:ext>
            </a:extLst>
          </a:blip>
          <a:srcRect/>
          <a:stretch>
            <a:fillRect/>
          </a:stretch>
        </p:blipFill>
        <p:spPr/>
      </p:pic>
      <p:pic>
        <p:nvPicPr>
          <p:cNvPr id="2" name="Picture 1">
            <a:extLst>
              <a:ext uri="{FF2B5EF4-FFF2-40B4-BE49-F238E27FC236}">
                <a16:creationId xmlns:a16="http://schemas.microsoft.com/office/drawing/2014/main" id="{D718F7B8-2187-F25D-EF45-0AA25F3D70C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3" y="4288"/>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9176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16" title="Decorative"/>
          <p:cNvPicPr>
            <a:picLocks noGrp="1" noChangeAspect="1"/>
          </p:cNvPicPr>
          <p:nvPr>
            <p:ph type="pic" sz="quarter" idx="10"/>
          </p:nvPr>
        </p:nvPicPr>
        <p:blipFill rotWithShape="1">
          <a:blip r:embed="rId2" cstate="email">
            <a:extLst>
              <a:ext uri="{28A0092B-C50C-407E-A947-70E740481C1C}">
                <a14:useLocalDpi xmlns:a14="http://schemas.microsoft.com/office/drawing/2010/main"/>
              </a:ext>
            </a:extLst>
          </a:blip>
          <a:srcRect l="53" r="53"/>
          <a:stretch/>
        </p:blipFill>
        <p:spPr/>
      </p:pic>
      <p:sp>
        <p:nvSpPr>
          <p:cNvPr id="5" name="Title 4">
            <a:extLst>
              <a:ext uri="{FF2B5EF4-FFF2-40B4-BE49-F238E27FC236}">
                <a16:creationId xmlns:a16="http://schemas.microsoft.com/office/drawing/2014/main" id="{44A0257C-3D98-4E46-86D3-1B752C8374C9}"/>
              </a:ext>
            </a:extLst>
          </p:cNvPr>
          <p:cNvSpPr>
            <a:spLocks noGrp="1"/>
          </p:cNvSpPr>
          <p:nvPr>
            <p:ph type="title"/>
          </p:nvPr>
        </p:nvSpPr>
        <p:spPr>
          <a:xfrm>
            <a:off x="343942" y="355471"/>
            <a:ext cx="4186890" cy="2663707"/>
          </a:xfrm>
        </p:spPr>
        <p:txBody>
          <a:bodyPr>
            <a:normAutofit fontScale="90000"/>
          </a:bodyPr>
          <a:lstStyle/>
          <a:p>
            <a:r>
              <a:rPr lang="en-US" sz="2400" b="0" i="0" dirty="0">
                <a:effectLst/>
              </a:rPr>
              <a:t>Technical skills become outdated as fast as we obtain them especially with the rapid change in technology these days. This makes lifelong learning more important than ever! It has become vital to stay committed to lifelong learning habits. The overall habits of lifelong learning encompass the following three principles:</a:t>
            </a:r>
            <a:endParaRPr lang="en-US" sz="2400" b="0" dirty="0"/>
          </a:p>
        </p:txBody>
      </p:sp>
      <p:sp>
        <p:nvSpPr>
          <p:cNvPr id="11" name="Text Placeholder 8">
            <a:extLst>
              <a:ext uri="{FF2B5EF4-FFF2-40B4-BE49-F238E27FC236}">
                <a16:creationId xmlns:a16="http://schemas.microsoft.com/office/drawing/2014/main" id="{26836371-D103-4AC9-9876-E9529A14734C}"/>
              </a:ext>
            </a:extLst>
          </p:cNvPr>
          <p:cNvSpPr txBox="1">
            <a:spLocks/>
          </p:cNvSpPr>
          <p:nvPr/>
        </p:nvSpPr>
        <p:spPr>
          <a:xfrm>
            <a:off x="5244548" y="503539"/>
            <a:ext cx="3085618" cy="2663707"/>
          </a:xfrm>
          <a:prstGeom prst="rect">
            <a:avLst/>
          </a:prstGeom>
        </p:spPr>
        <p:txBody>
          <a:bodyPr vert="horz" lIns="0" tIns="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2000" b="0" i="0" kern="1200">
                <a:solidFill>
                  <a:schemeClr val="tx1"/>
                </a:solidFill>
                <a:latin typeface="+mn-lt"/>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200" b="0" i="0" kern="1200">
                <a:solidFill>
                  <a:schemeClr val="tx2"/>
                </a:solidFill>
                <a:latin typeface="+mn-lt"/>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100" b="0" i="0" kern="1200">
                <a:solidFill>
                  <a:schemeClr val="tx2"/>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050" b="0" i="0" kern="1200">
                <a:solidFill>
                  <a:schemeClr val="tx2"/>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050" b="0" i="0" kern="1200">
                <a:solidFill>
                  <a:schemeClr val="tx2"/>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12" name="Text Placeholder 8">
            <a:extLst>
              <a:ext uri="{FF2B5EF4-FFF2-40B4-BE49-F238E27FC236}">
                <a16:creationId xmlns:a16="http://schemas.microsoft.com/office/drawing/2014/main" id="{193FAE64-C977-4E2A-8609-802AC2888D91}"/>
              </a:ext>
            </a:extLst>
          </p:cNvPr>
          <p:cNvSpPr txBox="1">
            <a:spLocks/>
          </p:cNvSpPr>
          <p:nvPr/>
        </p:nvSpPr>
        <p:spPr>
          <a:xfrm>
            <a:off x="8570843" y="549943"/>
            <a:ext cx="3085618" cy="2663707"/>
          </a:xfrm>
          <a:prstGeom prst="rect">
            <a:avLst/>
          </a:prstGeom>
        </p:spPr>
        <p:txBody>
          <a:bodyPr vert="horz" lIns="0" tIns="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2000" b="0" i="0" kern="1200">
                <a:solidFill>
                  <a:schemeClr val="tx1"/>
                </a:solidFill>
                <a:latin typeface="+mn-lt"/>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200" b="0" i="0" kern="1200">
                <a:solidFill>
                  <a:schemeClr val="tx2"/>
                </a:solidFill>
                <a:latin typeface="+mn-lt"/>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100" b="0" i="0" kern="1200">
                <a:solidFill>
                  <a:schemeClr val="tx2"/>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050" b="0" i="0" kern="1200">
                <a:solidFill>
                  <a:schemeClr val="tx2"/>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050" b="0" i="0" kern="1200">
                <a:solidFill>
                  <a:schemeClr val="tx2"/>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14" name="Rectangle 3">
            <a:extLst>
              <a:ext uri="{FF2B5EF4-FFF2-40B4-BE49-F238E27FC236}">
                <a16:creationId xmlns:a16="http://schemas.microsoft.com/office/drawing/2014/main" id="{3B0F8BAB-E9F0-4562-AD9D-05488D051DDF}"/>
              </a:ext>
            </a:extLst>
          </p:cNvPr>
          <p:cNvSpPr>
            <a:spLocks noGrp="1" noChangeArrowheads="1"/>
          </p:cNvSpPr>
          <p:nvPr>
            <p:ph type="body" sz="quarter" idx="16"/>
          </p:nvPr>
        </p:nvSpPr>
        <p:spPr bwMode="auto">
          <a:xfrm>
            <a:off x="4771509" y="586964"/>
            <a:ext cx="3678995" cy="182290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4436" rIns="91440" bIns="53958"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en-US" altLang="en-US" sz="1400" b="1" i="0" u="sng" strike="noStrike" cap="none" normalizeH="0" baseline="0" dirty="0">
                <a:ln>
                  <a:noFill/>
                </a:ln>
                <a:solidFill>
                  <a:schemeClr val="tx2"/>
                </a:solidFill>
                <a:effectLst/>
                <a:latin typeface="+mj-lt"/>
              </a:rPr>
              <a:t>PROFESSIONALS MUST DEVELOP CAREER</a:t>
            </a:r>
          </a:p>
          <a:p>
            <a:pPr marL="0" marR="0" lvl="0" indent="0" algn="l" defTabSz="914400" rtl="0" eaLnBrk="0" fontAlgn="base" latinLnBrk="0" hangingPunct="0">
              <a:lnSpc>
                <a:spcPct val="100000"/>
              </a:lnSpc>
              <a:spcBef>
                <a:spcPct val="0"/>
              </a:spcBef>
              <a:spcAft>
                <a:spcPct val="0"/>
              </a:spcAft>
              <a:buClrTx/>
              <a:buSzTx/>
              <a:tabLst/>
            </a:pPr>
            <a:r>
              <a:rPr kumimoji="0" lang="en-US" altLang="en-US" sz="1400" b="1" i="0" u="sng" strike="noStrike" cap="none" normalizeH="0" baseline="0" dirty="0">
                <a:ln>
                  <a:noFill/>
                </a:ln>
                <a:solidFill>
                  <a:schemeClr val="tx2"/>
                </a:solidFill>
                <a:effectLst/>
                <a:latin typeface="+mj-lt"/>
              </a:rPr>
              <a:t>GOALS AND STRATEGY</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2"/>
                </a:solidFill>
                <a:effectLst/>
                <a:latin typeface="+mj-lt"/>
              </a:rPr>
              <a:t>It is imperative for professionals to understand their lifelong learning career goals which are guided by their personal development needs.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2"/>
                </a:solidFill>
                <a:effectLst/>
                <a:latin typeface="+mj-lt"/>
              </a:rPr>
              <a:t>Even if it means going back to high school and doing your matric at the age of 60, that is also part of lifelong learning.</a:t>
            </a:r>
            <a:endParaRPr kumimoji="0" lang="en-US" altLang="en-US" sz="2400" b="0" i="0" u="none" strike="noStrike" cap="none" normalizeH="0" baseline="0" dirty="0">
              <a:ln>
                <a:noFill/>
              </a:ln>
              <a:solidFill>
                <a:schemeClr val="tx2"/>
              </a:solidFill>
              <a:effectLst/>
              <a:latin typeface="+mj-lt"/>
            </a:endParaRPr>
          </a:p>
        </p:txBody>
      </p:sp>
      <p:sp>
        <p:nvSpPr>
          <p:cNvPr id="15" name="Rectangle 4">
            <a:extLst>
              <a:ext uri="{FF2B5EF4-FFF2-40B4-BE49-F238E27FC236}">
                <a16:creationId xmlns:a16="http://schemas.microsoft.com/office/drawing/2014/main" id="{F02DC490-5718-4670-91B6-F79973934066}"/>
              </a:ext>
            </a:extLst>
          </p:cNvPr>
          <p:cNvSpPr>
            <a:spLocks noChangeArrowheads="1"/>
          </p:cNvSpPr>
          <p:nvPr/>
        </p:nvSpPr>
        <p:spPr bwMode="auto">
          <a:xfrm rot="10800000" flipV="1">
            <a:off x="550238" y="3683311"/>
            <a:ext cx="3722519" cy="246923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4436" rIns="91440" bIns="53958"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tabLst/>
            </a:pPr>
            <a:r>
              <a:rPr lang="en-US" altLang="en-US" sz="1400" b="1" u="sng" dirty="0">
                <a:solidFill>
                  <a:schemeClr val="tx2"/>
                </a:solidFill>
                <a:latin typeface="+mj-lt"/>
              </a:rPr>
              <a:t>PROFESSIONALS MUST STAY UP TO DATE</a:t>
            </a:r>
          </a:p>
          <a:p>
            <a:pPr marL="0" marR="0" lvl="0" indent="0" defTabSz="914400" rtl="0" eaLnBrk="0" fontAlgn="base" latinLnBrk="0" hangingPunct="0">
              <a:lnSpc>
                <a:spcPct val="100000"/>
              </a:lnSpc>
              <a:spcBef>
                <a:spcPct val="0"/>
              </a:spcBef>
              <a:spcAft>
                <a:spcPct val="0"/>
              </a:spcAft>
              <a:buClrTx/>
              <a:buSzTx/>
              <a:buFontTx/>
              <a:buNone/>
              <a:tabLst/>
            </a:pPr>
            <a:r>
              <a:rPr lang="en-US" altLang="en-US" sz="1400" dirty="0">
                <a:solidFill>
                  <a:schemeClr val="tx2"/>
                </a:solidFill>
                <a:latin typeface="+mj-lt"/>
              </a:rPr>
              <a:t>Creating a habit of reading and understanding what's going on in the world around you will keep any professional abreast with what is happening and possible gaps within different markets. Various mediums such as newspapers, online sources or social networks for example can help you start this process. This will assist you to open your worldview and gain global understanding of how world events impact our lives and therefore anticipate trends.</a:t>
            </a:r>
          </a:p>
        </p:txBody>
      </p:sp>
      <p:sp>
        <p:nvSpPr>
          <p:cNvPr id="16" name="Rectangle 5">
            <a:extLst>
              <a:ext uri="{FF2B5EF4-FFF2-40B4-BE49-F238E27FC236}">
                <a16:creationId xmlns:a16="http://schemas.microsoft.com/office/drawing/2014/main" id="{D2194F0F-707F-40C6-A883-EC634B0BE254}"/>
              </a:ext>
            </a:extLst>
          </p:cNvPr>
          <p:cNvSpPr>
            <a:spLocks noChangeArrowheads="1"/>
          </p:cNvSpPr>
          <p:nvPr/>
        </p:nvSpPr>
        <p:spPr bwMode="auto">
          <a:xfrm rot="10800000" flipV="1">
            <a:off x="8330166" y="549943"/>
            <a:ext cx="3722519" cy="246923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4436" rIns="91440" bIns="53958"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lang="en-US" altLang="en-US" sz="1400" b="1" u="sng" dirty="0">
                <a:solidFill>
                  <a:schemeClr val="tx2"/>
                </a:solidFill>
                <a:latin typeface="+mj-lt"/>
              </a:rPr>
              <a:t>PROFESSIONALS MUST BE IN TOUCH WITH WHAT IS HAPPENING IN THEIR ENVIRONMENTS</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solidFill>
                  <a:schemeClr val="tx2"/>
                </a:solidFill>
                <a:latin typeface="+mj-lt"/>
              </a:rPr>
              <a:t>Information is available all around us; we must keep our eyes and ears open. The contexts people exist in contain various opportunities for learning. These contexts have various information sources, problems that need to be solved, opportunities to connect with the environment itself and practice what has been learned.</a:t>
            </a:r>
          </a:p>
        </p:txBody>
      </p:sp>
      <p:pic>
        <p:nvPicPr>
          <p:cNvPr id="2" name="Picture 1">
            <a:extLst>
              <a:ext uri="{FF2B5EF4-FFF2-40B4-BE49-F238E27FC236}">
                <a16:creationId xmlns:a16="http://schemas.microsoft.com/office/drawing/2014/main" id="{2FDE8422-8763-C091-46EA-B41ED9722C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25913" y="4288"/>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7958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06A574E0-4F1C-4569-ABD3-9707A8CD1831}"/>
              </a:ext>
            </a:extLst>
          </p:cNvPr>
          <p:cNvSpPr>
            <a:spLocks noGrp="1"/>
          </p:cNvSpPr>
          <p:nvPr>
            <p:ph type="body" sz="quarter" idx="12"/>
          </p:nvPr>
        </p:nvSpPr>
        <p:spPr>
          <a:xfrm>
            <a:off x="905593" y="1822337"/>
            <a:ext cx="4340785" cy="382749"/>
          </a:xfrm>
        </p:spPr>
        <p:txBody>
          <a:bodyPr>
            <a:normAutofit fontScale="92500" lnSpcReduction="10000"/>
          </a:bodyPr>
          <a:lstStyle/>
          <a:p>
            <a:pPr algn="l"/>
            <a:r>
              <a:rPr lang="en-ZA" sz="2400" i="0" dirty="0">
                <a:solidFill>
                  <a:srgbClr val="16181A"/>
                </a:solidFill>
                <a:effectLst/>
              </a:rPr>
              <a:t>Examples of lifelong learning:</a:t>
            </a:r>
          </a:p>
        </p:txBody>
      </p:sp>
      <p:sp>
        <p:nvSpPr>
          <p:cNvPr id="11" name="Text Placeholder 10">
            <a:extLst>
              <a:ext uri="{FF2B5EF4-FFF2-40B4-BE49-F238E27FC236}">
                <a16:creationId xmlns:a16="http://schemas.microsoft.com/office/drawing/2014/main" id="{C752924E-B022-4FF4-B161-31F5531EC8DA}"/>
              </a:ext>
            </a:extLst>
          </p:cNvPr>
          <p:cNvSpPr>
            <a:spLocks noGrp="1"/>
          </p:cNvSpPr>
          <p:nvPr>
            <p:ph type="body" sz="quarter" idx="14"/>
          </p:nvPr>
        </p:nvSpPr>
        <p:spPr>
          <a:xfrm>
            <a:off x="7006836" y="1844654"/>
            <a:ext cx="4342629" cy="382749"/>
          </a:xfrm>
        </p:spPr>
        <p:txBody>
          <a:bodyPr>
            <a:noAutofit/>
          </a:bodyPr>
          <a:lstStyle/>
          <a:p>
            <a:r>
              <a:rPr lang="en-ZA" sz="2400" i="0" dirty="0">
                <a:solidFill>
                  <a:srgbClr val="16181A"/>
                </a:solidFill>
                <a:effectLst/>
              </a:rPr>
              <a:t>Benefits of lifelong learning</a:t>
            </a:r>
          </a:p>
        </p:txBody>
      </p:sp>
      <p:sp>
        <p:nvSpPr>
          <p:cNvPr id="2" name="Text Placeholder 1">
            <a:extLst>
              <a:ext uri="{FF2B5EF4-FFF2-40B4-BE49-F238E27FC236}">
                <a16:creationId xmlns:a16="http://schemas.microsoft.com/office/drawing/2014/main" id="{06FB4140-1605-484C-923D-E976D56EBB87}"/>
              </a:ext>
            </a:extLst>
          </p:cNvPr>
          <p:cNvSpPr>
            <a:spLocks noGrp="1"/>
          </p:cNvSpPr>
          <p:nvPr>
            <p:ph type="body" sz="quarter" idx="15"/>
          </p:nvPr>
        </p:nvSpPr>
        <p:spPr>
          <a:xfrm>
            <a:off x="559555" y="2570920"/>
            <a:ext cx="5032862" cy="4149795"/>
          </a:xfrm>
        </p:spPr>
        <p:txBody>
          <a:bodyPr>
            <a:normAutofit/>
          </a:bodyPr>
          <a:lstStyle/>
          <a:p>
            <a:pPr algn="l">
              <a:buFont typeface="Arial" panose="020B0604020202020204" pitchFamily="34" charset="0"/>
              <a:buChar char="•"/>
            </a:pPr>
            <a:r>
              <a:rPr lang="en-US" sz="1800" dirty="0">
                <a:latin typeface="+mj-lt"/>
              </a:rPr>
              <a:t>Developing a new skill (</a:t>
            </a:r>
            <a:r>
              <a:rPr lang="en-ZA" sz="1800" dirty="0">
                <a:latin typeface="+mj-lt"/>
              </a:rPr>
              <a:t>e.g.</a:t>
            </a:r>
            <a:r>
              <a:rPr lang="en-US" sz="1800" dirty="0">
                <a:latin typeface="+mj-lt"/>
              </a:rPr>
              <a:t> sewing, cooking, programming, public speaking, etc.)</a:t>
            </a:r>
          </a:p>
          <a:p>
            <a:pPr algn="l">
              <a:buFont typeface="Arial" panose="020B0604020202020204" pitchFamily="34" charset="0"/>
              <a:buChar char="•"/>
            </a:pPr>
            <a:r>
              <a:rPr lang="en-US" sz="1800" dirty="0">
                <a:latin typeface="+mj-lt"/>
              </a:rPr>
              <a:t>Self-taught study (e.g. learning a new language, researching a topic of interest, subscribing to a podcast, etc.)</a:t>
            </a:r>
          </a:p>
          <a:p>
            <a:pPr algn="l">
              <a:buFont typeface="Arial" panose="020B0604020202020204" pitchFamily="34" charset="0"/>
              <a:buChar char="•"/>
            </a:pPr>
            <a:r>
              <a:rPr lang="en-US" sz="1800" dirty="0">
                <a:latin typeface="+mj-lt"/>
              </a:rPr>
              <a:t>Learning a new sport or activity (e.g. joining martial arts, learning to cycle, learning to exercise, etc.)</a:t>
            </a:r>
          </a:p>
          <a:p>
            <a:pPr algn="l">
              <a:buFont typeface="Arial" panose="020B0604020202020204" pitchFamily="34" charset="0"/>
              <a:buChar char="•"/>
            </a:pPr>
            <a:r>
              <a:rPr lang="en-US" sz="1800" dirty="0">
                <a:latin typeface="+mj-lt"/>
              </a:rPr>
              <a:t>Learning to use a new technology (smart devices, new software applications, etc.)</a:t>
            </a:r>
          </a:p>
          <a:p>
            <a:pPr algn="l">
              <a:buFont typeface="Arial" panose="020B0604020202020204" pitchFamily="34" charset="0"/>
              <a:buChar char="•"/>
            </a:pPr>
            <a:r>
              <a:rPr lang="en-US" sz="1800" dirty="0">
                <a:latin typeface="+mj-lt"/>
              </a:rPr>
              <a:t>Acquiring new knowledge (taking a self-interest course via online education or classroom-based course)</a:t>
            </a:r>
          </a:p>
          <a:p>
            <a:endParaRPr lang="en-ZA" dirty="0"/>
          </a:p>
        </p:txBody>
      </p:sp>
      <p:sp>
        <p:nvSpPr>
          <p:cNvPr id="3" name="Text Placeholder 2">
            <a:extLst>
              <a:ext uri="{FF2B5EF4-FFF2-40B4-BE49-F238E27FC236}">
                <a16:creationId xmlns:a16="http://schemas.microsoft.com/office/drawing/2014/main" id="{844C4CC4-55AE-4D3D-9BDB-D99CBA3D1FFB}"/>
              </a:ext>
            </a:extLst>
          </p:cNvPr>
          <p:cNvSpPr>
            <a:spLocks noGrp="1"/>
          </p:cNvSpPr>
          <p:nvPr>
            <p:ph type="body" sz="quarter" idx="16"/>
          </p:nvPr>
        </p:nvSpPr>
        <p:spPr>
          <a:xfrm>
            <a:off x="6336581" y="2570918"/>
            <a:ext cx="5683141" cy="4149795"/>
          </a:xfrm>
        </p:spPr>
        <p:txBody>
          <a:bodyPr>
            <a:noAutofit/>
          </a:bodyPr>
          <a:lstStyle/>
          <a:p>
            <a:pPr>
              <a:lnSpc>
                <a:spcPct val="100000"/>
              </a:lnSpc>
              <a:spcBef>
                <a:spcPts val="0"/>
              </a:spcBef>
            </a:pPr>
            <a:r>
              <a:rPr lang="en-US" sz="1800" dirty="0">
                <a:latin typeface="+mj-lt"/>
              </a:rPr>
              <a:t>Renewed self-motivation: figuring out what inspires you puts you back in the driver’s seat and is a reminder that you can really do things in life that you want to do.</a:t>
            </a:r>
          </a:p>
          <a:p>
            <a:pPr>
              <a:lnSpc>
                <a:spcPct val="100000"/>
              </a:lnSpc>
              <a:spcBef>
                <a:spcPts val="0"/>
              </a:spcBef>
            </a:pPr>
            <a:endParaRPr lang="en-US" sz="1800" dirty="0">
              <a:latin typeface="+mj-lt"/>
            </a:endParaRPr>
          </a:p>
          <a:p>
            <a:pPr>
              <a:lnSpc>
                <a:spcPct val="100000"/>
              </a:lnSpc>
              <a:spcBef>
                <a:spcPts val="0"/>
              </a:spcBef>
            </a:pPr>
            <a:r>
              <a:rPr lang="en-US" sz="1800" dirty="0">
                <a:latin typeface="+mj-lt"/>
              </a:rPr>
              <a:t>Recognition of personal interests and goals: can even open future opportunities. You never know where your interests will lead you if you focus on them.</a:t>
            </a:r>
          </a:p>
          <a:p>
            <a:pPr>
              <a:lnSpc>
                <a:spcPct val="100000"/>
              </a:lnSpc>
              <a:spcBef>
                <a:spcPts val="0"/>
              </a:spcBef>
            </a:pPr>
            <a:endParaRPr lang="en-US" sz="1800" dirty="0">
              <a:latin typeface="+mj-lt"/>
            </a:endParaRPr>
          </a:p>
          <a:p>
            <a:pPr>
              <a:lnSpc>
                <a:spcPct val="100000"/>
              </a:lnSpc>
              <a:spcBef>
                <a:spcPts val="0"/>
              </a:spcBef>
            </a:pPr>
            <a:r>
              <a:rPr lang="en-US" sz="1800" dirty="0">
                <a:latin typeface="+mj-lt"/>
              </a:rPr>
              <a:t>Improvement in other personal and professional skills: While we’re busy learning a new skill or acquiring new knowledge, we’re also building other valuable skills that can help us in our personal and professional lives.</a:t>
            </a:r>
          </a:p>
          <a:p>
            <a:pPr marL="0" indent="0">
              <a:lnSpc>
                <a:spcPct val="100000"/>
              </a:lnSpc>
              <a:spcBef>
                <a:spcPts val="0"/>
              </a:spcBef>
            </a:pPr>
            <a:endParaRPr lang="en-ZA" sz="1050" dirty="0">
              <a:latin typeface="+mj-lt"/>
            </a:endParaRPr>
          </a:p>
        </p:txBody>
      </p:sp>
      <p:sp>
        <p:nvSpPr>
          <p:cNvPr id="8" name="Title 7">
            <a:extLst>
              <a:ext uri="{FF2B5EF4-FFF2-40B4-BE49-F238E27FC236}">
                <a16:creationId xmlns:a16="http://schemas.microsoft.com/office/drawing/2014/main" id="{EF0240E2-270B-47F4-97C1-065A42CC2737}"/>
              </a:ext>
            </a:extLst>
          </p:cNvPr>
          <p:cNvSpPr>
            <a:spLocks noGrp="1"/>
          </p:cNvSpPr>
          <p:nvPr>
            <p:ph type="title"/>
          </p:nvPr>
        </p:nvSpPr>
        <p:spPr>
          <a:xfrm>
            <a:off x="1979725" y="358610"/>
            <a:ext cx="8232550" cy="822240"/>
          </a:xfrm>
        </p:spPr>
        <p:txBody>
          <a:bodyPr>
            <a:normAutofit fontScale="90000"/>
          </a:bodyPr>
          <a:lstStyle/>
          <a:p>
            <a:r>
              <a:rPr lang="en-US" dirty="0"/>
              <a:t>Examples and Benefits of Lifelong Learning</a:t>
            </a:r>
          </a:p>
        </p:txBody>
      </p:sp>
      <p:pic>
        <p:nvPicPr>
          <p:cNvPr id="4" name="Picture 3">
            <a:extLst>
              <a:ext uri="{FF2B5EF4-FFF2-40B4-BE49-F238E27FC236}">
                <a16:creationId xmlns:a16="http://schemas.microsoft.com/office/drawing/2014/main" id="{6B7A1FB6-3538-93CF-8213-38C1024515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25913" y="4288"/>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59411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87FCC6D1-213C-4A86-A2D0-742E15438C09}"/>
              </a:ext>
            </a:extLst>
          </p:cNvPr>
          <p:cNvSpPr>
            <a:spLocks noGrp="1"/>
          </p:cNvSpPr>
          <p:nvPr>
            <p:ph type="body" sz="quarter" idx="17"/>
          </p:nvPr>
        </p:nvSpPr>
        <p:spPr>
          <a:xfrm>
            <a:off x="7635152" y="990425"/>
            <a:ext cx="4371318" cy="1491421"/>
          </a:xfrm>
        </p:spPr>
        <p:txBody>
          <a:bodyPr>
            <a:normAutofit/>
          </a:bodyPr>
          <a:lstStyle/>
          <a:p>
            <a:r>
              <a:rPr lang="en-US" sz="1600" b="1" i="0" dirty="0">
                <a:solidFill>
                  <a:srgbClr val="141412"/>
                </a:solidFill>
                <a:effectLst/>
                <a:latin typeface="Source Sans Pro" panose="020B0503030403020204" pitchFamily="34" charset="0"/>
              </a:rPr>
              <a:t>Formal learning</a:t>
            </a:r>
            <a:r>
              <a:rPr lang="en-US" sz="1600" b="0" i="0" dirty="0">
                <a:solidFill>
                  <a:srgbClr val="141412"/>
                </a:solidFill>
                <a:effectLst/>
                <a:latin typeface="Source Sans Pro" panose="020B0503030403020204" pitchFamily="34" charset="0"/>
              </a:rPr>
              <a:t> usually takes place in the premises of the school, where a person may learn basic, academic, or trade skills. Small children often attend a nursery or pre-primary school, but often formal education begins in elementary school and continues with secondary school.</a:t>
            </a:r>
            <a:endParaRPr lang="en-US" sz="1600" dirty="0"/>
          </a:p>
        </p:txBody>
      </p:sp>
      <p:sp>
        <p:nvSpPr>
          <p:cNvPr id="20" name="Text Placeholder 19">
            <a:extLst>
              <a:ext uri="{FF2B5EF4-FFF2-40B4-BE49-F238E27FC236}">
                <a16:creationId xmlns:a16="http://schemas.microsoft.com/office/drawing/2014/main" id="{82414D74-66D2-4C65-A48E-39F723FB2B2F}"/>
              </a:ext>
            </a:extLst>
          </p:cNvPr>
          <p:cNvSpPr>
            <a:spLocks noGrp="1"/>
          </p:cNvSpPr>
          <p:nvPr>
            <p:ph type="body" sz="quarter" idx="18"/>
          </p:nvPr>
        </p:nvSpPr>
        <p:spPr>
          <a:xfrm>
            <a:off x="7604659" y="2635259"/>
            <a:ext cx="4288147" cy="1322957"/>
          </a:xfrm>
        </p:spPr>
        <p:txBody>
          <a:bodyPr>
            <a:noAutofit/>
          </a:bodyPr>
          <a:lstStyle/>
          <a:p>
            <a:pPr algn="l" fontAlgn="base"/>
            <a:r>
              <a:rPr lang="en-US" sz="1600" b="1" i="0" dirty="0">
                <a:solidFill>
                  <a:srgbClr val="141412"/>
                </a:solidFill>
                <a:effectLst/>
                <a:latin typeface="Source Sans Pro" panose="020B0503030403020204" pitchFamily="34" charset="0"/>
              </a:rPr>
              <a:t>Informal learning </a:t>
            </a:r>
            <a:r>
              <a:rPr lang="en-US" sz="1600" b="0" i="0" dirty="0">
                <a:solidFill>
                  <a:srgbClr val="141412"/>
                </a:solidFill>
                <a:effectLst/>
                <a:latin typeface="Source Sans Pro" panose="020B0503030403020204" pitchFamily="34" charset="0"/>
              </a:rPr>
              <a:t>is when you are not studying in a school and do not use one single learning method. In this type of education, conscious efforts are not involved. It is neither pre-planned nor deliberate. It may be learned in some marketplace area or at home.</a:t>
            </a:r>
            <a:endParaRPr lang="en-US" sz="1600" b="0" i="0" dirty="0">
              <a:solidFill>
                <a:srgbClr val="707070"/>
              </a:solidFill>
              <a:effectLst/>
              <a:latin typeface="Roboto" panose="02000000000000000000" pitchFamily="2" charset="0"/>
            </a:endParaRPr>
          </a:p>
        </p:txBody>
      </p:sp>
      <p:sp>
        <p:nvSpPr>
          <p:cNvPr id="21" name="Text Placeholder 20">
            <a:extLst>
              <a:ext uri="{FF2B5EF4-FFF2-40B4-BE49-F238E27FC236}">
                <a16:creationId xmlns:a16="http://schemas.microsoft.com/office/drawing/2014/main" id="{E4D7EF6E-37B1-4694-B769-3DDEC29D8381}"/>
              </a:ext>
            </a:extLst>
          </p:cNvPr>
          <p:cNvSpPr>
            <a:spLocks noGrp="1"/>
          </p:cNvSpPr>
          <p:nvPr>
            <p:ph type="body" sz="quarter" idx="19"/>
          </p:nvPr>
        </p:nvSpPr>
        <p:spPr>
          <a:xfrm>
            <a:off x="7635152" y="4073051"/>
            <a:ext cx="4267341" cy="1437812"/>
          </a:xfrm>
        </p:spPr>
        <p:txBody>
          <a:bodyPr>
            <a:noAutofit/>
          </a:bodyPr>
          <a:lstStyle/>
          <a:p>
            <a:pPr algn="l"/>
            <a:r>
              <a:rPr lang="en-US" sz="1600" b="1" i="0" dirty="0">
                <a:solidFill>
                  <a:srgbClr val="141412"/>
                </a:solidFill>
                <a:effectLst/>
                <a:latin typeface="Source Sans Pro" panose="020B0503030403020204" pitchFamily="34" charset="0"/>
              </a:rPr>
              <a:t>Non-formal education</a:t>
            </a:r>
            <a:r>
              <a:rPr lang="en-US" sz="1600" b="0" i="0" dirty="0">
                <a:solidFill>
                  <a:srgbClr val="141412"/>
                </a:solidFill>
                <a:effectLst/>
                <a:latin typeface="Source Sans Pro" panose="020B0503030403020204" pitchFamily="34" charset="0"/>
              </a:rPr>
              <a:t> includes adult basic education, adult literacy education or school equivalency preparation. In non-formal education, someone (who is not in school) can learn literacy, other basic skills or job skills.</a:t>
            </a:r>
          </a:p>
        </p:txBody>
      </p:sp>
      <p:sp>
        <p:nvSpPr>
          <p:cNvPr id="5" name="Title 4">
            <a:extLst>
              <a:ext uri="{FF2B5EF4-FFF2-40B4-BE49-F238E27FC236}">
                <a16:creationId xmlns:a16="http://schemas.microsoft.com/office/drawing/2014/main" id="{96DBE169-BA91-4B17-9AF2-4BAD528BEE06}"/>
              </a:ext>
            </a:extLst>
          </p:cNvPr>
          <p:cNvSpPr>
            <a:spLocks noGrp="1"/>
          </p:cNvSpPr>
          <p:nvPr>
            <p:ph type="title"/>
          </p:nvPr>
        </p:nvSpPr>
        <p:spPr>
          <a:xfrm>
            <a:off x="838200" y="548988"/>
            <a:ext cx="4008437" cy="1395208"/>
          </a:xfrm>
        </p:spPr>
        <p:txBody>
          <a:bodyPr/>
          <a:lstStyle/>
          <a:p>
            <a:r>
              <a:rPr lang="en-US" dirty="0"/>
              <a:t>Different Types of Learning:</a:t>
            </a:r>
          </a:p>
        </p:txBody>
      </p:sp>
      <p:sp>
        <p:nvSpPr>
          <p:cNvPr id="66" name="Text Placeholder 65">
            <a:extLst>
              <a:ext uri="{FF2B5EF4-FFF2-40B4-BE49-F238E27FC236}">
                <a16:creationId xmlns:a16="http://schemas.microsoft.com/office/drawing/2014/main" id="{1AEF3ED8-A75C-4318-877C-139C98C0007D}"/>
              </a:ext>
            </a:extLst>
          </p:cNvPr>
          <p:cNvSpPr>
            <a:spLocks noGrp="1"/>
          </p:cNvSpPr>
          <p:nvPr>
            <p:ph type="body" sz="quarter" idx="12"/>
          </p:nvPr>
        </p:nvSpPr>
        <p:spPr>
          <a:xfrm>
            <a:off x="841058" y="1900070"/>
            <a:ext cx="4008437" cy="1197161"/>
          </a:xfrm>
        </p:spPr>
        <p:txBody>
          <a:bodyPr>
            <a:normAutofit lnSpcReduction="10000"/>
          </a:bodyPr>
          <a:lstStyle/>
          <a:p>
            <a:r>
              <a:rPr lang="en-US" sz="1800" b="1" dirty="0"/>
              <a:t>By engaging in Lifelong Learning, you can keep up with career changes and allow for ongoing Self Development.</a:t>
            </a:r>
          </a:p>
        </p:txBody>
      </p:sp>
      <p:sp>
        <p:nvSpPr>
          <p:cNvPr id="8" name="Text Placeholder 7">
            <a:extLst>
              <a:ext uri="{FF2B5EF4-FFF2-40B4-BE49-F238E27FC236}">
                <a16:creationId xmlns:a16="http://schemas.microsoft.com/office/drawing/2014/main" id="{D9C2EAA8-D3C6-403B-B439-F95C60D0B3B9}"/>
              </a:ext>
            </a:extLst>
          </p:cNvPr>
          <p:cNvSpPr>
            <a:spLocks noGrp="1"/>
          </p:cNvSpPr>
          <p:nvPr>
            <p:ph type="body" sz="quarter" idx="11"/>
          </p:nvPr>
        </p:nvSpPr>
        <p:spPr>
          <a:xfrm>
            <a:off x="838200" y="3295365"/>
            <a:ext cx="4008438" cy="3012669"/>
          </a:xfrm>
        </p:spPr>
        <p:txBody>
          <a:bodyPr/>
          <a:lstStyle/>
          <a:p>
            <a:pPr>
              <a:spcBef>
                <a:spcPts val="0"/>
              </a:spcBef>
            </a:pPr>
            <a:r>
              <a:rPr lang="en-US" sz="1800" dirty="0"/>
              <a:t>Education goes beyond what takes places within the four walls of the classroom. We learn from experiences outside the school as well as from those within. </a:t>
            </a:r>
          </a:p>
          <a:p>
            <a:pPr>
              <a:spcBef>
                <a:spcPts val="0"/>
              </a:spcBef>
            </a:pPr>
            <a:endParaRPr lang="en-US" sz="1800" dirty="0"/>
          </a:p>
          <a:p>
            <a:pPr>
              <a:spcBef>
                <a:spcPts val="0"/>
              </a:spcBef>
            </a:pPr>
            <a:r>
              <a:rPr lang="en-US" sz="1800" dirty="0"/>
              <a:t>There are three main types of education</a:t>
            </a:r>
            <a:r>
              <a:rPr lang="en-US" sz="1800"/>
              <a:t>, namely: </a:t>
            </a:r>
            <a:r>
              <a:rPr lang="en-US" sz="1800" dirty="0"/>
              <a:t>Formal, Informal and Non-formal.</a:t>
            </a:r>
          </a:p>
        </p:txBody>
      </p:sp>
      <p:pic>
        <p:nvPicPr>
          <p:cNvPr id="40" name="Picture Placeholder 39" title="Decorative"/>
          <p:cNvPicPr>
            <a:picLocks noGrp="1" noChangeAspect="1"/>
          </p:cNvPicPr>
          <p:nvPr>
            <p:ph type="pic" sz="quarter" idx="13"/>
          </p:nvPr>
        </p:nvPicPr>
        <p:blipFill rotWithShape="1">
          <a:blip r:embed="rId2" cstate="email">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l="-14976" t="-18769" r="-20858" b="-17066"/>
          <a:stretch/>
        </p:blipFill>
        <p:spPr>
          <a:xfrm>
            <a:off x="6749917" y="1347137"/>
            <a:ext cx="885235" cy="885235"/>
          </a:xfrm>
          <a:prstGeom prst="rect">
            <a:avLst/>
          </a:prstGeom>
        </p:spPr>
      </p:pic>
      <p:pic>
        <p:nvPicPr>
          <p:cNvPr id="41" name="Picture Placeholder 40" title="Decorative"/>
          <p:cNvPicPr>
            <a:picLocks noGrp="1" noChangeAspect="1"/>
          </p:cNvPicPr>
          <p:nvPr>
            <p:ph type="pic" sz="quarter" idx="14"/>
          </p:nvPr>
        </p:nvPicPr>
        <p:blipFill rotWithShape="1">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rcRect l="-13860" t="-15649" r="-14314" b="-12525"/>
          <a:stretch/>
        </p:blipFill>
        <p:spPr>
          <a:xfrm>
            <a:off x="6693512" y="2758577"/>
            <a:ext cx="885235" cy="885235"/>
          </a:xfrm>
          <a:prstGeom prst="rect">
            <a:avLst/>
          </a:prstGeom>
        </p:spPr>
      </p:pic>
      <p:pic>
        <p:nvPicPr>
          <p:cNvPr id="42" name="Picture Placeholder 41" title="Decorative"/>
          <p:cNvPicPr>
            <a:picLocks noGrp="1" noChangeAspect="1"/>
          </p:cNvPicPr>
          <p:nvPr>
            <p:ph type="pic" sz="quarter" idx="15"/>
          </p:nvPr>
        </p:nvPicPr>
        <p:blipFill rotWithShape="1">
          <a:blip r:embed="rId6" cstate="email">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a:ext>
            </a:extLst>
          </a:blip>
          <a:srcRect l="-21524" t="-8482" r="-20795" b="-8139"/>
          <a:stretch/>
        </p:blipFill>
        <p:spPr>
          <a:xfrm>
            <a:off x="6720016" y="4222741"/>
            <a:ext cx="885235" cy="885235"/>
          </a:xfrm>
          <a:prstGeom prst="rect">
            <a:avLst/>
          </a:prstGeom>
        </p:spPr>
      </p:pic>
      <p:pic>
        <p:nvPicPr>
          <p:cNvPr id="2" name="Picture 1">
            <a:extLst>
              <a:ext uri="{FF2B5EF4-FFF2-40B4-BE49-F238E27FC236}">
                <a16:creationId xmlns:a16="http://schemas.microsoft.com/office/drawing/2014/main" id="{9B32BCAB-FBBD-5C4A-5E1D-9E95DA8FF7F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825913" y="4288"/>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26074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49B3AAA-41B1-41EB-B422-EDA74B166532}"/>
              </a:ext>
            </a:extLst>
          </p:cNvPr>
          <p:cNvSpPr>
            <a:spLocks noGrp="1"/>
          </p:cNvSpPr>
          <p:nvPr>
            <p:ph type="body" sz="quarter" idx="11"/>
          </p:nvPr>
        </p:nvSpPr>
        <p:spPr>
          <a:xfrm>
            <a:off x="471529" y="2348736"/>
            <a:ext cx="4294206" cy="755650"/>
          </a:xfrm>
        </p:spPr>
        <p:txBody>
          <a:bodyPr anchor="ctr">
            <a:normAutofit/>
          </a:bodyPr>
          <a:lstStyle/>
          <a:p>
            <a:r>
              <a:rPr lang="en-ZA" sz="2400"/>
              <a:t>What is Life long Learning?</a:t>
            </a:r>
            <a:endParaRPr lang="en-ZA" sz="2400" dirty="0"/>
          </a:p>
        </p:txBody>
      </p:sp>
      <p:sp>
        <p:nvSpPr>
          <p:cNvPr id="4" name="Text Placeholder 3">
            <a:extLst>
              <a:ext uri="{FF2B5EF4-FFF2-40B4-BE49-F238E27FC236}">
                <a16:creationId xmlns:a16="http://schemas.microsoft.com/office/drawing/2014/main" id="{B4A23574-D76F-40A3-8BA0-453AB3EFC14B}"/>
              </a:ext>
            </a:extLst>
          </p:cNvPr>
          <p:cNvSpPr>
            <a:spLocks noGrp="1"/>
          </p:cNvSpPr>
          <p:nvPr>
            <p:ph type="body" sz="quarter" idx="13"/>
          </p:nvPr>
        </p:nvSpPr>
        <p:spPr>
          <a:xfrm>
            <a:off x="471529" y="3075850"/>
            <a:ext cx="4294206" cy="755650"/>
          </a:xfrm>
        </p:spPr>
        <p:txBody>
          <a:bodyPr anchor="ctr">
            <a:normAutofit/>
          </a:bodyPr>
          <a:lstStyle/>
          <a:p>
            <a:pPr>
              <a:spcAft>
                <a:spcPts val="600"/>
              </a:spcAft>
            </a:pPr>
            <a:r>
              <a:rPr lang="en-ZA" sz="2400"/>
              <a:t>Why should we continue to learn?</a:t>
            </a:r>
            <a:endParaRPr lang="en-ZA" sz="2400" dirty="0"/>
          </a:p>
        </p:txBody>
      </p:sp>
      <p:sp>
        <p:nvSpPr>
          <p:cNvPr id="6" name="Text Placeholder 5">
            <a:extLst>
              <a:ext uri="{FF2B5EF4-FFF2-40B4-BE49-F238E27FC236}">
                <a16:creationId xmlns:a16="http://schemas.microsoft.com/office/drawing/2014/main" id="{D5F97066-2863-4E09-B2DA-B5BC13D008CC}"/>
              </a:ext>
            </a:extLst>
          </p:cNvPr>
          <p:cNvSpPr>
            <a:spLocks noGrp="1"/>
          </p:cNvSpPr>
          <p:nvPr>
            <p:ph type="body" sz="quarter" idx="14"/>
          </p:nvPr>
        </p:nvSpPr>
        <p:spPr>
          <a:xfrm>
            <a:off x="471529" y="4645828"/>
            <a:ext cx="4294206" cy="755650"/>
          </a:xfrm>
        </p:spPr>
        <p:txBody>
          <a:bodyPr anchor="ctr">
            <a:normAutofit/>
          </a:bodyPr>
          <a:lstStyle/>
          <a:p>
            <a:pPr>
              <a:spcAft>
                <a:spcPts val="600"/>
              </a:spcAft>
            </a:pPr>
            <a:r>
              <a:rPr lang="en-ZA" sz="2400" dirty="0"/>
              <a:t>What kind of learning suits you best?</a:t>
            </a:r>
          </a:p>
        </p:txBody>
      </p:sp>
      <p:sp>
        <p:nvSpPr>
          <p:cNvPr id="5" name="Text Placeholder 4">
            <a:extLst>
              <a:ext uri="{FF2B5EF4-FFF2-40B4-BE49-F238E27FC236}">
                <a16:creationId xmlns:a16="http://schemas.microsoft.com/office/drawing/2014/main" id="{FE7647D4-6EBD-4CC4-897A-FB791794011F}"/>
              </a:ext>
            </a:extLst>
          </p:cNvPr>
          <p:cNvSpPr>
            <a:spLocks noGrp="1"/>
          </p:cNvSpPr>
          <p:nvPr>
            <p:ph type="body" sz="quarter" idx="15"/>
          </p:nvPr>
        </p:nvSpPr>
        <p:spPr>
          <a:xfrm>
            <a:off x="471528" y="3831500"/>
            <a:ext cx="4515467" cy="784989"/>
          </a:xfrm>
        </p:spPr>
        <p:txBody>
          <a:bodyPr anchor="ctr">
            <a:normAutofit fontScale="85000" lnSpcReduction="10000"/>
          </a:bodyPr>
          <a:lstStyle/>
          <a:p>
            <a:pPr>
              <a:spcAft>
                <a:spcPts val="600"/>
              </a:spcAft>
            </a:pPr>
            <a:r>
              <a:rPr lang="en-ZA" sz="2800" dirty="0"/>
              <a:t>Are you prepared to shape and mould your skills as things change?</a:t>
            </a:r>
          </a:p>
        </p:txBody>
      </p:sp>
      <p:sp>
        <p:nvSpPr>
          <p:cNvPr id="7" name="Text Placeholder 6">
            <a:extLst>
              <a:ext uri="{FF2B5EF4-FFF2-40B4-BE49-F238E27FC236}">
                <a16:creationId xmlns:a16="http://schemas.microsoft.com/office/drawing/2014/main" id="{3A1D897C-3A96-419E-9066-F6702C2D0429}"/>
              </a:ext>
            </a:extLst>
          </p:cNvPr>
          <p:cNvSpPr>
            <a:spLocks noGrp="1"/>
          </p:cNvSpPr>
          <p:nvPr>
            <p:ph type="body" sz="quarter" idx="16"/>
          </p:nvPr>
        </p:nvSpPr>
        <p:spPr>
          <a:xfrm>
            <a:off x="471529" y="5430816"/>
            <a:ext cx="4294206" cy="755650"/>
          </a:xfrm>
        </p:spPr>
        <p:txBody>
          <a:bodyPr anchor="ctr">
            <a:normAutofit/>
          </a:bodyPr>
          <a:lstStyle/>
          <a:p>
            <a:pPr>
              <a:spcAft>
                <a:spcPts val="600"/>
              </a:spcAft>
            </a:pPr>
            <a:r>
              <a:rPr lang="en-ZA" sz="2400"/>
              <a:t>Are you ready for what's out there one day?</a:t>
            </a:r>
            <a:endParaRPr lang="en-ZA" sz="2400" dirty="0"/>
          </a:p>
        </p:txBody>
      </p:sp>
      <p:sp>
        <p:nvSpPr>
          <p:cNvPr id="73" name="Title 7">
            <a:extLst>
              <a:ext uri="{FF2B5EF4-FFF2-40B4-BE49-F238E27FC236}">
                <a16:creationId xmlns:a16="http://schemas.microsoft.com/office/drawing/2014/main" id="{E40C1EEF-5DC7-4193-AD59-10F0C6BB1B8C}"/>
              </a:ext>
            </a:extLst>
          </p:cNvPr>
          <p:cNvSpPr>
            <a:spLocks noGrp="1"/>
          </p:cNvSpPr>
          <p:nvPr>
            <p:ph type="title"/>
          </p:nvPr>
        </p:nvSpPr>
        <p:spPr>
          <a:xfrm>
            <a:off x="595100" y="192385"/>
            <a:ext cx="4170635" cy="1264137"/>
          </a:xfrm>
        </p:spPr>
        <p:txBody>
          <a:bodyPr/>
          <a:lstStyle/>
          <a:p>
            <a:r>
              <a:rPr lang="en-US" dirty="0"/>
              <a:t>Something to think about</a:t>
            </a:r>
          </a:p>
        </p:txBody>
      </p:sp>
      <p:pic>
        <p:nvPicPr>
          <p:cNvPr id="1032" name="Picture 8" descr="What does it mean to be a lifelong learner? – Mr Kemp NZ">
            <a:extLst>
              <a:ext uri="{FF2B5EF4-FFF2-40B4-BE49-F238E27FC236}">
                <a16:creationId xmlns:a16="http://schemas.microsoft.com/office/drawing/2014/main" id="{A8548214-C7C0-4A27-A53E-9CE4649805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926472">
            <a:off x="7224879" y="811767"/>
            <a:ext cx="4399877" cy="345830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What is Lifelong Learning? Its Importance, Benefits &amp;amp; Examples">
            <a:extLst>
              <a:ext uri="{FF2B5EF4-FFF2-40B4-BE49-F238E27FC236}">
                <a16:creationId xmlns:a16="http://schemas.microsoft.com/office/drawing/2014/main" id="{22D77D83-3160-4BF7-A993-6EECA05826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6996" y="4073275"/>
            <a:ext cx="4437822" cy="249627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DE4BCAF9-D108-E60F-C320-B21A0932C8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3" y="4288"/>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4004662"/>
      </p:ext>
    </p:extLst>
  </p:cSld>
  <p:clrMapOvr>
    <a:masterClrMapping/>
  </p:clrMapOvr>
</p:sld>
</file>

<file path=ppt/theme/theme1.xml><?xml version="1.0" encoding="utf-8"?>
<a:theme xmlns:a="http://schemas.openxmlformats.org/drawingml/2006/main" name="Office Theme">
  <a:themeElements>
    <a:clrScheme name="Custom 26">
      <a:dk1>
        <a:srgbClr val="3F3F3F"/>
      </a:dk1>
      <a:lt1>
        <a:srgbClr val="FFFFFF"/>
      </a:lt1>
      <a:dk2>
        <a:srgbClr val="000000"/>
      </a:dk2>
      <a:lt2>
        <a:srgbClr val="A5A5A5"/>
      </a:lt2>
      <a:accent1>
        <a:srgbClr val="954F72"/>
      </a:accent1>
      <a:accent2>
        <a:srgbClr val="0F3955"/>
      </a:accent2>
      <a:accent3>
        <a:srgbClr val="BBC3CD"/>
      </a:accent3>
      <a:accent4>
        <a:srgbClr val="484848"/>
      </a:accent4>
      <a:accent5>
        <a:srgbClr val="1F1F26"/>
      </a:accent5>
      <a:accent6>
        <a:srgbClr val="F2CAA2"/>
      </a:accent6>
      <a:hlink>
        <a:srgbClr val="00194C"/>
      </a:hlink>
      <a:folHlink>
        <a:srgbClr val="954F72"/>
      </a:folHlink>
    </a:clrScheme>
    <a:fontScheme name="MSFT template">
      <a:majorFont>
        <a:latin typeface="Corbel"/>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LICK TO ADD TITLE" id="{634D9E51-4949-4732-B929-C29E3E42414E}" vid="{5842DBD6-7D6C-4C1A-8AA9-69FB39037E7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Classic bold sophisticated presentation</Template>
  <TotalTime>539</TotalTime>
  <Words>1065</Words>
  <Application>Microsoft Office PowerPoint</Application>
  <PresentationFormat>Widescreen</PresentationFormat>
  <Paragraphs>47</Paragraphs>
  <Slides>7</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7</vt:i4>
      </vt:variant>
    </vt:vector>
  </HeadingPairs>
  <TitlesOfParts>
    <vt:vector size="18" baseType="lpstr">
      <vt:lpstr>Arial</vt:lpstr>
      <vt:lpstr>Arial</vt:lpstr>
      <vt:lpstr>Calibri</vt:lpstr>
      <vt:lpstr>Calibri Light</vt:lpstr>
      <vt:lpstr>Constantia</vt:lpstr>
      <vt:lpstr>Corbel</vt:lpstr>
      <vt:lpstr>Helvetica Light</vt:lpstr>
      <vt:lpstr>Raleway</vt:lpstr>
      <vt:lpstr>Roboto</vt:lpstr>
      <vt:lpstr>Source Sans Pro</vt:lpstr>
      <vt:lpstr>Office Theme</vt:lpstr>
      <vt:lpstr>LIFELONG LEARNING</vt:lpstr>
      <vt:lpstr>Lifelong Learning:</vt:lpstr>
      <vt:lpstr>Is it that important?</vt:lpstr>
      <vt:lpstr>Technical skills become outdated as fast as we obtain them especially with the rapid change in technology these days. This makes lifelong learning more important than ever! It has become vital to stay committed to lifelong learning habits. The overall habits of lifelong learning encompass the following three principles:</vt:lpstr>
      <vt:lpstr>Examples and Benefits of Lifelong Learning</vt:lpstr>
      <vt:lpstr>Different Types of Learning:</vt:lpstr>
      <vt:lpstr>Something to think about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LIFELONG LEARNING</dc:title>
  <dc:creator>Kerri Cunningham</dc:creator>
  <cp:lastModifiedBy>Carsten Gertz</cp:lastModifiedBy>
  <cp:revision>11</cp:revision>
  <dcterms:created xsi:type="dcterms:W3CDTF">2021-08-29T19:11:51Z</dcterms:created>
  <dcterms:modified xsi:type="dcterms:W3CDTF">2023-08-16T12:01:59Z</dcterms:modified>
</cp:coreProperties>
</file>