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handoutMasterIdLst>
    <p:handoutMasterId r:id="rId10"/>
  </p:handoutMasterIdLst>
  <p:sldIdLst>
    <p:sldId id="2596" r:id="rId2"/>
    <p:sldId id="2540" r:id="rId3"/>
    <p:sldId id="2565" r:id="rId4"/>
    <p:sldId id="2567" r:id="rId5"/>
    <p:sldId id="2560" r:id="rId6"/>
    <p:sldId id="2571" r:id="rId7"/>
    <p:sldId id="2597"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1F26"/>
    <a:srgbClr val="5DAAB0"/>
    <a:srgbClr val="3B7579"/>
    <a:srgbClr val="AAD3D6"/>
    <a:srgbClr val="418287"/>
    <a:srgbClr val="DFE3E9"/>
    <a:srgbClr val="D6DBE2"/>
    <a:srgbClr val="CCD2DA"/>
    <a:srgbClr val="BBC3CD"/>
    <a:srgbClr val="D3D8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78995" autoAdjust="0"/>
  </p:normalViewPr>
  <p:slideViewPr>
    <p:cSldViewPr snapToGrid="0" snapToObjects="1" showGuides="1">
      <p:cViewPr varScale="1">
        <p:scale>
          <a:sx n="88" d="100"/>
          <a:sy n="88" d="100"/>
        </p:scale>
        <p:origin x="738" y="90"/>
      </p:cViewPr>
      <p:guideLst>
        <p:guide pos="3840"/>
        <p:guide orient="horz" pos="2160"/>
      </p:guideLst>
    </p:cSldViewPr>
  </p:slideViewPr>
  <p:outlineViewPr>
    <p:cViewPr>
      <p:scale>
        <a:sx n="33" d="100"/>
        <a:sy n="33" d="100"/>
      </p:scale>
      <p:origin x="0" y="-44142"/>
    </p:cViewPr>
  </p:outlineViewPr>
  <p:notesTextViewPr>
    <p:cViewPr>
      <p:scale>
        <a:sx n="1" d="1"/>
        <a:sy n="1" d="1"/>
      </p:scale>
      <p:origin x="0" y="0"/>
    </p:cViewPr>
  </p:notesTextViewPr>
  <p:sorterViewPr>
    <p:cViewPr>
      <p:scale>
        <a:sx n="66" d="100"/>
        <a:sy n="66" d="100"/>
      </p:scale>
      <p:origin x="0" y="-5136"/>
    </p:cViewPr>
  </p:sorterViewPr>
  <p:notesViewPr>
    <p:cSldViewPr snapToGrid="0" snapToObject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018837-64B5-4E20-83A5-89B993CB3C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9C2A4FB-A56B-4413-A08B-0E9894B98B4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48B25D-8766-427E-8C9E-4845048D8DFC}" type="datetimeFigureOut">
              <a:rPr lang="en-US" smtClean="0"/>
              <a:t>8/16/2023</a:t>
            </a:fld>
            <a:endParaRPr lang="en-US" dirty="0"/>
          </a:p>
        </p:txBody>
      </p:sp>
      <p:sp>
        <p:nvSpPr>
          <p:cNvPr id="4" name="Footer Placeholder 3">
            <a:extLst>
              <a:ext uri="{FF2B5EF4-FFF2-40B4-BE49-F238E27FC236}">
                <a16:creationId xmlns:a16="http://schemas.microsoft.com/office/drawing/2014/main" id="{A3977F36-950D-4655-BC4A-F80BE1DBF7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6C246FD-229D-4B04-9855-212AD8D784A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A8A28B-0568-4092-BB1A-13C9B073E3A0}" type="slidenum">
              <a:rPr lang="en-US" smtClean="0"/>
              <a:t>‹#›</a:t>
            </a:fld>
            <a:endParaRPr lang="en-US" dirty="0"/>
          </a:p>
        </p:txBody>
      </p:sp>
    </p:spTree>
    <p:extLst>
      <p:ext uri="{BB962C8B-B14F-4D97-AF65-F5344CB8AC3E}">
        <p14:creationId xmlns:p14="http://schemas.microsoft.com/office/powerpoint/2010/main" val="164052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6F439B-391B-4B41-826A-951FCF412C34}" type="datetimeFigureOut">
              <a:rPr lang="en-US" smtClean="0"/>
              <a:t>8/16/2023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FA0038-7055-434C-B6C4-B8C69565C600}" type="slidenum">
              <a:rPr lang="en-US" smtClean="0"/>
              <a:t>‹#›</a:t>
            </a:fld>
            <a:endParaRPr lang="en-US" dirty="0"/>
          </a:p>
        </p:txBody>
      </p:sp>
    </p:spTree>
    <p:extLst>
      <p:ext uri="{BB962C8B-B14F-4D97-AF65-F5344CB8AC3E}">
        <p14:creationId xmlns:p14="http://schemas.microsoft.com/office/powerpoint/2010/main" val="1390864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3CFA0038-7055-434C-B6C4-B8C69565C600}" type="slidenum">
              <a:rPr lang="en-US" smtClean="0"/>
              <a:t>2</a:t>
            </a:fld>
            <a:endParaRPr lang="en-US" dirty="0"/>
          </a:p>
        </p:txBody>
      </p:sp>
    </p:spTree>
    <p:extLst>
      <p:ext uri="{BB962C8B-B14F-4D97-AF65-F5344CB8AC3E}">
        <p14:creationId xmlns:p14="http://schemas.microsoft.com/office/powerpoint/2010/main" val="530899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3CFA0038-7055-434C-B6C4-B8C69565C600}" type="slidenum">
              <a:rPr lang="en-US" smtClean="0"/>
              <a:t>5</a:t>
            </a:fld>
            <a:endParaRPr lang="en-US" dirty="0"/>
          </a:p>
        </p:txBody>
      </p:sp>
    </p:spTree>
    <p:extLst>
      <p:ext uri="{BB962C8B-B14F-4D97-AF65-F5344CB8AC3E}">
        <p14:creationId xmlns:p14="http://schemas.microsoft.com/office/powerpoint/2010/main" val="1490821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0" y="4288"/>
            <a:ext cx="12192000" cy="4618512"/>
          </a:xfrm>
          <a:solidFill>
            <a:schemeClr val="bg1">
              <a:lumMod val="95000"/>
            </a:schemeClr>
          </a:solidFill>
        </p:spPr>
        <p:txBody>
          <a:bodyPr/>
          <a:lstStyle/>
          <a:p>
            <a:r>
              <a:rPr lang="en-US" dirty="0"/>
              <a:t>Click icon to add picture</a:t>
            </a:r>
          </a:p>
        </p:txBody>
      </p:sp>
      <p:sp>
        <p:nvSpPr>
          <p:cNvPr id="2" name="Rectangle 1">
            <a:extLst>
              <a:ext uri="{FF2B5EF4-FFF2-40B4-BE49-F238E27FC236}">
                <a16:creationId xmlns:a16="http://schemas.microsoft.com/office/drawing/2014/main" id="{BB940F57-02B1-4B56-8BA7-24557BFCBB01}"/>
              </a:ext>
            </a:extLst>
          </p:cNvPr>
          <p:cNvSpPr/>
          <p:nvPr userDrawn="1"/>
        </p:nvSpPr>
        <p:spPr>
          <a:xfrm>
            <a:off x="0" y="4622800"/>
            <a:ext cx="12192000" cy="22309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838199" y="5037721"/>
            <a:ext cx="9575801" cy="891250"/>
          </a:xfrm>
        </p:spPr>
        <p:txBody>
          <a:bodyPr anchor="t">
            <a:noAutofit/>
          </a:bodyPr>
          <a:lstStyle>
            <a:lvl1pPr>
              <a:defRPr sz="5000"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8200" y="6125744"/>
            <a:ext cx="9575800"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2079137" y="4855144"/>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399467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lide Divider with Image">
    <p:bg>
      <p:bgPr>
        <a:solidFill>
          <a:schemeClr val="accent1"/>
        </a:solidFill>
        <a:effectLst/>
      </p:bgPr>
    </p:bg>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dirty="0"/>
              <a:t>Click icon to add picture</a:t>
            </a:r>
          </a:p>
        </p:txBody>
      </p:sp>
      <p:sp>
        <p:nvSpPr>
          <p:cNvPr id="2" name="Rectangle 1" title="Decorative"/>
          <p:cNvSpPr/>
          <p:nvPr userDrawn="1"/>
        </p:nvSpPr>
        <p:spPr>
          <a:xfrm>
            <a:off x="4769712" y="3138616"/>
            <a:ext cx="7422288" cy="32127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5114413" y="4304207"/>
            <a:ext cx="6439156" cy="891250"/>
          </a:xfrm>
        </p:spPr>
        <p:txBody>
          <a:bodyPr anchor="t">
            <a:noAutofit/>
          </a:bodyPr>
          <a:lstStyle>
            <a:lvl1pPr>
              <a:defRPr sz="5000" b="1">
                <a:solidFill>
                  <a:schemeClr val="bg1"/>
                </a:solidFill>
                <a:latin typeface="+mj-lt"/>
              </a:defRPr>
            </a:lvl1pPr>
          </a:lstStyle>
          <a:p>
            <a:r>
              <a:rPr lang="en-US" dirty="0"/>
              <a:t>CLICK TO ADD TITLE</a:t>
            </a:r>
          </a:p>
        </p:txBody>
      </p:sp>
      <p:sp>
        <p:nvSpPr>
          <p:cNvPr id="9" name="Text Placeholder 12">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5114413" y="5505120"/>
            <a:ext cx="6439155"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rot="16200000" flipV="1">
            <a:off x="6208815" y="4226947"/>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4235650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Divider 2">
    <p:bg>
      <p:bgPr>
        <a:solidFill>
          <a:schemeClr val="accent1"/>
        </a:solidFill>
        <a:effectLst/>
      </p:bgPr>
    </p:bg>
    <p:spTree>
      <p:nvGrpSpPr>
        <p:cNvPr id="1" name=""/>
        <p:cNvGrpSpPr/>
        <p:nvPr/>
      </p:nvGrpSpPr>
      <p:grpSpPr>
        <a:xfrm>
          <a:off x="0" y="0"/>
          <a:ext cx="0" cy="0"/>
          <a:chOff x="0" y="0"/>
          <a:chExt cx="0" cy="0"/>
        </a:xfrm>
      </p:grpSpPr>
      <p:sp>
        <p:nvSpPr>
          <p:cNvPr id="6"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dirty="0"/>
              <a:t>Click icon to add picture</a:t>
            </a:r>
          </a:p>
        </p:txBody>
      </p:sp>
      <p:sp>
        <p:nvSpPr>
          <p:cNvPr id="2" name="Rectangle 1" title="Decorative"/>
          <p:cNvSpPr/>
          <p:nvPr userDrawn="1"/>
        </p:nvSpPr>
        <p:spPr>
          <a:xfrm>
            <a:off x="0" y="4387695"/>
            <a:ext cx="12192000" cy="2196780"/>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510821" y="4395670"/>
            <a:ext cx="6826342" cy="2188805"/>
          </a:xfrm>
        </p:spPr>
        <p:txBody>
          <a:bodyPr rIns="457200" anchor="ctr">
            <a:noAutofit/>
          </a:bodyPr>
          <a:lstStyle>
            <a:lvl1pPr algn="r">
              <a:defRPr sz="5000" b="1">
                <a:solidFill>
                  <a:schemeClr val="bg1"/>
                </a:solidFill>
                <a:latin typeface="+mj-lt"/>
              </a:defRPr>
            </a:lvl1pPr>
          </a:lstStyle>
          <a:p>
            <a:r>
              <a:rPr lang="en-US" dirty="0"/>
              <a:t>CLICK TO ADD TITLE</a:t>
            </a:r>
          </a:p>
        </p:txBody>
      </p:sp>
      <p:sp>
        <p:nvSpPr>
          <p:cNvPr id="12" name="Text Placeholder 12">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337164" y="4387695"/>
            <a:ext cx="4527458" cy="2196780"/>
          </a:xfrm>
          <a:noFill/>
        </p:spPr>
        <p:txBody>
          <a:bodyPr lIns="274320" tIns="182880" rIns="182880" bIns="182880" anchor="ct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13" name="Shape 62" title="Decorative">
            <a:extLst>
              <a:ext uri="{FF2B5EF4-FFF2-40B4-BE49-F238E27FC236}">
                <a16:creationId xmlns:a16="http://schemas.microsoft.com/office/drawing/2014/main" id="{E1A23DB6-E067-4A30-8C4B-98B452428518}"/>
              </a:ext>
            </a:extLst>
          </p:cNvPr>
          <p:cNvSpPr/>
          <p:nvPr userDrawn="1"/>
        </p:nvSpPr>
        <p:spPr>
          <a:xfrm flipV="1">
            <a:off x="7337163" y="4742580"/>
            <a:ext cx="1" cy="1494984"/>
          </a:xfrm>
          <a:prstGeom prst="line">
            <a:avLst/>
          </a:prstGeom>
          <a:ln w="762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9341788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826626" y="3727361"/>
            <a:ext cx="2275389" cy="1025525"/>
          </a:xfrm>
          <a:noFill/>
        </p:spPr>
        <p:txBody>
          <a:bodyPr vert="horz" lIns="0" tIns="45720" rIns="91440" bIns="0" rtlCol="0" anchor="b">
            <a:noAutofit/>
          </a:bodyPr>
          <a:lstStyle>
            <a:lvl1pPr>
              <a:defRPr lang="en-US" sz="5000" b="1">
                <a:solidFill>
                  <a:schemeClr val="tx2"/>
                </a:solidFill>
                <a:latin typeface="+mj-lt"/>
              </a:defRPr>
            </a:lvl1pPr>
          </a:lstStyle>
          <a:p>
            <a:pPr marL="0" lvl="0"/>
            <a:r>
              <a:rPr lang="en-US" dirty="0"/>
              <a:t>Agenda</a:t>
            </a:r>
          </a:p>
        </p:txBody>
      </p:sp>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8634413" y="812800"/>
            <a:ext cx="3557587" cy="5232400"/>
          </a:xfrm>
        </p:spPr>
        <p:txBody>
          <a:bodyPr/>
          <a:lstStyle/>
          <a:p>
            <a:r>
              <a:rPr lang="en-US" dirty="0"/>
              <a:t>Click icon to add picture</a:t>
            </a:r>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4155313" y="879710"/>
            <a:ext cx="4294206" cy="755650"/>
          </a:xfrm>
        </p:spPr>
        <p:txBody>
          <a:bodyPr anchor="ctr">
            <a:normAutofit/>
          </a:bodyPr>
          <a:lstStyle>
            <a:lvl1pPr marL="0" indent="0">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4155313" y="1956155"/>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4155313" y="3032600"/>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4155313" y="4109045"/>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4155313" y="5185490"/>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42" name="Shape 62" title="Decorative">
            <a:extLst>
              <a:ext uri="{FF2B5EF4-FFF2-40B4-BE49-F238E27FC236}">
                <a16:creationId xmlns:a16="http://schemas.microsoft.com/office/drawing/2014/main" id="{2683CBB0-468F-4DD2-853B-FBFFA91B662E}"/>
              </a:ext>
            </a:extLst>
          </p:cNvPr>
          <p:cNvSpPr/>
          <p:nvPr userDrawn="1"/>
        </p:nvSpPr>
        <p:spPr>
          <a:xfrm rot="16200000" flipV="1">
            <a:off x="1791782" y="3899540"/>
            <a:ext cx="0" cy="1930310"/>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2260604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bg1"/>
        </a:solidFill>
        <a:effectLst/>
      </p:bgPr>
    </p:bg>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361244" y="2225040"/>
            <a:ext cx="4536079" cy="4632960"/>
          </a:xfrm>
        </p:spPr>
        <p:txBody>
          <a:bodyPr/>
          <a:lstStyle/>
          <a:p>
            <a:r>
              <a:rPr lang="en-US" dirty="0"/>
              <a:t>Click icon to add picture</a:t>
            </a:r>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5121031" y="2055335"/>
            <a:ext cx="4294206" cy="755650"/>
          </a:xfrm>
        </p:spPr>
        <p:txBody>
          <a:bodyPr anchor="ctr">
            <a:normAutofit/>
          </a:bodyPr>
          <a:lstStyle>
            <a:lvl1pPr marL="0" indent="0">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5121031" y="2782449"/>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5121031" y="4352427"/>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5121031" y="3567438"/>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5121031" y="5137415"/>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 name="Rectangle 2" title="Decorative">
            <a:extLst>
              <a:ext uri="{FF2B5EF4-FFF2-40B4-BE49-F238E27FC236}">
                <a16:creationId xmlns:a16="http://schemas.microsoft.com/office/drawing/2014/main" id="{E2F3CED5-D6C7-4A0B-B731-FDB78F4E3341}"/>
              </a:ext>
            </a:extLst>
          </p:cNvPr>
          <p:cNvSpPr/>
          <p:nvPr userDrawn="1"/>
        </p:nvSpPr>
        <p:spPr>
          <a:xfrm>
            <a:off x="353385" y="0"/>
            <a:ext cx="4572513" cy="2059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hape 62" title="Decorative">
            <a:extLst>
              <a:ext uri="{FF2B5EF4-FFF2-40B4-BE49-F238E27FC236}">
                <a16:creationId xmlns:a16="http://schemas.microsoft.com/office/drawing/2014/main" id="{2683CBB0-468F-4DD2-853B-FBFFA91B662E}"/>
              </a:ext>
            </a:extLst>
          </p:cNvPr>
          <p:cNvSpPr/>
          <p:nvPr userDrawn="1"/>
        </p:nvSpPr>
        <p:spPr>
          <a:xfrm rot="16200000" flipV="1">
            <a:off x="1560255" y="445140"/>
            <a:ext cx="0" cy="1930310"/>
          </a:xfrm>
          <a:prstGeom prst="line">
            <a:avLst/>
          </a:prstGeom>
          <a:ln w="76200">
            <a:solidFill>
              <a:schemeClr val="accent2">
                <a:lumMod val="75000"/>
                <a:lumOff val="25000"/>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13"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595100" y="192385"/>
            <a:ext cx="2275389" cy="1025525"/>
          </a:xfrm>
          <a:noFill/>
        </p:spPr>
        <p:txBody>
          <a:bodyPr vert="horz" lIns="0" tIns="45720" rIns="91440" bIns="0" rtlCol="0" anchor="b">
            <a:noAutofit/>
          </a:bodyPr>
          <a:lstStyle>
            <a:lvl1pPr>
              <a:defRPr lang="en-US" sz="5000" b="1">
                <a:solidFill>
                  <a:schemeClr val="bg1"/>
                </a:solidFill>
                <a:latin typeface="+mj-lt"/>
              </a:defRPr>
            </a:lvl1pPr>
          </a:lstStyle>
          <a:p>
            <a:pPr marL="0" lvl="0"/>
            <a:r>
              <a:rPr lang="en-US" dirty="0"/>
              <a:t>Agenda</a:t>
            </a:r>
          </a:p>
        </p:txBody>
      </p:sp>
    </p:spTree>
    <p:extLst>
      <p:ext uri="{BB962C8B-B14F-4D97-AF65-F5344CB8AC3E}">
        <p14:creationId xmlns:p14="http://schemas.microsoft.com/office/powerpoint/2010/main" val="25950430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1_Custom Layout">
    <p:bg>
      <p:bgPr>
        <a:solidFill>
          <a:schemeClr val="bg1"/>
        </a:solidFill>
        <a:effectLst/>
      </p:bgPr>
    </p:bg>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6264877" y="0"/>
            <a:ext cx="5927124" cy="6858000"/>
          </a:xfrm>
        </p:spPr>
        <p:txBody>
          <a:bodyPr/>
          <a:lstStyle/>
          <a:p>
            <a:r>
              <a:rPr lang="en-US" dirty="0"/>
              <a:t>Click icon to add picture</a:t>
            </a:r>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471529" y="2348736"/>
            <a:ext cx="4294206" cy="755650"/>
          </a:xfrm>
        </p:spPr>
        <p:txBody>
          <a:bodyPr anchor="ctr">
            <a:normAutofit/>
          </a:bodyPr>
          <a:lstStyle>
            <a:lvl1pPr marL="0" indent="0">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471529" y="3075850"/>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471529" y="4645828"/>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471529" y="3860839"/>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471529" y="5430816"/>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 name="Rectangle 2" title="Decorative">
            <a:extLst>
              <a:ext uri="{FF2B5EF4-FFF2-40B4-BE49-F238E27FC236}">
                <a16:creationId xmlns:a16="http://schemas.microsoft.com/office/drawing/2014/main" id="{E2F3CED5-D6C7-4A0B-B731-FDB78F4E3341}"/>
              </a:ext>
            </a:extLst>
          </p:cNvPr>
          <p:cNvSpPr/>
          <p:nvPr userDrawn="1"/>
        </p:nvSpPr>
        <p:spPr>
          <a:xfrm>
            <a:off x="353385" y="0"/>
            <a:ext cx="4572513" cy="2059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hape 62" title="Decorative">
            <a:extLst>
              <a:ext uri="{FF2B5EF4-FFF2-40B4-BE49-F238E27FC236}">
                <a16:creationId xmlns:a16="http://schemas.microsoft.com/office/drawing/2014/main" id="{2683CBB0-468F-4DD2-853B-FBFFA91B662E}"/>
              </a:ext>
            </a:extLst>
          </p:cNvPr>
          <p:cNvSpPr/>
          <p:nvPr userDrawn="1"/>
        </p:nvSpPr>
        <p:spPr>
          <a:xfrm rot="16200000" flipV="1">
            <a:off x="1560255" y="445140"/>
            <a:ext cx="0" cy="1930310"/>
          </a:xfrm>
          <a:prstGeom prst="line">
            <a:avLst/>
          </a:prstGeom>
          <a:ln w="76200">
            <a:solidFill>
              <a:schemeClr val="accent1">
                <a:lumMod val="60000"/>
                <a:lumOff val="40000"/>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13"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595100" y="192385"/>
            <a:ext cx="2275389" cy="1025525"/>
          </a:xfrm>
          <a:noFill/>
        </p:spPr>
        <p:txBody>
          <a:bodyPr vert="horz" lIns="0" tIns="45720" rIns="91440" bIns="0" rtlCol="0" anchor="b">
            <a:noAutofit/>
          </a:bodyPr>
          <a:lstStyle>
            <a:lvl1pPr>
              <a:defRPr lang="en-US" sz="5000" b="1">
                <a:solidFill>
                  <a:schemeClr val="bg1"/>
                </a:solidFill>
                <a:latin typeface="+mj-lt"/>
              </a:defRPr>
            </a:lvl1pPr>
          </a:lstStyle>
          <a:p>
            <a:pPr marL="0" lvl="0"/>
            <a:r>
              <a:rPr lang="en-US" dirty="0"/>
              <a:t>Agenda</a:t>
            </a:r>
          </a:p>
        </p:txBody>
      </p:sp>
    </p:spTree>
    <p:extLst>
      <p:ext uri="{BB962C8B-B14F-4D97-AF65-F5344CB8AC3E}">
        <p14:creationId xmlns:p14="http://schemas.microsoft.com/office/powerpoint/2010/main" val="2573412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chemeClr val="bg1"/>
        </a:solidFill>
        <a:effectLst/>
      </p:bgPr>
    </p:bg>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1" y="0"/>
            <a:ext cx="4910666" cy="6858000"/>
          </a:xfrm>
        </p:spPr>
        <p:txBody>
          <a:bodyPr/>
          <a:lstStyle/>
          <a:p>
            <a:r>
              <a:rPr lang="en-US" noProof="0" dirty="0"/>
              <a:t>Click icon to add picture</a:t>
            </a:r>
          </a:p>
        </p:txBody>
      </p:sp>
      <p:sp>
        <p:nvSpPr>
          <p:cNvPr id="3" name="Rectangle 2" title="Decorative"/>
          <p:cNvSpPr/>
          <p:nvPr userDrawn="1"/>
        </p:nvSpPr>
        <p:spPr>
          <a:xfrm>
            <a:off x="4910667" y="0"/>
            <a:ext cx="117404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6295131" y="879710"/>
            <a:ext cx="4801847" cy="755650"/>
          </a:xfrm>
        </p:spPr>
        <p:txBody>
          <a:bodyPr anchor="ctr">
            <a:normAutofit/>
          </a:bodyPr>
          <a:lstStyle>
            <a:lvl1pPr marL="0" indent="0">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6295131" y="1956155"/>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6295131" y="3032600"/>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6295131" y="4109045"/>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6295131" y="5185490"/>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7" name="Text Placeholder 30">
            <a:extLst>
              <a:ext uri="{FF2B5EF4-FFF2-40B4-BE49-F238E27FC236}">
                <a16:creationId xmlns:a16="http://schemas.microsoft.com/office/drawing/2014/main" id="{2D435A30-7C8E-4847-B027-91CBFA159229}"/>
              </a:ext>
            </a:extLst>
          </p:cNvPr>
          <p:cNvSpPr>
            <a:spLocks noGrp="1"/>
          </p:cNvSpPr>
          <p:nvPr>
            <p:ph type="body" sz="quarter" idx="17" hasCustomPrompt="1"/>
          </p:nvPr>
        </p:nvSpPr>
        <p:spPr>
          <a:xfrm>
            <a:off x="5084074" y="879710"/>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1</a:t>
            </a:r>
          </a:p>
        </p:txBody>
      </p:sp>
      <p:sp>
        <p:nvSpPr>
          <p:cNvPr id="38" name="Text Placeholder 30">
            <a:extLst>
              <a:ext uri="{FF2B5EF4-FFF2-40B4-BE49-F238E27FC236}">
                <a16:creationId xmlns:a16="http://schemas.microsoft.com/office/drawing/2014/main" id="{819BB324-34C6-4FF7-8780-D294AC6EC5AC}"/>
              </a:ext>
            </a:extLst>
          </p:cNvPr>
          <p:cNvSpPr>
            <a:spLocks noGrp="1"/>
          </p:cNvSpPr>
          <p:nvPr>
            <p:ph type="body" sz="quarter" idx="18" hasCustomPrompt="1"/>
          </p:nvPr>
        </p:nvSpPr>
        <p:spPr>
          <a:xfrm>
            <a:off x="5084074" y="1956155"/>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2</a:t>
            </a:r>
          </a:p>
        </p:txBody>
      </p:sp>
      <p:sp>
        <p:nvSpPr>
          <p:cNvPr id="39" name="Text Placeholder 30">
            <a:extLst>
              <a:ext uri="{FF2B5EF4-FFF2-40B4-BE49-F238E27FC236}">
                <a16:creationId xmlns:a16="http://schemas.microsoft.com/office/drawing/2014/main" id="{43B3C496-FB0A-4924-A341-696D17E2D9C5}"/>
              </a:ext>
            </a:extLst>
          </p:cNvPr>
          <p:cNvSpPr>
            <a:spLocks noGrp="1"/>
          </p:cNvSpPr>
          <p:nvPr>
            <p:ph type="body" sz="quarter" idx="19" hasCustomPrompt="1"/>
          </p:nvPr>
        </p:nvSpPr>
        <p:spPr>
          <a:xfrm>
            <a:off x="5084074" y="3032600"/>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3</a:t>
            </a:r>
          </a:p>
        </p:txBody>
      </p:sp>
      <p:sp>
        <p:nvSpPr>
          <p:cNvPr id="40" name="Text Placeholder 30">
            <a:extLst>
              <a:ext uri="{FF2B5EF4-FFF2-40B4-BE49-F238E27FC236}">
                <a16:creationId xmlns:a16="http://schemas.microsoft.com/office/drawing/2014/main" id="{FEACD5FF-800E-4BB0-82F3-2E0AEF1215D5}"/>
              </a:ext>
            </a:extLst>
          </p:cNvPr>
          <p:cNvSpPr>
            <a:spLocks noGrp="1"/>
          </p:cNvSpPr>
          <p:nvPr>
            <p:ph type="body" sz="quarter" idx="20" hasCustomPrompt="1"/>
          </p:nvPr>
        </p:nvSpPr>
        <p:spPr>
          <a:xfrm>
            <a:off x="5084074" y="4109045"/>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4</a:t>
            </a:r>
          </a:p>
        </p:txBody>
      </p:sp>
      <p:sp>
        <p:nvSpPr>
          <p:cNvPr id="41" name="Text Placeholder 30">
            <a:extLst>
              <a:ext uri="{FF2B5EF4-FFF2-40B4-BE49-F238E27FC236}">
                <a16:creationId xmlns:a16="http://schemas.microsoft.com/office/drawing/2014/main" id="{58B97284-E1BE-4DCD-9CC1-C441D1A8573A}"/>
              </a:ext>
            </a:extLst>
          </p:cNvPr>
          <p:cNvSpPr>
            <a:spLocks noGrp="1"/>
          </p:cNvSpPr>
          <p:nvPr>
            <p:ph type="body" sz="quarter" idx="21" hasCustomPrompt="1"/>
          </p:nvPr>
        </p:nvSpPr>
        <p:spPr>
          <a:xfrm>
            <a:off x="5084074" y="5185490"/>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5</a:t>
            </a:r>
          </a:p>
        </p:txBody>
      </p:sp>
      <p:sp>
        <p:nvSpPr>
          <p:cNvPr id="15"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826626" y="3727361"/>
            <a:ext cx="2275389" cy="1025525"/>
          </a:xfrm>
          <a:noFill/>
        </p:spPr>
        <p:txBody>
          <a:bodyPr vert="horz" lIns="0" tIns="45720" rIns="91440" bIns="0" rtlCol="0" anchor="b">
            <a:noAutofit/>
          </a:bodyPr>
          <a:lstStyle>
            <a:lvl1pPr>
              <a:defRPr lang="en-US" sz="5000" b="1">
                <a:solidFill>
                  <a:schemeClr val="tx2"/>
                </a:solidFill>
                <a:latin typeface="+mj-lt"/>
              </a:defRPr>
            </a:lvl1pPr>
          </a:lstStyle>
          <a:p>
            <a:pPr marL="0" lvl="0"/>
            <a:r>
              <a:rPr lang="en-US" noProof="0"/>
              <a:t>Agenda</a:t>
            </a:r>
          </a:p>
        </p:txBody>
      </p:sp>
    </p:spTree>
    <p:extLst>
      <p:ext uri="{BB962C8B-B14F-4D97-AF65-F5344CB8AC3E}">
        <p14:creationId xmlns:p14="http://schemas.microsoft.com/office/powerpoint/2010/main" val="42831458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769354" y="2596916"/>
            <a:ext cx="4385841" cy="1325563"/>
          </a:xfrm>
        </p:spPr>
        <p:txBody>
          <a:bodyPr anchor="b"/>
          <a:lstStyle>
            <a:lvl1pPr algn="l">
              <a:defRPr>
                <a:latin typeface="+mj-lt"/>
              </a:defRPr>
            </a:lvl1pPr>
          </a:lstStyle>
          <a:p>
            <a:r>
              <a:rPr lang="en-US"/>
              <a:t>Click to edit Master title style</a:t>
            </a:r>
            <a:endParaRPr lang="en-US" dirty="0"/>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6096000" y="1"/>
            <a:ext cx="6096000" cy="6858000"/>
          </a:xfrm>
        </p:spPr>
        <p:txBody>
          <a:bodyPr/>
          <a:lstStyle/>
          <a:p>
            <a:r>
              <a:rPr lang="en-US" dirty="0"/>
              <a:t>Click icon to add picture</a:t>
            </a:r>
          </a:p>
        </p:txBody>
      </p:sp>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769353" y="4628132"/>
            <a:ext cx="4385841" cy="1325562"/>
          </a:xfrm>
        </p:spPr>
        <p:txBody>
          <a:bodyPr>
            <a:noAutofit/>
          </a:bodyPr>
          <a:lstStyle>
            <a:lvl1pPr marL="0" indent="0" algn="l">
              <a:lnSpc>
                <a:spcPct val="100000"/>
              </a:lnSpc>
              <a:buNone/>
              <a:defRPr sz="1400">
                <a:latin typeface="+mn-lt"/>
                <a:cs typeface="Arial" panose="020B0604020202020204" pitchFamily="34" charset="0"/>
              </a:defRPr>
            </a:lvl1pPr>
          </a:lstStyle>
          <a:p>
            <a:pPr lvl="0"/>
            <a:r>
              <a:rPr lang="en-US"/>
              <a:t>Click to edit Master text styles</a:t>
            </a:r>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p:nvPr>
        </p:nvSpPr>
        <p:spPr>
          <a:xfrm>
            <a:off x="769353" y="4165142"/>
            <a:ext cx="4385841" cy="382749"/>
          </a:xfrm>
        </p:spPr>
        <p:txBody>
          <a:bodyPr anchor="b">
            <a:normAutofit/>
          </a:bodyPr>
          <a:lstStyle>
            <a:lvl1pPr marL="0" indent="0" algn="l">
              <a:buNone/>
              <a:defRPr sz="1600" b="1">
                <a:latin typeface="+mj-lt"/>
                <a:cs typeface="Arial" panose="020B0604020202020204" pitchFamily="34" charset="0"/>
              </a:defRPr>
            </a:lvl1pPr>
          </a:lstStyle>
          <a:p>
            <a:pPr lvl="0"/>
            <a:r>
              <a:rPr lang="en-US"/>
              <a:t>Click to edit Master text styles</a:t>
            </a:r>
          </a:p>
        </p:txBody>
      </p:sp>
      <p:sp>
        <p:nvSpPr>
          <p:cNvPr id="6" name="Shape 62" title="Decorative">
            <a:extLst>
              <a:ext uri="{FF2B5EF4-FFF2-40B4-BE49-F238E27FC236}">
                <a16:creationId xmlns:a16="http://schemas.microsoft.com/office/drawing/2014/main" id="{2683CBB0-468F-4DD2-853B-FBFFA91B662E}"/>
              </a:ext>
            </a:extLst>
          </p:cNvPr>
          <p:cNvSpPr/>
          <p:nvPr userDrawn="1"/>
        </p:nvSpPr>
        <p:spPr>
          <a:xfrm flipV="1">
            <a:off x="527427" y="1631760"/>
            <a:ext cx="0" cy="4321933"/>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9" name="Picture Placeholder 5" title="Decorative">
            <a:extLst>
              <a:ext uri="{FF2B5EF4-FFF2-40B4-BE49-F238E27FC236}">
                <a16:creationId xmlns:a16="http://schemas.microsoft.com/office/drawing/2014/main" id="{EADDC907-00BA-437D-8631-DCDAA19616AC}"/>
              </a:ext>
            </a:extLst>
          </p:cNvPr>
          <p:cNvSpPr>
            <a:spLocks noGrp="1"/>
          </p:cNvSpPr>
          <p:nvPr>
            <p:ph type="pic" sz="quarter" idx="13"/>
          </p:nvPr>
        </p:nvSpPr>
        <p:spPr>
          <a:xfrm>
            <a:off x="769354" y="1631760"/>
            <a:ext cx="804759" cy="804759"/>
          </a:xfrm>
          <a:prstGeom prst="rect">
            <a:avLst/>
          </a:prstGeom>
          <a:solidFill>
            <a:schemeClr val="bg1"/>
          </a:solidFill>
          <a:ln w="19050">
            <a:noFill/>
          </a:ln>
        </p:spPr>
        <p:txBody>
          <a:bodyPr>
            <a:normAutofit/>
          </a:bodyPr>
          <a:lstStyle>
            <a:lvl1pPr>
              <a:defRPr sz="800"/>
            </a:lvl1pPr>
          </a:lstStyle>
          <a:p>
            <a:r>
              <a:rPr lang="en-US" dirty="0"/>
              <a:t>Click icon to add picture</a:t>
            </a:r>
          </a:p>
        </p:txBody>
      </p:sp>
    </p:spTree>
    <p:extLst>
      <p:ext uri="{BB962C8B-B14F-4D97-AF65-F5344CB8AC3E}">
        <p14:creationId xmlns:p14="http://schemas.microsoft.com/office/powerpoint/2010/main" val="19849342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1" y="2808079"/>
            <a:ext cx="6096000" cy="4049920"/>
          </a:xfrm>
        </p:spPr>
        <p:txBody>
          <a:bodyPr/>
          <a:lstStyle/>
          <a:p>
            <a:r>
              <a:rPr lang="en-US" dirty="0"/>
              <a:t>Click icon to add picture</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838200" y="571465"/>
            <a:ext cx="5257801" cy="1325563"/>
          </a:xfrm>
        </p:spPr>
        <p:txBody>
          <a:bodyPr anchor="b">
            <a:normAutofit/>
          </a:bodyPr>
          <a:lstStyle>
            <a:lvl1pPr algn="r">
              <a:defRPr sz="4000">
                <a:latin typeface="+mj-lt"/>
              </a:defRPr>
            </a:lvl1pPr>
          </a:lstStyle>
          <a:p>
            <a:r>
              <a:rPr lang="en-US"/>
              <a:t>Click to edit Master title style</a:t>
            </a:r>
            <a:endParaRPr lang="en-US" dirty="0"/>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87825" y="2808079"/>
            <a:ext cx="4312353" cy="382749"/>
          </a:xfrm>
        </p:spPr>
        <p:txBody>
          <a:bodyPr vert="horz" lIns="0" tIns="45720" rIns="91440" bIns="45720" rtlCol="0" anchor="b">
            <a:normAutofit/>
          </a:bodyPr>
          <a:lstStyle>
            <a:lvl1pPr>
              <a:defRPr lang="en-US" sz="1600" b="1" dirty="0">
                <a:latin typeface="+mj-lt"/>
              </a:defRPr>
            </a:lvl1pPr>
          </a:lstStyle>
          <a:p>
            <a:pPr marL="0" lvl="0" indent="0">
              <a:buNone/>
            </a:pPr>
            <a:r>
              <a:rPr lang="en-US" dirty="0"/>
              <a:t>Click to add title here</a:t>
            </a:r>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87825" y="3212363"/>
            <a:ext cx="4312353" cy="2962659"/>
          </a:xfrm>
        </p:spPr>
        <p:txBody>
          <a:bodyPr lIns="0" tIns="72000">
            <a:norm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hape 62" title="Decorative">
            <a:extLst>
              <a:ext uri="{FF2B5EF4-FFF2-40B4-BE49-F238E27FC236}">
                <a16:creationId xmlns:a16="http://schemas.microsoft.com/office/drawing/2014/main" id="{2683CBB0-468F-4DD2-853B-FBFFA91B662E}"/>
              </a:ext>
            </a:extLst>
          </p:cNvPr>
          <p:cNvSpPr/>
          <p:nvPr userDrawn="1"/>
        </p:nvSpPr>
        <p:spPr>
          <a:xfrm rot="16200000" flipV="1">
            <a:off x="5130846" y="1256529"/>
            <a:ext cx="0" cy="1930310"/>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41144141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E5DCEB-1CC8-4AEE-9DEC-6C62AD4FB42C}"/>
              </a:ext>
            </a:extLst>
          </p:cNvPr>
          <p:cNvSpPr/>
          <p:nvPr userDrawn="1"/>
        </p:nvSpPr>
        <p:spPr>
          <a:xfrm>
            <a:off x="0" y="3429000"/>
            <a:ext cx="6096001"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1" y="0"/>
            <a:ext cx="6096000" cy="3429000"/>
          </a:xfrm>
        </p:spPr>
        <p:txBody>
          <a:bodyPr/>
          <a:lstStyle/>
          <a:p>
            <a:r>
              <a:rPr lang="en-US" dirty="0"/>
              <a:t>Click icon to add picture</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6987825" y="1190909"/>
            <a:ext cx="4554008" cy="1325563"/>
          </a:xfrm>
        </p:spPr>
        <p:txBody>
          <a:bodyPr lIns="0" anchor="b">
            <a:normAutofit/>
          </a:bodyPr>
          <a:lstStyle>
            <a:lvl1pPr algn="l">
              <a:defRPr sz="4000">
                <a:latin typeface="+mj-lt"/>
              </a:defRPr>
            </a:lvl1pPr>
          </a:lstStyle>
          <a:p>
            <a:r>
              <a:rPr lang="en-US"/>
              <a:t>Click to edit Master title style</a:t>
            </a:r>
            <a:endParaRPr lang="en-US" dirty="0"/>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97253" y="2516138"/>
            <a:ext cx="4544580" cy="382749"/>
          </a:xfrm>
        </p:spPr>
        <p:txBody>
          <a:bodyPr vert="horz" lIns="0" tIns="45720" rIns="91440" bIns="45720" rtlCol="0" anchor="b">
            <a:normAutofit/>
          </a:bodyPr>
          <a:lstStyle>
            <a:lvl1pPr>
              <a:defRPr lang="en-US" sz="1600" b="1" dirty="0">
                <a:latin typeface="+mj-lt"/>
              </a:defRPr>
            </a:lvl1pPr>
          </a:lstStyle>
          <a:p>
            <a:pPr marL="0" lvl="0" indent="0">
              <a:buNone/>
            </a:pPr>
            <a:r>
              <a:rPr lang="en-US" dirty="0"/>
              <a:t>Click to add title here</a:t>
            </a:r>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97253" y="2920422"/>
            <a:ext cx="4544580" cy="3226378"/>
          </a:xfrm>
        </p:spPr>
        <p:txBody>
          <a:bodyPr lIns="0" tIns="72000">
            <a:normAutofit/>
          </a:bodyPr>
          <a:lstStyle>
            <a:lvl1pPr>
              <a:defRPr sz="1400"/>
            </a:lvl1pPr>
            <a:lvl2pPr>
              <a:defRPr sz="1200"/>
            </a:lvl2pPr>
            <a:lvl3pPr>
              <a:defRPr sz="110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838199" y="3606800"/>
            <a:ext cx="4927601" cy="2540000"/>
          </a:xfrm>
        </p:spPr>
        <p:txBody>
          <a:bodyPr lIns="0" tIns="72000">
            <a:normAutofit/>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166034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6"/>
          </p:nvPr>
        </p:nvSpPr>
        <p:spPr>
          <a:xfrm>
            <a:off x="0" y="0"/>
            <a:ext cx="3708400" cy="6853712"/>
          </a:xfrm>
          <a:solidFill>
            <a:schemeClr val="bg1">
              <a:lumMod val="95000"/>
            </a:schemeClr>
          </a:solidFill>
        </p:spPr>
        <p:txBody>
          <a:bodyPr/>
          <a:lstStyle/>
          <a:p>
            <a:r>
              <a:rPr lang="en-US" dirty="0"/>
              <a:t>Click icon to add picture</a:t>
            </a:r>
          </a:p>
        </p:txBody>
      </p:sp>
      <p:sp>
        <p:nvSpPr>
          <p:cNvPr id="11" name="Rectangle 10" title="Decorative"/>
          <p:cNvSpPr/>
          <p:nvPr userDrawn="1"/>
        </p:nvSpPr>
        <p:spPr>
          <a:xfrm>
            <a:off x="3708400" y="0"/>
            <a:ext cx="4775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4252921" y="936980"/>
            <a:ext cx="3686159" cy="1466055"/>
          </a:xfrm>
        </p:spPr>
        <p:txBody>
          <a:bodyPr lIns="0" anchor="t">
            <a:normAutofit/>
          </a:bodyPr>
          <a:lstStyle>
            <a:lvl1pPr algn="l">
              <a:defRPr sz="4000">
                <a:solidFill>
                  <a:schemeClr val="bg1"/>
                </a:solidFill>
                <a:latin typeface="+mj-lt"/>
              </a:defRPr>
            </a:lvl1pPr>
          </a:lstStyle>
          <a:p>
            <a:r>
              <a:rPr lang="en-US"/>
              <a:t>Click to edit Master title style</a:t>
            </a:r>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252988" y="2407322"/>
            <a:ext cx="368602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252921" y="2811606"/>
            <a:ext cx="3686159" cy="3044825"/>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7"/>
          </p:nvPr>
        </p:nvSpPr>
        <p:spPr>
          <a:xfrm>
            <a:off x="8483600" y="0"/>
            <a:ext cx="3708400" cy="6853712"/>
          </a:xfrm>
          <a:solidFill>
            <a:schemeClr val="bg1">
              <a:lumMod val="95000"/>
            </a:schemeClr>
          </a:solidFill>
        </p:spPr>
        <p:txBody>
          <a:bodyPr/>
          <a:lstStyle/>
          <a:p>
            <a:r>
              <a:rPr lang="en-US" dirty="0"/>
              <a:t>Click icon to add picture</a:t>
            </a:r>
          </a:p>
        </p:txBody>
      </p:sp>
    </p:spTree>
    <p:extLst>
      <p:ext uri="{BB962C8B-B14F-4D97-AF65-F5344CB8AC3E}">
        <p14:creationId xmlns:p14="http://schemas.microsoft.com/office/powerpoint/2010/main" val="3155064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with Image">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0" y="4288"/>
            <a:ext cx="12192000" cy="6853712"/>
          </a:xfrm>
          <a:solidFill>
            <a:schemeClr val="bg1">
              <a:lumMod val="95000"/>
            </a:schemeClr>
          </a:solidFill>
        </p:spPr>
        <p:txBody>
          <a:bodyPr/>
          <a:lstStyle/>
          <a:p>
            <a:r>
              <a:rPr lang="en-US" dirty="0"/>
              <a:t>Click icon to add picture</a:t>
            </a:r>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838199" y="2002421"/>
            <a:ext cx="7252505" cy="891250"/>
          </a:xfrm>
        </p:spPr>
        <p:txBody>
          <a:bodyPr anchor="t">
            <a:noAutofit/>
          </a:bodyPr>
          <a:lstStyle>
            <a:lvl1pPr>
              <a:defRPr sz="5000" b="1">
                <a:solidFill>
                  <a:schemeClr val="bg1"/>
                </a:solidFill>
                <a:latin typeface="+mj-lt"/>
              </a:defRPr>
            </a:lvl1pPr>
          </a:lstStyle>
          <a:p>
            <a:r>
              <a:rPr lang="en-US" dirty="0"/>
              <a:t>THANK YOU</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8200" y="3090444"/>
            <a:ext cx="7252504"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WWW.WEBSITENAME.COM</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1819845"/>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36047623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12" name="Rectangle 11" title="Decorative">
            <a:extLst>
              <a:ext uri="{FF2B5EF4-FFF2-40B4-BE49-F238E27FC236}">
                <a16:creationId xmlns:a16="http://schemas.microsoft.com/office/drawing/2014/main" id="{60EEF041-4EFF-410A-AFB4-25A65B462B2D}"/>
              </a:ext>
            </a:extLst>
          </p:cNvPr>
          <p:cNvSpPr/>
          <p:nvPr userDrawn="1"/>
        </p:nvSpPr>
        <p:spPr>
          <a:xfrm>
            <a:off x="8181847" y="0"/>
            <a:ext cx="401015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title="Decorative">
            <a:extLst>
              <a:ext uri="{FF2B5EF4-FFF2-40B4-BE49-F238E27FC236}">
                <a16:creationId xmlns:a16="http://schemas.microsoft.com/office/drawing/2014/main" id="{60EEF041-4EFF-410A-AFB4-25A65B462B2D}"/>
              </a:ext>
            </a:extLst>
          </p:cNvPr>
          <p:cNvSpPr/>
          <p:nvPr userDrawn="1"/>
        </p:nvSpPr>
        <p:spPr>
          <a:xfrm>
            <a:off x="4171694" y="0"/>
            <a:ext cx="401015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333757" y="1680547"/>
            <a:ext cx="368602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375228" y="1680547"/>
            <a:ext cx="3658010"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333454" y="2084831"/>
            <a:ext cx="3686159" cy="3044825"/>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8375228" y="2084831"/>
            <a:ext cx="3658010" cy="3044825"/>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a:extLst>
              <a:ext uri="{FF2B5EF4-FFF2-40B4-BE49-F238E27FC236}">
                <a16:creationId xmlns:a16="http://schemas.microsoft.com/office/drawing/2014/main" id="{110731EC-67BA-493B-B1C7-6258DD2B6042}"/>
              </a:ext>
            </a:extLst>
          </p:cNvPr>
          <p:cNvSpPr>
            <a:spLocks noGrp="1"/>
          </p:cNvSpPr>
          <p:nvPr>
            <p:ph type="title"/>
          </p:nvPr>
        </p:nvSpPr>
        <p:spPr>
          <a:xfrm>
            <a:off x="403410" y="1670007"/>
            <a:ext cx="3686159" cy="1466055"/>
          </a:xfrm>
        </p:spPr>
        <p:txBody>
          <a:bodyPr lIns="0" anchor="t">
            <a:normAutofit/>
          </a:bodyPr>
          <a:lstStyle>
            <a:lvl1pPr algn="l">
              <a:defRPr sz="4000">
                <a:solidFill>
                  <a:schemeClr val="tx1"/>
                </a:solidFill>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3904490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6" name="Picture Placeholder 5" title="Decorative">
            <a:extLst>
              <a:ext uri="{FF2B5EF4-FFF2-40B4-BE49-F238E27FC236}">
                <a16:creationId xmlns:a16="http://schemas.microsoft.com/office/drawing/2014/main" id="{09156155-C47D-47A0-A08D-DCAC4D742D3F}"/>
              </a:ext>
            </a:extLst>
          </p:cNvPr>
          <p:cNvSpPr>
            <a:spLocks noGrp="1"/>
          </p:cNvSpPr>
          <p:nvPr>
            <p:ph type="pic" sz="quarter" idx="17"/>
          </p:nvPr>
        </p:nvSpPr>
        <p:spPr>
          <a:xfrm>
            <a:off x="0" y="0"/>
            <a:ext cx="12192000" cy="3408892"/>
          </a:xfrm>
        </p:spPr>
        <p:txBody>
          <a:bodyPr/>
          <a:lstStyle/>
          <a:p>
            <a:r>
              <a:rPr lang="en-US" dirty="0"/>
              <a:t>Click icon to add picture</a:t>
            </a:r>
          </a:p>
        </p:txBody>
      </p:sp>
      <p:sp>
        <p:nvSpPr>
          <p:cNvPr id="11" name="Title 1" title="Decorative">
            <a:extLst>
              <a:ext uri="{FF2B5EF4-FFF2-40B4-BE49-F238E27FC236}">
                <a16:creationId xmlns:a16="http://schemas.microsoft.com/office/drawing/2014/main" id="{FC8F08DC-8736-4BFE-8B72-8DD4184DEBE1}"/>
              </a:ext>
            </a:extLst>
          </p:cNvPr>
          <p:cNvSpPr txBox="1">
            <a:spLocks/>
          </p:cNvSpPr>
          <p:nvPr userDrawn="1"/>
        </p:nvSpPr>
        <p:spPr>
          <a:xfrm>
            <a:off x="-1" y="3408891"/>
            <a:ext cx="12203575" cy="3449109"/>
          </a:xfrm>
          <a:prstGeom prst="rect">
            <a:avLst/>
          </a:prstGeom>
          <a:solidFill>
            <a:schemeClr val="accent1"/>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568750" y="3666354"/>
            <a:ext cx="3448800"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254055" y="3666354"/>
            <a:ext cx="3450265"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568447" y="4070639"/>
            <a:ext cx="3448800"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8254055" y="4070639"/>
            <a:ext cx="3450265"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110731EC-67BA-493B-B1C7-6258DD2B6042}"/>
              </a:ext>
            </a:extLst>
          </p:cNvPr>
          <p:cNvSpPr>
            <a:spLocks noGrp="1"/>
          </p:cNvSpPr>
          <p:nvPr>
            <p:ph type="title"/>
          </p:nvPr>
        </p:nvSpPr>
        <p:spPr>
          <a:xfrm>
            <a:off x="838200" y="4049104"/>
            <a:ext cx="3136900" cy="2168682"/>
          </a:xfrm>
        </p:spPr>
        <p:txBody>
          <a:bodyPr lIns="0" anchor="ctr">
            <a:normAutofit/>
          </a:bodyPr>
          <a:lstStyle>
            <a:lvl1pPr algn="l">
              <a:defRPr sz="4000">
                <a:solidFill>
                  <a:schemeClr val="bg1"/>
                </a:solidFill>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1007210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11" name="Title 1" title="Decorative">
            <a:extLst>
              <a:ext uri="{FF2B5EF4-FFF2-40B4-BE49-F238E27FC236}">
                <a16:creationId xmlns:a16="http://schemas.microsoft.com/office/drawing/2014/main" id="{FC8F08DC-8736-4BFE-8B72-8DD4184DEBE1}"/>
              </a:ext>
            </a:extLst>
          </p:cNvPr>
          <p:cNvSpPr txBox="1">
            <a:spLocks/>
          </p:cNvSpPr>
          <p:nvPr userDrawn="1"/>
        </p:nvSpPr>
        <p:spPr>
          <a:xfrm>
            <a:off x="-1" y="2360141"/>
            <a:ext cx="6096001" cy="4497859"/>
          </a:xfrm>
          <a:prstGeom prst="rect">
            <a:avLst/>
          </a:prstGeom>
          <a:solidFill>
            <a:schemeClr val="accent1"/>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12" name="Title 1" title="Decorative">
            <a:extLst>
              <a:ext uri="{FF2B5EF4-FFF2-40B4-BE49-F238E27FC236}">
                <a16:creationId xmlns:a16="http://schemas.microsoft.com/office/drawing/2014/main" id="{FC8F08DC-8736-4BFE-8B72-8DD4184DEBE1}"/>
              </a:ext>
            </a:extLst>
          </p:cNvPr>
          <p:cNvSpPr txBox="1">
            <a:spLocks/>
          </p:cNvSpPr>
          <p:nvPr userDrawn="1"/>
        </p:nvSpPr>
        <p:spPr>
          <a:xfrm>
            <a:off x="6095999" y="2360141"/>
            <a:ext cx="6096001" cy="4497859"/>
          </a:xfrm>
          <a:prstGeom prst="rect">
            <a:avLst/>
          </a:prstGeom>
          <a:solidFill>
            <a:schemeClr val="accent1">
              <a:lumMod val="60000"/>
              <a:lumOff val="40000"/>
            </a:schemeClr>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877607" y="2962016"/>
            <a:ext cx="434078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72685" y="2962016"/>
            <a:ext cx="4342629"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877607" y="3366301"/>
            <a:ext cx="4340785"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72685" y="3366301"/>
            <a:ext cx="4342629"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110731EC-67BA-493B-B1C7-6258DD2B6042}"/>
              </a:ext>
            </a:extLst>
          </p:cNvPr>
          <p:cNvSpPr>
            <a:spLocks noGrp="1"/>
          </p:cNvSpPr>
          <p:nvPr>
            <p:ph type="title"/>
          </p:nvPr>
        </p:nvSpPr>
        <p:spPr>
          <a:xfrm>
            <a:off x="2528215" y="358610"/>
            <a:ext cx="7135570" cy="822240"/>
          </a:xfrm>
        </p:spPr>
        <p:txBody>
          <a:bodyPr lIns="0" anchor="t">
            <a:normAutofit/>
          </a:bodyPr>
          <a:lstStyle>
            <a:lvl1pPr algn="ctr">
              <a:defRPr sz="4000">
                <a:solidFill>
                  <a:schemeClr val="tx1"/>
                </a:solidFill>
                <a:latin typeface="+mj-lt"/>
              </a:defRPr>
            </a:lvl1pPr>
          </a:lstStyle>
          <a:p>
            <a:r>
              <a:rPr lang="en-US"/>
              <a:t>Click to edit Master title style</a:t>
            </a:r>
            <a:endParaRPr lang="en-US" dirty="0"/>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1">
                <a:lumMod val="40000"/>
                <a:lumOff val="6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723485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11" name="Title 1" title="Decorative">
            <a:extLst>
              <a:ext uri="{FF2B5EF4-FFF2-40B4-BE49-F238E27FC236}">
                <a16:creationId xmlns:a16="http://schemas.microsoft.com/office/drawing/2014/main" id="{FC8F08DC-8736-4BFE-8B72-8DD4184DEBE1}"/>
              </a:ext>
            </a:extLst>
          </p:cNvPr>
          <p:cNvSpPr txBox="1">
            <a:spLocks/>
          </p:cNvSpPr>
          <p:nvPr userDrawn="1"/>
        </p:nvSpPr>
        <p:spPr>
          <a:xfrm>
            <a:off x="-1" y="2360141"/>
            <a:ext cx="6096001" cy="4497859"/>
          </a:xfrm>
          <a:prstGeom prst="rect">
            <a:avLst/>
          </a:prstGeom>
          <a:solidFill>
            <a:schemeClr val="accent2"/>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12" name="Title 1" title="Decorative">
            <a:extLst>
              <a:ext uri="{FF2B5EF4-FFF2-40B4-BE49-F238E27FC236}">
                <a16:creationId xmlns:a16="http://schemas.microsoft.com/office/drawing/2014/main" id="{FC8F08DC-8736-4BFE-8B72-8DD4184DEBE1}"/>
              </a:ext>
            </a:extLst>
          </p:cNvPr>
          <p:cNvSpPr txBox="1">
            <a:spLocks/>
          </p:cNvSpPr>
          <p:nvPr userDrawn="1"/>
        </p:nvSpPr>
        <p:spPr>
          <a:xfrm>
            <a:off x="6095999" y="2360141"/>
            <a:ext cx="6096001" cy="4497859"/>
          </a:xfrm>
          <a:prstGeom prst="rect">
            <a:avLst/>
          </a:prstGeom>
          <a:solidFill>
            <a:schemeClr val="accent2">
              <a:lumMod val="75000"/>
              <a:lumOff val="25000"/>
            </a:schemeClr>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877607" y="2962016"/>
            <a:ext cx="434078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72685" y="2962016"/>
            <a:ext cx="4342629"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877607" y="3366301"/>
            <a:ext cx="4340785"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72685" y="3366301"/>
            <a:ext cx="4342629"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110731EC-67BA-493B-B1C7-6258DD2B6042}"/>
              </a:ext>
            </a:extLst>
          </p:cNvPr>
          <p:cNvSpPr>
            <a:spLocks noGrp="1"/>
          </p:cNvSpPr>
          <p:nvPr>
            <p:ph type="title"/>
          </p:nvPr>
        </p:nvSpPr>
        <p:spPr>
          <a:xfrm>
            <a:off x="2528215" y="358610"/>
            <a:ext cx="7135570" cy="822240"/>
          </a:xfrm>
        </p:spPr>
        <p:txBody>
          <a:bodyPr lIns="0" anchor="t">
            <a:normAutofit/>
          </a:bodyPr>
          <a:lstStyle>
            <a:lvl1pPr algn="ctr">
              <a:defRPr sz="4000">
                <a:solidFill>
                  <a:schemeClr val="tx1"/>
                </a:solidFill>
                <a:latin typeface="+mj-lt"/>
              </a:defRPr>
            </a:lvl1pPr>
          </a:lstStyle>
          <a:p>
            <a:r>
              <a:rPr lang="en-US"/>
              <a:t>Click to edit Master title style</a:t>
            </a:r>
            <a:endParaRPr lang="en-US" dirty="0"/>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2">
                <a:lumMod val="50000"/>
                <a:lumOff val="5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849647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844948" y="1193765"/>
            <a:ext cx="4385841" cy="1325563"/>
          </a:xfrm>
        </p:spPr>
        <p:txBody>
          <a:bodyPr anchor="b">
            <a:normAutofit/>
          </a:bodyPr>
          <a:lstStyle>
            <a:lvl1pPr algn="r">
              <a:defRPr sz="4000">
                <a:latin typeface="+mj-lt"/>
              </a:defRPr>
            </a:lvl1pPr>
          </a:lstStyle>
          <a:p>
            <a:r>
              <a:rPr lang="en-US"/>
              <a:t>Click to edit Master title style</a:t>
            </a:r>
            <a:endParaRPr lang="en-US" dirty="0"/>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878814" y="2632337"/>
            <a:ext cx="4385841" cy="3357563"/>
          </a:xfrm>
        </p:spPr>
        <p:txBody>
          <a:bodyPr/>
          <a:lstStyle/>
          <a:p>
            <a:r>
              <a:rPr lang="en-US" dirty="0"/>
              <a:t>Click icon to add picture</a:t>
            </a:r>
          </a:p>
        </p:txBody>
      </p:sp>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6182016" y="1598619"/>
            <a:ext cx="4869806" cy="1896435"/>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a:t>Click to edit Master text styles</a:t>
            </a:r>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6182016" y="1194294"/>
            <a:ext cx="4869806" cy="382749"/>
          </a:xfrm>
        </p:spPr>
        <p:txBody>
          <a:bodyPr lIns="0" anchor="b">
            <a:noAutofit/>
          </a:bodyPr>
          <a:lstStyle>
            <a:lvl1pPr marL="0" indent="0">
              <a:buNone/>
              <a:defRPr sz="1600" b="1">
                <a:latin typeface="+mj-lt"/>
                <a:cs typeface="Arial" panose="020B0604020202020204" pitchFamily="34" charset="0"/>
              </a:defRPr>
            </a:lvl1pPr>
          </a:lstStyle>
          <a:p>
            <a:pPr lvl="0"/>
            <a:r>
              <a:rPr lang="en-US" dirty="0"/>
              <a:t>Click to add title here</a:t>
            </a:r>
          </a:p>
        </p:txBody>
      </p:sp>
      <p:sp>
        <p:nvSpPr>
          <p:cNvPr id="6" name="Text Placeholder 6">
            <a:extLst>
              <a:ext uri="{FF2B5EF4-FFF2-40B4-BE49-F238E27FC236}">
                <a16:creationId xmlns:a16="http://schemas.microsoft.com/office/drawing/2014/main" id="{B2C5FA2F-DD81-4A72-AB26-A4C663724F42}"/>
              </a:ext>
            </a:extLst>
          </p:cNvPr>
          <p:cNvSpPr>
            <a:spLocks noGrp="1"/>
          </p:cNvSpPr>
          <p:nvPr>
            <p:ph type="body" sz="quarter" idx="13"/>
          </p:nvPr>
        </p:nvSpPr>
        <p:spPr>
          <a:xfrm>
            <a:off x="6182018" y="4093464"/>
            <a:ext cx="4869806" cy="1896435"/>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a:t>Click to edit Master text styles</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182017" y="3689139"/>
            <a:ext cx="4832794" cy="382749"/>
          </a:xfrm>
        </p:spPr>
        <p:txBody>
          <a:bodyPr lIns="0" anchor="b">
            <a:noAutofit/>
          </a:bodyPr>
          <a:lstStyle>
            <a:lvl1pPr marL="0" indent="0">
              <a:buNone/>
              <a:defRPr sz="1600" b="1">
                <a:latin typeface="+mj-lt"/>
                <a:cs typeface="Arial" panose="020B0604020202020204" pitchFamily="34" charset="0"/>
              </a:defRPr>
            </a:lvl1pPr>
          </a:lstStyle>
          <a:p>
            <a:pPr lvl="0"/>
            <a:r>
              <a:rPr lang="en-US" dirty="0"/>
              <a:t>Click to add title here</a:t>
            </a:r>
          </a:p>
        </p:txBody>
      </p:sp>
      <p:sp>
        <p:nvSpPr>
          <p:cNvPr id="10" name="Shape 62" title="Decorative">
            <a:extLst>
              <a:ext uri="{FF2B5EF4-FFF2-40B4-BE49-F238E27FC236}">
                <a16:creationId xmlns:a16="http://schemas.microsoft.com/office/drawing/2014/main" id="{2683CBB0-468F-4DD2-853B-FBFFA91B662E}"/>
              </a:ext>
            </a:extLst>
          </p:cNvPr>
          <p:cNvSpPr/>
          <p:nvPr userDrawn="1"/>
        </p:nvSpPr>
        <p:spPr>
          <a:xfrm flipV="1">
            <a:off x="830507" y="1194294"/>
            <a:ext cx="0" cy="4795606"/>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39708105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E84B7CE-D997-4F92-BD9D-3F9DE2782EF8}"/>
              </a:ext>
            </a:extLst>
          </p:cNvPr>
          <p:cNvSpPr>
            <a:spLocks noGrp="1"/>
          </p:cNvSpPr>
          <p:nvPr>
            <p:ph type="pic" sz="quarter" idx="10"/>
          </p:nvPr>
        </p:nvSpPr>
        <p:spPr>
          <a:xfrm>
            <a:off x="7928658" y="836271"/>
            <a:ext cx="4263342" cy="5185458"/>
          </a:xfrm>
        </p:spPr>
        <p:txBody>
          <a:bodyPr/>
          <a:lstStyle/>
          <a:p>
            <a:r>
              <a:rPr lang="en-US" dirty="0"/>
              <a:t>Click icon to add picture</a:t>
            </a:r>
          </a:p>
        </p:txBody>
      </p:sp>
      <p:sp>
        <p:nvSpPr>
          <p:cNvPr id="7" name="Text Placeholder 6" title="Decorative">
            <a:extLst>
              <a:ext uri="{FF2B5EF4-FFF2-40B4-BE49-F238E27FC236}">
                <a16:creationId xmlns:a16="http://schemas.microsoft.com/office/drawing/2014/main" id="{233D39E2-2188-4621-B115-A912A057E8AC}"/>
              </a:ext>
            </a:extLst>
          </p:cNvPr>
          <p:cNvSpPr>
            <a:spLocks noGrp="1"/>
          </p:cNvSpPr>
          <p:nvPr>
            <p:ph type="body" sz="quarter" idx="11"/>
          </p:nvPr>
        </p:nvSpPr>
        <p:spPr>
          <a:xfrm>
            <a:off x="3657597" y="836271"/>
            <a:ext cx="4262400" cy="5185458"/>
          </a:xfrm>
          <a:solidFill>
            <a:schemeClr val="accent1"/>
          </a:solidFill>
        </p:spPr>
        <p:txBody>
          <a:bodyPr lIns="252000" tIns="144000" rIns="144000">
            <a:noAutofit/>
          </a:bodyPr>
          <a:lstStyle>
            <a:lvl1pPr marL="0" indent="0">
              <a:lnSpc>
                <a:spcPct val="100000"/>
              </a:lnSpc>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625033" y="1659770"/>
            <a:ext cx="2558005" cy="1325563"/>
          </a:xfrm>
        </p:spPr>
        <p:txBody>
          <a:bodyPr anchor="t"/>
          <a:lstStyle>
            <a:lvl1pPr algn="l">
              <a:defRPr>
                <a:latin typeface="+mj-lt"/>
              </a:defRPr>
            </a:lvl1pPr>
          </a:lstStyle>
          <a:p>
            <a:r>
              <a:rPr lang="en-US" dirty="0"/>
              <a:t>Click to </a:t>
            </a:r>
            <a:br>
              <a:rPr lang="en-US" dirty="0"/>
            </a:br>
            <a:r>
              <a:rPr lang="en-US" dirty="0"/>
              <a:t>Add Title</a:t>
            </a:r>
          </a:p>
        </p:txBody>
      </p:sp>
      <p:sp>
        <p:nvSpPr>
          <p:cNvPr id="9" name="Shape 62" title="Decorative">
            <a:extLst>
              <a:ext uri="{FF2B5EF4-FFF2-40B4-BE49-F238E27FC236}">
                <a16:creationId xmlns:a16="http://schemas.microsoft.com/office/drawing/2014/main" id="{E1A23DB6-E067-4A30-8C4B-98B452428518}"/>
              </a:ext>
            </a:extLst>
          </p:cNvPr>
          <p:cNvSpPr/>
          <p:nvPr userDrawn="1"/>
        </p:nvSpPr>
        <p:spPr>
          <a:xfrm rot="16200000" flipV="1">
            <a:off x="1756506" y="1915220"/>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32174074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7" name="Text Placeholder 6" title="Decorative">
            <a:extLst>
              <a:ext uri="{FF2B5EF4-FFF2-40B4-BE49-F238E27FC236}">
                <a16:creationId xmlns:a16="http://schemas.microsoft.com/office/drawing/2014/main" id="{233D39E2-2188-4621-B115-A912A057E8AC}"/>
              </a:ext>
            </a:extLst>
          </p:cNvPr>
          <p:cNvSpPr>
            <a:spLocks noGrp="1"/>
          </p:cNvSpPr>
          <p:nvPr>
            <p:ph type="body" sz="quarter" idx="11"/>
          </p:nvPr>
        </p:nvSpPr>
        <p:spPr>
          <a:xfrm>
            <a:off x="0" y="3206186"/>
            <a:ext cx="12192000" cy="3651813"/>
          </a:xfrm>
          <a:solidFill>
            <a:schemeClr val="accent2"/>
          </a:solidFill>
        </p:spPr>
        <p:txBody>
          <a:bodyPr lIns="5400000" tIns="216000" rIns="1800000">
            <a:noAutofit/>
          </a:bodyPr>
          <a:lstStyle>
            <a:lvl1pPr marL="0" indent="0">
              <a:lnSpc>
                <a:spcPct val="100000"/>
              </a:lnSpc>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5278053" y="1775520"/>
            <a:ext cx="6435524" cy="1325563"/>
          </a:xfrm>
        </p:spPr>
        <p:txBody>
          <a:bodyPr anchor="b"/>
          <a:lstStyle>
            <a:lvl1pPr algn="l">
              <a:defRPr>
                <a:latin typeface="+mj-lt"/>
              </a:defRPr>
            </a:lvl1pPr>
          </a:lstStyle>
          <a:p>
            <a:r>
              <a:rPr lang="en-US" dirty="0"/>
              <a:t>Click to Add Title</a:t>
            </a:r>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971836" y="1"/>
            <a:ext cx="3523423" cy="3206186"/>
          </a:xfrm>
          <a:solidFill>
            <a:schemeClr val="bg1">
              <a:lumMod val="95000"/>
            </a:schemeClr>
          </a:solidFill>
        </p:spPr>
        <p:txBody>
          <a:bodyPr/>
          <a:lstStyle/>
          <a:p>
            <a:r>
              <a:rPr lang="en-US" dirty="0"/>
              <a:t>Click icon to add picture</a:t>
            </a:r>
          </a:p>
        </p:txBody>
      </p:sp>
      <p:sp>
        <p:nvSpPr>
          <p:cNvPr id="6"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2"/>
          </p:nvPr>
        </p:nvSpPr>
        <p:spPr>
          <a:xfrm>
            <a:off x="971836" y="3358587"/>
            <a:ext cx="3523423" cy="3206186"/>
          </a:xfrm>
          <a:solidFill>
            <a:schemeClr val="bg1">
              <a:lumMod val="95000"/>
            </a:schemeClr>
          </a:solidFill>
        </p:spPr>
        <p:txBody>
          <a:bodyPr/>
          <a:lstStyle/>
          <a:p>
            <a:r>
              <a:rPr lang="en-US" dirty="0"/>
              <a:t>Click icon to add picture</a:t>
            </a:r>
          </a:p>
        </p:txBody>
      </p:sp>
    </p:spTree>
    <p:extLst>
      <p:ext uri="{BB962C8B-B14F-4D97-AF65-F5344CB8AC3E}">
        <p14:creationId xmlns:p14="http://schemas.microsoft.com/office/powerpoint/2010/main" val="9972271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838199" y="4586456"/>
            <a:ext cx="10349090" cy="1577281"/>
          </a:xfrm>
          <a:noFill/>
          <a:ln>
            <a:noFill/>
          </a:ln>
        </p:spPr>
        <p:txBody>
          <a:bodyPr lIns="0" tIns="216000" rIns="0">
            <a:noAutofit/>
          </a:bodyPr>
          <a:lstStyle>
            <a:lvl1pPr marL="0" indent="0" algn="ctr">
              <a:lnSpc>
                <a:spcPct val="100000"/>
              </a:lnSpc>
              <a:buNone/>
              <a:defRPr sz="1400">
                <a:latin typeface="+mn-lt"/>
                <a:cs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838199" y="3717212"/>
            <a:ext cx="10349089" cy="854791"/>
          </a:xfrm>
        </p:spPr>
        <p:txBody>
          <a:bodyPr lIns="0" rIns="0" anchor="b"/>
          <a:lstStyle>
            <a:lvl1pPr algn="ctr">
              <a:defRPr>
                <a:latin typeface="+mj-lt"/>
              </a:defRPr>
            </a:lvl1pPr>
          </a:lstStyle>
          <a:p>
            <a:r>
              <a:rPr lang="en-US" dirty="0"/>
              <a:t>Click to Add Title</a:t>
            </a:r>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838200" y="836271"/>
            <a:ext cx="10349089" cy="2516529"/>
          </a:xfrm>
          <a:solidFill>
            <a:schemeClr val="bg1">
              <a:lumMod val="95000"/>
            </a:schemeClr>
          </a:solidFill>
        </p:spPr>
        <p:txBody>
          <a:bodyPr/>
          <a:lstStyle/>
          <a:p>
            <a:r>
              <a:rPr lang="en-US" dirty="0"/>
              <a:t>Click icon to add picture</a:t>
            </a:r>
          </a:p>
        </p:txBody>
      </p:sp>
    </p:spTree>
    <p:extLst>
      <p:ext uri="{BB962C8B-B14F-4D97-AF65-F5344CB8AC3E}">
        <p14:creationId xmlns:p14="http://schemas.microsoft.com/office/powerpoint/2010/main" val="5831282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3" name="Rectangle 2" title="Decorative">
            <a:extLst>
              <a:ext uri="{FF2B5EF4-FFF2-40B4-BE49-F238E27FC236}">
                <a16:creationId xmlns:a16="http://schemas.microsoft.com/office/drawing/2014/main" id="{9DF8596F-E730-47C4-86C3-F4A9B3F78268}"/>
              </a:ext>
            </a:extLst>
          </p:cNvPr>
          <p:cNvSpPr/>
          <p:nvPr userDrawn="1"/>
        </p:nvSpPr>
        <p:spPr>
          <a:xfrm>
            <a:off x="0" y="0"/>
            <a:ext cx="4745620" cy="3428990"/>
          </a:xfrm>
          <a:prstGeom prst="rect">
            <a:avLst/>
          </a:prstGeom>
          <a:solidFill>
            <a:schemeClr val="accent2"/>
          </a:solidFill>
        </p:spPr>
        <p:txBody>
          <a:bodyPr vert="horz" lIns="252000" tIns="144000" rIns="144000" bIns="45720" rtlCol="0">
            <a:noAutofit/>
          </a:bodyPr>
          <a:lstStyle/>
          <a:p>
            <a:pPr lvl="0" indent="0">
              <a:lnSpc>
                <a:spcPct val="100000"/>
              </a:lnSpc>
              <a:spcBef>
                <a:spcPts val="1000"/>
              </a:spcBef>
              <a:buFont typeface="Arial" panose="020B0604020202020204" pitchFamily="34" charset="0"/>
              <a:buNone/>
            </a:pPr>
            <a:endParaRPr lang="en-US" sz="1400" b="0" i="0" dirty="0">
              <a:solidFill>
                <a:schemeClr val="tx2"/>
              </a:solidFill>
              <a:latin typeface="Arial" panose="020B0604020202020204" pitchFamily="34" charset="0"/>
              <a:cs typeface="Arial" panose="020B0604020202020204" pitchFamily="34" charset="0"/>
            </a:endParaRPr>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4745620" y="3428990"/>
            <a:ext cx="7446380" cy="3429009"/>
          </a:xfrm>
        </p:spPr>
        <p:txBody>
          <a:bodyPr/>
          <a:lstStyle/>
          <a:p>
            <a:r>
              <a:rPr lang="en-US" dirty="0"/>
              <a:t>Click icon to add picture</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838200" y="1659770"/>
            <a:ext cx="3085618" cy="1325563"/>
          </a:xfrm>
        </p:spPr>
        <p:txBody>
          <a:bodyPr lIns="0" anchor="t"/>
          <a:lstStyle>
            <a:lvl1pPr algn="l">
              <a:defRPr>
                <a:solidFill>
                  <a:schemeClr val="bg1"/>
                </a:solidFill>
                <a:latin typeface="+mj-lt"/>
              </a:defRPr>
            </a:lvl1pPr>
          </a:lstStyle>
          <a:p>
            <a:r>
              <a:rPr lang="en-US" dirty="0"/>
              <a:t>Click to </a:t>
            </a:r>
            <a:br>
              <a:rPr lang="en-US" dirty="0"/>
            </a:br>
            <a:r>
              <a:rPr lang="en-US" dirty="0"/>
              <a:t>Add Title</a:t>
            </a:r>
          </a:p>
        </p:txBody>
      </p:sp>
      <p:sp>
        <p:nvSpPr>
          <p:cNvPr id="8" name="Text Placeholder 6">
            <a:extLst>
              <a:ext uri="{FF2B5EF4-FFF2-40B4-BE49-F238E27FC236}">
                <a16:creationId xmlns:a16="http://schemas.microsoft.com/office/drawing/2014/main" id="{2E0AB4DF-4264-4631-9A72-72B25F9BEED8}"/>
              </a:ext>
            </a:extLst>
          </p:cNvPr>
          <p:cNvSpPr>
            <a:spLocks noGrp="1"/>
          </p:cNvSpPr>
          <p:nvPr>
            <p:ph type="body" sz="quarter" idx="12" hasCustomPrompt="1"/>
          </p:nvPr>
        </p:nvSpPr>
        <p:spPr>
          <a:xfrm>
            <a:off x="5359078" y="1197273"/>
            <a:ext cx="6121722" cy="382749"/>
          </a:xfrm>
        </p:spPr>
        <p:txBody>
          <a:bodyPr lIns="0" tIns="0" anchor="t">
            <a:normAutofit/>
          </a:bodyPr>
          <a:lstStyle>
            <a:lvl1pPr marL="0" indent="0">
              <a:buNone/>
              <a:defRPr sz="1600" b="1">
                <a:solidFill>
                  <a:schemeClr val="tx1"/>
                </a:solidFill>
                <a:latin typeface="+mj-lt"/>
                <a:cs typeface="Arial" panose="020B0604020202020204" pitchFamily="34" charset="0"/>
              </a:defRPr>
            </a:lvl1pPr>
          </a:lstStyle>
          <a:p>
            <a:pPr lvl="0"/>
            <a:r>
              <a:rPr lang="en-US" dirty="0"/>
              <a:t>Click to add title here</a:t>
            </a:r>
          </a:p>
        </p:txBody>
      </p:sp>
      <p:sp>
        <p:nvSpPr>
          <p:cNvPr id="9" name="Text Placeholder 3">
            <a:extLst>
              <a:ext uri="{FF2B5EF4-FFF2-40B4-BE49-F238E27FC236}">
                <a16:creationId xmlns:a16="http://schemas.microsoft.com/office/drawing/2014/main" id="{0E3F0CD0-D764-45BB-9798-E9046593B3AC}"/>
              </a:ext>
            </a:extLst>
          </p:cNvPr>
          <p:cNvSpPr>
            <a:spLocks noGrp="1"/>
          </p:cNvSpPr>
          <p:nvPr>
            <p:ph type="body" sz="quarter" idx="15"/>
          </p:nvPr>
        </p:nvSpPr>
        <p:spPr>
          <a:xfrm>
            <a:off x="5359078" y="1588155"/>
            <a:ext cx="6121722" cy="1397178"/>
          </a:xfrm>
        </p:spPr>
        <p:txBody>
          <a:bodyPr lIns="0" tIns="0">
            <a:normAutofit/>
          </a:bodyPr>
          <a:lstStyle>
            <a:lvl1pPr marL="0" indent="0">
              <a:lnSpc>
                <a:spcPct val="100000"/>
              </a:lnSpc>
              <a:buNone/>
              <a:defRPr sz="1400">
                <a:solidFill>
                  <a:schemeClr val="tx1"/>
                </a:solidFill>
              </a:defRPr>
            </a:lvl1pPr>
            <a:lvl2pPr marL="457200" indent="0">
              <a:buNone/>
              <a:defRPr sz="1200"/>
            </a:lvl2pPr>
            <a:lvl3pPr marL="914400" indent="0">
              <a:buNone/>
              <a:defRPr sz="1100"/>
            </a:lvl3pPr>
            <a:lvl4pPr>
              <a:defRPr sz="1050"/>
            </a:lvl4pPr>
            <a:lvl5pPr>
              <a:defRPr sz="1050"/>
            </a:lvl5pPr>
          </a:lstStyle>
          <a:p>
            <a:pPr lvl="0"/>
            <a:r>
              <a:rPr lang="en-US"/>
              <a:t>Click to edit Master text styles</a:t>
            </a:r>
          </a:p>
        </p:txBody>
      </p:sp>
      <p:sp>
        <p:nvSpPr>
          <p:cNvPr id="10" name="Text Placeholder 3">
            <a:extLst>
              <a:ext uri="{FF2B5EF4-FFF2-40B4-BE49-F238E27FC236}">
                <a16:creationId xmlns:a16="http://schemas.microsoft.com/office/drawing/2014/main" id="{0E3F0CD0-D764-45BB-9798-E9046593B3AC}"/>
              </a:ext>
            </a:extLst>
          </p:cNvPr>
          <p:cNvSpPr>
            <a:spLocks noGrp="1"/>
          </p:cNvSpPr>
          <p:nvPr>
            <p:ph type="body" sz="quarter" idx="16"/>
          </p:nvPr>
        </p:nvSpPr>
        <p:spPr>
          <a:xfrm>
            <a:off x="838200" y="3737092"/>
            <a:ext cx="3085618" cy="2663707"/>
          </a:xfrm>
        </p:spPr>
        <p:txBody>
          <a:bodyPr lIns="0" tIns="0">
            <a:normAutofit/>
          </a:bodyPr>
          <a:lstStyle>
            <a:lvl1pPr marL="0" indent="0">
              <a:lnSpc>
                <a:spcPct val="100000"/>
              </a:lnSpc>
              <a:buNone/>
              <a:defRPr sz="2000">
                <a:solidFill>
                  <a:schemeClr val="tx1"/>
                </a:solidFill>
              </a:defRPr>
            </a:lvl1pPr>
            <a:lvl2pPr marL="457200" indent="0">
              <a:buNone/>
              <a:defRPr sz="1200"/>
            </a:lvl2pPr>
            <a:lvl3pPr marL="914400" indent="0">
              <a:buNone/>
              <a:defRPr sz="1100"/>
            </a:lvl3pPr>
            <a:lvl4pPr>
              <a:defRPr sz="1050"/>
            </a:lvl4pPr>
            <a:lvl5pPr>
              <a:defRPr sz="1050"/>
            </a:lvl5pPr>
          </a:lstStyle>
          <a:p>
            <a:pPr lvl="0"/>
            <a:r>
              <a:rPr lang="en-US"/>
              <a:t>Click to edit Master text styles</a:t>
            </a:r>
          </a:p>
        </p:txBody>
      </p:sp>
    </p:spTree>
    <p:extLst>
      <p:ext uri="{BB962C8B-B14F-4D97-AF65-F5344CB8AC3E}">
        <p14:creationId xmlns:p14="http://schemas.microsoft.com/office/powerpoint/2010/main" val="33363622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Picture Placeholder 4" title="Decorative">
            <a:extLst>
              <a:ext uri="{FF2B5EF4-FFF2-40B4-BE49-F238E27FC236}">
                <a16:creationId xmlns:a16="http://schemas.microsoft.com/office/drawing/2014/main" id="{9B9B3BD2-24FF-4E30-B0DA-4DCD6E57D9FC}"/>
              </a:ext>
            </a:extLst>
          </p:cNvPr>
          <p:cNvSpPr>
            <a:spLocks noGrp="1"/>
          </p:cNvSpPr>
          <p:nvPr>
            <p:ph type="pic" sz="quarter" idx="10"/>
          </p:nvPr>
        </p:nvSpPr>
        <p:spPr>
          <a:xfrm>
            <a:off x="0" y="0"/>
            <a:ext cx="12192000" cy="6858000"/>
          </a:xfrm>
        </p:spPr>
        <p:txBody>
          <a:bodyPr/>
          <a:lstStyle/>
          <a:p>
            <a:r>
              <a:rPr lang="en-US" dirty="0"/>
              <a:t>Click icon to add picture</a:t>
            </a:r>
          </a:p>
        </p:txBody>
      </p:sp>
      <p:sp>
        <p:nvSpPr>
          <p:cNvPr id="2" name="Title 1">
            <a:extLst>
              <a:ext uri="{FF2B5EF4-FFF2-40B4-BE49-F238E27FC236}">
                <a16:creationId xmlns:a16="http://schemas.microsoft.com/office/drawing/2014/main" id="{C7F92C0C-7E68-45AE-8824-6858C6874760}"/>
              </a:ext>
            </a:extLst>
          </p:cNvPr>
          <p:cNvSpPr>
            <a:spLocks noGrp="1"/>
          </p:cNvSpPr>
          <p:nvPr>
            <p:ph type="title" hasCustomPrompt="1"/>
          </p:nvPr>
        </p:nvSpPr>
        <p:spPr>
          <a:xfrm>
            <a:off x="2282502" y="4973519"/>
            <a:ext cx="7299618" cy="1440000"/>
          </a:xfrm>
          <a:solidFill>
            <a:schemeClr val="accent1"/>
          </a:solidFill>
        </p:spPr>
        <p:txBody>
          <a:bodyPr lIns="216000">
            <a:normAutofit/>
          </a:bodyPr>
          <a:lstStyle>
            <a:lvl1pPr algn="ctr">
              <a:defRPr sz="4000">
                <a:solidFill>
                  <a:schemeClr val="bg1"/>
                </a:solidFill>
                <a:latin typeface="+mj-lt"/>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953602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with Image">
    <p:bg>
      <p:bgPr>
        <a:solidFill>
          <a:schemeClr val="accent1"/>
        </a:solidFill>
        <a:effectLst/>
      </p:bgPr>
    </p:bg>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5295899" y="4288"/>
            <a:ext cx="6896100" cy="6853712"/>
          </a:xfrm>
          <a:solidFill>
            <a:schemeClr val="bg1">
              <a:lumMod val="95000"/>
            </a:schemeClr>
          </a:solidFill>
        </p:spPr>
        <p:txBody>
          <a:bodyPr/>
          <a:lstStyle/>
          <a:p>
            <a:r>
              <a:rPr lang="en-US" dirty="0"/>
              <a:t>Click icon to add picture</a:t>
            </a:r>
          </a:p>
        </p:txBody>
      </p:sp>
      <p:sp>
        <p:nvSpPr>
          <p:cNvPr id="9" name="Rectangle 8">
            <a:extLst>
              <a:ext uri="{FF2B5EF4-FFF2-40B4-BE49-F238E27FC236}">
                <a16:creationId xmlns:a16="http://schemas.microsoft.com/office/drawing/2014/main" id="{38CBA09E-664D-42AC-81A8-E6756A655750}"/>
              </a:ext>
            </a:extLst>
          </p:cNvPr>
          <p:cNvSpPr/>
          <p:nvPr userDrawn="1"/>
        </p:nvSpPr>
        <p:spPr>
          <a:xfrm>
            <a:off x="0" y="1539433"/>
            <a:ext cx="8866207" cy="53185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title="Decorative"/>
          <p:cNvSpPr/>
          <p:nvPr userDrawn="1"/>
        </p:nvSpPr>
        <p:spPr>
          <a:xfrm>
            <a:off x="0" y="0"/>
            <a:ext cx="5295899" cy="6858000"/>
          </a:xfrm>
          <a:prstGeom prst="rect">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798690" y="2040520"/>
            <a:ext cx="4120444" cy="1818655"/>
          </a:xfrm>
        </p:spPr>
        <p:txBody>
          <a:bodyPr anchor="b">
            <a:noAutofit/>
          </a:bodyPr>
          <a:lstStyle>
            <a:lvl1pPr algn="l">
              <a:defRPr sz="5000" b="1">
                <a:solidFill>
                  <a:schemeClr val="bg1"/>
                </a:solidFill>
                <a:latin typeface="+mj-lt"/>
              </a:defRPr>
            </a:lvl1pPr>
          </a:lstStyle>
          <a:p>
            <a:r>
              <a:rPr lang="en-US" dirty="0"/>
              <a:t>CLICK TO ADD TITLE</a:t>
            </a:r>
          </a:p>
        </p:txBody>
      </p:sp>
      <p:sp>
        <p:nvSpPr>
          <p:cNvPr id="10" name="Text Placeholder 12">
            <a:extLst>
              <a:ext uri="{FF2B5EF4-FFF2-40B4-BE49-F238E27FC236}">
                <a16:creationId xmlns:a16="http://schemas.microsoft.com/office/drawing/2014/main" id="{1221857D-ECFA-4D4D-91DF-E36500791501}"/>
              </a:ext>
            </a:extLst>
          </p:cNvPr>
          <p:cNvSpPr>
            <a:spLocks noGrp="1"/>
          </p:cNvSpPr>
          <p:nvPr>
            <p:ph type="body" sz="quarter" idx="15" hasCustomPrompt="1"/>
          </p:nvPr>
        </p:nvSpPr>
        <p:spPr>
          <a:xfrm>
            <a:off x="798690" y="4031658"/>
            <a:ext cx="4120443" cy="338549"/>
          </a:xfrm>
        </p:spPr>
        <p:txBody>
          <a:bodyPr>
            <a:normAutofit/>
          </a:bodyPr>
          <a:lstStyle>
            <a:lvl1pPr marL="0" indent="0" algn="l">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11" name="Shape 62" title="Decorative">
            <a:extLst>
              <a:ext uri="{FF2B5EF4-FFF2-40B4-BE49-F238E27FC236}">
                <a16:creationId xmlns:a16="http://schemas.microsoft.com/office/drawing/2014/main" id="{E1A23DB6-E067-4A30-8C4B-98B452428518}"/>
              </a:ext>
            </a:extLst>
          </p:cNvPr>
          <p:cNvSpPr/>
          <p:nvPr userDrawn="1"/>
        </p:nvSpPr>
        <p:spPr>
          <a:xfrm rot="16200000" flipV="1">
            <a:off x="1893092" y="2764774"/>
            <a:ext cx="0" cy="2188806"/>
          </a:xfrm>
          <a:prstGeom prst="line">
            <a:avLst/>
          </a:prstGeom>
          <a:ln w="25400">
            <a:solidFill>
              <a:schemeClr val="bg1"/>
            </a:solidFill>
            <a:miter lim="400000"/>
          </a:ln>
        </p:spPr>
        <p:txBody>
          <a:bodyPr lIns="19050" tIns="19050" rIns="19050" bIns="19050" anchor="ctr"/>
          <a:lstStyle/>
          <a:p>
            <a:pPr algn="l">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5588500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Picture Placeholder 4" title="Decorative">
            <a:extLst>
              <a:ext uri="{FF2B5EF4-FFF2-40B4-BE49-F238E27FC236}">
                <a16:creationId xmlns:a16="http://schemas.microsoft.com/office/drawing/2014/main" id="{9B9B3BD2-24FF-4E30-B0DA-4DCD6E57D9FC}"/>
              </a:ext>
            </a:extLst>
          </p:cNvPr>
          <p:cNvSpPr>
            <a:spLocks noGrp="1"/>
          </p:cNvSpPr>
          <p:nvPr>
            <p:ph type="pic" sz="quarter" idx="10"/>
          </p:nvPr>
        </p:nvSpPr>
        <p:spPr>
          <a:xfrm>
            <a:off x="0" y="0"/>
            <a:ext cx="12192000" cy="6858000"/>
          </a:xfrm>
        </p:spPr>
        <p:txBody>
          <a:bodyPr/>
          <a:lstStyle/>
          <a:p>
            <a:r>
              <a:rPr lang="en-US" dirty="0"/>
              <a:t>Click icon to add picture</a:t>
            </a:r>
          </a:p>
        </p:txBody>
      </p:sp>
    </p:spTree>
    <p:extLst>
      <p:ext uri="{BB962C8B-B14F-4D97-AF65-F5344CB8AC3E}">
        <p14:creationId xmlns:p14="http://schemas.microsoft.com/office/powerpoint/2010/main" val="26320271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8000"/>
          </a:xfrm>
        </p:spPr>
        <p:txBody>
          <a:bodyPr/>
          <a:lstStyle/>
          <a:p>
            <a:r>
              <a:rPr lang="en-US" dirty="0"/>
              <a:t>Click icon to add picture</a:t>
            </a:r>
          </a:p>
        </p:txBody>
      </p:sp>
      <p:sp>
        <p:nvSpPr>
          <p:cNvPr id="5" name="Text Placeholder 12">
            <a:extLst>
              <a:ext uri="{FF2B5EF4-FFF2-40B4-BE49-F238E27FC236}">
                <a16:creationId xmlns:a16="http://schemas.microsoft.com/office/drawing/2014/main" id="{89A80859-BDA6-44AA-A750-4E06108B9B2B}"/>
              </a:ext>
            </a:extLst>
          </p:cNvPr>
          <p:cNvSpPr>
            <a:spLocks noGrp="1"/>
          </p:cNvSpPr>
          <p:nvPr>
            <p:ph type="body" sz="quarter" idx="14"/>
          </p:nvPr>
        </p:nvSpPr>
        <p:spPr>
          <a:xfrm>
            <a:off x="4887474" y="3665204"/>
            <a:ext cx="7304526" cy="2196780"/>
          </a:xfrm>
          <a:solidFill>
            <a:schemeClr val="accent1"/>
          </a:solidFill>
        </p:spPr>
        <p:txBody>
          <a:bodyPr lIns="274320" tIns="182880" rIns="182880" bIns="182880" anchor="ctr">
            <a:normAutofit/>
          </a:bodyPr>
          <a:lstStyle>
            <a:lvl1pPr marL="0" indent="0" algn="l" defTabSz="914400" rtl="0" eaLnBrk="1" latinLnBrk="0" hangingPunct="1">
              <a:lnSpc>
                <a:spcPct val="90000"/>
              </a:lnSpc>
              <a:spcBef>
                <a:spcPct val="0"/>
              </a:spcBef>
              <a:buNone/>
              <a:defRPr lang="en-US" sz="4000" b="1" i="0" kern="1200" spc="-150" dirty="0">
                <a:solidFill>
                  <a:schemeClr val="bg1"/>
                </a:solidFill>
                <a:latin typeface="+mj-lt"/>
                <a:ea typeface="+mj-ea"/>
                <a:cs typeface="Gill Sans" panose="020B0502020104020203" pitchFamily="34" charset="-79"/>
              </a:defRPr>
            </a:lvl1pPr>
          </a:lstStyle>
          <a:p>
            <a:pPr lvl="0"/>
            <a:r>
              <a:rPr lang="en-US"/>
              <a:t>Click to edit Master text styles</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flipV="1">
            <a:off x="4887473" y="3665204"/>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4259740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8000"/>
          </a:xfrm>
        </p:spPr>
        <p:txBody>
          <a:bodyPr/>
          <a:lstStyle/>
          <a:p>
            <a:r>
              <a:rPr lang="en-US" dirty="0"/>
              <a:t>Click icon to add picture</a:t>
            </a:r>
          </a:p>
        </p:txBody>
      </p:sp>
      <p:sp>
        <p:nvSpPr>
          <p:cNvPr id="3" name="Text Placeholder 12">
            <a:extLst>
              <a:ext uri="{FF2B5EF4-FFF2-40B4-BE49-F238E27FC236}">
                <a16:creationId xmlns:a16="http://schemas.microsoft.com/office/drawing/2014/main" id="{89A80859-BDA6-44AA-A750-4E06108B9B2B}"/>
              </a:ext>
            </a:extLst>
          </p:cNvPr>
          <p:cNvSpPr>
            <a:spLocks noGrp="1"/>
          </p:cNvSpPr>
          <p:nvPr>
            <p:ph type="body" sz="quarter" idx="14"/>
          </p:nvPr>
        </p:nvSpPr>
        <p:spPr>
          <a:xfrm>
            <a:off x="4887474" y="3665204"/>
            <a:ext cx="7304526" cy="2196780"/>
          </a:xfrm>
          <a:solidFill>
            <a:schemeClr val="accent2"/>
          </a:solidFill>
        </p:spPr>
        <p:txBody>
          <a:bodyPr lIns="274320" tIns="182880" rIns="182880" bIns="182880" anchor="ctr">
            <a:normAutofit/>
          </a:bodyPr>
          <a:lstStyle>
            <a:lvl1pPr marL="0" indent="0" algn="l" defTabSz="914400" rtl="0" eaLnBrk="1" latinLnBrk="0" hangingPunct="1">
              <a:lnSpc>
                <a:spcPct val="90000"/>
              </a:lnSpc>
              <a:spcBef>
                <a:spcPct val="0"/>
              </a:spcBef>
              <a:buNone/>
              <a:defRPr lang="en-US" sz="4000" b="1" i="0" kern="1200" spc="-150" dirty="0">
                <a:solidFill>
                  <a:schemeClr val="bg1"/>
                </a:solidFill>
                <a:latin typeface="+mj-lt"/>
                <a:ea typeface="+mj-ea"/>
                <a:cs typeface="Gill Sans" panose="020B0502020104020203" pitchFamily="34" charset="-79"/>
              </a:defRPr>
            </a:lvl1pPr>
          </a:lstStyle>
          <a:p>
            <a:pPr lvl="0"/>
            <a:r>
              <a:rPr lang="en-US"/>
              <a:t>Click to edit Master text styles</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flipV="1">
            <a:off x="4887473" y="3665204"/>
            <a:ext cx="1" cy="2188805"/>
          </a:xfrm>
          <a:prstGeom prst="line">
            <a:avLst/>
          </a:prstGeom>
          <a:ln w="76200">
            <a:solidFill>
              <a:schemeClr val="accent2">
                <a:lumMod val="75000"/>
                <a:lumOff val="25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29559417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0_Custom Layout">
    <p:bg>
      <p:bgPr>
        <a:solidFill>
          <a:schemeClr val="accent1"/>
        </a:solidFill>
        <a:effectLst/>
      </p:bgPr>
    </p:bg>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5497975"/>
          </a:xfrm>
        </p:spPr>
        <p:txBody>
          <a:bodyPr/>
          <a:lstStyle/>
          <a:p>
            <a:r>
              <a:rPr lang="en-US" dirty="0"/>
              <a:t>Click icon to add picture</a:t>
            </a:r>
          </a:p>
        </p:txBody>
      </p:sp>
      <p:sp>
        <p:nvSpPr>
          <p:cNvPr id="3" name="Title 4">
            <a:extLst>
              <a:ext uri="{FF2B5EF4-FFF2-40B4-BE49-F238E27FC236}">
                <a16:creationId xmlns:a16="http://schemas.microsoft.com/office/drawing/2014/main" id="{8DF09845-7890-4D10-A53B-2A4D05316878}"/>
              </a:ext>
            </a:extLst>
          </p:cNvPr>
          <p:cNvSpPr>
            <a:spLocks noGrp="1"/>
          </p:cNvSpPr>
          <p:nvPr>
            <p:ph type="title"/>
          </p:nvPr>
        </p:nvSpPr>
        <p:spPr>
          <a:xfrm>
            <a:off x="853440" y="5688402"/>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661472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0_Custom Layout">
    <p:bg>
      <p:bgPr>
        <a:solidFill>
          <a:schemeClr val="accent1"/>
        </a:solidFill>
        <a:effectLst/>
      </p:bgPr>
    </p:bg>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680013"/>
            <a:ext cx="12192000" cy="5497975"/>
          </a:xfrm>
        </p:spPr>
        <p:txBody>
          <a:bodyPr/>
          <a:lstStyle/>
          <a:p>
            <a:r>
              <a:rPr lang="en-US" dirty="0"/>
              <a:t>Click icon to add picture</a:t>
            </a:r>
          </a:p>
        </p:txBody>
      </p:sp>
    </p:spTree>
    <p:extLst>
      <p:ext uri="{BB962C8B-B14F-4D97-AF65-F5344CB8AC3E}">
        <p14:creationId xmlns:p14="http://schemas.microsoft.com/office/powerpoint/2010/main" val="21259541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3_Custom Layout">
    <p:bg>
      <p:bgPr>
        <a:solidFill>
          <a:schemeClr val="accent2"/>
        </a:solidFill>
        <a:effectLst/>
      </p:bgPr>
    </p:bg>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5497975"/>
          </a:xfrm>
        </p:spPr>
        <p:txBody>
          <a:bodyPr/>
          <a:lstStyle/>
          <a:p>
            <a:r>
              <a:rPr lang="en-US" dirty="0"/>
              <a:t>Click icon to add picture</a:t>
            </a:r>
          </a:p>
        </p:txBody>
      </p:sp>
      <p:sp>
        <p:nvSpPr>
          <p:cNvPr id="3" name="Title 4">
            <a:extLst>
              <a:ext uri="{FF2B5EF4-FFF2-40B4-BE49-F238E27FC236}">
                <a16:creationId xmlns:a16="http://schemas.microsoft.com/office/drawing/2014/main" id="{8DF09845-7890-4D10-A53B-2A4D05316878}"/>
              </a:ext>
            </a:extLst>
          </p:cNvPr>
          <p:cNvSpPr>
            <a:spLocks noGrp="1"/>
          </p:cNvSpPr>
          <p:nvPr>
            <p:ph type="title"/>
          </p:nvPr>
        </p:nvSpPr>
        <p:spPr>
          <a:xfrm>
            <a:off x="853440" y="5688402"/>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40843891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4_Custom Layout">
    <p:bg>
      <p:bgPr>
        <a:solidFill>
          <a:schemeClr val="accent2"/>
        </a:solidFill>
        <a:effectLst/>
      </p:bgPr>
    </p:bg>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680013"/>
            <a:ext cx="12192000" cy="5497975"/>
          </a:xfrm>
        </p:spPr>
        <p:txBody>
          <a:bodyPr/>
          <a:lstStyle/>
          <a:p>
            <a:r>
              <a:rPr lang="en-US" dirty="0"/>
              <a:t>Click icon to add picture</a:t>
            </a:r>
          </a:p>
        </p:txBody>
      </p:sp>
    </p:spTree>
    <p:extLst>
      <p:ext uri="{BB962C8B-B14F-4D97-AF65-F5344CB8AC3E}">
        <p14:creationId xmlns:p14="http://schemas.microsoft.com/office/powerpoint/2010/main" val="3382582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a:lstStyle/>
          <a:p>
            <a:r>
              <a:rPr lang="en-US" dirty="0"/>
              <a:t>Click icon to add picture</a:t>
            </a:r>
          </a:p>
        </p:txBody>
      </p:sp>
      <p:sp>
        <p:nvSpPr>
          <p:cNvPr id="5" name="Rectangle 4"/>
          <p:cNvSpPr/>
          <p:nvPr userDrawn="1"/>
        </p:nvSpPr>
        <p:spPr>
          <a:xfrm>
            <a:off x="0" y="4735870"/>
            <a:ext cx="12192000" cy="1500431"/>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7136611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a:lstStyle/>
          <a:p>
            <a:r>
              <a:rPr lang="en-US" dirty="0"/>
              <a:t>Click icon to add picture</a:t>
            </a:r>
          </a:p>
        </p:txBody>
      </p:sp>
      <p:sp>
        <p:nvSpPr>
          <p:cNvPr id="5" name="Rectangle 4" title="Decorative"/>
          <p:cNvSpPr/>
          <p:nvPr userDrawn="1"/>
        </p:nvSpPr>
        <p:spPr>
          <a:xfrm>
            <a:off x="0" y="4735870"/>
            <a:ext cx="12192000" cy="1500431"/>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0017970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a:lstStyle/>
          <a:p>
            <a:r>
              <a:rPr lang="en-US" dirty="0"/>
              <a:t>Click icon to add picture</a:t>
            </a:r>
          </a:p>
        </p:txBody>
      </p:sp>
      <p:sp>
        <p:nvSpPr>
          <p:cNvPr id="5" name="Rectangle 4" title="Decorative"/>
          <p:cNvSpPr/>
          <p:nvPr userDrawn="1"/>
        </p:nvSpPr>
        <p:spPr>
          <a:xfrm>
            <a:off x="0" y="4735870"/>
            <a:ext cx="12192000" cy="1500431"/>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8263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8"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dirty="0"/>
              <a:t>Click icon to add picture</a:t>
            </a:r>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3872090" y="2905535"/>
            <a:ext cx="4120444" cy="891250"/>
          </a:xfrm>
        </p:spPr>
        <p:txBody>
          <a:bodyPr anchor="t">
            <a:noAutofit/>
          </a:bodyPr>
          <a:lstStyle>
            <a:lvl1pPr algn="ctr">
              <a:defRPr sz="5000" b="1">
                <a:solidFill>
                  <a:schemeClr val="bg1"/>
                </a:solidFill>
                <a:latin typeface="+mj-lt"/>
              </a:defRPr>
            </a:lvl1pPr>
          </a:lstStyle>
          <a:p>
            <a:r>
              <a:rPr lang="en-US" dirty="0"/>
              <a:t>THANK YOU</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3872090" y="3993558"/>
            <a:ext cx="4120443"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dirty="0"/>
              <a:t>WWW.WEBSITENAME.COM</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5932310" y="2726675"/>
            <a:ext cx="1"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2" name="Rectangle 1" title="Decorative"/>
          <p:cNvSpPr/>
          <p:nvPr userDrawn="1"/>
        </p:nvSpPr>
        <p:spPr>
          <a:xfrm>
            <a:off x="3872089" y="860778"/>
            <a:ext cx="4120444" cy="5136445"/>
          </a:xfrm>
          <a:prstGeom prst="rect">
            <a:avLst/>
          </a:prstGeom>
          <a:noFill/>
          <a:ln w="762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916583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bg1"/>
        </a:solidFill>
        <a:effectLst/>
      </p:bgPr>
    </p:bg>
    <p:spTree>
      <p:nvGrpSpPr>
        <p:cNvPr id="1" name=""/>
        <p:cNvGrpSpPr/>
        <p:nvPr/>
      </p:nvGrpSpPr>
      <p:grpSpPr>
        <a:xfrm>
          <a:off x="0" y="0"/>
          <a:ext cx="0" cy="0"/>
          <a:chOff x="0" y="0"/>
          <a:chExt cx="0" cy="0"/>
        </a:xfrm>
      </p:grpSpPr>
      <p:grpSp>
        <p:nvGrpSpPr>
          <p:cNvPr id="3" name="Group 2"/>
          <p:cNvGrpSpPr/>
          <p:nvPr userDrawn="1"/>
        </p:nvGrpSpPr>
        <p:grpSpPr>
          <a:xfrm>
            <a:off x="3413895" y="419827"/>
            <a:ext cx="7939904" cy="6018346"/>
            <a:chOff x="8585200" y="440266"/>
            <a:chExt cx="14753564" cy="11183013"/>
          </a:xfrm>
        </p:grpSpPr>
        <p:sp>
          <p:nvSpPr>
            <p:cNvPr id="5" name="Dikdörtgen" title="Decorative"/>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6" name="IMAGE PLACEHOLDER" title="Decorative"/>
            <p:cNvSpPr/>
            <p:nvPr userDrawn="1"/>
          </p:nvSpPr>
          <p:spPr>
            <a:xfrm>
              <a:off x="10168466" y="1092200"/>
              <a:ext cx="13170298" cy="10531079"/>
            </a:xfrm>
            <a:prstGeom prst="rect">
              <a:avLst/>
            </a:prstGeom>
            <a:solidFill>
              <a:schemeClr val="accent2"/>
            </a:solidFill>
            <a:ln w="12700">
              <a:miter lim="400000"/>
            </a:ln>
            <a:extLst>
              <a:ext uri="{C572A759-6A51-4108-AA02-DFA0A04FC94B}">
                <ma14:wrappingTextBoxFlag xmlns:ma14="http://schemas.microsoft.com/office/mac/drawingml/2011/main" xmlns="" val="1"/>
              </a:ext>
            </a:extLst>
          </p:spPr>
          <p:txBody>
            <a:bodyPr lIns="0" tIns="0" rIns="0" bIns="0" anchor="ctr"/>
            <a:lstStyle>
              <a:lvl1pPr>
                <a:defRPr b="0">
                  <a:solidFill>
                    <a:srgbClr val="F3F3F3"/>
                  </a:solidFill>
                  <a:latin typeface="Raleway"/>
                  <a:ea typeface="Raleway"/>
                  <a:cs typeface="Raleway"/>
                  <a:sym typeface="Raleway"/>
                </a:defRPr>
              </a:lvl1pPr>
            </a:lstStyle>
            <a:p>
              <a:endParaRPr dirty="0"/>
            </a:p>
          </p:txBody>
        </p:sp>
      </p:grpSp>
      <p:sp>
        <p:nvSpPr>
          <p:cNvPr id="4" name="Text Placeholder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anchor="b">
            <a:noAutofit/>
          </a:bodyPr>
          <a:lstStyle>
            <a:lvl1pPr marL="0" indent="0" algn="r">
              <a:buNone/>
              <a:defRPr sz="30000">
                <a:solidFill>
                  <a:schemeClr val="accent2">
                    <a:lumMod val="75000"/>
                    <a:lumOff val="25000"/>
                    <a:alpha val="20000"/>
                  </a:schemeClr>
                </a:solidFill>
                <a:latin typeface="+mj-lt"/>
                <a:cs typeface="Arial" panose="020B0604020202020204" pitchFamily="34" charset="0"/>
              </a:defRPr>
            </a:lvl1pPr>
          </a:lstStyle>
          <a:p>
            <a:pPr lvl="0"/>
            <a:r>
              <a:rPr lang="en-US" dirty="0"/>
              <a:t>1</a:t>
            </a:r>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a:normAutofit/>
          </a:bodyPr>
          <a:lstStyle>
            <a:lvl1pPr>
              <a:defRPr sz="6000" b="1">
                <a:solidFill>
                  <a:schemeClr val="bg1"/>
                </a:solidFill>
                <a:latin typeface="+mj-lt"/>
              </a:defRPr>
            </a:lvl1pPr>
          </a:lstStyle>
          <a:p>
            <a:r>
              <a:rPr lang="en-US" dirty="0"/>
              <a:t>Section Header</a:t>
            </a:r>
          </a:p>
        </p:txBody>
      </p:sp>
    </p:spTree>
    <p:extLst>
      <p:ext uri="{BB962C8B-B14F-4D97-AF65-F5344CB8AC3E}">
        <p14:creationId xmlns:p14="http://schemas.microsoft.com/office/powerpoint/2010/main" val="2948043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7_Custom Layout">
    <p:bg>
      <p:bgPr>
        <a:solidFill>
          <a:schemeClr val="bg1"/>
        </a:solidFill>
        <a:effectLst/>
      </p:bgPr>
    </p:bg>
    <p:spTree>
      <p:nvGrpSpPr>
        <p:cNvPr id="1" name=""/>
        <p:cNvGrpSpPr/>
        <p:nvPr/>
      </p:nvGrpSpPr>
      <p:grpSpPr>
        <a:xfrm>
          <a:off x="0" y="0"/>
          <a:ext cx="0" cy="0"/>
          <a:chOff x="0" y="0"/>
          <a:chExt cx="0" cy="0"/>
        </a:xfrm>
      </p:grpSpPr>
      <p:grpSp>
        <p:nvGrpSpPr>
          <p:cNvPr id="3" name="Group 2"/>
          <p:cNvGrpSpPr/>
          <p:nvPr userDrawn="1"/>
        </p:nvGrpSpPr>
        <p:grpSpPr>
          <a:xfrm>
            <a:off x="3413895" y="419827"/>
            <a:ext cx="7939904" cy="6018346"/>
            <a:chOff x="8585200" y="440266"/>
            <a:chExt cx="14753564" cy="11183013"/>
          </a:xfrm>
        </p:grpSpPr>
        <p:sp>
          <p:nvSpPr>
            <p:cNvPr id="5" name="Dikdörtgen" title="Decorative"/>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6" name="IMAGE PLACEHOLDER" title="Decorative"/>
            <p:cNvSpPr/>
            <p:nvPr userDrawn="1"/>
          </p:nvSpPr>
          <p:spPr>
            <a:xfrm>
              <a:off x="10168466" y="1092200"/>
              <a:ext cx="13170298" cy="10531079"/>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0" tIns="0" rIns="0" bIns="0" anchor="ctr"/>
            <a:lstStyle>
              <a:lvl1pPr>
                <a:defRPr b="0">
                  <a:solidFill>
                    <a:srgbClr val="F3F3F3"/>
                  </a:solidFill>
                  <a:latin typeface="Raleway"/>
                  <a:ea typeface="Raleway"/>
                  <a:cs typeface="Raleway"/>
                  <a:sym typeface="Raleway"/>
                </a:defRPr>
              </a:lvl1pPr>
            </a:lstStyle>
            <a:p>
              <a:endParaRPr dirty="0"/>
            </a:p>
          </p:txBody>
        </p:sp>
      </p:grpSp>
      <p:sp>
        <p:nvSpPr>
          <p:cNvPr id="4" name="Text Placeholder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anchor="b">
            <a:noAutofit/>
          </a:bodyPr>
          <a:lstStyle>
            <a:lvl1pPr marL="0" indent="0" algn="r">
              <a:buNone/>
              <a:defRPr sz="30000">
                <a:solidFill>
                  <a:schemeClr val="accent1">
                    <a:lumMod val="60000"/>
                    <a:lumOff val="40000"/>
                    <a:alpha val="20000"/>
                  </a:schemeClr>
                </a:solidFill>
                <a:latin typeface="+mj-lt"/>
                <a:cs typeface="Arial" panose="020B0604020202020204" pitchFamily="34" charset="0"/>
              </a:defRPr>
            </a:lvl1pPr>
          </a:lstStyle>
          <a:p>
            <a:pPr lvl="0"/>
            <a:r>
              <a:rPr lang="en-US" dirty="0"/>
              <a:t>2</a:t>
            </a:r>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a:normAutofit/>
          </a:bodyPr>
          <a:lstStyle>
            <a:lvl1pPr>
              <a:defRPr sz="6000" b="1">
                <a:solidFill>
                  <a:schemeClr val="bg1"/>
                </a:solidFill>
                <a:latin typeface="+mj-lt"/>
              </a:defRPr>
            </a:lvl1pPr>
          </a:lstStyle>
          <a:p>
            <a:r>
              <a:rPr lang="en-US" dirty="0"/>
              <a:t>Section Header</a:t>
            </a:r>
          </a:p>
        </p:txBody>
      </p:sp>
    </p:spTree>
    <p:extLst>
      <p:ext uri="{BB962C8B-B14F-4D97-AF65-F5344CB8AC3E}">
        <p14:creationId xmlns:p14="http://schemas.microsoft.com/office/powerpoint/2010/main" val="26495172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8_Custom Layout">
    <p:bg>
      <p:bgPr>
        <a:solidFill>
          <a:schemeClr val="bg1"/>
        </a:solidFill>
        <a:effectLst/>
      </p:bgPr>
    </p:bg>
    <p:spTree>
      <p:nvGrpSpPr>
        <p:cNvPr id="1" name=""/>
        <p:cNvGrpSpPr/>
        <p:nvPr/>
      </p:nvGrpSpPr>
      <p:grpSpPr>
        <a:xfrm>
          <a:off x="0" y="0"/>
          <a:ext cx="0" cy="0"/>
          <a:chOff x="0" y="0"/>
          <a:chExt cx="0" cy="0"/>
        </a:xfrm>
      </p:grpSpPr>
      <p:grpSp>
        <p:nvGrpSpPr>
          <p:cNvPr id="3" name="Group 2"/>
          <p:cNvGrpSpPr/>
          <p:nvPr userDrawn="1"/>
        </p:nvGrpSpPr>
        <p:grpSpPr>
          <a:xfrm>
            <a:off x="3413895" y="419827"/>
            <a:ext cx="7939904" cy="6018346"/>
            <a:chOff x="8585200" y="440266"/>
            <a:chExt cx="14753564" cy="11183013"/>
          </a:xfrm>
        </p:grpSpPr>
        <p:sp>
          <p:nvSpPr>
            <p:cNvPr id="5" name="Dikdörtgen" title="Decorative"/>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6" name="IMAGE PLACEHOLDER" title="Decorative"/>
            <p:cNvSpPr/>
            <p:nvPr userDrawn="1"/>
          </p:nvSpPr>
          <p:spPr>
            <a:xfrm>
              <a:off x="10168466" y="1092200"/>
              <a:ext cx="13170298" cy="10531079"/>
            </a:xfrm>
            <a:prstGeom prst="rect">
              <a:avLst/>
            </a:prstGeom>
            <a:solidFill>
              <a:schemeClr val="accent4"/>
            </a:solidFill>
            <a:ln w="12700">
              <a:miter lim="400000"/>
            </a:ln>
            <a:extLst>
              <a:ext uri="{C572A759-6A51-4108-AA02-DFA0A04FC94B}">
                <ma14:wrappingTextBoxFlag xmlns:ma14="http://schemas.microsoft.com/office/mac/drawingml/2011/main" xmlns="" val="1"/>
              </a:ext>
            </a:extLst>
          </p:spPr>
          <p:txBody>
            <a:bodyPr lIns="0" tIns="0" rIns="0" bIns="0" anchor="ctr"/>
            <a:lstStyle>
              <a:lvl1pPr>
                <a:defRPr b="0">
                  <a:solidFill>
                    <a:srgbClr val="F3F3F3"/>
                  </a:solidFill>
                  <a:latin typeface="Raleway"/>
                  <a:ea typeface="Raleway"/>
                  <a:cs typeface="Raleway"/>
                  <a:sym typeface="Raleway"/>
                </a:defRPr>
              </a:lvl1pPr>
            </a:lstStyle>
            <a:p>
              <a:endParaRPr dirty="0"/>
            </a:p>
          </p:txBody>
        </p:sp>
      </p:grpSp>
      <p:sp>
        <p:nvSpPr>
          <p:cNvPr id="4" name="Text Placeholder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anchor="b">
            <a:noAutofit/>
          </a:bodyPr>
          <a:lstStyle>
            <a:lvl1pPr marL="0" indent="0" algn="r">
              <a:buNone/>
              <a:defRPr sz="30000">
                <a:solidFill>
                  <a:schemeClr val="accent4">
                    <a:lumMod val="40000"/>
                    <a:lumOff val="60000"/>
                    <a:alpha val="20000"/>
                  </a:schemeClr>
                </a:solidFill>
                <a:latin typeface="+mj-lt"/>
                <a:cs typeface="Arial" panose="020B0604020202020204" pitchFamily="34" charset="0"/>
              </a:defRPr>
            </a:lvl1pPr>
          </a:lstStyle>
          <a:p>
            <a:pPr lvl="0"/>
            <a:r>
              <a:rPr lang="en-US" dirty="0"/>
              <a:t>3</a:t>
            </a:r>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a:normAutofit/>
          </a:bodyPr>
          <a:lstStyle>
            <a:lvl1pPr>
              <a:defRPr sz="6000" b="1">
                <a:solidFill>
                  <a:schemeClr val="bg1"/>
                </a:solidFill>
                <a:latin typeface="+mj-lt"/>
              </a:defRPr>
            </a:lvl1pPr>
          </a:lstStyle>
          <a:p>
            <a:r>
              <a:rPr lang="en-US" dirty="0"/>
              <a:t>Section Header</a:t>
            </a:r>
          </a:p>
        </p:txBody>
      </p:sp>
    </p:spTree>
    <p:extLst>
      <p:ext uri="{BB962C8B-B14F-4D97-AF65-F5344CB8AC3E}">
        <p14:creationId xmlns:p14="http://schemas.microsoft.com/office/powerpoint/2010/main" val="36834422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9_Custom Layout">
    <p:bg>
      <p:bgPr>
        <a:solidFill>
          <a:schemeClr val="bg1"/>
        </a:solidFill>
        <a:effectLst/>
      </p:bgPr>
    </p:bg>
    <p:spTree>
      <p:nvGrpSpPr>
        <p:cNvPr id="1" name=""/>
        <p:cNvGrpSpPr/>
        <p:nvPr/>
      </p:nvGrpSpPr>
      <p:grpSpPr>
        <a:xfrm>
          <a:off x="0" y="0"/>
          <a:ext cx="0" cy="0"/>
          <a:chOff x="0" y="0"/>
          <a:chExt cx="0" cy="0"/>
        </a:xfrm>
      </p:grpSpPr>
      <p:sp>
        <p:nvSpPr>
          <p:cNvPr id="16" name="Rectangle 15" title="Decorative">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anchor="t">
            <a:noAutofit/>
          </a:bodyPr>
          <a:lstStyle>
            <a:lvl1pPr>
              <a:defRPr sz="6600" b="1">
                <a:solidFill>
                  <a:schemeClr val="bg1"/>
                </a:solidFill>
                <a:latin typeface="+mj-lt"/>
              </a:defRPr>
            </a:lvl1pPr>
          </a:lstStyle>
          <a:p>
            <a:r>
              <a:rPr lang="en-US" dirty="0"/>
              <a:t>Section Header</a:t>
            </a:r>
          </a:p>
        </p:txBody>
      </p:sp>
      <p:sp>
        <p:nvSpPr>
          <p:cNvPr id="18" name="Text Placeholder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2">
              <a:lumMod val="75000"/>
              <a:lumOff val="25000"/>
            </a:schemeClr>
          </a:solidFill>
        </p:spPr>
        <p:txBody>
          <a:bodyPr bIns="0" anchor="b">
            <a:noAutofit/>
          </a:bodyPr>
          <a:lstStyle>
            <a:lvl1pPr marL="0" indent="0" algn="ctr">
              <a:buNone/>
              <a:defRPr sz="25000">
                <a:solidFill>
                  <a:schemeClr val="bg1"/>
                </a:solidFill>
                <a:latin typeface="+mj-lt"/>
                <a:cs typeface="Arial" panose="020B0604020202020204" pitchFamily="34" charset="0"/>
              </a:defRPr>
            </a:lvl1pPr>
          </a:lstStyle>
          <a:p>
            <a:pPr lvl="0"/>
            <a:r>
              <a:rPr lang="en-US" dirty="0"/>
              <a:t>1</a:t>
            </a:r>
          </a:p>
        </p:txBody>
      </p:sp>
    </p:spTree>
    <p:extLst>
      <p:ext uri="{BB962C8B-B14F-4D97-AF65-F5344CB8AC3E}">
        <p14:creationId xmlns:p14="http://schemas.microsoft.com/office/powerpoint/2010/main" val="40552306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bg1"/>
        </a:solidFill>
        <a:effectLst/>
      </p:bgPr>
    </p:bg>
    <p:spTree>
      <p:nvGrpSpPr>
        <p:cNvPr id="1" name=""/>
        <p:cNvGrpSpPr/>
        <p:nvPr/>
      </p:nvGrpSpPr>
      <p:grpSpPr>
        <a:xfrm>
          <a:off x="0" y="0"/>
          <a:ext cx="0" cy="0"/>
          <a:chOff x="0" y="0"/>
          <a:chExt cx="0" cy="0"/>
        </a:xfrm>
      </p:grpSpPr>
      <p:sp>
        <p:nvSpPr>
          <p:cNvPr id="16" name="Rectangle 15" title="Decorative">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anchor="t">
            <a:noAutofit/>
          </a:bodyPr>
          <a:lstStyle>
            <a:lvl1pPr>
              <a:defRPr sz="6600" b="1">
                <a:solidFill>
                  <a:schemeClr val="bg1"/>
                </a:solidFill>
                <a:latin typeface="+mj-lt"/>
              </a:defRPr>
            </a:lvl1pPr>
          </a:lstStyle>
          <a:p>
            <a:r>
              <a:rPr lang="en-US" dirty="0"/>
              <a:t>Section Header</a:t>
            </a:r>
          </a:p>
        </p:txBody>
      </p:sp>
      <p:sp>
        <p:nvSpPr>
          <p:cNvPr id="18" name="Text Placeholder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1">
              <a:lumMod val="60000"/>
              <a:lumOff val="40000"/>
            </a:schemeClr>
          </a:solidFill>
        </p:spPr>
        <p:txBody>
          <a:bodyPr bIns="0" anchor="b">
            <a:noAutofit/>
          </a:bodyPr>
          <a:lstStyle>
            <a:lvl1pPr marL="0" indent="0" algn="ctr">
              <a:buNone/>
              <a:defRPr sz="25000">
                <a:solidFill>
                  <a:schemeClr val="bg1"/>
                </a:solidFill>
                <a:latin typeface="+mj-lt"/>
                <a:cs typeface="Arial" panose="020B0604020202020204" pitchFamily="34" charset="0"/>
              </a:defRPr>
            </a:lvl1pPr>
          </a:lstStyle>
          <a:p>
            <a:pPr lvl="0"/>
            <a:r>
              <a:rPr lang="en-US" dirty="0"/>
              <a:t>2</a:t>
            </a:r>
          </a:p>
        </p:txBody>
      </p:sp>
    </p:spTree>
    <p:extLst>
      <p:ext uri="{BB962C8B-B14F-4D97-AF65-F5344CB8AC3E}">
        <p14:creationId xmlns:p14="http://schemas.microsoft.com/office/powerpoint/2010/main" val="11717688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0_Custom Layout">
    <p:bg>
      <p:bgPr>
        <a:solidFill>
          <a:schemeClr val="bg1"/>
        </a:solidFill>
        <a:effectLst/>
      </p:bgPr>
    </p:bg>
    <p:spTree>
      <p:nvGrpSpPr>
        <p:cNvPr id="1" name=""/>
        <p:cNvGrpSpPr/>
        <p:nvPr/>
      </p:nvGrpSpPr>
      <p:grpSpPr>
        <a:xfrm>
          <a:off x="0" y="0"/>
          <a:ext cx="0" cy="0"/>
          <a:chOff x="0" y="0"/>
          <a:chExt cx="0" cy="0"/>
        </a:xfrm>
      </p:grpSpPr>
      <p:sp>
        <p:nvSpPr>
          <p:cNvPr id="16" name="Rectangle 15" title="Decorative">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anchor="t">
            <a:noAutofit/>
          </a:bodyPr>
          <a:lstStyle>
            <a:lvl1pPr>
              <a:defRPr sz="6600" b="1">
                <a:solidFill>
                  <a:schemeClr val="bg1"/>
                </a:solidFill>
                <a:latin typeface="+mj-lt"/>
              </a:defRPr>
            </a:lvl1pPr>
          </a:lstStyle>
          <a:p>
            <a:r>
              <a:rPr lang="en-US" dirty="0"/>
              <a:t>Section Header</a:t>
            </a:r>
          </a:p>
        </p:txBody>
      </p:sp>
      <p:sp>
        <p:nvSpPr>
          <p:cNvPr id="18" name="Text Placeholder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4">
              <a:lumMod val="40000"/>
              <a:lumOff val="60000"/>
            </a:schemeClr>
          </a:solidFill>
        </p:spPr>
        <p:txBody>
          <a:bodyPr bIns="0" anchor="b">
            <a:noAutofit/>
          </a:bodyPr>
          <a:lstStyle>
            <a:lvl1pPr marL="0" indent="0" algn="ctr">
              <a:buNone/>
              <a:defRPr sz="25000">
                <a:solidFill>
                  <a:schemeClr val="bg1"/>
                </a:solidFill>
                <a:latin typeface="+mj-lt"/>
                <a:cs typeface="Arial" panose="020B0604020202020204" pitchFamily="34" charset="0"/>
              </a:defRPr>
            </a:lvl1pPr>
          </a:lstStyle>
          <a:p>
            <a:pPr lvl="0"/>
            <a:r>
              <a:rPr lang="en-US" dirty="0"/>
              <a:t>2</a:t>
            </a:r>
          </a:p>
        </p:txBody>
      </p:sp>
    </p:spTree>
    <p:extLst>
      <p:ext uri="{BB962C8B-B14F-4D97-AF65-F5344CB8AC3E}">
        <p14:creationId xmlns:p14="http://schemas.microsoft.com/office/powerpoint/2010/main" val="27217497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349791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Image and Content">
    <p:spTree>
      <p:nvGrpSpPr>
        <p:cNvPr id="1" name=""/>
        <p:cNvGrpSpPr/>
        <p:nvPr/>
      </p:nvGrpSpPr>
      <p:grpSpPr>
        <a:xfrm>
          <a:off x="0" y="0"/>
          <a:ext cx="0" cy="0"/>
          <a:chOff x="0" y="0"/>
          <a:chExt cx="0" cy="0"/>
        </a:xfrm>
      </p:grpSpPr>
      <p:sp>
        <p:nvSpPr>
          <p:cNvPr id="7" name="Rectangle 6" title="Decorative">
            <a:extLst>
              <a:ext uri="{FF2B5EF4-FFF2-40B4-BE49-F238E27FC236}">
                <a16:creationId xmlns:a16="http://schemas.microsoft.com/office/drawing/2014/main" id="{BC0DB138-926E-4EF2-BFC2-93D610E35703}"/>
              </a:ext>
            </a:extLst>
          </p:cNvPr>
          <p:cNvSpPr/>
          <p:nvPr userDrawn="1"/>
        </p:nvSpPr>
        <p:spPr>
          <a:xfrm>
            <a:off x="0" y="0"/>
            <a:ext cx="6057900" cy="6857995"/>
          </a:xfrm>
          <a:prstGeom prst="rect">
            <a:avLst/>
          </a:prstGeom>
          <a:solidFill>
            <a:schemeClr val="accent2"/>
          </a:solidFill>
        </p:spPr>
        <p:txBody>
          <a:bodyPr vert="horz" lIns="1296000" tIns="45720" rIns="432000" bIns="45720" rtlCol="0" anchor="ctr">
            <a:normAutofit/>
          </a:bodyPr>
          <a:lstStyle/>
          <a:p>
            <a:pPr lvl="0" indent="0">
              <a:lnSpc>
                <a:spcPct val="100000"/>
              </a:lnSpc>
              <a:spcBef>
                <a:spcPts val="1000"/>
              </a:spcBef>
              <a:buFontTx/>
              <a:buNone/>
            </a:pPr>
            <a:endParaRPr lang="en-US" sz="1400" b="0" i="0" spc="0" noProof="0" dirty="0">
              <a:solidFill>
                <a:schemeClr val="tx2"/>
              </a:solidFill>
              <a:latin typeface="Arial" panose="020B0604020202020204" pitchFamily="34" charset="0"/>
              <a:cs typeface="Arial" panose="020B0604020202020204" pitchFamily="34" charset="0"/>
            </a:endParaRPr>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74809"/>
            <a:ext cx="3977648" cy="731694"/>
          </a:xfrm>
        </p:spPr>
        <p:txBody>
          <a:bodyPr anchor="ctr">
            <a:normAutofit/>
          </a:bodyPr>
          <a:lstStyle>
            <a:lvl1pPr marL="0" indent="0">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anchor="ctr">
            <a:normAutofit/>
          </a:bodyPr>
          <a:lstStyle>
            <a:lvl1pPr marL="0" indent="0">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anchor="ctr">
            <a:normAutofit/>
          </a:bodyPr>
          <a:lstStyle>
            <a:lvl1pPr marL="0" indent="0">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anchor="ctr">
            <a:normAutofit/>
          </a:bodyPr>
          <a:lstStyle>
            <a:lvl1pPr marL="0" indent="0">
              <a:buNone/>
              <a:defRPr sz="1400"/>
            </a:lvl1pPr>
          </a:lstStyle>
          <a:p>
            <a:pPr lvl="0"/>
            <a:r>
              <a:rPr lang="en-US" noProof="0"/>
              <a:t>Click to edit Master text styles</a:t>
            </a:r>
          </a:p>
        </p:txBody>
      </p:sp>
      <p:sp>
        <p:nvSpPr>
          <p:cNvPr id="15" name="Picture Placeholder 5" title="Decorative">
            <a:extLst>
              <a:ext uri="{FF2B5EF4-FFF2-40B4-BE49-F238E27FC236}">
                <a16:creationId xmlns:a16="http://schemas.microsoft.com/office/drawing/2014/main" id="{EADDC907-00BA-437D-8631-DCDAA19616AC}"/>
              </a:ext>
            </a:extLst>
          </p:cNvPr>
          <p:cNvSpPr>
            <a:spLocks noGrp="1"/>
          </p:cNvSpPr>
          <p:nvPr>
            <p:ph type="pic" sz="quarter" idx="13"/>
          </p:nvPr>
        </p:nvSpPr>
        <p:spPr>
          <a:xfrm>
            <a:off x="6749917" y="1002146"/>
            <a:ext cx="885235" cy="885235"/>
          </a:xfrm>
          <a:prstGeom prst="ellipse">
            <a:avLst/>
          </a:prstGeom>
          <a:solidFill>
            <a:schemeClr val="bg1"/>
          </a:solidFill>
          <a:ln w="19050">
            <a:noFill/>
          </a:ln>
        </p:spPr>
        <p:txBody>
          <a:bodyPr>
            <a:normAutofit/>
          </a:bodyPr>
          <a:lstStyle>
            <a:lvl1pPr>
              <a:defRPr sz="800"/>
            </a:lvl1pPr>
          </a:lstStyle>
          <a:p>
            <a:r>
              <a:rPr lang="en-US" noProof="0" dirty="0"/>
              <a:t>Click icon to add picture</a:t>
            </a:r>
          </a:p>
        </p:txBody>
      </p:sp>
      <p:sp>
        <p:nvSpPr>
          <p:cNvPr id="21" name="Picture Placeholder 5" title="Decorative">
            <a:extLst>
              <a:ext uri="{FF2B5EF4-FFF2-40B4-BE49-F238E27FC236}">
                <a16:creationId xmlns:a16="http://schemas.microsoft.com/office/drawing/2014/main" id="{44A0EDB5-B80A-4225-9741-99690ADBCE8D}"/>
              </a:ext>
            </a:extLst>
          </p:cNvPr>
          <p:cNvSpPr>
            <a:spLocks noGrp="1"/>
          </p:cNvSpPr>
          <p:nvPr>
            <p:ph type="pic" sz="quarter" idx="14"/>
          </p:nvPr>
        </p:nvSpPr>
        <p:spPr>
          <a:xfrm>
            <a:off x="6749917" y="2291505"/>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dirty="0"/>
              <a:t>Click icon to add picture</a:t>
            </a:r>
          </a:p>
        </p:txBody>
      </p:sp>
      <p:sp>
        <p:nvSpPr>
          <p:cNvPr id="22" name="Picture Placeholder 5" title="Decorative">
            <a:extLst>
              <a:ext uri="{FF2B5EF4-FFF2-40B4-BE49-F238E27FC236}">
                <a16:creationId xmlns:a16="http://schemas.microsoft.com/office/drawing/2014/main" id="{E5C18081-A6EE-421D-96AC-0A7FA46F744A}"/>
              </a:ext>
            </a:extLst>
          </p:cNvPr>
          <p:cNvSpPr>
            <a:spLocks noGrp="1"/>
          </p:cNvSpPr>
          <p:nvPr>
            <p:ph type="pic" sz="quarter" idx="15"/>
          </p:nvPr>
        </p:nvSpPr>
        <p:spPr>
          <a:xfrm>
            <a:off x="6749917" y="3580864"/>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dirty="0"/>
              <a:t>Click icon to add picture</a:t>
            </a:r>
          </a:p>
        </p:txBody>
      </p:sp>
      <p:sp>
        <p:nvSpPr>
          <p:cNvPr id="23" name="Picture Placeholder 5" title="Decorative">
            <a:extLst>
              <a:ext uri="{FF2B5EF4-FFF2-40B4-BE49-F238E27FC236}">
                <a16:creationId xmlns:a16="http://schemas.microsoft.com/office/drawing/2014/main" id="{1D21CB0A-3210-4B51-85A0-5111AEBA214F}"/>
              </a:ext>
            </a:extLst>
          </p:cNvPr>
          <p:cNvSpPr>
            <a:spLocks noGrp="1"/>
          </p:cNvSpPr>
          <p:nvPr>
            <p:ph type="pic" sz="quarter" idx="16"/>
          </p:nvPr>
        </p:nvSpPr>
        <p:spPr>
          <a:xfrm>
            <a:off x="6749917" y="4870223"/>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dirty="0"/>
              <a:t>Click icon to add picture</a:t>
            </a:r>
          </a:p>
        </p:txBody>
      </p:sp>
      <p:sp>
        <p:nvSpPr>
          <p:cNvPr id="24"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1100290"/>
            <a:ext cx="4008437" cy="1395208"/>
          </a:xfrm>
        </p:spPr>
        <p:txBody>
          <a:bodyPr lIns="0" anchor="b"/>
          <a:lstStyle>
            <a:lvl1pPr>
              <a:defRPr b="1">
                <a:solidFill>
                  <a:schemeClr val="bg1"/>
                </a:solidFill>
              </a:defRPr>
            </a:lvl1pPr>
          </a:lstStyle>
          <a:p>
            <a:r>
              <a:rPr lang="en-US" noProof="0"/>
              <a:t>Click to Add Slide Title Here</a:t>
            </a:r>
          </a:p>
        </p:txBody>
      </p:sp>
      <p:sp>
        <p:nvSpPr>
          <p:cNvPr id="25"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2561159"/>
            <a:ext cx="4008437" cy="602887"/>
          </a:xfrm>
        </p:spPr>
        <p:txBody>
          <a:bodyPr lIns="0" anchor="t">
            <a:normAutofit/>
          </a:bodyPr>
          <a:lstStyle>
            <a:lvl1pPr marL="0" indent="0">
              <a:buNone/>
              <a:defRPr sz="1400" spc="300">
                <a:solidFill>
                  <a:schemeClr val="bg1"/>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26"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838200" y="3498661"/>
            <a:ext cx="4008438" cy="2560899"/>
          </a:xfrm>
        </p:spPr>
        <p:txBody>
          <a:bodyPr lIns="0">
            <a:noAutofit/>
          </a:bodyPr>
          <a:lstStyle>
            <a:lvl1pPr marL="0" indent="0">
              <a:lnSpc>
                <a:spcPct val="100000"/>
              </a:lnSpc>
              <a:buNone/>
              <a:defRPr sz="1400">
                <a:solidFill>
                  <a:schemeClr val="bg1"/>
                </a:solidFill>
                <a:latin typeface="+mn-lt"/>
                <a:cs typeface="Arial" panose="020B0604020202020204" pitchFamily="34" charset="0"/>
              </a:defRPr>
            </a:lvl1pPr>
          </a:lstStyle>
          <a:p>
            <a:pPr lvl="0"/>
            <a:r>
              <a:rPr lang="en-US" noProof="0"/>
              <a:t>Click to edit Master text styles</a:t>
            </a:r>
          </a:p>
        </p:txBody>
      </p:sp>
      <p:sp>
        <p:nvSpPr>
          <p:cNvPr id="27"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2124643"/>
            <a:ext cx="0" cy="2188806"/>
          </a:xfrm>
          <a:prstGeom prst="line">
            <a:avLst/>
          </a:prstGeom>
          <a:ln w="76200">
            <a:solidFill>
              <a:schemeClr val="accent2">
                <a:lumMod val="50000"/>
                <a:lumOff val="5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solidFill>
                <a:schemeClr val="bg1"/>
              </a:solidFill>
            </a:endParaRPr>
          </a:p>
        </p:txBody>
      </p:sp>
    </p:spTree>
    <p:extLst>
      <p:ext uri="{BB962C8B-B14F-4D97-AF65-F5344CB8AC3E}">
        <p14:creationId xmlns:p14="http://schemas.microsoft.com/office/powerpoint/2010/main" val="4144426491"/>
      </p:ext>
    </p:extLst>
  </p:cSld>
  <p:clrMapOvr>
    <a:masterClrMapping/>
  </p:clrMapOvr>
  <p:extLst>
    <p:ext uri="{DCECCB84-F9BA-43D5-87BE-67443E8EF086}">
      <p15:sldGuideLst xmlns:p15="http://schemas.microsoft.com/office/powerpoint/2012/main">
        <p15:guide id="1" orient="horz" pos="2160">
          <p15:clr>
            <a:srgbClr val="FBAE40"/>
          </p15:clr>
        </p15:guide>
        <p15:guide id="2" pos="5382"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Image and Conten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58980"/>
            <a:ext cx="3977648" cy="731694"/>
          </a:xfrm>
        </p:spPr>
        <p:txBody>
          <a:bodyPr anchor="ctr">
            <a:normAutofit/>
          </a:bodyPr>
          <a:lstStyle>
            <a:lvl1pPr marL="0" indent="0">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anchor="ctr">
            <a:normAutofit/>
          </a:bodyPr>
          <a:lstStyle>
            <a:lvl1pPr marL="0" indent="0">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anchor="ctr">
            <a:normAutofit/>
          </a:bodyPr>
          <a:lstStyle>
            <a:lvl1pPr marL="0" indent="0">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anchor="ctr">
            <a:normAutofit/>
          </a:bodyPr>
          <a:lstStyle>
            <a:lvl1pPr marL="0" indent="0">
              <a:buNone/>
              <a:defRPr sz="1400"/>
            </a:lvl1pPr>
          </a:lstStyle>
          <a:p>
            <a:pPr lvl="0"/>
            <a:r>
              <a:rPr lang="en-US" noProof="0"/>
              <a:t>Click to edit Master text styles</a:t>
            </a:r>
          </a:p>
        </p:txBody>
      </p:sp>
      <p:sp>
        <p:nvSpPr>
          <p:cNvPr id="14"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1100290"/>
            <a:ext cx="4008437" cy="1395208"/>
          </a:xfrm>
        </p:spPr>
        <p:txBody>
          <a:bodyPr lIns="0" anchor="b"/>
          <a:lstStyle>
            <a:lvl1pPr>
              <a:defRPr b="1"/>
            </a:lvl1pPr>
          </a:lstStyle>
          <a:p>
            <a:r>
              <a:rPr lang="en-US" noProof="0"/>
              <a:t>Click to Add Slide Title Here</a:t>
            </a:r>
          </a:p>
        </p:txBody>
      </p:sp>
      <p:sp>
        <p:nvSpPr>
          <p:cNvPr id="20"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2561159"/>
            <a:ext cx="4008437" cy="602887"/>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24"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838200" y="3498661"/>
            <a:ext cx="4008438" cy="2560899"/>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noProof="0"/>
              <a:t>Click to edit Master text styles</a:t>
            </a:r>
          </a:p>
        </p:txBody>
      </p:sp>
      <p:sp>
        <p:nvSpPr>
          <p:cNvPr id="25"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2124643"/>
            <a:ext cx="0" cy="2188806"/>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
        <p:nvSpPr>
          <p:cNvPr id="2" name="Oval 1">
            <a:extLst>
              <a:ext uri="{FF2B5EF4-FFF2-40B4-BE49-F238E27FC236}">
                <a16:creationId xmlns:a16="http://schemas.microsoft.com/office/drawing/2014/main" id="{7E5B409A-28A1-4F13-9C1C-E15291930DF1}"/>
              </a:ext>
            </a:extLst>
          </p:cNvPr>
          <p:cNvSpPr/>
          <p:nvPr userDrawn="1"/>
        </p:nvSpPr>
        <p:spPr>
          <a:xfrm>
            <a:off x="6721671" y="1047456"/>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Oval 16">
            <a:extLst>
              <a:ext uri="{FF2B5EF4-FFF2-40B4-BE49-F238E27FC236}">
                <a16:creationId xmlns:a16="http://schemas.microsoft.com/office/drawing/2014/main" id="{B0A9508C-D302-4643-AFFA-37BE20A4CF91}"/>
              </a:ext>
            </a:extLst>
          </p:cNvPr>
          <p:cNvSpPr/>
          <p:nvPr userDrawn="1"/>
        </p:nvSpPr>
        <p:spPr>
          <a:xfrm>
            <a:off x="6721671" y="2342488"/>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Oval 25">
            <a:extLst>
              <a:ext uri="{FF2B5EF4-FFF2-40B4-BE49-F238E27FC236}">
                <a16:creationId xmlns:a16="http://schemas.microsoft.com/office/drawing/2014/main" id="{3C430BF1-F654-4C13-9094-97AE78B80696}"/>
              </a:ext>
            </a:extLst>
          </p:cNvPr>
          <p:cNvSpPr/>
          <p:nvPr userDrawn="1"/>
        </p:nvSpPr>
        <p:spPr>
          <a:xfrm>
            <a:off x="6721671" y="3644740"/>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Oval 26">
            <a:extLst>
              <a:ext uri="{FF2B5EF4-FFF2-40B4-BE49-F238E27FC236}">
                <a16:creationId xmlns:a16="http://schemas.microsoft.com/office/drawing/2014/main" id="{94F3E6A2-CCB8-4870-9797-40002216D2B3}"/>
              </a:ext>
            </a:extLst>
          </p:cNvPr>
          <p:cNvSpPr/>
          <p:nvPr userDrawn="1"/>
        </p:nvSpPr>
        <p:spPr>
          <a:xfrm>
            <a:off x="6721671" y="4935469"/>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Picture Placeholder 3">
            <a:extLst>
              <a:ext uri="{FF2B5EF4-FFF2-40B4-BE49-F238E27FC236}">
                <a16:creationId xmlns:a16="http://schemas.microsoft.com/office/drawing/2014/main" id="{83725AD6-E3CC-4FAC-94F3-1F4CB56D222F}"/>
              </a:ext>
            </a:extLst>
          </p:cNvPr>
          <p:cNvSpPr>
            <a:spLocks noGrp="1"/>
          </p:cNvSpPr>
          <p:nvPr>
            <p:ph type="pic" sz="quarter" idx="21"/>
          </p:nvPr>
        </p:nvSpPr>
        <p:spPr>
          <a:xfrm>
            <a:off x="6874411" y="1200196"/>
            <a:ext cx="449262" cy="449263"/>
          </a:xfrm>
        </p:spPr>
        <p:txBody>
          <a:bodyPr anchor="ctr">
            <a:normAutofit/>
          </a:bodyPr>
          <a:lstStyle>
            <a:lvl1pPr marL="0" indent="0" algn="ctr">
              <a:buNone/>
              <a:defRPr sz="700">
                <a:solidFill>
                  <a:schemeClr val="bg1"/>
                </a:solidFill>
              </a:defRPr>
            </a:lvl1pPr>
          </a:lstStyle>
          <a:p>
            <a:r>
              <a:rPr lang="en-US" noProof="0" dirty="0"/>
              <a:t>Click icon to add picture</a:t>
            </a:r>
          </a:p>
        </p:txBody>
      </p:sp>
      <p:sp>
        <p:nvSpPr>
          <p:cNvPr id="28" name="Picture Placeholder 3">
            <a:extLst>
              <a:ext uri="{FF2B5EF4-FFF2-40B4-BE49-F238E27FC236}">
                <a16:creationId xmlns:a16="http://schemas.microsoft.com/office/drawing/2014/main" id="{C80D4B49-1275-4A83-A987-EC233FB6CC38}"/>
              </a:ext>
            </a:extLst>
          </p:cNvPr>
          <p:cNvSpPr>
            <a:spLocks noGrp="1"/>
          </p:cNvSpPr>
          <p:nvPr>
            <p:ph type="pic" sz="quarter" idx="22"/>
          </p:nvPr>
        </p:nvSpPr>
        <p:spPr>
          <a:xfrm>
            <a:off x="6874411" y="2506752"/>
            <a:ext cx="449262" cy="449263"/>
          </a:xfrm>
        </p:spPr>
        <p:txBody>
          <a:bodyPr anchor="ctr">
            <a:normAutofit/>
          </a:bodyPr>
          <a:lstStyle>
            <a:lvl1pPr marL="0" indent="0" algn="ctr">
              <a:buNone/>
              <a:defRPr sz="700">
                <a:solidFill>
                  <a:schemeClr val="bg1"/>
                </a:solidFill>
              </a:defRPr>
            </a:lvl1pPr>
          </a:lstStyle>
          <a:p>
            <a:r>
              <a:rPr lang="en-US" noProof="0" dirty="0"/>
              <a:t>Click icon to add picture</a:t>
            </a:r>
          </a:p>
        </p:txBody>
      </p:sp>
      <p:sp>
        <p:nvSpPr>
          <p:cNvPr id="29" name="Picture Placeholder 3">
            <a:extLst>
              <a:ext uri="{FF2B5EF4-FFF2-40B4-BE49-F238E27FC236}">
                <a16:creationId xmlns:a16="http://schemas.microsoft.com/office/drawing/2014/main" id="{7B475AE2-C1A9-4191-A31B-5D6893397E23}"/>
              </a:ext>
            </a:extLst>
          </p:cNvPr>
          <p:cNvSpPr>
            <a:spLocks noGrp="1"/>
          </p:cNvSpPr>
          <p:nvPr>
            <p:ph type="pic" sz="quarter" idx="23"/>
          </p:nvPr>
        </p:nvSpPr>
        <p:spPr>
          <a:xfrm>
            <a:off x="6874411" y="3797479"/>
            <a:ext cx="449262" cy="449263"/>
          </a:xfrm>
        </p:spPr>
        <p:txBody>
          <a:bodyPr anchor="ctr">
            <a:normAutofit/>
          </a:bodyPr>
          <a:lstStyle>
            <a:lvl1pPr marL="0" indent="0" algn="ctr">
              <a:buNone/>
              <a:defRPr sz="700">
                <a:solidFill>
                  <a:schemeClr val="bg1"/>
                </a:solidFill>
              </a:defRPr>
            </a:lvl1pPr>
          </a:lstStyle>
          <a:p>
            <a:r>
              <a:rPr lang="en-US" noProof="0" dirty="0"/>
              <a:t>Click icon to add picture</a:t>
            </a:r>
          </a:p>
        </p:txBody>
      </p:sp>
      <p:sp>
        <p:nvSpPr>
          <p:cNvPr id="30" name="Picture Placeholder 3">
            <a:extLst>
              <a:ext uri="{FF2B5EF4-FFF2-40B4-BE49-F238E27FC236}">
                <a16:creationId xmlns:a16="http://schemas.microsoft.com/office/drawing/2014/main" id="{C29F28E2-C28B-447C-818F-8676A82EEAA9}"/>
              </a:ext>
            </a:extLst>
          </p:cNvPr>
          <p:cNvSpPr>
            <a:spLocks noGrp="1"/>
          </p:cNvSpPr>
          <p:nvPr>
            <p:ph type="pic" sz="quarter" idx="24"/>
          </p:nvPr>
        </p:nvSpPr>
        <p:spPr>
          <a:xfrm>
            <a:off x="6874411" y="5088208"/>
            <a:ext cx="449262" cy="449263"/>
          </a:xfrm>
        </p:spPr>
        <p:txBody>
          <a:bodyPr anchor="ctr">
            <a:normAutofit/>
          </a:bodyPr>
          <a:lstStyle>
            <a:lvl1pPr marL="0" indent="0" algn="ctr">
              <a:buNone/>
              <a:defRPr sz="700">
                <a:solidFill>
                  <a:schemeClr val="bg1"/>
                </a:solidFill>
              </a:defRPr>
            </a:lvl1pPr>
          </a:lstStyle>
          <a:p>
            <a:r>
              <a:rPr lang="en-US" noProof="0" dirty="0"/>
              <a:t>Click icon to add picture</a:t>
            </a:r>
          </a:p>
        </p:txBody>
      </p:sp>
    </p:spTree>
    <p:extLst>
      <p:ext uri="{BB962C8B-B14F-4D97-AF65-F5344CB8AC3E}">
        <p14:creationId xmlns:p14="http://schemas.microsoft.com/office/powerpoint/2010/main" val="2219225103"/>
      </p:ext>
    </p:extLst>
  </p:cSld>
  <p:clrMapOvr>
    <a:masterClrMapping/>
  </p:clrMapOvr>
  <p:extLst>
    <p:ext uri="{DCECCB84-F9BA-43D5-87BE-67443E8EF086}">
      <p15:sldGuideLst xmlns:p15="http://schemas.microsoft.com/office/powerpoint/2012/main">
        <p15:guide id="1" orient="horz" pos="2160">
          <p15:clr>
            <a:srgbClr val="FBAE40"/>
          </p15:clr>
        </p15:guide>
        <p15:guide id="2" pos="3863">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Image and Content">
    <p:spTree>
      <p:nvGrpSpPr>
        <p:cNvPr id="1" name=""/>
        <p:cNvGrpSpPr/>
        <p:nvPr/>
      </p:nvGrpSpPr>
      <p:grpSpPr>
        <a:xfrm>
          <a:off x="0" y="0"/>
          <a:ext cx="0" cy="0"/>
          <a:chOff x="0" y="0"/>
          <a:chExt cx="0" cy="0"/>
        </a:xfrm>
      </p:grpSpPr>
      <p:sp>
        <p:nvSpPr>
          <p:cNvPr id="7" name="Rectangle 6" title="Decorative">
            <a:extLst>
              <a:ext uri="{FF2B5EF4-FFF2-40B4-BE49-F238E27FC236}">
                <a16:creationId xmlns:a16="http://schemas.microsoft.com/office/drawing/2014/main" id="{BC0DB138-926E-4EF2-BFC2-93D610E35703}"/>
              </a:ext>
            </a:extLst>
          </p:cNvPr>
          <p:cNvSpPr/>
          <p:nvPr userDrawn="1"/>
        </p:nvSpPr>
        <p:spPr>
          <a:xfrm>
            <a:off x="0" y="3721472"/>
            <a:ext cx="12192000" cy="3136523"/>
          </a:xfrm>
          <a:prstGeom prst="rect">
            <a:avLst/>
          </a:prstGeom>
          <a:solidFill>
            <a:schemeClr val="accent2"/>
          </a:solidFill>
        </p:spPr>
        <p:txBody>
          <a:bodyPr vert="horz" lIns="1296000" tIns="45720" rIns="432000" bIns="45720" rtlCol="0" anchor="ctr">
            <a:normAutofit/>
          </a:bodyPr>
          <a:lstStyle/>
          <a:p>
            <a:pPr lvl="0" indent="0">
              <a:lnSpc>
                <a:spcPct val="100000"/>
              </a:lnSpc>
              <a:spcBef>
                <a:spcPts val="1000"/>
              </a:spcBef>
              <a:buFontTx/>
              <a:buNone/>
            </a:pPr>
            <a:endParaRPr lang="en-US" sz="1400" b="0" i="0" spc="0" noProof="0" dirty="0">
              <a:solidFill>
                <a:schemeClr val="tx2"/>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668543" y="358610"/>
            <a:ext cx="10854914" cy="804759"/>
          </a:xfrm>
        </p:spPr>
        <p:txBody>
          <a:bodyPr lIns="0" anchor="b">
            <a:normAutofit/>
          </a:bodyPr>
          <a:lstStyle>
            <a:lvl1pPr algn="ctr">
              <a:defRPr sz="4000" b="1"/>
            </a:lvl1pPr>
          </a:lstStyle>
          <a:p>
            <a:r>
              <a:rPr lang="en-US" noProof="0"/>
              <a:t>Click to Add Slide Title Here</a:t>
            </a:r>
          </a:p>
        </p:txBody>
      </p:sp>
      <p:sp>
        <p:nvSpPr>
          <p:cNvPr id="6" name="Picture Placeholder 5" title="Decorative">
            <a:extLst>
              <a:ext uri="{FF2B5EF4-FFF2-40B4-BE49-F238E27FC236}">
                <a16:creationId xmlns:a16="http://schemas.microsoft.com/office/drawing/2014/main" id="{8C7AA169-6546-4620-BD7B-7B36553C28F7}"/>
              </a:ext>
            </a:extLst>
          </p:cNvPr>
          <p:cNvSpPr>
            <a:spLocks noGrp="1"/>
          </p:cNvSpPr>
          <p:nvPr>
            <p:ph type="pic" sz="quarter" idx="13"/>
          </p:nvPr>
        </p:nvSpPr>
        <p:spPr>
          <a:xfrm>
            <a:off x="1378803" y="2592710"/>
            <a:ext cx="973759" cy="973759"/>
          </a:xfrm>
          <a:prstGeom prst="ellipse">
            <a:avLst/>
          </a:prstGeom>
          <a:solidFill>
            <a:schemeClr val="bg1"/>
          </a:solidFill>
          <a:ln w="19050">
            <a:noFill/>
          </a:ln>
        </p:spPr>
        <p:txBody>
          <a:bodyPr>
            <a:normAutofit/>
          </a:bodyPr>
          <a:lstStyle>
            <a:lvl1pPr>
              <a:defRPr sz="800"/>
            </a:lvl1pPr>
          </a:lstStyle>
          <a:p>
            <a:r>
              <a:rPr lang="en-US" noProof="0" dirty="0"/>
              <a:t>Click icon to add picture</a:t>
            </a:r>
          </a:p>
        </p:txBody>
      </p:sp>
      <p:sp>
        <p:nvSpPr>
          <p:cNvPr id="11" name="Picture Placeholder 5" title="Decorative">
            <a:extLst>
              <a:ext uri="{FF2B5EF4-FFF2-40B4-BE49-F238E27FC236}">
                <a16:creationId xmlns:a16="http://schemas.microsoft.com/office/drawing/2014/main" id="{CE9C16DA-A24B-4516-BCC8-C747730478D8}"/>
              </a:ext>
            </a:extLst>
          </p:cNvPr>
          <p:cNvSpPr>
            <a:spLocks noGrp="1"/>
          </p:cNvSpPr>
          <p:nvPr>
            <p:ph type="pic" sz="quarter" idx="14"/>
          </p:nvPr>
        </p:nvSpPr>
        <p:spPr>
          <a:xfrm>
            <a:off x="4226108"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dirty="0"/>
              <a:t>Click icon to add picture</a:t>
            </a:r>
          </a:p>
        </p:txBody>
      </p:sp>
      <p:sp>
        <p:nvSpPr>
          <p:cNvPr id="13" name="Picture Placeholder 5" title="Decorative">
            <a:extLst>
              <a:ext uri="{FF2B5EF4-FFF2-40B4-BE49-F238E27FC236}">
                <a16:creationId xmlns:a16="http://schemas.microsoft.com/office/drawing/2014/main" id="{A498122E-BB6F-4765-B85E-6410B9CE17AC}"/>
              </a:ext>
            </a:extLst>
          </p:cNvPr>
          <p:cNvSpPr>
            <a:spLocks noGrp="1"/>
          </p:cNvSpPr>
          <p:nvPr>
            <p:ph type="pic" sz="quarter" idx="15"/>
          </p:nvPr>
        </p:nvSpPr>
        <p:spPr>
          <a:xfrm>
            <a:off x="7073413"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dirty="0"/>
              <a:t>Click icon to add picture</a:t>
            </a:r>
          </a:p>
        </p:txBody>
      </p:sp>
      <p:sp>
        <p:nvSpPr>
          <p:cNvPr id="14" name="Picture Placeholder 5" title="Decorative">
            <a:extLst>
              <a:ext uri="{FF2B5EF4-FFF2-40B4-BE49-F238E27FC236}">
                <a16:creationId xmlns:a16="http://schemas.microsoft.com/office/drawing/2014/main" id="{D19B2F25-5E98-4166-8476-BE599D16121D}"/>
              </a:ext>
            </a:extLst>
          </p:cNvPr>
          <p:cNvSpPr>
            <a:spLocks noGrp="1"/>
          </p:cNvSpPr>
          <p:nvPr>
            <p:ph type="pic" sz="quarter" idx="16"/>
          </p:nvPr>
        </p:nvSpPr>
        <p:spPr>
          <a:xfrm>
            <a:off x="9920718"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dirty="0"/>
              <a:t>Click icon to add picture</a:t>
            </a:r>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630780" y="3920809"/>
            <a:ext cx="2469806" cy="731694"/>
          </a:xfrm>
        </p:spPr>
        <p:txBody>
          <a:bodyPr anchor="t">
            <a:normAutofit/>
          </a:bodyPr>
          <a:lstStyle>
            <a:lvl1pPr marL="0" indent="0" algn="ctr">
              <a:buNone/>
              <a:defRPr sz="1400">
                <a:solidFill>
                  <a:schemeClr val="bg1"/>
                </a:solidFill>
              </a:defRPr>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3476825" y="3923752"/>
            <a:ext cx="2469806" cy="731694"/>
          </a:xfrm>
        </p:spPr>
        <p:txBody>
          <a:bodyPr anchor="t">
            <a:normAutofit/>
          </a:bodyPr>
          <a:lstStyle>
            <a:lvl1pPr marL="0" indent="0" algn="ctr">
              <a:buNone/>
              <a:defRPr sz="1400">
                <a:solidFill>
                  <a:schemeClr val="bg1"/>
                </a:solidFill>
              </a:defRPr>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6322870" y="3920809"/>
            <a:ext cx="2469806" cy="731694"/>
          </a:xfrm>
        </p:spPr>
        <p:txBody>
          <a:bodyPr anchor="t">
            <a:normAutofit/>
          </a:bodyPr>
          <a:lstStyle>
            <a:lvl1pPr marL="0" indent="0" algn="ctr">
              <a:buNone/>
              <a:defRPr sz="1400">
                <a:solidFill>
                  <a:schemeClr val="bg1"/>
                </a:solidFill>
              </a:defRPr>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9168916" y="3916626"/>
            <a:ext cx="2469806" cy="731694"/>
          </a:xfrm>
        </p:spPr>
        <p:txBody>
          <a:bodyPr anchor="t">
            <a:normAutofit/>
          </a:bodyPr>
          <a:lstStyle>
            <a:lvl1pPr marL="0" indent="0" algn="ctr">
              <a:buNone/>
              <a:defRPr sz="1400">
                <a:solidFill>
                  <a:schemeClr val="bg1"/>
                </a:solidFill>
              </a:defRPr>
            </a:lvl1pPr>
          </a:lstStyle>
          <a:p>
            <a:pPr lvl="0"/>
            <a:r>
              <a:rPr lang="en-US" noProof="0"/>
              <a:t>Click to edit Master text styles</a:t>
            </a:r>
          </a:p>
        </p:txBody>
      </p:sp>
      <p:sp>
        <p:nvSpPr>
          <p:cNvPr id="20"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668544" y="1489701"/>
            <a:ext cx="10854914" cy="541483"/>
          </a:xfrm>
        </p:spPr>
        <p:txBody>
          <a:bodyPr lIns="0">
            <a:noAutofit/>
          </a:bodyPr>
          <a:lstStyle>
            <a:lvl1pPr marL="0" indent="0" algn="ctr">
              <a:lnSpc>
                <a:spcPct val="100000"/>
              </a:lnSpc>
              <a:buNone/>
              <a:defRPr sz="1400">
                <a:latin typeface="+mj-lt"/>
                <a:cs typeface="Arial" panose="020B0604020202020204" pitchFamily="34" charset="0"/>
              </a:defRPr>
            </a:lvl1pPr>
          </a:lstStyle>
          <a:p>
            <a:pPr lvl="0"/>
            <a:r>
              <a:rPr lang="en-US" noProof="0"/>
              <a:t>Click to edit Master text styles</a:t>
            </a:r>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2">
                <a:lumMod val="75000"/>
                <a:lumOff val="25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638410284"/>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with Image">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anchor="t">
            <a:noAutofit/>
          </a:bodyPr>
          <a:lstStyle>
            <a:lvl1pPr algn="ctr">
              <a:defRPr sz="5000"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7" name="Rectangle 6" title="Decorative"/>
          <p:cNvSpPr/>
          <p:nvPr userDrawn="1"/>
        </p:nvSpPr>
        <p:spPr>
          <a:xfrm>
            <a:off x="1238104" y="860778"/>
            <a:ext cx="9715792" cy="5136445"/>
          </a:xfrm>
          <a:prstGeom prst="rect">
            <a:avLst/>
          </a:prstGeom>
          <a:noFill/>
          <a:ln w="762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533285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Image and Conten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630780" y="4601529"/>
            <a:ext cx="2469806" cy="1562154"/>
          </a:xfrm>
        </p:spPr>
        <p:txBody>
          <a:bodyPr anchor="t">
            <a:normAutofit/>
          </a:bodyPr>
          <a:lstStyle>
            <a:lvl1pPr marL="0" indent="0" algn="ctr">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3476825" y="4604472"/>
            <a:ext cx="2469806" cy="1562154"/>
          </a:xfrm>
        </p:spPr>
        <p:txBody>
          <a:bodyPr anchor="t">
            <a:normAutofit/>
          </a:bodyPr>
          <a:lstStyle>
            <a:lvl1pPr marL="0" indent="0" algn="ctr">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6322870" y="4601529"/>
            <a:ext cx="2469806" cy="1562154"/>
          </a:xfrm>
        </p:spPr>
        <p:txBody>
          <a:bodyPr anchor="t">
            <a:normAutofit/>
          </a:bodyPr>
          <a:lstStyle>
            <a:lvl1pPr marL="0" indent="0" algn="ctr">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9168916" y="4597346"/>
            <a:ext cx="2469806" cy="1562154"/>
          </a:xfrm>
        </p:spPr>
        <p:txBody>
          <a:bodyPr anchor="t">
            <a:normAutofit/>
          </a:bodyPr>
          <a:lstStyle>
            <a:lvl1pPr marL="0" indent="0" algn="ctr">
              <a:buNone/>
              <a:defRPr sz="1400"/>
            </a:lvl1pPr>
          </a:lstStyle>
          <a:p>
            <a:pPr lvl="0"/>
            <a:r>
              <a:rPr lang="en-US" noProof="0"/>
              <a:t>Click to edit Master text styles</a:t>
            </a:r>
          </a:p>
        </p:txBody>
      </p:sp>
      <p:sp>
        <p:nvSpPr>
          <p:cNvPr id="12"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668543" y="358610"/>
            <a:ext cx="10854914" cy="804759"/>
          </a:xfrm>
        </p:spPr>
        <p:txBody>
          <a:bodyPr lIns="0" anchor="b">
            <a:normAutofit/>
          </a:bodyPr>
          <a:lstStyle>
            <a:lvl1pPr algn="ctr">
              <a:defRPr sz="4000" b="1"/>
            </a:lvl1pPr>
          </a:lstStyle>
          <a:p>
            <a:r>
              <a:rPr lang="en-US" noProof="0"/>
              <a:t>Click to Add Slide Title Here</a:t>
            </a:r>
          </a:p>
        </p:txBody>
      </p:sp>
      <p:sp>
        <p:nvSpPr>
          <p:cNvPr id="15"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668544" y="1489701"/>
            <a:ext cx="10854914" cy="731691"/>
          </a:xfrm>
        </p:spPr>
        <p:txBody>
          <a:bodyPr lIns="0">
            <a:noAutofit/>
          </a:bodyPr>
          <a:lstStyle>
            <a:lvl1pPr marL="0" indent="0" algn="ctr">
              <a:lnSpc>
                <a:spcPct val="100000"/>
              </a:lnSpc>
              <a:buNone/>
              <a:defRPr sz="1400">
                <a:latin typeface="+mj-lt"/>
                <a:cs typeface="Arial" panose="020B0604020202020204" pitchFamily="34" charset="0"/>
              </a:defRPr>
            </a:lvl1pPr>
          </a:lstStyle>
          <a:p>
            <a:pPr lvl="0"/>
            <a:r>
              <a:rPr lang="en-US" noProof="0"/>
              <a:t>Click to edit Master text styles</a:t>
            </a:r>
          </a:p>
        </p:txBody>
      </p:sp>
      <p:sp>
        <p:nvSpPr>
          <p:cNvPr id="17"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
        <p:nvSpPr>
          <p:cNvPr id="20" name="Oval 19">
            <a:extLst>
              <a:ext uri="{FF2B5EF4-FFF2-40B4-BE49-F238E27FC236}">
                <a16:creationId xmlns:a16="http://schemas.microsoft.com/office/drawing/2014/main" id="{7D7457D0-C252-49A3-9635-C29B38A49BDC}"/>
              </a:ext>
            </a:extLst>
          </p:cNvPr>
          <p:cNvSpPr/>
          <p:nvPr userDrawn="1"/>
        </p:nvSpPr>
        <p:spPr>
          <a:xfrm>
            <a:off x="1179625"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Oval 20">
            <a:extLst>
              <a:ext uri="{FF2B5EF4-FFF2-40B4-BE49-F238E27FC236}">
                <a16:creationId xmlns:a16="http://schemas.microsoft.com/office/drawing/2014/main" id="{566715FF-568E-4151-A75B-79EC2EC52AED}"/>
              </a:ext>
            </a:extLst>
          </p:cNvPr>
          <p:cNvSpPr/>
          <p:nvPr userDrawn="1"/>
        </p:nvSpPr>
        <p:spPr>
          <a:xfrm>
            <a:off x="4025670"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Oval 21">
            <a:extLst>
              <a:ext uri="{FF2B5EF4-FFF2-40B4-BE49-F238E27FC236}">
                <a16:creationId xmlns:a16="http://schemas.microsoft.com/office/drawing/2014/main" id="{EE41CAAB-44C4-48D7-80E1-3BF0D8006A5A}"/>
              </a:ext>
            </a:extLst>
          </p:cNvPr>
          <p:cNvSpPr/>
          <p:nvPr userDrawn="1"/>
        </p:nvSpPr>
        <p:spPr>
          <a:xfrm>
            <a:off x="6871715"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Oval 22">
            <a:extLst>
              <a:ext uri="{FF2B5EF4-FFF2-40B4-BE49-F238E27FC236}">
                <a16:creationId xmlns:a16="http://schemas.microsoft.com/office/drawing/2014/main" id="{3251A171-181E-416A-9BB8-F6DBEB470707}"/>
              </a:ext>
            </a:extLst>
          </p:cNvPr>
          <p:cNvSpPr/>
          <p:nvPr userDrawn="1"/>
        </p:nvSpPr>
        <p:spPr>
          <a:xfrm>
            <a:off x="9717761"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Picture Placeholder 3">
            <a:extLst>
              <a:ext uri="{FF2B5EF4-FFF2-40B4-BE49-F238E27FC236}">
                <a16:creationId xmlns:a16="http://schemas.microsoft.com/office/drawing/2014/main" id="{FE6EF7CF-2190-49FE-8BAE-D2863ECD5CAD}"/>
              </a:ext>
            </a:extLst>
          </p:cNvPr>
          <p:cNvSpPr>
            <a:spLocks noGrp="1"/>
          </p:cNvSpPr>
          <p:nvPr>
            <p:ph type="pic" sz="quarter" idx="21"/>
          </p:nvPr>
        </p:nvSpPr>
        <p:spPr>
          <a:xfrm>
            <a:off x="1395525" y="3263556"/>
            <a:ext cx="940316" cy="940316"/>
          </a:xfrm>
        </p:spPr>
        <p:txBody>
          <a:bodyPr anchor="t">
            <a:normAutofit/>
          </a:bodyPr>
          <a:lstStyle>
            <a:lvl1pPr marL="0" indent="0" algn="ctr">
              <a:buNone/>
              <a:defRPr sz="1200">
                <a:solidFill>
                  <a:schemeClr val="bg1"/>
                </a:solidFill>
              </a:defRPr>
            </a:lvl1pPr>
          </a:lstStyle>
          <a:p>
            <a:r>
              <a:rPr lang="en-US" noProof="0" dirty="0"/>
              <a:t>Click icon to add picture</a:t>
            </a:r>
          </a:p>
        </p:txBody>
      </p:sp>
      <p:sp>
        <p:nvSpPr>
          <p:cNvPr id="25" name="Picture Placeholder 3">
            <a:extLst>
              <a:ext uri="{FF2B5EF4-FFF2-40B4-BE49-F238E27FC236}">
                <a16:creationId xmlns:a16="http://schemas.microsoft.com/office/drawing/2014/main" id="{47D99824-ECF4-4A44-A7CE-84F3AC262C34}"/>
              </a:ext>
            </a:extLst>
          </p:cNvPr>
          <p:cNvSpPr>
            <a:spLocks noGrp="1"/>
          </p:cNvSpPr>
          <p:nvPr>
            <p:ph type="pic" sz="quarter" idx="22"/>
          </p:nvPr>
        </p:nvSpPr>
        <p:spPr>
          <a:xfrm>
            <a:off x="4214925" y="3263556"/>
            <a:ext cx="940316" cy="940316"/>
          </a:xfrm>
        </p:spPr>
        <p:txBody>
          <a:bodyPr anchor="t">
            <a:normAutofit/>
          </a:bodyPr>
          <a:lstStyle>
            <a:lvl1pPr marL="0" indent="0" algn="ctr">
              <a:buNone/>
              <a:defRPr sz="1200">
                <a:solidFill>
                  <a:schemeClr val="bg1"/>
                </a:solidFill>
              </a:defRPr>
            </a:lvl1pPr>
          </a:lstStyle>
          <a:p>
            <a:r>
              <a:rPr lang="en-US" noProof="0" dirty="0"/>
              <a:t>Click icon to add picture</a:t>
            </a:r>
          </a:p>
        </p:txBody>
      </p:sp>
      <p:sp>
        <p:nvSpPr>
          <p:cNvPr id="26" name="Picture Placeholder 3">
            <a:extLst>
              <a:ext uri="{FF2B5EF4-FFF2-40B4-BE49-F238E27FC236}">
                <a16:creationId xmlns:a16="http://schemas.microsoft.com/office/drawing/2014/main" id="{F1AE9D02-1431-4CC3-8919-5D21732C45C5}"/>
              </a:ext>
            </a:extLst>
          </p:cNvPr>
          <p:cNvSpPr>
            <a:spLocks noGrp="1"/>
          </p:cNvSpPr>
          <p:nvPr>
            <p:ph type="pic" sz="quarter" idx="23"/>
          </p:nvPr>
        </p:nvSpPr>
        <p:spPr>
          <a:xfrm>
            <a:off x="7097825" y="3263556"/>
            <a:ext cx="940316" cy="940316"/>
          </a:xfrm>
        </p:spPr>
        <p:txBody>
          <a:bodyPr anchor="t">
            <a:normAutofit/>
          </a:bodyPr>
          <a:lstStyle>
            <a:lvl1pPr marL="0" indent="0" algn="ctr">
              <a:buNone/>
              <a:defRPr sz="1200">
                <a:solidFill>
                  <a:schemeClr val="bg1"/>
                </a:solidFill>
              </a:defRPr>
            </a:lvl1pPr>
          </a:lstStyle>
          <a:p>
            <a:r>
              <a:rPr lang="en-US" noProof="0" dirty="0"/>
              <a:t>Click icon to add picture</a:t>
            </a:r>
          </a:p>
        </p:txBody>
      </p:sp>
      <p:sp>
        <p:nvSpPr>
          <p:cNvPr id="27" name="Picture Placeholder 3">
            <a:extLst>
              <a:ext uri="{FF2B5EF4-FFF2-40B4-BE49-F238E27FC236}">
                <a16:creationId xmlns:a16="http://schemas.microsoft.com/office/drawing/2014/main" id="{69207058-4EB8-4D3C-B236-53DC24F30D93}"/>
              </a:ext>
            </a:extLst>
          </p:cNvPr>
          <p:cNvSpPr>
            <a:spLocks noGrp="1"/>
          </p:cNvSpPr>
          <p:nvPr>
            <p:ph type="pic" sz="quarter" idx="24"/>
          </p:nvPr>
        </p:nvSpPr>
        <p:spPr>
          <a:xfrm>
            <a:off x="9955325" y="3263556"/>
            <a:ext cx="940316" cy="940316"/>
          </a:xfrm>
        </p:spPr>
        <p:txBody>
          <a:bodyPr anchor="t">
            <a:normAutofit/>
          </a:bodyPr>
          <a:lstStyle>
            <a:lvl1pPr marL="0" indent="0" algn="ctr">
              <a:buNone/>
              <a:defRPr sz="1200">
                <a:solidFill>
                  <a:schemeClr val="bg1"/>
                </a:solidFill>
              </a:defRPr>
            </a:lvl1pPr>
          </a:lstStyle>
          <a:p>
            <a:r>
              <a:rPr lang="en-US" noProof="0" dirty="0"/>
              <a:t>Click icon to add picture</a:t>
            </a:r>
          </a:p>
        </p:txBody>
      </p:sp>
    </p:spTree>
    <p:extLst>
      <p:ext uri="{BB962C8B-B14F-4D97-AF65-F5344CB8AC3E}">
        <p14:creationId xmlns:p14="http://schemas.microsoft.com/office/powerpoint/2010/main" val="2620055036"/>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Image and Content">
    <p:spTree>
      <p:nvGrpSpPr>
        <p:cNvPr id="1" name=""/>
        <p:cNvGrpSpPr/>
        <p:nvPr/>
      </p:nvGrpSpPr>
      <p:grpSpPr>
        <a:xfrm>
          <a:off x="0" y="0"/>
          <a:ext cx="0" cy="0"/>
          <a:chOff x="0" y="0"/>
          <a:chExt cx="0" cy="0"/>
        </a:xfrm>
      </p:grpSpPr>
      <p:sp>
        <p:nvSpPr>
          <p:cNvPr id="7" name="Rectangle 6" title="Decorative">
            <a:extLst>
              <a:ext uri="{FF2B5EF4-FFF2-40B4-BE49-F238E27FC236}">
                <a16:creationId xmlns:a16="http://schemas.microsoft.com/office/drawing/2014/main" id="{BC0DB138-926E-4EF2-BFC2-93D610E35703}"/>
              </a:ext>
            </a:extLst>
          </p:cNvPr>
          <p:cNvSpPr/>
          <p:nvPr userDrawn="1"/>
        </p:nvSpPr>
        <p:spPr>
          <a:xfrm>
            <a:off x="6134100" y="0"/>
            <a:ext cx="6057900" cy="6857995"/>
          </a:xfrm>
          <a:prstGeom prst="rect">
            <a:avLst/>
          </a:prstGeom>
          <a:solidFill>
            <a:srgbClr val="DFE3E9"/>
          </a:solidFill>
        </p:spPr>
        <p:txBody>
          <a:bodyPr vert="horz" lIns="1296000" tIns="45720" rIns="432000" bIns="45720" rtlCol="0" anchor="ctr">
            <a:normAutofit/>
          </a:bodyPr>
          <a:lstStyle/>
          <a:p>
            <a:pPr lvl="0" indent="0">
              <a:lnSpc>
                <a:spcPct val="100000"/>
              </a:lnSpc>
              <a:spcBef>
                <a:spcPts val="1000"/>
              </a:spcBef>
              <a:buFontTx/>
              <a:buNone/>
            </a:pPr>
            <a:endParaRPr lang="en-US" sz="1400" b="0" i="0" spc="0" noProof="0" dirty="0">
              <a:solidFill>
                <a:schemeClr val="tx2"/>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2234610"/>
            <a:ext cx="4008437" cy="1395208"/>
          </a:xfrm>
        </p:spPr>
        <p:txBody>
          <a:bodyPr lIns="0" anchor="b"/>
          <a:lstStyle>
            <a:lvl1pPr>
              <a:defRPr b="1"/>
            </a:lvl1pPr>
          </a:lstStyle>
          <a:p>
            <a:r>
              <a:rPr lang="en-US" noProof="0"/>
              <a:t>Click to Add Slide Title Here</a:t>
            </a:r>
          </a:p>
        </p:txBody>
      </p:sp>
      <p:sp>
        <p:nvSpPr>
          <p:cNvPr id="17"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3695479"/>
            <a:ext cx="4008437" cy="602887"/>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6" name="Picture Placeholder 5" title="Decorative">
            <a:extLst>
              <a:ext uri="{FF2B5EF4-FFF2-40B4-BE49-F238E27FC236}">
                <a16:creationId xmlns:a16="http://schemas.microsoft.com/office/drawing/2014/main" id="{8C7AA169-6546-4620-BD7B-7B36553C28F7}"/>
              </a:ext>
            </a:extLst>
          </p:cNvPr>
          <p:cNvSpPr>
            <a:spLocks noGrp="1"/>
          </p:cNvSpPr>
          <p:nvPr>
            <p:ph type="pic" sz="quarter" idx="13"/>
          </p:nvPr>
        </p:nvSpPr>
        <p:spPr>
          <a:xfrm>
            <a:off x="6602922" y="954224"/>
            <a:ext cx="973759" cy="973759"/>
          </a:xfrm>
          <a:prstGeom prst="ellipse">
            <a:avLst/>
          </a:prstGeom>
          <a:noFill/>
          <a:ln w="38100">
            <a:noFill/>
          </a:ln>
        </p:spPr>
        <p:txBody>
          <a:bodyPr>
            <a:normAutofit/>
          </a:bodyPr>
          <a:lstStyle>
            <a:lvl1pPr>
              <a:defRPr sz="800"/>
            </a:lvl1pPr>
          </a:lstStyle>
          <a:p>
            <a:r>
              <a:rPr lang="en-US" noProof="0" dirty="0"/>
              <a:t>Click icon to add picture</a:t>
            </a:r>
          </a:p>
        </p:txBody>
      </p:sp>
      <p:sp>
        <p:nvSpPr>
          <p:cNvPr id="11" name="Picture Placeholder 5" title="Decorative">
            <a:extLst>
              <a:ext uri="{FF2B5EF4-FFF2-40B4-BE49-F238E27FC236}">
                <a16:creationId xmlns:a16="http://schemas.microsoft.com/office/drawing/2014/main" id="{CE9C16DA-A24B-4516-BCC8-C747730478D8}"/>
              </a:ext>
            </a:extLst>
          </p:cNvPr>
          <p:cNvSpPr>
            <a:spLocks noGrp="1"/>
          </p:cNvSpPr>
          <p:nvPr>
            <p:ph type="pic" sz="quarter" idx="14"/>
          </p:nvPr>
        </p:nvSpPr>
        <p:spPr>
          <a:xfrm>
            <a:off x="6602922" y="2245735"/>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a:r>
              <a:rPr lang="en-US" noProof="0" dirty="0"/>
              <a:t>Click icon to add picture</a:t>
            </a:r>
          </a:p>
        </p:txBody>
      </p:sp>
      <p:sp>
        <p:nvSpPr>
          <p:cNvPr id="13" name="Picture Placeholder 5" title="Decorative">
            <a:extLst>
              <a:ext uri="{FF2B5EF4-FFF2-40B4-BE49-F238E27FC236}">
                <a16:creationId xmlns:a16="http://schemas.microsoft.com/office/drawing/2014/main" id="{A498122E-BB6F-4765-B85E-6410B9CE17AC}"/>
              </a:ext>
            </a:extLst>
          </p:cNvPr>
          <p:cNvSpPr>
            <a:spLocks noGrp="1"/>
          </p:cNvSpPr>
          <p:nvPr>
            <p:ph type="pic" sz="quarter" idx="15"/>
          </p:nvPr>
        </p:nvSpPr>
        <p:spPr>
          <a:xfrm>
            <a:off x="6602922" y="3537246"/>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a:r>
              <a:rPr lang="en-US" noProof="0" dirty="0"/>
              <a:t>Click icon to add picture</a:t>
            </a:r>
          </a:p>
        </p:txBody>
      </p:sp>
      <p:sp>
        <p:nvSpPr>
          <p:cNvPr id="14" name="Picture Placeholder 5" title="Decorative">
            <a:extLst>
              <a:ext uri="{FF2B5EF4-FFF2-40B4-BE49-F238E27FC236}">
                <a16:creationId xmlns:a16="http://schemas.microsoft.com/office/drawing/2014/main" id="{D19B2F25-5E98-4166-8476-BE599D16121D}"/>
              </a:ext>
            </a:extLst>
          </p:cNvPr>
          <p:cNvSpPr>
            <a:spLocks noGrp="1"/>
          </p:cNvSpPr>
          <p:nvPr>
            <p:ph type="pic" sz="quarter" idx="16"/>
          </p:nvPr>
        </p:nvSpPr>
        <p:spPr>
          <a:xfrm>
            <a:off x="6602922" y="4828757"/>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a:r>
              <a:rPr lang="en-US" noProof="0" dirty="0"/>
              <a:t>Click icon to add picture</a:t>
            </a:r>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74809"/>
            <a:ext cx="3977648" cy="731694"/>
          </a:xfrm>
        </p:spPr>
        <p:txBody>
          <a:bodyPr anchor="ctr">
            <a:normAutofit/>
          </a:bodyPr>
          <a:lstStyle>
            <a:lvl1pPr marL="0" indent="0">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anchor="ctr">
            <a:normAutofit/>
          </a:bodyPr>
          <a:lstStyle>
            <a:lvl1pPr marL="0" indent="0">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anchor="ctr">
            <a:normAutofit/>
          </a:bodyPr>
          <a:lstStyle>
            <a:lvl1pPr marL="0" indent="0">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anchor="ctr">
            <a:normAutofit/>
          </a:bodyPr>
          <a:lstStyle>
            <a:lvl1pPr marL="0" indent="0">
              <a:buNone/>
              <a:defRPr sz="1400"/>
            </a:lvl1pPr>
          </a:lstStyle>
          <a:p>
            <a:pPr lvl="0"/>
            <a:r>
              <a:rPr lang="en-US" noProof="0"/>
              <a:t>Click to edit Master text styles</a:t>
            </a:r>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3276108"/>
            <a:ext cx="0" cy="2188805"/>
          </a:xfrm>
          <a:prstGeom prst="line">
            <a:avLst/>
          </a:prstGeom>
          <a:ln w="76200">
            <a:solidFill>
              <a:schemeClr val="accent4"/>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4194667956"/>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3" name="Rectangle 2" title="Decorative"/>
          <p:cNvSpPr/>
          <p:nvPr userDrawn="1"/>
        </p:nvSpPr>
        <p:spPr>
          <a:xfrm>
            <a:off x="0" y="0"/>
            <a:ext cx="12192000" cy="28096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8FBBE79-9A2D-485C-A5FF-D6F6AFD2AFC3}"/>
              </a:ext>
            </a:extLst>
          </p:cNvPr>
          <p:cNvSpPr>
            <a:spLocks noGrp="1"/>
          </p:cNvSpPr>
          <p:nvPr>
            <p:ph type="title"/>
          </p:nvPr>
        </p:nvSpPr>
        <p:spPr>
          <a:xfrm>
            <a:off x="1513581" y="597067"/>
            <a:ext cx="8768625" cy="1149325"/>
          </a:xfrm>
        </p:spPr>
        <p:txBody>
          <a:bodyPr lIns="0"/>
          <a:lstStyle>
            <a:lvl1pPr algn="ctr">
              <a:defRPr>
                <a:solidFill>
                  <a:schemeClr val="bg1"/>
                </a:solidFill>
              </a:defRPr>
            </a:lvl1pPr>
          </a:lstStyle>
          <a:p>
            <a:r>
              <a:rPr lang="en-US"/>
              <a:t>Click to edit Master title style</a:t>
            </a:r>
            <a:endParaRPr lang="en-US" dirty="0"/>
          </a:p>
        </p:txBody>
      </p:sp>
      <p:sp>
        <p:nvSpPr>
          <p:cNvPr id="5" name="Picture Placeholder 4" title="Decorative">
            <a:extLst>
              <a:ext uri="{FF2B5EF4-FFF2-40B4-BE49-F238E27FC236}">
                <a16:creationId xmlns:a16="http://schemas.microsoft.com/office/drawing/2014/main" id="{0D8C8A61-C19F-4EF6-A991-5B6EFC5F7AFB}"/>
              </a:ext>
            </a:extLst>
          </p:cNvPr>
          <p:cNvSpPr>
            <a:spLocks noGrp="1"/>
          </p:cNvSpPr>
          <p:nvPr>
            <p:ph type="pic" sz="quarter" idx="11"/>
          </p:nvPr>
        </p:nvSpPr>
        <p:spPr>
          <a:xfrm>
            <a:off x="1038871" y="3050995"/>
            <a:ext cx="1643384" cy="1643384"/>
          </a:xfrm>
          <a:prstGeom prst="rect">
            <a:avLst/>
          </a:prstGeom>
        </p:spPr>
        <p:txBody>
          <a:bodyPr/>
          <a:lstStyle/>
          <a:p>
            <a:r>
              <a:rPr lang="en-US" dirty="0"/>
              <a:t>Click icon to add picture</a:t>
            </a:r>
          </a:p>
        </p:txBody>
      </p:sp>
      <p:sp>
        <p:nvSpPr>
          <p:cNvPr id="6" name="Picture Placeholder 4" title="Decorative">
            <a:extLst>
              <a:ext uri="{FF2B5EF4-FFF2-40B4-BE49-F238E27FC236}">
                <a16:creationId xmlns:a16="http://schemas.microsoft.com/office/drawing/2014/main" id="{FB28CC40-CBF3-4E1C-841D-45C7739F95EE}"/>
              </a:ext>
            </a:extLst>
          </p:cNvPr>
          <p:cNvSpPr>
            <a:spLocks noGrp="1"/>
          </p:cNvSpPr>
          <p:nvPr>
            <p:ph type="pic" sz="quarter" idx="12"/>
          </p:nvPr>
        </p:nvSpPr>
        <p:spPr>
          <a:xfrm>
            <a:off x="3842264" y="3050995"/>
            <a:ext cx="1643384" cy="1643384"/>
          </a:xfrm>
          <a:prstGeom prst="rect">
            <a:avLst/>
          </a:prstGeom>
        </p:spPr>
        <p:txBody>
          <a:bodyPr/>
          <a:lstStyle/>
          <a:p>
            <a:r>
              <a:rPr lang="en-US" dirty="0"/>
              <a:t>Click icon to add picture</a:t>
            </a:r>
          </a:p>
        </p:txBody>
      </p:sp>
      <p:sp>
        <p:nvSpPr>
          <p:cNvPr id="7" name="Picture Placeholder 4" title="Decorative">
            <a:extLst>
              <a:ext uri="{FF2B5EF4-FFF2-40B4-BE49-F238E27FC236}">
                <a16:creationId xmlns:a16="http://schemas.microsoft.com/office/drawing/2014/main" id="{12606688-9042-46BE-82EA-2A9034C21250}"/>
              </a:ext>
            </a:extLst>
          </p:cNvPr>
          <p:cNvSpPr>
            <a:spLocks noGrp="1"/>
          </p:cNvSpPr>
          <p:nvPr>
            <p:ph type="pic" sz="quarter" idx="13"/>
          </p:nvPr>
        </p:nvSpPr>
        <p:spPr>
          <a:xfrm>
            <a:off x="6645657" y="3061267"/>
            <a:ext cx="1643384" cy="1643384"/>
          </a:xfrm>
          <a:prstGeom prst="rect">
            <a:avLst/>
          </a:prstGeom>
        </p:spPr>
        <p:txBody>
          <a:bodyPr/>
          <a:lstStyle/>
          <a:p>
            <a:r>
              <a:rPr lang="en-US" dirty="0"/>
              <a:t>Click icon to add picture</a:t>
            </a:r>
          </a:p>
        </p:txBody>
      </p:sp>
      <p:sp>
        <p:nvSpPr>
          <p:cNvPr id="8" name="Picture Placeholder 4" title="Decorative">
            <a:extLst>
              <a:ext uri="{FF2B5EF4-FFF2-40B4-BE49-F238E27FC236}">
                <a16:creationId xmlns:a16="http://schemas.microsoft.com/office/drawing/2014/main" id="{94A72397-DF36-48ED-9888-0827D143B9BE}"/>
              </a:ext>
            </a:extLst>
          </p:cNvPr>
          <p:cNvSpPr>
            <a:spLocks noGrp="1"/>
          </p:cNvSpPr>
          <p:nvPr>
            <p:ph type="pic" sz="quarter" idx="14"/>
          </p:nvPr>
        </p:nvSpPr>
        <p:spPr>
          <a:xfrm>
            <a:off x="9449049" y="3061267"/>
            <a:ext cx="1643384" cy="1643384"/>
          </a:xfrm>
          <a:prstGeom prst="rect">
            <a:avLst/>
          </a:prstGeom>
        </p:spPr>
        <p:txBody>
          <a:bodyPr/>
          <a:lstStyle/>
          <a:p>
            <a:r>
              <a:rPr lang="en-US" dirty="0"/>
              <a:t>Click icon to add picture</a:t>
            </a:r>
          </a:p>
        </p:txBody>
      </p:sp>
      <p:sp>
        <p:nvSpPr>
          <p:cNvPr id="9" name="Text Placeholder 6">
            <a:extLst>
              <a:ext uri="{FF2B5EF4-FFF2-40B4-BE49-F238E27FC236}">
                <a16:creationId xmlns:a16="http://schemas.microsoft.com/office/drawing/2014/main" id="{DD736A8B-DD51-4DE5-A500-3F2E06CA9E12}"/>
              </a:ext>
            </a:extLst>
          </p:cNvPr>
          <p:cNvSpPr>
            <a:spLocks noGrp="1"/>
          </p:cNvSpPr>
          <p:nvPr>
            <p:ph type="body" sz="quarter" idx="15"/>
          </p:nvPr>
        </p:nvSpPr>
        <p:spPr>
          <a:xfrm>
            <a:off x="604711" y="527200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10" name="Text Placeholder 6">
            <a:extLst>
              <a:ext uri="{FF2B5EF4-FFF2-40B4-BE49-F238E27FC236}">
                <a16:creationId xmlns:a16="http://schemas.microsoft.com/office/drawing/2014/main" id="{088F0D2C-15BE-4CDF-B390-80500DDD7436}"/>
              </a:ext>
            </a:extLst>
          </p:cNvPr>
          <p:cNvSpPr>
            <a:spLocks noGrp="1"/>
          </p:cNvSpPr>
          <p:nvPr>
            <p:ph type="body" sz="quarter" idx="16" hasCustomPrompt="1"/>
          </p:nvPr>
        </p:nvSpPr>
        <p:spPr>
          <a:xfrm>
            <a:off x="604711" y="479147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dirty="0"/>
              <a:t>ADD NAME HERE</a:t>
            </a:r>
          </a:p>
        </p:txBody>
      </p:sp>
      <p:sp>
        <p:nvSpPr>
          <p:cNvPr id="11" name="Text Placeholder 6">
            <a:extLst>
              <a:ext uri="{FF2B5EF4-FFF2-40B4-BE49-F238E27FC236}">
                <a16:creationId xmlns:a16="http://schemas.microsoft.com/office/drawing/2014/main" id="{BC14EC5C-D80F-42F2-A5F0-D4F07AADAECE}"/>
              </a:ext>
            </a:extLst>
          </p:cNvPr>
          <p:cNvSpPr>
            <a:spLocks noGrp="1"/>
          </p:cNvSpPr>
          <p:nvPr>
            <p:ph type="body" sz="quarter" idx="17"/>
          </p:nvPr>
        </p:nvSpPr>
        <p:spPr>
          <a:xfrm>
            <a:off x="3410942" y="527200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12" name="Text Placeholder 6">
            <a:extLst>
              <a:ext uri="{FF2B5EF4-FFF2-40B4-BE49-F238E27FC236}">
                <a16:creationId xmlns:a16="http://schemas.microsoft.com/office/drawing/2014/main" id="{235DD3B7-76E7-45B9-B75B-30D7AFC8EE6C}"/>
              </a:ext>
            </a:extLst>
          </p:cNvPr>
          <p:cNvSpPr>
            <a:spLocks noGrp="1"/>
          </p:cNvSpPr>
          <p:nvPr>
            <p:ph type="body" sz="quarter" idx="18" hasCustomPrompt="1"/>
          </p:nvPr>
        </p:nvSpPr>
        <p:spPr>
          <a:xfrm>
            <a:off x="3410942" y="479147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dirty="0"/>
              <a:t>ADD NAME HERE</a:t>
            </a:r>
          </a:p>
        </p:txBody>
      </p:sp>
      <p:sp>
        <p:nvSpPr>
          <p:cNvPr id="17" name="Text Placeholder 6">
            <a:extLst>
              <a:ext uri="{FF2B5EF4-FFF2-40B4-BE49-F238E27FC236}">
                <a16:creationId xmlns:a16="http://schemas.microsoft.com/office/drawing/2014/main" id="{5A499762-AEDB-43BC-89CC-CC0602BEAF73}"/>
              </a:ext>
            </a:extLst>
          </p:cNvPr>
          <p:cNvSpPr>
            <a:spLocks noGrp="1"/>
          </p:cNvSpPr>
          <p:nvPr>
            <p:ph type="body" sz="quarter" idx="23"/>
          </p:nvPr>
        </p:nvSpPr>
        <p:spPr>
          <a:xfrm>
            <a:off x="6217173" y="528227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18" name="Text Placeholder 6">
            <a:extLst>
              <a:ext uri="{FF2B5EF4-FFF2-40B4-BE49-F238E27FC236}">
                <a16:creationId xmlns:a16="http://schemas.microsoft.com/office/drawing/2014/main" id="{880EDD7E-326D-47DC-B58D-88ECE1D00F94}"/>
              </a:ext>
            </a:extLst>
          </p:cNvPr>
          <p:cNvSpPr>
            <a:spLocks noGrp="1"/>
          </p:cNvSpPr>
          <p:nvPr>
            <p:ph type="body" sz="quarter" idx="24" hasCustomPrompt="1"/>
          </p:nvPr>
        </p:nvSpPr>
        <p:spPr>
          <a:xfrm>
            <a:off x="6217173" y="480174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dirty="0"/>
              <a:t>ADD NAME HERE</a:t>
            </a:r>
          </a:p>
        </p:txBody>
      </p:sp>
      <p:sp>
        <p:nvSpPr>
          <p:cNvPr id="19" name="Text Placeholder 6">
            <a:extLst>
              <a:ext uri="{FF2B5EF4-FFF2-40B4-BE49-F238E27FC236}">
                <a16:creationId xmlns:a16="http://schemas.microsoft.com/office/drawing/2014/main" id="{DB92C933-F978-486C-A305-0BAC73E0F152}"/>
              </a:ext>
            </a:extLst>
          </p:cNvPr>
          <p:cNvSpPr>
            <a:spLocks noGrp="1"/>
          </p:cNvSpPr>
          <p:nvPr>
            <p:ph type="body" sz="quarter" idx="25"/>
          </p:nvPr>
        </p:nvSpPr>
        <p:spPr>
          <a:xfrm>
            <a:off x="9023403" y="528227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20" name="Text Placeholder 6">
            <a:extLst>
              <a:ext uri="{FF2B5EF4-FFF2-40B4-BE49-F238E27FC236}">
                <a16:creationId xmlns:a16="http://schemas.microsoft.com/office/drawing/2014/main" id="{B18BFAE0-942E-42DB-BD07-596D50E07E37}"/>
              </a:ext>
            </a:extLst>
          </p:cNvPr>
          <p:cNvSpPr>
            <a:spLocks noGrp="1"/>
          </p:cNvSpPr>
          <p:nvPr>
            <p:ph type="body" sz="quarter" idx="26" hasCustomPrompt="1"/>
          </p:nvPr>
        </p:nvSpPr>
        <p:spPr>
          <a:xfrm>
            <a:off x="9023403" y="480174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dirty="0"/>
              <a:t>ADD NAME HERE</a:t>
            </a:r>
          </a:p>
        </p:txBody>
      </p:sp>
      <p:sp>
        <p:nvSpPr>
          <p:cNvPr id="21"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759266"/>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solidFill>
                <a:schemeClr val="bg1"/>
              </a:solidFill>
            </a:endParaRPr>
          </a:p>
        </p:txBody>
      </p:sp>
    </p:spTree>
    <p:extLst>
      <p:ext uri="{BB962C8B-B14F-4D97-AF65-F5344CB8AC3E}">
        <p14:creationId xmlns:p14="http://schemas.microsoft.com/office/powerpoint/2010/main" val="6877645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4" name="Rectangle 3" title="Decorative"/>
          <p:cNvSpPr/>
          <p:nvPr userDrawn="1"/>
        </p:nvSpPr>
        <p:spPr>
          <a:xfrm>
            <a:off x="0" y="1964267"/>
            <a:ext cx="3052729" cy="24435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title="Decorative"/>
          <p:cNvSpPr/>
          <p:nvPr userDrawn="1"/>
        </p:nvSpPr>
        <p:spPr>
          <a:xfrm>
            <a:off x="6092848" y="1964267"/>
            <a:ext cx="3052729" cy="244350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title="Decorative"/>
          <p:cNvSpPr/>
          <p:nvPr userDrawn="1"/>
        </p:nvSpPr>
        <p:spPr>
          <a:xfrm>
            <a:off x="9139272" y="4414498"/>
            <a:ext cx="3052729" cy="2443502"/>
          </a:xfrm>
          <a:prstGeom prst="rect">
            <a:avLst/>
          </a:pr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8FBBE79-9A2D-485C-A5FF-D6F6AFD2AFC3}"/>
              </a:ext>
            </a:extLst>
          </p:cNvPr>
          <p:cNvSpPr>
            <a:spLocks noGrp="1"/>
          </p:cNvSpPr>
          <p:nvPr userDrawn="1">
            <p:ph type="title"/>
          </p:nvPr>
        </p:nvSpPr>
        <p:spPr>
          <a:xfrm>
            <a:off x="2106887" y="616350"/>
            <a:ext cx="7978227" cy="1062602"/>
          </a:xfrm>
        </p:spPr>
        <p:txBody>
          <a:bodyPr lIns="0"/>
          <a:lstStyle>
            <a:lvl1pPr algn="ctr">
              <a:defRPr>
                <a:solidFill>
                  <a:schemeClr val="tx2"/>
                </a:solidFill>
              </a:defRPr>
            </a:lvl1pPr>
          </a:lstStyle>
          <a:p>
            <a:r>
              <a:rPr lang="en-US"/>
              <a:t>Click to edit Master title style</a:t>
            </a:r>
            <a:endParaRPr lang="en-US" dirty="0"/>
          </a:p>
        </p:txBody>
      </p:sp>
      <p:sp>
        <p:nvSpPr>
          <p:cNvPr id="30" name="Picture Placeholder 4" title="Decorative">
            <a:extLst>
              <a:ext uri="{FF2B5EF4-FFF2-40B4-BE49-F238E27FC236}">
                <a16:creationId xmlns:a16="http://schemas.microsoft.com/office/drawing/2014/main" id="{0D8C8A61-C19F-4EF6-A991-5B6EFC5F7AFB}"/>
              </a:ext>
            </a:extLst>
          </p:cNvPr>
          <p:cNvSpPr>
            <a:spLocks noGrp="1"/>
          </p:cNvSpPr>
          <p:nvPr>
            <p:ph type="pic" sz="quarter" idx="11"/>
          </p:nvPr>
        </p:nvSpPr>
        <p:spPr>
          <a:xfrm>
            <a:off x="0" y="4416552"/>
            <a:ext cx="3054096" cy="2441448"/>
          </a:xfrm>
          <a:prstGeom prst="rect">
            <a:avLst/>
          </a:prstGeom>
        </p:spPr>
        <p:txBody>
          <a:bodyPr>
            <a:normAutofit/>
          </a:bodyPr>
          <a:lstStyle>
            <a:lvl1pPr algn="ctr">
              <a:defRPr sz="1600"/>
            </a:lvl1pPr>
          </a:lstStyle>
          <a:p>
            <a:r>
              <a:rPr lang="en-US" dirty="0"/>
              <a:t>Click icon to add picture</a:t>
            </a:r>
          </a:p>
        </p:txBody>
      </p:sp>
      <p:sp>
        <p:nvSpPr>
          <p:cNvPr id="32" name="Picture Placeholder 4" title="Decorative">
            <a:extLst>
              <a:ext uri="{FF2B5EF4-FFF2-40B4-BE49-F238E27FC236}">
                <a16:creationId xmlns:a16="http://schemas.microsoft.com/office/drawing/2014/main" id="{12606688-9042-46BE-82EA-2A9034C21250}"/>
              </a:ext>
            </a:extLst>
          </p:cNvPr>
          <p:cNvSpPr>
            <a:spLocks noGrp="1"/>
          </p:cNvSpPr>
          <p:nvPr>
            <p:ph type="pic" sz="quarter" idx="13"/>
          </p:nvPr>
        </p:nvSpPr>
        <p:spPr>
          <a:xfrm>
            <a:off x="3046424" y="1964267"/>
            <a:ext cx="3054096" cy="2441448"/>
          </a:xfrm>
          <a:prstGeom prst="rect">
            <a:avLst/>
          </a:prstGeom>
        </p:spPr>
        <p:txBody>
          <a:bodyPr>
            <a:normAutofit/>
          </a:bodyPr>
          <a:lstStyle>
            <a:lvl1pPr algn="ctr">
              <a:defRPr sz="1600"/>
            </a:lvl1pPr>
          </a:lstStyle>
          <a:p>
            <a:r>
              <a:rPr lang="en-US" dirty="0"/>
              <a:t>Click icon to add picture</a:t>
            </a:r>
          </a:p>
        </p:txBody>
      </p:sp>
      <p:sp>
        <p:nvSpPr>
          <p:cNvPr id="33" name="Picture Placeholder 4" title="Decorative">
            <a:extLst>
              <a:ext uri="{FF2B5EF4-FFF2-40B4-BE49-F238E27FC236}">
                <a16:creationId xmlns:a16="http://schemas.microsoft.com/office/drawing/2014/main" id="{94A72397-DF36-48ED-9888-0827D143B9BE}"/>
              </a:ext>
            </a:extLst>
          </p:cNvPr>
          <p:cNvSpPr>
            <a:spLocks noGrp="1"/>
          </p:cNvSpPr>
          <p:nvPr>
            <p:ph type="pic" sz="quarter" idx="14"/>
          </p:nvPr>
        </p:nvSpPr>
        <p:spPr>
          <a:xfrm>
            <a:off x="9137904" y="1964267"/>
            <a:ext cx="3054096" cy="2441448"/>
          </a:xfrm>
          <a:prstGeom prst="rect">
            <a:avLst/>
          </a:prstGeom>
        </p:spPr>
        <p:txBody>
          <a:bodyPr>
            <a:normAutofit/>
          </a:bodyPr>
          <a:lstStyle>
            <a:lvl1pPr algn="ctr">
              <a:defRPr sz="1600"/>
            </a:lvl1pPr>
          </a:lstStyle>
          <a:p>
            <a:r>
              <a:rPr lang="en-US" dirty="0"/>
              <a:t>Click icon to add picture</a:t>
            </a:r>
          </a:p>
        </p:txBody>
      </p:sp>
      <p:sp>
        <p:nvSpPr>
          <p:cNvPr id="26" name="Rectangle 25" title="Decorative"/>
          <p:cNvSpPr/>
          <p:nvPr userDrawn="1"/>
        </p:nvSpPr>
        <p:spPr>
          <a:xfrm>
            <a:off x="3046424" y="4414498"/>
            <a:ext cx="3052729" cy="24435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6">
            <a:extLst>
              <a:ext uri="{FF2B5EF4-FFF2-40B4-BE49-F238E27FC236}">
                <a16:creationId xmlns:a16="http://schemas.microsoft.com/office/drawing/2014/main" id="{DD736A8B-DD51-4DE5-A500-3F2E06CA9E12}"/>
              </a:ext>
            </a:extLst>
          </p:cNvPr>
          <p:cNvSpPr>
            <a:spLocks noGrp="1"/>
          </p:cNvSpPr>
          <p:nvPr userDrawn="1">
            <p:ph type="body" sz="quarter" idx="15"/>
          </p:nvPr>
        </p:nvSpPr>
        <p:spPr>
          <a:xfrm>
            <a:off x="264410" y="3652861"/>
            <a:ext cx="2517605" cy="484146"/>
          </a:xfrm>
        </p:spPr>
        <p:txBody>
          <a:bodyPr lIns="0">
            <a:noAutofit/>
          </a:bodyPr>
          <a:lstStyle>
            <a:lvl1pPr marL="0" indent="0" algn="ctr">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10" name="Text Placeholder 6">
            <a:extLst>
              <a:ext uri="{FF2B5EF4-FFF2-40B4-BE49-F238E27FC236}">
                <a16:creationId xmlns:a16="http://schemas.microsoft.com/office/drawing/2014/main" id="{088F0D2C-15BE-4CDF-B390-80500DDD7436}"/>
              </a:ext>
            </a:extLst>
          </p:cNvPr>
          <p:cNvSpPr>
            <a:spLocks noGrp="1"/>
          </p:cNvSpPr>
          <p:nvPr userDrawn="1">
            <p:ph type="body" sz="quarter" idx="16" hasCustomPrompt="1"/>
          </p:nvPr>
        </p:nvSpPr>
        <p:spPr>
          <a:xfrm>
            <a:off x="264410" y="3248535"/>
            <a:ext cx="2517605" cy="382749"/>
          </a:xfrm>
        </p:spPr>
        <p:txBody>
          <a:bodyPr lIns="0" anchor="b">
            <a:noAutofit/>
          </a:bodyPr>
          <a:lstStyle>
            <a:lvl1pPr marL="0" indent="0" algn="ctr">
              <a:buNone/>
              <a:defRPr sz="1600" b="1">
                <a:solidFill>
                  <a:schemeClr val="bg1"/>
                </a:solidFill>
                <a:latin typeface="+mj-lt"/>
                <a:cs typeface="Arial" panose="020B0604020202020204" pitchFamily="34" charset="0"/>
              </a:defRPr>
            </a:lvl1pPr>
          </a:lstStyle>
          <a:p>
            <a:pPr lvl="0"/>
            <a:r>
              <a:rPr lang="en-US" dirty="0"/>
              <a:t>ADD NAME HERE</a:t>
            </a:r>
          </a:p>
        </p:txBody>
      </p:sp>
      <p:sp>
        <p:nvSpPr>
          <p:cNvPr id="11" name="Text Placeholder 6">
            <a:extLst>
              <a:ext uri="{FF2B5EF4-FFF2-40B4-BE49-F238E27FC236}">
                <a16:creationId xmlns:a16="http://schemas.microsoft.com/office/drawing/2014/main" id="{BC14EC5C-D80F-42F2-A5F0-D4F07AADAECE}"/>
              </a:ext>
            </a:extLst>
          </p:cNvPr>
          <p:cNvSpPr>
            <a:spLocks noGrp="1"/>
          </p:cNvSpPr>
          <p:nvPr userDrawn="1">
            <p:ph type="body" sz="quarter" idx="17"/>
          </p:nvPr>
        </p:nvSpPr>
        <p:spPr>
          <a:xfrm>
            <a:off x="6359042" y="3652861"/>
            <a:ext cx="2517605" cy="484146"/>
          </a:xfrm>
        </p:spPr>
        <p:txBody>
          <a:bodyPr lIns="0">
            <a:noAutofit/>
          </a:bodyPr>
          <a:lstStyle>
            <a:lvl1pPr marL="0" indent="0" algn="ctr">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12" name="Text Placeholder 6">
            <a:extLst>
              <a:ext uri="{FF2B5EF4-FFF2-40B4-BE49-F238E27FC236}">
                <a16:creationId xmlns:a16="http://schemas.microsoft.com/office/drawing/2014/main" id="{235DD3B7-76E7-45B9-B75B-30D7AFC8EE6C}"/>
              </a:ext>
            </a:extLst>
          </p:cNvPr>
          <p:cNvSpPr>
            <a:spLocks noGrp="1"/>
          </p:cNvSpPr>
          <p:nvPr userDrawn="1">
            <p:ph type="body" sz="quarter" idx="18" hasCustomPrompt="1"/>
          </p:nvPr>
        </p:nvSpPr>
        <p:spPr>
          <a:xfrm>
            <a:off x="6359042" y="3248535"/>
            <a:ext cx="2517605" cy="382749"/>
          </a:xfrm>
        </p:spPr>
        <p:txBody>
          <a:bodyPr lIns="0" anchor="b">
            <a:noAutofit/>
          </a:bodyPr>
          <a:lstStyle>
            <a:lvl1pPr marL="0" indent="0" algn="ctr">
              <a:buNone/>
              <a:defRPr sz="1600" b="1">
                <a:solidFill>
                  <a:schemeClr val="bg1"/>
                </a:solidFill>
                <a:latin typeface="+mj-lt"/>
                <a:cs typeface="Arial" panose="020B0604020202020204" pitchFamily="34" charset="0"/>
              </a:defRPr>
            </a:lvl1pPr>
          </a:lstStyle>
          <a:p>
            <a:pPr lvl="0"/>
            <a:r>
              <a:rPr lang="en-US" dirty="0"/>
              <a:t>ADD NAME HERE</a:t>
            </a:r>
          </a:p>
        </p:txBody>
      </p:sp>
      <p:sp>
        <p:nvSpPr>
          <p:cNvPr id="13" name="Text Placeholder 6">
            <a:extLst>
              <a:ext uri="{FF2B5EF4-FFF2-40B4-BE49-F238E27FC236}">
                <a16:creationId xmlns:a16="http://schemas.microsoft.com/office/drawing/2014/main" id="{3B9FAC90-EA8D-4C0E-A0D1-0D252B50A12F}"/>
              </a:ext>
            </a:extLst>
          </p:cNvPr>
          <p:cNvSpPr>
            <a:spLocks noGrp="1"/>
          </p:cNvSpPr>
          <p:nvPr userDrawn="1">
            <p:ph type="body" sz="quarter" idx="19"/>
          </p:nvPr>
        </p:nvSpPr>
        <p:spPr>
          <a:xfrm>
            <a:off x="3288925" y="5167572"/>
            <a:ext cx="2517605" cy="484146"/>
          </a:xfrm>
        </p:spPr>
        <p:txBody>
          <a:bodyPr lIns="0">
            <a:noAutofit/>
          </a:bodyPr>
          <a:lstStyle>
            <a:lvl1pPr marL="0" indent="0" algn="ctr">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14" name="Text Placeholder 6">
            <a:extLst>
              <a:ext uri="{FF2B5EF4-FFF2-40B4-BE49-F238E27FC236}">
                <a16:creationId xmlns:a16="http://schemas.microsoft.com/office/drawing/2014/main" id="{5556F808-0B84-4923-9C86-83F13CFABBB6}"/>
              </a:ext>
            </a:extLst>
          </p:cNvPr>
          <p:cNvSpPr>
            <a:spLocks noGrp="1"/>
          </p:cNvSpPr>
          <p:nvPr userDrawn="1">
            <p:ph type="body" sz="quarter" idx="20" hasCustomPrompt="1"/>
          </p:nvPr>
        </p:nvSpPr>
        <p:spPr>
          <a:xfrm>
            <a:off x="3288925" y="4763246"/>
            <a:ext cx="2517605" cy="382749"/>
          </a:xfrm>
        </p:spPr>
        <p:txBody>
          <a:bodyPr lIns="0" anchor="b">
            <a:noAutofit/>
          </a:bodyPr>
          <a:lstStyle>
            <a:lvl1pPr marL="0" indent="0" algn="ctr">
              <a:buNone/>
              <a:defRPr sz="1600" b="1">
                <a:solidFill>
                  <a:schemeClr val="bg1"/>
                </a:solidFill>
                <a:latin typeface="+mj-lt"/>
                <a:cs typeface="Arial" panose="020B0604020202020204" pitchFamily="34" charset="0"/>
              </a:defRPr>
            </a:lvl1pPr>
          </a:lstStyle>
          <a:p>
            <a:pPr lvl="0"/>
            <a:r>
              <a:rPr lang="en-US" dirty="0"/>
              <a:t>ADD NAME HERE</a:t>
            </a:r>
          </a:p>
        </p:txBody>
      </p:sp>
      <p:sp>
        <p:nvSpPr>
          <p:cNvPr id="15" name="Text Placeholder 6">
            <a:extLst>
              <a:ext uri="{FF2B5EF4-FFF2-40B4-BE49-F238E27FC236}">
                <a16:creationId xmlns:a16="http://schemas.microsoft.com/office/drawing/2014/main" id="{6D49870F-68D7-4CDC-8F2A-696151FA2B90}"/>
              </a:ext>
            </a:extLst>
          </p:cNvPr>
          <p:cNvSpPr>
            <a:spLocks noGrp="1"/>
          </p:cNvSpPr>
          <p:nvPr userDrawn="1">
            <p:ph type="body" sz="quarter" idx="21"/>
          </p:nvPr>
        </p:nvSpPr>
        <p:spPr>
          <a:xfrm>
            <a:off x="9412281" y="5167572"/>
            <a:ext cx="2517605" cy="484146"/>
          </a:xfrm>
        </p:spPr>
        <p:txBody>
          <a:bodyPr lIns="0">
            <a:noAutofit/>
          </a:bodyPr>
          <a:lstStyle>
            <a:lvl1pPr marL="0" indent="0" algn="ctr">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16" name="Text Placeholder 6">
            <a:extLst>
              <a:ext uri="{FF2B5EF4-FFF2-40B4-BE49-F238E27FC236}">
                <a16:creationId xmlns:a16="http://schemas.microsoft.com/office/drawing/2014/main" id="{530C251D-6B9A-485B-A02D-AAF34ECA7B5D}"/>
              </a:ext>
            </a:extLst>
          </p:cNvPr>
          <p:cNvSpPr>
            <a:spLocks noGrp="1"/>
          </p:cNvSpPr>
          <p:nvPr userDrawn="1">
            <p:ph type="body" sz="quarter" idx="22" hasCustomPrompt="1"/>
          </p:nvPr>
        </p:nvSpPr>
        <p:spPr>
          <a:xfrm>
            <a:off x="9412281" y="4763246"/>
            <a:ext cx="2517605" cy="382749"/>
          </a:xfrm>
        </p:spPr>
        <p:txBody>
          <a:bodyPr lIns="0" anchor="b">
            <a:noAutofit/>
          </a:bodyPr>
          <a:lstStyle>
            <a:lvl1pPr marL="0" indent="0" algn="ctr">
              <a:buNone/>
              <a:defRPr sz="1600" b="1">
                <a:solidFill>
                  <a:schemeClr val="bg1"/>
                </a:solidFill>
                <a:latin typeface="+mj-lt"/>
                <a:cs typeface="Arial" panose="020B0604020202020204" pitchFamily="34" charset="0"/>
              </a:defRPr>
            </a:lvl1pPr>
          </a:lstStyle>
          <a:p>
            <a:pPr lvl="0"/>
            <a:r>
              <a:rPr lang="en-US" dirty="0"/>
              <a:t>ADD NAME HERE</a:t>
            </a:r>
          </a:p>
        </p:txBody>
      </p:sp>
      <p:sp>
        <p:nvSpPr>
          <p:cNvPr id="31" name="Picture Placeholder 4" title="Decorative">
            <a:extLst>
              <a:ext uri="{FF2B5EF4-FFF2-40B4-BE49-F238E27FC236}">
                <a16:creationId xmlns:a16="http://schemas.microsoft.com/office/drawing/2014/main" id="{FB28CC40-CBF3-4E1C-841D-45C7739F95EE}"/>
              </a:ext>
            </a:extLst>
          </p:cNvPr>
          <p:cNvSpPr>
            <a:spLocks noGrp="1"/>
          </p:cNvSpPr>
          <p:nvPr>
            <p:ph type="pic" sz="quarter" idx="12"/>
          </p:nvPr>
        </p:nvSpPr>
        <p:spPr>
          <a:xfrm>
            <a:off x="6092848" y="4416552"/>
            <a:ext cx="3054096" cy="2441448"/>
          </a:xfrm>
          <a:prstGeom prst="rect">
            <a:avLst/>
          </a:prstGeom>
        </p:spPr>
        <p:txBody>
          <a:bodyPr>
            <a:normAutofit/>
          </a:bodyPr>
          <a:lstStyle>
            <a:lvl1pPr algn="ctr">
              <a:defRPr sz="1600"/>
            </a:lvl1pPr>
          </a:lstStyle>
          <a:p>
            <a:r>
              <a:rPr lang="en-US" dirty="0"/>
              <a:t>Click icon to add picture</a:t>
            </a:r>
          </a:p>
        </p:txBody>
      </p:sp>
    </p:spTree>
    <p:extLst>
      <p:ext uri="{BB962C8B-B14F-4D97-AF65-F5344CB8AC3E}">
        <p14:creationId xmlns:p14="http://schemas.microsoft.com/office/powerpoint/2010/main" val="33311750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accent1"/>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2247900"/>
            <a:ext cx="5620473" cy="3870325"/>
          </a:xfrm>
        </p:spPr>
        <p:txBody>
          <a:bodyPr/>
          <a:lstStyle/>
          <a:p>
            <a:r>
              <a:rPr lang="en-US" noProof="0" dirty="0"/>
              <a:t>Click icon to add chart</a:t>
            </a:r>
          </a:p>
        </p:txBody>
      </p:sp>
      <p:sp>
        <p:nvSpPr>
          <p:cNvPr id="2" name="Rectangle 1">
            <a:extLst>
              <a:ext uri="{FF2B5EF4-FFF2-40B4-BE49-F238E27FC236}">
                <a16:creationId xmlns:a16="http://schemas.microsoft.com/office/drawing/2014/main" id="{2B5F4DF3-3822-4AC9-9C82-C8D284E443EB}"/>
              </a:ext>
            </a:extLst>
          </p:cNvPr>
          <p:cNvSpPr/>
          <p:nvPr userDrawn="1"/>
        </p:nvSpPr>
        <p:spPr>
          <a:xfrm>
            <a:off x="5937569" y="2082800"/>
            <a:ext cx="5620473" cy="10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9009635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tx2"/>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a:lstStyle/>
          <a:p>
            <a:r>
              <a:rPr lang="en-US" noProof="0" dirty="0"/>
              <a:t>Click icon to add chart</a:t>
            </a:r>
          </a:p>
        </p:txBody>
      </p:sp>
      <p:sp>
        <p:nvSpPr>
          <p:cNvPr id="7" name="Shape 62" title="Decorative">
            <a:extLst>
              <a:ext uri="{FF2B5EF4-FFF2-40B4-BE49-F238E27FC236}">
                <a16:creationId xmlns:a16="http://schemas.microsoft.com/office/drawing/2014/main" id="{5C48ADE8-5D65-4FF2-93E1-D504137454D1}"/>
              </a:ext>
            </a:extLst>
          </p:cNvPr>
          <p:cNvSpPr/>
          <p:nvPr userDrawn="1"/>
        </p:nvSpPr>
        <p:spPr>
          <a:xfrm flipV="1">
            <a:off x="5770807" y="839972"/>
            <a:ext cx="0" cy="5370328"/>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13101273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Blank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EE74C1-9E1A-46A4-9261-8F389FEAB7F4}"/>
              </a:ext>
            </a:extLst>
          </p:cNvPr>
          <p:cNvSpPr/>
          <p:nvPr userDrawn="1"/>
        </p:nvSpPr>
        <p:spPr>
          <a:xfrm>
            <a:off x="5727700" y="0"/>
            <a:ext cx="646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tx2"/>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a:lstStyle>
            <a:lvl1pPr>
              <a:defRPr>
                <a:solidFill>
                  <a:schemeClr val="bg1"/>
                </a:solidFill>
              </a:defRPr>
            </a:lvl1pPr>
          </a:lstStyle>
          <a:p>
            <a:r>
              <a:rPr lang="en-US" noProof="0" dirty="0"/>
              <a:t>Click icon to add chart</a:t>
            </a:r>
          </a:p>
        </p:txBody>
      </p:sp>
    </p:spTree>
    <p:extLst>
      <p:ext uri="{BB962C8B-B14F-4D97-AF65-F5344CB8AC3E}">
        <p14:creationId xmlns:p14="http://schemas.microsoft.com/office/powerpoint/2010/main" val="19147689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Blank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EE74C1-9E1A-46A4-9261-8F389FEAB7F4}"/>
              </a:ext>
            </a:extLst>
          </p:cNvPr>
          <p:cNvSpPr/>
          <p:nvPr userDrawn="1"/>
        </p:nvSpPr>
        <p:spPr>
          <a:xfrm>
            <a:off x="5727700" y="0"/>
            <a:ext cx="6464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tx2"/>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a:lstStyle>
            <a:lvl1pPr>
              <a:defRPr>
                <a:solidFill>
                  <a:schemeClr val="bg1"/>
                </a:solidFill>
              </a:defRPr>
            </a:lvl1pPr>
          </a:lstStyle>
          <a:p>
            <a:r>
              <a:rPr lang="en-US" noProof="0" dirty="0"/>
              <a:t>Click icon to add chart</a:t>
            </a:r>
          </a:p>
        </p:txBody>
      </p:sp>
    </p:spTree>
    <p:extLst>
      <p:ext uri="{BB962C8B-B14F-4D97-AF65-F5344CB8AC3E}">
        <p14:creationId xmlns:p14="http://schemas.microsoft.com/office/powerpoint/2010/main" val="21154258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47180" y="687572"/>
            <a:ext cx="4767262" cy="1342045"/>
          </a:xfrm>
        </p:spPr>
        <p:txBody>
          <a:bodyPr lIns="0" anchor="b">
            <a:normAutofit/>
          </a:bodyPr>
          <a:lstStyle>
            <a:lvl1pPr algn="r">
              <a:defRPr sz="4000"/>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5815420" y="687573"/>
            <a:ext cx="5370740" cy="1342044"/>
          </a:xfrm>
        </p:spPr>
        <p:txBody>
          <a:bodyPr lIns="0">
            <a:normAutofit/>
          </a:bodyPr>
          <a:lstStyle>
            <a:lvl1pPr marL="0" indent="0">
              <a:lnSpc>
                <a:spcPct val="100000"/>
              </a:lnSpc>
              <a:buNone/>
              <a:defRPr sz="1400" spc="0">
                <a:solidFill>
                  <a:schemeClr val="tx2"/>
                </a:solidFill>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838200" y="2392680"/>
            <a:ext cx="10719842" cy="4167505"/>
          </a:xfrm>
        </p:spPr>
        <p:txBody>
          <a:bodyPr/>
          <a:lstStyle/>
          <a:p>
            <a:r>
              <a:rPr lang="en-US" noProof="0" dirty="0"/>
              <a:t>Click icon to add chart</a:t>
            </a:r>
          </a:p>
        </p:txBody>
      </p:sp>
    </p:spTree>
    <p:extLst>
      <p:ext uri="{BB962C8B-B14F-4D97-AF65-F5344CB8AC3E}">
        <p14:creationId xmlns:p14="http://schemas.microsoft.com/office/powerpoint/2010/main" val="7445607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47180" y="687572"/>
            <a:ext cx="4767262" cy="1342045"/>
          </a:xfrm>
        </p:spPr>
        <p:txBody>
          <a:bodyPr lIns="0" anchor="b">
            <a:normAutofit/>
          </a:bodyPr>
          <a:lstStyle>
            <a:lvl1pPr algn="r">
              <a:defRPr sz="4000"/>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5815420" y="687573"/>
            <a:ext cx="5370740" cy="1342044"/>
          </a:xfrm>
        </p:spPr>
        <p:txBody>
          <a:bodyPr lIns="0">
            <a:normAutofit/>
          </a:bodyPr>
          <a:lstStyle>
            <a:lvl1pPr marL="0" indent="0">
              <a:lnSpc>
                <a:spcPct val="100000"/>
              </a:lnSpc>
              <a:buNone/>
              <a:defRPr sz="1400" spc="0">
                <a:solidFill>
                  <a:schemeClr val="tx2"/>
                </a:solidFill>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815420" y="2392680"/>
            <a:ext cx="5742622" cy="4023995"/>
          </a:xfrm>
        </p:spPr>
        <p:txBody>
          <a:bodyPr/>
          <a:lstStyle/>
          <a:p>
            <a:r>
              <a:rPr lang="en-US" noProof="0" dirty="0"/>
              <a:t>Click icon to add chart</a:t>
            </a:r>
          </a:p>
        </p:txBody>
      </p:sp>
      <p:sp>
        <p:nvSpPr>
          <p:cNvPr id="4" name="Picture Placeholder 3" title="Decorative">
            <a:extLst>
              <a:ext uri="{FF2B5EF4-FFF2-40B4-BE49-F238E27FC236}">
                <a16:creationId xmlns:a16="http://schemas.microsoft.com/office/drawing/2014/main" id="{C9E9201F-1E54-4CE0-974D-2A45F04F48B9}"/>
              </a:ext>
            </a:extLst>
          </p:cNvPr>
          <p:cNvSpPr>
            <a:spLocks noGrp="1"/>
          </p:cNvSpPr>
          <p:nvPr>
            <p:ph type="pic" sz="quarter" idx="14"/>
          </p:nvPr>
        </p:nvSpPr>
        <p:spPr>
          <a:xfrm>
            <a:off x="838200" y="2392045"/>
            <a:ext cx="4776788" cy="4023995"/>
          </a:xfrm>
        </p:spPr>
        <p:txBody>
          <a:bodyPr/>
          <a:lstStyle/>
          <a:p>
            <a:r>
              <a:rPr lang="en-US" noProof="0" dirty="0"/>
              <a:t>Click icon to add picture</a:t>
            </a:r>
          </a:p>
        </p:txBody>
      </p:sp>
    </p:spTree>
    <p:extLst>
      <p:ext uri="{BB962C8B-B14F-4D97-AF65-F5344CB8AC3E}">
        <p14:creationId xmlns:p14="http://schemas.microsoft.com/office/powerpoint/2010/main" val="698514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with Image">
    <p:bg>
      <p:bgPr>
        <a:solidFill>
          <a:schemeClr val="accent4"/>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anchor="t">
            <a:noAutofit/>
          </a:bodyPr>
          <a:lstStyle>
            <a:lvl1pPr algn="ctr">
              <a:defRPr sz="5000"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7" name="Rectangle 6" title="Decorative"/>
          <p:cNvSpPr/>
          <p:nvPr userDrawn="1"/>
        </p:nvSpPr>
        <p:spPr>
          <a:xfrm>
            <a:off x="1238104" y="860778"/>
            <a:ext cx="9715792" cy="5136445"/>
          </a:xfrm>
          <a:prstGeom prst="rect">
            <a:avLst/>
          </a:prstGeom>
          <a:noFill/>
          <a:ln w="762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787606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74535-13A9-914D-A6BC-97AFF288301C}"/>
              </a:ext>
            </a:extLst>
          </p:cNvPr>
          <p:cNvSpPr>
            <a:spLocks noGrp="1"/>
          </p:cNvSpPr>
          <p:nvPr>
            <p:ph type="title" hasCustomPrompt="1"/>
          </p:nvPr>
        </p:nvSpPr>
        <p:spPr>
          <a:xfrm>
            <a:off x="647700" y="289560"/>
            <a:ext cx="10896600" cy="893218"/>
          </a:xfrm>
        </p:spPr>
        <p:txBody>
          <a:bodyPr anchor="b"/>
          <a:lstStyle>
            <a:lvl1pPr algn="ctr">
              <a:defRPr/>
            </a:lvl1pPr>
          </a:lstStyle>
          <a:p>
            <a:r>
              <a:rPr lang="en-US" dirty="0"/>
              <a:t>CLICK TO EDIT MASTER TITLE STYLE</a:t>
            </a:r>
          </a:p>
        </p:txBody>
      </p:sp>
      <p:sp>
        <p:nvSpPr>
          <p:cNvPr id="11" name="Text Placeholder 11">
            <a:extLst>
              <a:ext uri="{FF2B5EF4-FFF2-40B4-BE49-F238E27FC236}">
                <a16:creationId xmlns:a16="http://schemas.microsoft.com/office/drawing/2014/main" id="{43A40995-514F-A74C-B120-F2ADB492062F}"/>
              </a:ext>
            </a:extLst>
          </p:cNvPr>
          <p:cNvSpPr>
            <a:spLocks noGrp="1"/>
          </p:cNvSpPr>
          <p:nvPr>
            <p:ph type="body" sz="quarter" idx="12" hasCustomPrompt="1"/>
          </p:nvPr>
        </p:nvSpPr>
        <p:spPr>
          <a:xfrm>
            <a:off x="647700" y="1097363"/>
            <a:ext cx="10896600" cy="602887"/>
          </a:xfrm>
        </p:spPr>
        <p:txBody>
          <a:bodyPr anchor="ctr">
            <a:normAutofit/>
          </a:bodyPr>
          <a:lstStyle>
            <a:lvl1pPr marL="0" indent="0" algn="ctr">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dirty="0"/>
              <a:t>SUBTITLE HERE</a:t>
            </a:r>
          </a:p>
        </p:txBody>
      </p:sp>
      <p:sp>
        <p:nvSpPr>
          <p:cNvPr id="4" name="Table Placeholder 3" title="Decorative">
            <a:extLst>
              <a:ext uri="{FF2B5EF4-FFF2-40B4-BE49-F238E27FC236}">
                <a16:creationId xmlns:a16="http://schemas.microsoft.com/office/drawing/2014/main" id="{EC1740A4-BBA1-4296-9738-ADD3B80B2439}"/>
              </a:ext>
            </a:extLst>
          </p:cNvPr>
          <p:cNvSpPr>
            <a:spLocks noGrp="1"/>
          </p:cNvSpPr>
          <p:nvPr>
            <p:ph type="tbl" sz="quarter" idx="13"/>
          </p:nvPr>
        </p:nvSpPr>
        <p:spPr>
          <a:xfrm>
            <a:off x="647700" y="1806575"/>
            <a:ext cx="10896600" cy="4578350"/>
          </a:xfrm>
        </p:spPr>
        <p:txBody>
          <a:bodyPr/>
          <a:lstStyle/>
          <a:p>
            <a:r>
              <a:rPr lang="en-US" dirty="0"/>
              <a:t>Click icon to add table</a:t>
            </a:r>
          </a:p>
        </p:txBody>
      </p:sp>
    </p:spTree>
    <p:extLst>
      <p:ext uri="{BB962C8B-B14F-4D97-AF65-F5344CB8AC3E}">
        <p14:creationId xmlns:p14="http://schemas.microsoft.com/office/powerpoint/2010/main" val="8508298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69723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Picture Placeholder 6" title="Decorative">
            <a:extLst>
              <a:ext uri="{FF2B5EF4-FFF2-40B4-BE49-F238E27FC236}">
                <a16:creationId xmlns:a16="http://schemas.microsoft.com/office/drawing/2014/main" id="{18957288-25D1-4D25-BECD-5A2E6A888185}"/>
              </a:ext>
            </a:extLst>
          </p:cNvPr>
          <p:cNvSpPr>
            <a:spLocks noGrp="1"/>
          </p:cNvSpPr>
          <p:nvPr>
            <p:ph type="pic" sz="quarter" idx="13"/>
          </p:nvPr>
        </p:nvSpPr>
        <p:spPr>
          <a:xfrm>
            <a:off x="3236595" y="260350"/>
            <a:ext cx="4492625" cy="630078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dirty="0"/>
              <a:t>Click icon to add picture</a:t>
            </a:r>
          </a:p>
        </p:txBody>
      </p:sp>
      <p:sp>
        <p:nvSpPr>
          <p:cNvPr id="6" name="Picture Placeholder 6" title="Decorative">
            <a:extLst>
              <a:ext uri="{FF2B5EF4-FFF2-40B4-BE49-F238E27FC236}">
                <a16:creationId xmlns:a16="http://schemas.microsoft.com/office/drawing/2014/main" id="{3F6FD22A-5FDA-45EC-BE49-3C0E30A397B0}"/>
              </a:ext>
            </a:extLst>
          </p:cNvPr>
          <p:cNvSpPr>
            <a:spLocks noGrp="1"/>
          </p:cNvSpPr>
          <p:nvPr>
            <p:ph type="pic" sz="quarter" idx="15"/>
          </p:nvPr>
        </p:nvSpPr>
        <p:spPr>
          <a:xfrm>
            <a:off x="7839076" y="260350"/>
            <a:ext cx="4052888" cy="380365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dirty="0"/>
              <a:t>Click icon to add picture</a:t>
            </a:r>
          </a:p>
        </p:txBody>
      </p:sp>
      <p:sp>
        <p:nvSpPr>
          <p:cNvPr id="7" name="Picture Placeholder 6" title="Decorative">
            <a:extLst>
              <a:ext uri="{FF2B5EF4-FFF2-40B4-BE49-F238E27FC236}">
                <a16:creationId xmlns:a16="http://schemas.microsoft.com/office/drawing/2014/main" id="{B64BDA74-9644-41EB-984D-939D27B60F3F}"/>
              </a:ext>
            </a:extLst>
          </p:cNvPr>
          <p:cNvSpPr>
            <a:spLocks noGrp="1"/>
          </p:cNvSpPr>
          <p:nvPr>
            <p:ph type="pic" sz="quarter" idx="16"/>
          </p:nvPr>
        </p:nvSpPr>
        <p:spPr>
          <a:xfrm>
            <a:off x="7839076" y="4165600"/>
            <a:ext cx="4052888" cy="239553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dirty="0"/>
              <a:t>Click icon to add picture</a:t>
            </a:r>
          </a:p>
        </p:txBody>
      </p:sp>
      <p:sp>
        <p:nvSpPr>
          <p:cNvPr id="8" name="Title 1">
            <a:extLst>
              <a:ext uri="{FF2B5EF4-FFF2-40B4-BE49-F238E27FC236}">
                <a16:creationId xmlns:a16="http://schemas.microsoft.com/office/drawing/2014/main" id="{531D0563-B39F-46E6-AC0D-1CDBD9E8989A}"/>
              </a:ext>
            </a:extLst>
          </p:cNvPr>
          <p:cNvSpPr>
            <a:spLocks noGrp="1"/>
          </p:cNvSpPr>
          <p:nvPr>
            <p:ph type="title" hasCustomPrompt="1"/>
          </p:nvPr>
        </p:nvSpPr>
        <p:spPr>
          <a:xfrm>
            <a:off x="518160" y="450030"/>
            <a:ext cx="2578099" cy="2508588"/>
          </a:xfrm>
        </p:spPr>
        <p:txBody>
          <a:bodyPr lIns="0" anchor="b">
            <a:normAutofit/>
          </a:bodyPr>
          <a:lstStyle>
            <a:lvl1pPr algn="l">
              <a:defRPr sz="4000"/>
            </a:lvl1pPr>
          </a:lstStyle>
          <a:p>
            <a:r>
              <a:rPr lang="en-US" noProof="0"/>
              <a:t>Click to Add </a:t>
            </a:r>
            <a:br>
              <a:rPr lang="en-US" noProof="0"/>
            </a:br>
            <a:r>
              <a:rPr lang="en-US" noProof="0"/>
              <a:t>Slide Title Here</a:t>
            </a:r>
          </a:p>
        </p:txBody>
      </p:sp>
      <p:sp>
        <p:nvSpPr>
          <p:cNvPr id="10" name="Shape 62" title="Decorative">
            <a:extLst>
              <a:ext uri="{FF2B5EF4-FFF2-40B4-BE49-F238E27FC236}">
                <a16:creationId xmlns:a16="http://schemas.microsoft.com/office/drawing/2014/main" id="{E1A23DB6-E067-4A30-8C4B-98B452428518}"/>
              </a:ext>
            </a:extLst>
          </p:cNvPr>
          <p:cNvSpPr/>
          <p:nvPr userDrawn="1"/>
        </p:nvSpPr>
        <p:spPr>
          <a:xfrm rot="16200000" flipV="1">
            <a:off x="1612562" y="1959892"/>
            <a:ext cx="0" cy="2188805"/>
          </a:xfrm>
          <a:prstGeom prst="line">
            <a:avLst/>
          </a:prstGeom>
          <a:ln w="76200">
            <a:solidFill>
              <a:schemeClr val="accent4"/>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12529377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4" name="Picture Placeholder 6" title="Decorative">
            <a:extLst>
              <a:ext uri="{FF2B5EF4-FFF2-40B4-BE49-F238E27FC236}">
                <a16:creationId xmlns:a16="http://schemas.microsoft.com/office/drawing/2014/main" id="{18957288-25D1-4D25-BECD-5A2E6A888185}"/>
              </a:ext>
            </a:extLst>
          </p:cNvPr>
          <p:cNvSpPr>
            <a:spLocks noGrp="1"/>
          </p:cNvSpPr>
          <p:nvPr>
            <p:ph type="pic" sz="quarter" idx="13"/>
          </p:nvPr>
        </p:nvSpPr>
        <p:spPr>
          <a:xfrm>
            <a:off x="2315" y="1497808"/>
            <a:ext cx="3129335" cy="5360192"/>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dirty="0"/>
              <a:t>Click icon to add picture</a:t>
            </a:r>
          </a:p>
        </p:txBody>
      </p:sp>
      <p:sp>
        <p:nvSpPr>
          <p:cNvPr id="6" name="Picture Placeholder 6" title="Decorative">
            <a:extLst>
              <a:ext uri="{FF2B5EF4-FFF2-40B4-BE49-F238E27FC236}">
                <a16:creationId xmlns:a16="http://schemas.microsoft.com/office/drawing/2014/main" id="{3F6FD22A-5FDA-45EC-BE49-3C0E30A397B0}"/>
              </a:ext>
            </a:extLst>
          </p:cNvPr>
          <p:cNvSpPr>
            <a:spLocks noGrp="1"/>
          </p:cNvSpPr>
          <p:nvPr>
            <p:ph type="pic" sz="quarter" idx="15"/>
          </p:nvPr>
        </p:nvSpPr>
        <p:spPr>
          <a:xfrm>
            <a:off x="3366714" y="-20671"/>
            <a:ext cx="3129336" cy="5397069"/>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dirty="0"/>
              <a:t>Click icon to add picture</a:t>
            </a:r>
          </a:p>
        </p:txBody>
      </p:sp>
      <p:sp>
        <p:nvSpPr>
          <p:cNvPr id="8" name="Title 1">
            <a:extLst>
              <a:ext uri="{FF2B5EF4-FFF2-40B4-BE49-F238E27FC236}">
                <a16:creationId xmlns:a16="http://schemas.microsoft.com/office/drawing/2014/main" id="{531D0563-B39F-46E6-AC0D-1CDBD9E8989A}"/>
              </a:ext>
            </a:extLst>
          </p:cNvPr>
          <p:cNvSpPr>
            <a:spLocks noGrp="1"/>
          </p:cNvSpPr>
          <p:nvPr>
            <p:ph type="title" hasCustomPrompt="1"/>
          </p:nvPr>
        </p:nvSpPr>
        <p:spPr>
          <a:xfrm>
            <a:off x="7461446" y="2718684"/>
            <a:ext cx="3415560" cy="2508588"/>
          </a:xfrm>
        </p:spPr>
        <p:txBody>
          <a:bodyPr lIns="0" anchor="b">
            <a:normAutofit/>
          </a:bodyPr>
          <a:lstStyle>
            <a:lvl1pPr algn="l">
              <a:defRPr sz="4000"/>
            </a:lvl1pPr>
          </a:lstStyle>
          <a:p>
            <a:r>
              <a:rPr lang="en-US" noProof="0"/>
              <a:t>Click to Add </a:t>
            </a:r>
            <a:br>
              <a:rPr lang="en-US" noProof="0"/>
            </a:br>
            <a:r>
              <a:rPr lang="en-US" noProof="0"/>
              <a:t>Slide Title Here</a:t>
            </a:r>
          </a:p>
        </p:txBody>
      </p:sp>
      <p:sp>
        <p:nvSpPr>
          <p:cNvPr id="10" name="Shape 62" title="Decorative">
            <a:extLst>
              <a:ext uri="{FF2B5EF4-FFF2-40B4-BE49-F238E27FC236}">
                <a16:creationId xmlns:a16="http://schemas.microsoft.com/office/drawing/2014/main" id="{E1A23DB6-E067-4A30-8C4B-98B452428518}"/>
              </a:ext>
            </a:extLst>
          </p:cNvPr>
          <p:cNvSpPr/>
          <p:nvPr userDrawn="1"/>
        </p:nvSpPr>
        <p:spPr>
          <a:xfrm rot="16200000" flipV="1">
            <a:off x="8555848" y="4281994"/>
            <a:ext cx="0" cy="2188805"/>
          </a:xfrm>
          <a:prstGeom prst="line">
            <a:avLst/>
          </a:prstGeom>
          <a:ln w="76200">
            <a:solidFill>
              <a:schemeClr val="accent4"/>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10967618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Picture Placeholder 4" title="Decorative">
            <a:extLst>
              <a:ext uri="{FF2B5EF4-FFF2-40B4-BE49-F238E27FC236}">
                <a16:creationId xmlns:a16="http://schemas.microsoft.com/office/drawing/2014/main" id="{AC817481-FC70-46B9-B779-4E5C04778C8E}"/>
              </a:ext>
            </a:extLst>
          </p:cNvPr>
          <p:cNvSpPr>
            <a:spLocks noGrp="1"/>
          </p:cNvSpPr>
          <p:nvPr>
            <p:ph type="pic" sz="quarter" idx="10"/>
          </p:nvPr>
        </p:nvSpPr>
        <p:spPr>
          <a:xfrm>
            <a:off x="212725" y="1260389"/>
            <a:ext cx="2816352" cy="3173816"/>
          </a:xfrm>
          <a:solidFill>
            <a:schemeClr val="bg1">
              <a:lumMod val="95000"/>
            </a:schemeClr>
          </a:solidFill>
        </p:spPr>
        <p:txBody>
          <a:bodyPr/>
          <a:lstStyle/>
          <a:p>
            <a:r>
              <a:rPr lang="en-US" dirty="0"/>
              <a:t>Click icon to add picture</a:t>
            </a:r>
          </a:p>
        </p:txBody>
      </p:sp>
      <p:sp>
        <p:nvSpPr>
          <p:cNvPr id="4" name="Picture Placeholder 4" title="Decorative">
            <a:extLst>
              <a:ext uri="{FF2B5EF4-FFF2-40B4-BE49-F238E27FC236}">
                <a16:creationId xmlns:a16="http://schemas.microsoft.com/office/drawing/2014/main" id="{D653D0B5-B695-4544-91E9-B8223EA713FF}"/>
              </a:ext>
            </a:extLst>
          </p:cNvPr>
          <p:cNvSpPr>
            <a:spLocks noGrp="1"/>
          </p:cNvSpPr>
          <p:nvPr>
            <p:ph type="pic" sz="quarter" idx="11"/>
          </p:nvPr>
        </p:nvSpPr>
        <p:spPr>
          <a:xfrm>
            <a:off x="3194701" y="0"/>
            <a:ext cx="2817564" cy="3175686"/>
          </a:xfrm>
          <a:solidFill>
            <a:schemeClr val="bg1">
              <a:lumMod val="95000"/>
            </a:schemeClr>
          </a:solidFill>
        </p:spPr>
        <p:txBody>
          <a:bodyPr/>
          <a:lstStyle/>
          <a:p>
            <a:r>
              <a:rPr lang="en-US" dirty="0"/>
              <a:t>Click icon to add picture</a:t>
            </a:r>
          </a:p>
        </p:txBody>
      </p:sp>
      <p:sp>
        <p:nvSpPr>
          <p:cNvPr id="5" name="Picture Placeholder 4" title="Decorative">
            <a:extLst>
              <a:ext uri="{FF2B5EF4-FFF2-40B4-BE49-F238E27FC236}">
                <a16:creationId xmlns:a16="http://schemas.microsoft.com/office/drawing/2014/main" id="{00DB6AEA-811C-4554-97AF-7D4F2639BDC7}"/>
              </a:ext>
            </a:extLst>
          </p:cNvPr>
          <p:cNvSpPr>
            <a:spLocks noGrp="1"/>
          </p:cNvSpPr>
          <p:nvPr>
            <p:ph type="pic" sz="quarter" idx="12"/>
          </p:nvPr>
        </p:nvSpPr>
        <p:spPr>
          <a:xfrm>
            <a:off x="213361" y="4586414"/>
            <a:ext cx="5798904" cy="2271585"/>
          </a:xfrm>
          <a:solidFill>
            <a:schemeClr val="bg1">
              <a:lumMod val="95000"/>
            </a:schemeClr>
          </a:solidFill>
        </p:spPr>
        <p:txBody>
          <a:bodyPr/>
          <a:lstStyle/>
          <a:p>
            <a:r>
              <a:rPr lang="en-US" dirty="0"/>
              <a:t>Click icon to add picture</a:t>
            </a:r>
          </a:p>
        </p:txBody>
      </p:sp>
      <p:sp>
        <p:nvSpPr>
          <p:cNvPr id="6" name="Picture Placeholder 4" title="Decorative">
            <a:extLst>
              <a:ext uri="{FF2B5EF4-FFF2-40B4-BE49-F238E27FC236}">
                <a16:creationId xmlns:a16="http://schemas.microsoft.com/office/drawing/2014/main" id="{75694821-2A94-40B8-8AAD-3E3762AFD388}"/>
              </a:ext>
            </a:extLst>
          </p:cNvPr>
          <p:cNvSpPr>
            <a:spLocks noGrp="1"/>
          </p:cNvSpPr>
          <p:nvPr>
            <p:ph type="pic" sz="quarter" idx="13"/>
          </p:nvPr>
        </p:nvSpPr>
        <p:spPr>
          <a:xfrm>
            <a:off x="6179737" y="4586414"/>
            <a:ext cx="2817564" cy="2271585"/>
          </a:xfrm>
          <a:solidFill>
            <a:schemeClr val="bg1">
              <a:lumMod val="95000"/>
            </a:schemeClr>
          </a:solidFill>
        </p:spPr>
        <p:txBody>
          <a:bodyPr/>
          <a:lstStyle/>
          <a:p>
            <a:r>
              <a:rPr lang="en-US" dirty="0"/>
              <a:t>Click icon to add picture</a:t>
            </a:r>
          </a:p>
        </p:txBody>
      </p:sp>
      <p:sp>
        <p:nvSpPr>
          <p:cNvPr id="7" name="Picture Placeholder 4" title="Decorative">
            <a:extLst>
              <a:ext uri="{FF2B5EF4-FFF2-40B4-BE49-F238E27FC236}">
                <a16:creationId xmlns:a16="http://schemas.microsoft.com/office/drawing/2014/main" id="{D653D0B5-B695-4544-91E9-B8223EA713FF}"/>
              </a:ext>
            </a:extLst>
          </p:cNvPr>
          <p:cNvSpPr>
            <a:spLocks noGrp="1"/>
          </p:cNvSpPr>
          <p:nvPr>
            <p:ph type="pic" sz="quarter" idx="14"/>
          </p:nvPr>
        </p:nvSpPr>
        <p:spPr>
          <a:xfrm>
            <a:off x="6177889" y="2030436"/>
            <a:ext cx="2817564" cy="2403769"/>
          </a:xfrm>
          <a:solidFill>
            <a:schemeClr val="bg1">
              <a:lumMod val="95000"/>
            </a:schemeClr>
          </a:solidFill>
        </p:spPr>
        <p:txBody>
          <a:bodyPr/>
          <a:lstStyle/>
          <a:p>
            <a:r>
              <a:rPr lang="en-US" dirty="0"/>
              <a:t>Click icon to add picture</a:t>
            </a:r>
          </a:p>
        </p:txBody>
      </p:sp>
      <p:sp>
        <p:nvSpPr>
          <p:cNvPr id="8" name="Picture Placeholder 4" title="Decorative">
            <a:extLst>
              <a:ext uri="{FF2B5EF4-FFF2-40B4-BE49-F238E27FC236}">
                <a16:creationId xmlns:a16="http://schemas.microsoft.com/office/drawing/2014/main" id="{D653D0B5-B695-4544-91E9-B8223EA713FF}"/>
              </a:ext>
            </a:extLst>
          </p:cNvPr>
          <p:cNvSpPr>
            <a:spLocks noGrp="1"/>
          </p:cNvSpPr>
          <p:nvPr>
            <p:ph type="pic" sz="quarter" idx="15"/>
          </p:nvPr>
        </p:nvSpPr>
        <p:spPr>
          <a:xfrm>
            <a:off x="9161076" y="0"/>
            <a:ext cx="2817564" cy="4434205"/>
          </a:xfrm>
          <a:solidFill>
            <a:schemeClr val="bg1">
              <a:lumMod val="95000"/>
            </a:schemeClr>
          </a:solidFill>
        </p:spPr>
        <p:txBody>
          <a:bodyPr/>
          <a:lstStyle/>
          <a:p>
            <a:r>
              <a:rPr lang="en-US" dirty="0"/>
              <a:t>Click icon to add picture</a:t>
            </a:r>
          </a:p>
        </p:txBody>
      </p:sp>
      <p:sp>
        <p:nvSpPr>
          <p:cNvPr id="2" name="Rectangle 1" title="Decorative"/>
          <p:cNvSpPr/>
          <p:nvPr userDrawn="1"/>
        </p:nvSpPr>
        <p:spPr>
          <a:xfrm>
            <a:off x="213361" y="0"/>
            <a:ext cx="2815716" cy="10997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title="Decorative"/>
          <p:cNvSpPr/>
          <p:nvPr userDrawn="1"/>
        </p:nvSpPr>
        <p:spPr>
          <a:xfrm>
            <a:off x="3196549" y="3334454"/>
            <a:ext cx="2815716" cy="10997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title="Decorative"/>
          <p:cNvSpPr/>
          <p:nvPr userDrawn="1"/>
        </p:nvSpPr>
        <p:spPr>
          <a:xfrm>
            <a:off x="6179737" y="0"/>
            <a:ext cx="2815716" cy="18782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title="Decorative"/>
          <p:cNvSpPr/>
          <p:nvPr userDrawn="1"/>
        </p:nvSpPr>
        <p:spPr>
          <a:xfrm>
            <a:off x="9162924" y="4598770"/>
            <a:ext cx="2815716" cy="225922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32277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with Image">
    <p:bg>
      <p:bgPr>
        <a:solidFill>
          <a:schemeClr val="accent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anchor="t">
            <a:noAutofit/>
          </a:bodyPr>
          <a:lstStyle>
            <a:lvl1pPr algn="ctr">
              <a:defRPr sz="5000"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7" name="Rectangle 6" title="Decorative"/>
          <p:cNvSpPr/>
          <p:nvPr userDrawn="1"/>
        </p:nvSpPr>
        <p:spPr>
          <a:xfrm>
            <a:off x="1238104" y="860778"/>
            <a:ext cx="9715792" cy="5136445"/>
          </a:xfrm>
          <a:prstGeom prst="rect">
            <a:avLst/>
          </a:prstGeom>
          <a:noFill/>
          <a:ln w="76200">
            <a:solidFill>
              <a:schemeClr val="accent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02895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Divider with Image">
    <p:bg>
      <p:bgPr>
        <a:solidFill>
          <a:schemeClr val="accent1"/>
        </a:solidFill>
        <a:effectLst/>
      </p:bgPr>
    </p:bg>
    <p:spTree>
      <p:nvGrpSpPr>
        <p:cNvPr id="1" name=""/>
        <p:cNvGrpSpPr/>
        <p:nvPr/>
      </p:nvGrpSpPr>
      <p:grpSpPr>
        <a:xfrm>
          <a:off x="0" y="0"/>
          <a:ext cx="0" cy="0"/>
          <a:chOff x="0" y="0"/>
          <a:chExt cx="0" cy="0"/>
        </a:xfrm>
      </p:grpSpPr>
      <p:sp>
        <p:nvSpPr>
          <p:cNvPr id="11"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dirty="0"/>
              <a:t>Click icon to add picture</a:t>
            </a:r>
          </a:p>
        </p:txBody>
      </p:sp>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838199" y="3673179"/>
            <a:ext cx="6826342" cy="2188805"/>
          </a:xfrm>
        </p:spPr>
        <p:txBody>
          <a:bodyPr rIns="457200" anchor="ctr">
            <a:noAutofit/>
          </a:bodyPr>
          <a:lstStyle>
            <a:lvl1pPr algn="r">
              <a:defRPr sz="5000" b="1">
                <a:solidFill>
                  <a:schemeClr val="bg1"/>
                </a:solidFill>
                <a:latin typeface="+mj-lt"/>
              </a:defRPr>
            </a:lvl1pPr>
          </a:lstStyle>
          <a:p>
            <a:r>
              <a:rPr lang="en-US" dirty="0"/>
              <a:t>CLICK TO ADD TITLE</a:t>
            </a:r>
          </a:p>
        </p:txBody>
      </p:sp>
      <p:sp>
        <p:nvSpPr>
          <p:cNvPr id="9" name="Text Placeholder 12" title="Decorative">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664542" y="3665204"/>
            <a:ext cx="4527458" cy="2196780"/>
          </a:xfrm>
          <a:solidFill>
            <a:schemeClr val="accent1"/>
          </a:solidFill>
        </p:spPr>
        <p:txBody>
          <a:bodyPr lIns="274320" tIns="182880" rIns="182880" bIns="182880" anchor="ct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flipV="1">
            <a:off x="7664541" y="3673179"/>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132737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lide Divider with Image">
    <p:bg>
      <p:bgPr>
        <a:solidFill>
          <a:schemeClr val="accent1"/>
        </a:solidFill>
        <a:effectLst/>
      </p:bgPr>
    </p:bg>
    <p:spTree>
      <p:nvGrpSpPr>
        <p:cNvPr id="1" name=""/>
        <p:cNvGrpSpPr/>
        <p:nvPr/>
      </p:nvGrpSpPr>
      <p:grpSpPr>
        <a:xfrm>
          <a:off x="0" y="0"/>
          <a:ext cx="0" cy="0"/>
          <a:chOff x="0" y="0"/>
          <a:chExt cx="0" cy="0"/>
        </a:xfrm>
      </p:grpSpPr>
      <p:sp>
        <p:nvSpPr>
          <p:cNvPr id="11"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dirty="0"/>
              <a:t>Click icon to add picture</a:t>
            </a:r>
          </a:p>
        </p:txBody>
      </p:sp>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838199" y="3673179"/>
            <a:ext cx="6826342" cy="2188805"/>
          </a:xfrm>
        </p:spPr>
        <p:txBody>
          <a:bodyPr rIns="457200" anchor="ctr">
            <a:noAutofit/>
          </a:bodyPr>
          <a:lstStyle>
            <a:lvl1pPr algn="r">
              <a:defRPr sz="5000" b="1">
                <a:solidFill>
                  <a:schemeClr val="bg1"/>
                </a:solidFill>
                <a:latin typeface="+mj-lt"/>
              </a:defRPr>
            </a:lvl1pPr>
          </a:lstStyle>
          <a:p>
            <a:r>
              <a:rPr lang="en-US" dirty="0"/>
              <a:t>CLICK TO ADD TITLE</a:t>
            </a:r>
          </a:p>
        </p:txBody>
      </p:sp>
      <p:sp>
        <p:nvSpPr>
          <p:cNvPr id="9" name="Text Placeholder 12" title="Decorative">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664542" y="3665204"/>
            <a:ext cx="4527458" cy="2196780"/>
          </a:xfrm>
          <a:solidFill>
            <a:schemeClr val="accent2"/>
          </a:solidFill>
        </p:spPr>
        <p:txBody>
          <a:bodyPr lIns="274320" tIns="182880" rIns="182880" bIns="182880" anchor="ct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flipV="1">
            <a:off x="7664541" y="3673179"/>
            <a:ext cx="1" cy="2188805"/>
          </a:xfrm>
          <a:prstGeom prst="line">
            <a:avLst/>
          </a:prstGeom>
          <a:ln w="76200">
            <a:solidFill>
              <a:schemeClr val="accent2">
                <a:lumMod val="75000"/>
                <a:lumOff val="25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1420661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F0FA98-2EE8-734A-95BB-A4637DCAD5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655A45B-F495-F641-AA7A-36292C3CC9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89227B26-65C5-5A4B-AAEC-70B3B5201C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4050737061"/>
      </p:ext>
    </p:extLst>
  </p:cSld>
  <p:clrMap bg1="lt1" tx1="dk1" bg2="lt2" tx2="dk2" accent1="accent1" accent2="accent2" accent3="accent3" accent4="accent4" accent5="accent5" accent6="accent6" hlink="hlink" folHlink="folHlink"/>
  <p:sldLayoutIdLst>
    <p:sldLayoutId id="2147483673" r:id="rId1"/>
    <p:sldLayoutId id="2147483736" r:id="rId2"/>
    <p:sldLayoutId id="2147483689" r:id="rId3"/>
    <p:sldLayoutId id="2147483735" r:id="rId4"/>
    <p:sldLayoutId id="2147483684" r:id="rId5"/>
    <p:sldLayoutId id="2147483752" r:id="rId6"/>
    <p:sldLayoutId id="2147483737" r:id="rId7"/>
    <p:sldLayoutId id="2147483651" r:id="rId8"/>
    <p:sldLayoutId id="2147483738" r:id="rId9"/>
    <p:sldLayoutId id="2147483685" r:id="rId10"/>
    <p:sldLayoutId id="2147483674" r:id="rId11"/>
    <p:sldLayoutId id="2147483690" r:id="rId12"/>
    <p:sldLayoutId id="2147483694" r:id="rId13"/>
    <p:sldLayoutId id="2147483748" r:id="rId14"/>
    <p:sldLayoutId id="2147483693" r:id="rId15"/>
    <p:sldLayoutId id="2147483686" r:id="rId16"/>
    <p:sldLayoutId id="2147483703" r:id="rId17"/>
    <p:sldLayoutId id="2147483709" r:id="rId18"/>
    <p:sldLayoutId id="2147483710" r:id="rId19"/>
    <p:sldLayoutId id="2147483711" r:id="rId20"/>
    <p:sldLayoutId id="2147483712" r:id="rId21"/>
    <p:sldLayoutId id="2147483749" r:id="rId22"/>
    <p:sldLayoutId id="2147483751" r:id="rId23"/>
    <p:sldLayoutId id="2147483704" r:id="rId24"/>
    <p:sldLayoutId id="2147483702" r:id="rId25"/>
    <p:sldLayoutId id="2147483713" r:id="rId26"/>
    <p:sldLayoutId id="2147483714" r:id="rId27"/>
    <p:sldLayoutId id="2147483715" r:id="rId28"/>
    <p:sldLayoutId id="2147483695" r:id="rId29"/>
    <p:sldLayoutId id="2147483730" r:id="rId30"/>
    <p:sldLayoutId id="2147483698" r:id="rId31"/>
    <p:sldLayoutId id="2147483731" r:id="rId32"/>
    <p:sldLayoutId id="2147483699" r:id="rId33"/>
    <p:sldLayoutId id="2147483732" r:id="rId34"/>
    <p:sldLayoutId id="2147483739" r:id="rId35"/>
    <p:sldLayoutId id="2147483740" r:id="rId36"/>
    <p:sldLayoutId id="2147483700" r:id="rId37"/>
    <p:sldLayoutId id="2147483741" r:id="rId38"/>
    <p:sldLayoutId id="2147483742" r:id="rId39"/>
    <p:sldLayoutId id="2147483696" r:id="rId40"/>
    <p:sldLayoutId id="2147483743" r:id="rId41"/>
    <p:sldLayoutId id="2147483744" r:id="rId42"/>
    <p:sldLayoutId id="2147483745" r:id="rId43"/>
    <p:sldLayoutId id="2147483705" r:id="rId44"/>
    <p:sldLayoutId id="2147483746" r:id="rId45"/>
    <p:sldLayoutId id="2147483687" r:id="rId46"/>
    <p:sldLayoutId id="2147483719" r:id="rId47"/>
    <p:sldLayoutId id="2147483720" r:id="rId48"/>
    <p:sldLayoutId id="2147483718" r:id="rId49"/>
    <p:sldLayoutId id="2147483721" r:id="rId50"/>
    <p:sldLayoutId id="2147483716" r:id="rId51"/>
    <p:sldLayoutId id="2147483722" r:id="rId52"/>
    <p:sldLayoutId id="2147483723" r:id="rId53"/>
    <p:sldLayoutId id="2147483753" r:id="rId54"/>
    <p:sldLayoutId id="2147483754" r:id="rId55"/>
    <p:sldLayoutId id="2147483755" r:id="rId56"/>
    <p:sldLayoutId id="2147483756" r:id="rId57"/>
    <p:sldLayoutId id="2147483725" r:id="rId58"/>
    <p:sldLayoutId id="2147483726" r:id="rId59"/>
    <p:sldLayoutId id="2147483675" r:id="rId60"/>
    <p:sldLayoutId id="2147483677" r:id="rId61"/>
    <p:sldLayoutId id="2147483729" r:id="rId62"/>
    <p:sldLayoutId id="2147483747" r:id="rId63"/>
    <p:sldLayoutId id="2147483728" r:id="rId64"/>
  </p:sldLayoutIdLst>
  <p:txStyles>
    <p:titleStyle>
      <a:lvl1pPr algn="l" defTabSz="914400" rtl="0" eaLnBrk="1" latinLnBrk="0" hangingPunct="1">
        <a:lnSpc>
          <a:spcPct val="90000"/>
        </a:lnSpc>
        <a:spcBef>
          <a:spcPct val="0"/>
        </a:spcBef>
        <a:buNone/>
        <a:defRPr sz="4400" b="1" i="0" kern="1200" spc="-150">
          <a:solidFill>
            <a:schemeClr val="tx2"/>
          </a:solidFill>
          <a:latin typeface="+mj-lt"/>
          <a:ea typeface="+mj-ea"/>
          <a:cs typeface="Gill Sans" panose="020B05020201040202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2"/>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8" userDrawn="1">
          <p15:clr>
            <a:srgbClr val="F26B43"/>
          </p15:clr>
        </p15:guide>
        <p15:guide id="2" orient="horz" pos="404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6.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jpe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47.xml"/><Relationship Id="rId6" Type="http://schemas.openxmlformats.org/officeDocument/2006/relationships/image" Target="../media/image9.png"/><Relationship Id="rId5" Type="http://schemas.microsoft.com/office/2007/relationships/hdphoto" Target="../media/hdphoto2.wdp"/><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4.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using a cell phone&#10;&#10;Description automatically generated with medium confidence">
            <a:extLst>
              <a:ext uri="{FF2B5EF4-FFF2-40B4-BE49-F238E27FC236}">
                <a16:creationId xmlns:a16="http://schemas.microsoft.com/office/drawing/2014/main" id="{59A5D366-BDCD-4761-A29B-21881A691F59}"/>
              </a:ext>
            </a:extLst>
          </p:cNvPr>
          <p:cNvPicPr>
            <a:picLocks noChangeAspect="1"/>
          </p:cNvPicPr>
          <p:nvPr/>
        </p:nvPicPr>
        <p:blipFill rotWithShape="1">
          <a:blip r:embed="rId2"/>
          <a:srcRect t="29313" b="13936"/>
          <a:stretch/>
        </p:blipFill>
        <p:spPr>
          <a:xfrm>
            <a:off x="20" y="4288"/>
            <a:ext cx="12191980" cy="4618512"/>
          </a:xfrm>
          <a:prstGeom prst="rect">
            <a:avLst/>
          </a:prstGeom>
          <a:noFill/>
        </p:spPr>
      </p:pic>
      <p:sp>
        <p:nvSpPr>
          <p:cNvPr id="2" name="Title 1">
            <a:extLst>
              <a:ext uri="{FF2B5EF4-FFF2-40B4-BE49-F238E27FC236}">
                <a16:creationId xmlns:a16="http://schemas.microsoft.com/office/drawing/2014/main" id="{83823991-6F5F-45D3-883F-8179BE10396D}"/>
              </a:ext>
            </a:extLst>
          </p:cNvPr>
          <p:cNvSpPr>
            <a:spLocks noGrp="1"/>
          </p:cNvSpPr>
          <p:nvPr>
            <p:ph type="title"/>
          </p:nvPr>
        </p:nvSpPr>
        <p:spPr>
          <a:xfrm>
            <a:off x="838200" y="5162988"/>
            <a:ext cx="9575801" cy="891250"/>
          </a:xfrm>
          <a:prstGeom prst="rect">
            <a:avLst/>
          </a:prstGeom>
        </p:spPr>
        <p:txBody>
          <a:bodyPr anchor="t">
            <a:normAutofit/>
          </a:bodyPr>
          <a:lstStyle/>
          <a:p>
            <a:r>
              <a:rPr lang="en-US" dirty="0"/>
              <a:t>LEWENSLANGE LEER</a:t>
            </a:r>
          </a:p>
        </p:txBody>
      </p:sp>
      <p:sp>
        <p:nvSpPr>
          <p:cNvPr id="3" name="Text Placeholder 2">
            <a:extLst>
              <a:ext uri="{FF2B5EF4-FFF2-40B4-BE49-F238E27FC236}">
                <a16:creationId xmlns:a16="http://schemas.microsoft.com/office/drawing/2014/main" id="{7555E40E-3256-4272-A29D-F2438D5C136F}"/>
              </a:ext>
            </a:extLst>
          </p:cNvPr>
          <p:cNvSpPr>
            <a:spLocks noGrp="1"/>
          </p:cNvSpPr>
          <p:nvPr>
            <p:ph type="body" sz="quarter" idx="14"/>
          </p:nvPr>
        </p:nvSpPr>
        <p:spPr>
          <a:xfrm>
            <a:off x="838200" y="6065596"/>
            <a:ext cx="11035748" cy="649357"/>
          </a:xfrm>
          <a:prstGeom prst="rect">
            <a:avLst/>
          </a:prstGeom>
        </p:spPr>
        <p:txBody>
          <a:bodyPr>
            <a:normAutofit/>
          </a:bodyPr>
          <a:lstStyle/>
          <a:p>
            <a:pPr>
              <a:lnSpc>
                <a:spcPct val="100000"/>
              </a:lnSpc>
              <a:spcBef>
                <a:spcPts val="0"/>
              </a:spcBef>
            </a:pPr>
            <a:r>
              <a:rPr lang="en-US" b="0" i="0" dirty="0">
                <a:solidFill>
                  <a:srgbClr val="202124"/>
                </a:solidFill>
                <a:effectLst/>
                <a:latin typeface="arial" panose="020B0604020202020204" pitchFamily="34" charset="0"/>
              </a:rPr>
              <a:t>"</a:t>
            </a:r>
            <a:r>
              <a:rPr lang="nl-NL" b="1" dirty="0">
                <a:solidFill>
                  <a:srgbClr val="202124"/>
                </a:solidFill>
                <a:latin typeface="arial" panose="020B0604020202020204" pitchFamily="34" charset="0"/>
              </a:rPr>
              <a:t>Verbind jouself tot lewenslange leer. Die mees waardevolle bate wat jy ooit sal besit, is jou verstand en wat jy daarin sit</a:t>
            </a:r>
            <a:r>
              <a:rPr lang="en-US" b="0" i="0" dirty="0">
                <a:solidFill>
                  <a:srgbClr val="202124"/>
                </a:solidFill>
                <a:effectLst/>
                <a:latin typeface="arial" panose="020B0604020202020204" pitchFamily="34" charset="0"/>
              </a:rPr>
              <a:t>." -Albert Einstein</a:t>
            </a:r>
            <a:endParaRPr lang="en-US" dirty="0"/>
          </a:p>
        </p:txBody>
      </p:sp>
      <p:pic>
        <p:nvPicPr>
          <p:cNvPr id="4" name="Picture 3">
            <a:extLst>
              <a:ext uri="{FF2B5EF4-FFF2-40B4-BE49-F238E27FC236}">
                <a16:creationId xmlns:a16="http://schemas.microsoft.com/office/drawing/2014/main" id="{50155D62-6087-95D4-5CDE-62AEEEF162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592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11BAC48-F4C4-46FB-96DC-423C381AC284}"/>
              </a:ext>
            </a:extLst>
          </p:cNvPr>
          <p:cNvSpPr>
            <a:spLocks noGrp="1"/>
          </p:cNvSpPr>
          <p:nvPr>
            <p:ph type="title"/>
          </p:nvPr>
        </p:nvSpPr>
        <p:spPr>
          <a:xfrm>
            <a:off x="414857" y="3699151"/>
            <a:ext cx="3500445" cy="1025525"/>
          </a:xfrm>
        </p:spPr>
        <p:txBody>
          <a:bodyPr/>
          <a:lstStyle/>
          <a:p>
            <a:r>
              <a:rPr lang="en-US" dirty="0" err="1"/>
              <a:t>Lewenslange</a:t>
            </a:r>
            <a:r>
              <a:rPr lang="en-US" dirty="0"/>
              <a:t> Leer:</a:t>
            </a:r>
          </a:p>
        </p:txBody>
      </p:sp>
      <p:sp>
        <p:nvSpPr>
          <p:cNvPr id="36" name="Text Placeholder 35">
            <a:extLst>
              <a:ext uri="{FF2B5EF4-FFF2-40B4-BE49-F238E27FC236}">
                <a16:creationId xmlns:a16="http://schemas.microsoft.com/office/drawing/2014/main" id="{0391FA66-BCDC-4C12-B812-A0DEE14539EE}"/>
              </a:ext>
            </a:extLst>
          </p:cNvPr>
          <p:cNvSpPr>
            <a:spLocks noGrp="1"/>
          </p:cNvSpPr>
          <p:nvPr>
            <p:ph type="body" sz="quarter" idx="11"/>
          </p:nvPr>
        </p:nvSpPr>
        <p:spPr>
          <a:xfrm>
            <a:off x="4155313" y="671344"/>
            <a:ext cx="4294206" cy="1982761"/>
          </a:xfrm>
        </p:spPr>
        <p:txBody>
          <a:bodyPr>
            <a:normAutofit/>
          </a:bodyPr>
          <a:lstStyle/>
          <a:p>
            <a:r>
              <a:rPr lang="nl-NL" dirty="0">
                <a:latin typeface="+mj-lt"/>
              </a:rPr>
              <a:t>'n Tradisionele definisie van lewenslange leer is "alle leeraktiwiteite wat deur die lewe onderneem word; met die doel om kennis, vaardighede en bevoegdhede binne 'n persoonlike, burgerlike, sosiale en / of indiensnemingsverwante perspektief te verbeter" (Europese Kommissie [EC], 2001, p.9).</a:t>
            </a:r>
            <a:endParaRPr lang="en-US" dirty="0">
              <a:latin typeface="+mj-lt"/>
            </a:endParaRPr>
          </a:p>
        </p:txBody>
      </p:sp>
      <p:sp>
        <p:nvSpPr>
          <p:cNvPr id="34" name="Text Placeholder 33">
            <a:extLst>
              <a:ext uri="{FF2B5EF4-FFF2-40B4-BE49-F238E27FC236}">
                <a16:creationId xmlns:a16="http://schemas.microsoft.com/office/drawing/2014/main" id="{187271B6-523F-4DCD-A006-84BF4C0C784C}"/>
              </a:ext>
            </a:extLst>
          </p:cNvPr>
          <p:cNvSpPr>
            <a:spLocks noGrp="1"/>
          </p:cNvSpPr>
          <p:nvPr>
            <p:ph type="body" sz="quarter" idx="14"/>
          </p:nvPr>
        </p:nvSpPr>
        <p:spPr>
          <a:xfrm>
            <a:off x="4155313" y="2492197"/>
            <a:ext cx="4294206" cy="1753768"/>
          </a:xfrm>
        </p:spPr>
        <p:txBody>
          <a:bodyPr>
            <a:normAutofit/>
          </a:bodyPr>
          <a:lstStyle/>
          <a:p>
            <a:r>
              <a:rPr lang="nl-NL" dirty="0">
                <a:latin typeface="+mj-lt"/>
              </a:rPr>
              <a:t>Lewenslange leerders word gemotiveer om te leer en te ontwikkel omdat hulle wil - dit is 'n doelbewuste en vrywillige daad. Lewenslange leer kan ons begrip van die wêreld rondom ons verbeter, ons meer en beter geleenthede bied en ons lewensgehalte verhoog.</a:t>
            </a:r>
            <a:endParaRPr lang="en-US" dirty="0">
              <a:latin typeface="+mj-lt"/>
            </a:endParaRPr>
          </a:p>
        </p:txBody>
      </p:sp>
      <p:sp>
        <p:nvSpPr>
          <p:cNvPr id="33" name="Text Placeholder 32">
            <a:extLst>
              <a:ext uri="{FF2B5EF4-FFF2-40B4-BE49-F238E27FC236}">
                <a16:creationId xmlns:a16="http://schemas.microsoft.com/office/drawing/2014/main" id="{F23411C8-1DB7-46A1-A6DC-41EACD30ED57}"/>
              </a:ext>
            </a:extLst>
          </p:cNvPr>
          <p:cNvSpPr>
            <a:spLocks noGrp="1"/>
          </p:cNvSpPr>
          <p:nvPr>
            <p:ph type="body" sz="quarter" idx="15"/>
          </p:nvPr>
        </p:nvSpPr>
        <p:spPr>
          <a:xfrm>
            <a:off x="4155313" y="4169278"/>
            <a:ext cx="4294206" cy="1881510"/>
          </a:xfrm>
        </p:spPr>
        <p:txBody>
          <a:bodyPr>
            <a:normAutofit/>
          </a:bodyPr>
          <a:lstStyle/>
          <a:p>
            <a:r>
              <a:rPr lang="nl-NL" dirty="0">
                <a:latin typeface="+mj-lt"/>
              </a:rPr>
              <a:t>Daar is verskillende maniere waarop professionele persone hul leer kan verbeter - dit sluit in om van ander mense te leer, te luister om te leer en hul potensiaal aktief te verwesenlik. Dit kan gebruik word as 'n beginpunt vir enige professionele persoon wat persoonlike en / of professionele ontwikkeling wil bereik.</a:t>
            </a:r>
            <a:endParaRPr lang="en-US" dirty="0">
              <a:latin typeface="+mj-lt"/>
            </a:endParaRPr>
          </a:p>
        </p:txBody>
      </p:sp>
      <p:pic>
        <p:nvPicPr>
          <p:cNvPr id="12" name="Picture Placeholder 11" title="Decorative"/>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a:fillRect/>
          </a:stretch>
        </p:blipFill>
        <p:spPr>
          <a:xfrm flipH="1">
            <a:off x="8634413" y="780142"/>
            <a:ext cx="3557587" cy="5232400"/>
          </a:xfrm>
        </p:spPr>
      </p:pic>
      <p:sp>
        <p:nvSpPr>
          <p:cNvPr id="8" name="TextBox 7">
            <a:extLst>
              <a:ext uri="{FF2B5EF4-FFF2-40B4-BE49-F238E27FC236}">
                <a16:creationId xmlns:a16="http://schemas.microsoft.com/office/drawing/2014/main" id="{49C0F7F4-2565-48D6-9BAD-E805C590D39F}"/>
              </a:ext>
            </a:extLst>
          </p:cNvPr>
          <p:cNvSpPr txBox="1"/>
          <p:nvPr/>
        </p:nvSpPr>
        <p:spPr>
          <a:xfrm>
            <a:off x="8952554" y="6251972"/>
            <a:ext cx="3101009" cy="461665"/>
          </a:xfrm>
          <a:prstGeom prst="rect">
            <a:avLst/>
          </a:prstGeom>
          <a:noFill/>
        </p:spPr>
        <p:txBody>
          <a:bodyPr wrap="square" rtlCol="0">
            <a:spAutoFit/>
          </a:bodyPr>
          <a:lstStyle/>
          <a:p>
            <a:pPr algn="r"/>
            <a:r>
              <a:rPr lang="en-ZA" sz="1200" dirty="0"/>
              <a:t>https://www.careerhelp.org.za/content/introduction-lifelong-learning</a:t>
            </a:r>
          </a:p>
        </p:txBody>
      </p:sp>
      <p:pic>
        <p:nvPicPr>
          <p:cNvPr id="2" name="Picture 1">
            <a:extLst>
              <a:ext uri="{FF2B5EF4-FFF2-40B4-BE49-F238E27FC236}">
                <a16:creationId xmlns:a16="http://schemas.microsoft.com/office/drawing/2014/main" id="{7006827F-6912-9E19-1EF0-9A9B227BC2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0115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77946A2-8DCE-4047-9CAE-38128B4BAF3B}"/>
              </a:ext>
            </a:extLst>
          </p:cNvPr>
          <p:cNvSpPr>
            <a:spLocks noGrp="1"/>
          </p:cNvSpPr>
          <p:nvPr>
            <p:ph type="body" sz="quarter" idx="11"/>
          </p:nvPr>
        </p:nvSpPr>
        <p:spPr>
          <a:xfrm>
            <a:off x="0" y="1974574"/>
            <a:ext cx="12192000" cy="4883425"/>
          </a:xfrm>
        </p:spPr>
        <p:txBody>
          <a:bodyPr/>
          <a:lstStyle/>
          <a:p>
            <a:r>
              <a:rPr lang="nl-NL" sz="1600" dirty="0">
                <a:latin typeface="+mj-lt"/>
              </a:rPr>
              <a:t>Daar is twee hoofredes waarom professionele persone aangemoedig word om reg deur die lewe te leer: </a:t>
            </a:r>
          </a:p>
          <a:p>
            <a:r>
              <a:rPr lang="nl-NL" sz="1600" dirty="0">
                <a:latin typeface="+mj-lt"/>
              </a:rPr>
              <a:t>Die eerste voordeel van die beoefening van lewenslange leer as 'n professionele persoon, is vir </a:t>
            </a:r>
            <a:r>
              <a:rPr lang="nl-NL" sz="1600" b="1" dirty="0">
                <a:latin typeface="+mj-lt"/>
              </a:rPr>
              <a:t>persoonlike ontwikkeling</a:t>
            </a:r>
            <a:r>
              <a:rPr lang="nl-NL" sz="1600" dirty="0">
                <a:latin typeface="+mj-lt"/>
              </a:rPr>
              <a:t> waardeur jy poog om jou volle potensiaal as individu te verwesenlik. Dit word gedoen deur jou kennis of vaardighede te verhoog rondom 'n gebied wat jy geniet, of miskien wil jy 'n vaardigheid ontwikkel wat jou lewe op een of ander manier sal verbeter. Dit word alles gedoen sodat jy betekenis in jou lewe kan bereik.</a:t>
            </a:r>
          </a:p>
          <a:p>
            <a:r>
              <a:rPr lang="nl-NL" sz="1600" dirty="0">
                <a:latin typeface="+mj-lt"/>
              </a:rPr>
              <a:t>Tweedens, word lewenslange leer in 'n mens se lewe toegepas vir </a:t>
            </a:r>
            <a:r>
              <a:rPr lang="nl-NL" sz="1600" b="1" dirty="0">
                <a:latin typeface="+mj-lt"/>
              </a:rPr>
              <a:t>professionele ontwikkeling </a:t>
            </a:r>
            <a:r>
              <a:rPr lang="nl-NL" sz="1600" dirty="0">
                <a:latin typeface="+mj-lt"/>
              </a:rPr>
              <a:t>waardeur 'n mens 'n visie ontwikkel van waar jy jouself wil sien en die eienskappe bepaal wat nodig is om daar te kom. Daarom soek werkgewers vandag mense met oordraagbare vaardighede, aangesien dit vir hulle 'n aanduiding gee van 'n mens se ywer om te leer en te ontwikkel.</a:t>
            </a:r>
          </a:p>
          <a:p>
            <a:endParaRPr lang="en-US" dirty="0"/>
          </a:p>
        </p:txBody>
      </p:sp>
      <p:sp>
        <p:nvSpPr>
          <p:cNvPr id="8" name="Title 7">
            <a:extLst>
              <a:ext uri="{FF2B5EF4-FFF2-40B4-BE49-F238E27FC236}">
                <a16:creationId xmlns:a16="http://schemas.microsoft.com/office/drawing/2014/main" id="{3BE52921-898C-4569-9D8A-F1C5E0ABE804}"/>
              </a:ext>
            </a:extLst>
          </p:cNvPr>
          <p:cNvSpPr>
            <a:spLocks noGrp="1"/>
          </p:cNvSpPr>
          <p:nvPr>
            <p:ph type="title"/>
          </p:nvPr>
        </p:nvSpPr>
        <p:spPr>
          <a:xfrm>
            <a:off x="5207512" y="899693"/>
            <a:ext cx="6435524" cy="703401"/>
          </a:xfrm>
        </p:spPr>
        <p:txBody>
          <a:bodyPr/>
          <a:lstStyle/>
          <a:p>
            <a:r>
              <a:rPr lang="en-US" dirty="0"/>
              <a:t>Is </a:t>
            </a:r>
            <a:r>
              <a:rPr lang="en-US" dirty="0" err="1"/>
              <a:t>dit</a:t>
            </a:r>
            <a:r>
              <a:rPr lang="en-US" dirty="0"/>
              <a:t> </a:t>
            </a:r>
            <a:r>
              <a:rPr lang="en-US" dirty="0" err="1"/>
              <a:t>só</a:t>
            </a:r>
            <a:r>
              <a:rPr lang="en-US" dirty="0"/>
              <a:t> </a:t>
            </a:r>
            <a:r>
              <a:rPr lang="en-US" dirty="0" err="1"/>
              <a:t>belangrik</a:t>
            </a:r>
            <a:r>
              <a:rPr lang="en-US" dirty="0"/>
              <a:t>?</a:t>
            </a:r>
          </a:p>
        </p:txBody>
      </p:sp>
      <p:pic>
        <p:nvPicPr>
          <p:cNvPr id="7" name="Picture Placeholder 6" title="Decorative"/>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971836" y="244936"/>
            <a:ext cx="3523423" cy="3206186"/>
          </a:xfrm>
        </p:spPr>
      </p:pic>
      <p:pic>
        <p:nvPicPr>
          <p:cNvPr id="9" name="Picture Placeholder 8" title="Decorative"/>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a:fillRect/>
          </a:stretch>
        </p:blipFill>
        <p:spPr>
          <a:xfrm>
            <a:off x="971836" y="3456560"/>
            <a:ext cx="3523423" cy="3206186"/>
          </a:xfrm>
        </p:spPr>
      </p:pic>
      <p:pic>
        <p:nvPicPr>
          <p:cNvPr id="2" name="Picture 1">
            <a:extLst>
              <a:ext uri="{FF2B5EF4-FFF2-40B4-BE49-F238E27FC236}">
                <a16:creationId xmlns:a16="http://schemas.microsoft.com/office/drawing/2014/main" id="{284283D1-BF1D-8C5D-50D0-44B3909B7B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917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title="Decorative"/>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l="53" r="53"/>
          <a:stretch/>
        </p:blipFill>
        <p:spPr/>
      </p:pic>
      <p:sp>
        <p:nvSpPr>
          <p:cNvPr id="5" name="Title 4">
            <a:extLst>
              <a:ext uri="{FF2B5EF4-FFF2-40B4-BE49-F238E27FC236}">
                <a16:creationId xmlns:a16="http://schemas.microsoft.com/office/drawing/2014/main" id="{44A0257C-3D98-4E46-86D3-1B752C8374C9}"/>
              </a:ext>
            </a:extLst>
          </p:cNvPr>
          <p:cNvSpPr>
            <a:spLocks noGrp="1"/>
          </p:cNvSpPr>
          <p:nvPr>
            <p:ph type="title"/>
          </p:nvPr>
        </p:nvSpPr>
        <p:spPr>
          <a:xfrm>
            <a:off x="343942" y="355471"/>
            <a:ext cx="4186890" cy="2663707"/>
          </a:xfrm>
        </p:spPr>
        <p:txBody>
          <a:bodyPr>
            <a:normAutofit fontScale="90000"/>
          </a:bodyPr>
          <a:lstStyle/>
          <a:p>
            <a:r>
              <a:rPr lang="nl-NL" sz="2400" b="0" dirty="0"/>
              <a:t>Tegniese vaardighede word verouderd so vinnig as wat ons dit verkry, veral met die vinnige verandering in tegnologie deesdae. Dit maak lewenslange leer belangriker as ooit! Dit het noodsaaklik geword om toegewyd te bly aan lewenslange leergewoontes. Die algehele gewoontes van lewenslange leer omvat die volgende drie beginsels:</a:t>
            </a:r>
          </a:p>
        </p:txBody>
      </p:sp>
      <p:sp>
        <p:nvSpPr>
          <p:cNvPr id="11" name="Text Placeholder 8">
            <a:extLst>
              <a:ext uri="{FF2B5EF4-FFF2-40B4-BE49-F238E27FC236}">
                <a16:creationId xmlns:a16="http://schemas.microsoft.com/office/drawing/2014/main" id="{26836371-D103-4AC9-9876-E9529A14734C}"/>
              </a:ext>
            </a:extLst>
          </p:cNvPr>
          <p:cNvSpPr txBox="1">
            <a:spLocks/>
          </p:cNvSpPr>
          <p:nvPr/>
        </p:nvSpPr>
        <p:spPr>
          <a:xfrm>
            <a:off x="5244548" y="503539"/>
            <a:ext cx="3085618" cy="2663707"/>
          </a:xfrm>
          <a:prstGeom prst="rect">
            <a:avLst/>
          </a:prstGeom>
        </p:spPr>
        <p:txBody>
          <a:bodyPr vert="horz" lIns="0" tIns="0" rIns="91440" bIns="45720" rtlCol="0">
            <a:normAutofit/>
          </a:bodyPr>
          <a:lstStyle>
            <a:lvl1pPr marL="0" indent="0" algn="l" defTabSz="914400" rtl="0" eaLnBrk="1" latinLnBrk="0" hangingPunct="1">
              <a:lnSpc>
                <a:spcPct val="100000"/>
              </a:lnSpc>
              <a:spcBef>
                <a:spcPts val="1000"/>
              </a:spcBef>
              <a:buFont typeface="Arial" panose="020B0604020202020204" pitchFamily="34" charset="0"/>
              <a:buNone/>
              <a:defRPr sz="2000" b="0" i="0" kern="1200">
                <a:solidFill>
                  <a:schemeClr val="tx1"/>
                </a:solidFill>
                <a:latin typeface="+mn-lt"/>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0" i="0" kern="1200">
                <a:solidFill>
                  <a:schemeClr val="tx2"/>
                </a:solidFill>
                <a:latin typeface="+mn-lt"/>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1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05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05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2" name="Text Placeholder 8">
            <a:extLst>
              <a:ext uri="{FF2B5EF4-FFF2-40B4-BE49-F238E27FC236}">
                <a16:creationId xmlns:a16="http://schemas.microsoft.com/office/drawing/2014/main" id="{193FAE64-C977-4E2A-8609-802AC2888D91}"/>
              </a:ext>
            </a:extLst>
          </p:cNvPr>
          <p:cNvSpPr txBox="1">
            <a:spLocks/>
          </p:cNvSpPr>
          <p:nvPr/>
        </p:nvSpPr>
        <p:spPr>
          <a:xfrm>
            <a:off x="8570843" y="549943"/>
            <a:ext cx="3085618" cy="2663707"/>
          </a:xfrm>
          <a:prstGeom prst="rect">
            <a:avLst/>
          </a:prstGeom>
        </p:spPr>
        <p:txBody>
          <a:bodyPr vert="horz" lIns="0" tIns="0" rIns="91440" bIns="45720" rtlCol="0">
            <a:normAutofit/>
          </a:bodyPr>
          <a:lstStyle>
            <a:lvl1pPr marL="0" indent="0" algn="l" defTabSz="914400" rtl="0" eaLnBrk="1" latinLnBrk="0" hangingPunct="1">
              <a:lnSpc>
                <a:spcPct val="100000"/>
              </a:lnSpc>
              <a:spcBef>
                <a:spcPts val="1000"/>
              </a:spcBef>
              <a:buFont typeface="Arial" panose="020B0604020202020204" pitchFamily="34" charset="0"/>
              <a:buNone/>
              <a:defRPr sz="2000" b="0" i="0" kern="1200">
                <a:solidFill>
                  <a:schemeClr val="tx1"/>
                </a:solidFill>
                <a:latin typeface="+mn-lt"/>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0" i="0" kern="1200">
                <a:solidFill>
                  <a:schemeClr val="tx2"/>
                </a:solidFill>
                <a:latin typeface="+mn-lt"/>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1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05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05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4" name="Rectangle 3">
            <a:extLst>
              <a:ext uri="{FF2B5EF4-FFF2-40B4-BE49-F238E27FC236}">
                <a16:creationId xmlns:a16="http://schemas.microsoft.com/office/drawing/2014/main" id="{3B0F8BAB-E9F0-4562-AD9D-05488D051DDF}"/>
              </a:ext>
            </a:extLst>
          </p:cNvPr>
          <p:cNvSpPr>
            <a:spLocks noGrp="1" noChangeArrowheads="1"/>
          </p:cNvSpPr>
          <p:nvPr>
            <p:ph type="body" sz="quarter" idx="16"/>
          </p:nvPr>
        </p:nvSpPr>
        <p:spPr bwMode="auto">
          <a:xfrm>
            <a:off x="4771509" y="551140"/>
            <a:ext cx="3678995" cy="225379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4436" rIns="91440" bIns="53958" numCol="1" anchor="ctr" anchorCtr="0" compatLnSpc="1">
            <a:prstTxWarp prst="textNoShape">
              <a:avLst/>
            </a:prstTxWarp>
            <a:spAutoFit/>
          </a:bodyPr>
          <a:lstStyle/>
          <a:p>
            <a:pPr lvl="0" eaLnBrk="0" fontAlgn="base" hangingPunct="0">
              <a:spcBef>
                <a:spcPct val="0"/>
              </a:spcBef>
              <a:spcAft>
                <a:spcPct val="0"/>
              </a:spcAft>
            </a:pPr>
            <a:r>
              <a:rPr lang="nl-NL" altLang="en-US" sz="1400" b="1" u="sng" dirty="0">
                <a:solidFill>
                  <a:schemeClr val="tx2"/>
                </a:solidFill>
                <a:latin typeface="+mj-lt"/>
              </a:rPr>
              <a:t>PROFESSIONELE PERSONE MOET LOOPBAANDOELWITTE EN STRATEGIEË ONTWIKKEL</a:t>
            </a:r>
          </a:p>
          <a:p>
            <a:pPr lvl="0" eaLnBrk="0" fontAlgn="base" hangingPunct="0">
              <a:spcBef>
                <a:spcPct val="0"/>
              </a:spcBef>
              <a:spcAft>
                <a:spcPct val="0"/>
              </a:spcAft>
            </a:pPr>
            <a:r>
              <a:rPr lang="nl-NL" altLang="en-US" sz="1400" dirty="0">
                <a:solidFill>
                  <a:schemeClr val="tx2"/>
                </a:solidFill>
                <a:latin typeface="+mj-lt"/>
              </a:rPr>
              <a:t>Dit is noodsaaklik vir professionele persone om hul lewenslange leerloopbaandoelwitte te verstaan wat gelei word deur hul persoonlike ontwikkelingsbehoeftes. </a:t>
            </a:r>
          </a:p>
          <a:p>
            <a:pPr lvl="0" eaLnBrk="0" fontAlgn="base" hangingPunct="0">
              <a:spcBef>
                <a:spcPct val="0"/>
              </a:spcBef>
              <a:spcAft>
                <a:spcPct val="0"/>
              </a:spcAft>
            </a:pPr>
            <a:r>
              <a:rPr lang="nl-NL" altLang="en-US" sz="1400" dirty="0">
                <a:solidFill>
                  <a:schemeClr val="tx2"/>
                </a:solidFill>
                <a:latin typeface="+mj-lt"/>
              </a:rPr>
              <a:t>Al beteken dit om terug te gaan skool toe en jou matriek op 60-jarige ouderdom te voltooi – dit is ook deel van lewenslange leer.</a:t>
            </a:r>
          </a:p>
        </p:txBody>
      </p:sp>
      <p:sp>
        <p:nvSpPr>
          <p:cNvPr id="15" name="Rectangle 4">
            <a:extLst>
              <a:ext uri="{FF2B5EF4-FFF2-40B4-BE49-F238E27FC236}">
                <a16:creationId xmlns:a16="http://schemas.microsoft.com/office/drawing/2014/main" id="{F02DC490-5718-4670-91B6-F79973934066}"/>
              </a:ext>
            </a:extLst>
          </p:cNvPr>
          <p:cNvSpPr>
            <a:spLocks noChangeArrowheads="1"/>
          </p:cNvSpPr>
          <p:nvPr/>
        </p:nvSpPr>
        <p:spPr bwMode="auto">
          <a:xfrm rot="10800000" flipV="1">
            <a:off x="550238" y="3582169"/>
            <a:ext cx="3722519" cy="290012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4436" rIns="91440" bIns="53958" numCol="1" anchor="ctr" anchorCtr="0" compatLnSpc="1">
            <a:prstTxWarp prst="textNoShape">
              <a:avLst/>
            </a:prstTxWarp>
            <a:spAutoFit/>
          </a:bodyPr>
          <a:lstStyle/>
          <a:p>
            <a:pPr lvl="0" eaLnBrk="0" fontAlgn="base" hangingPunct="0">
              <a:spcBef>
                <a:spcPct val="0"/>
              </a:spcBef>
              <a:spcAft>
                <a:spcPct val="0"/>
              </a:spcAft>
            </a:pPr>
            <a:r>
              <a:rPr lang="en-US" altLang="en-US" sz="1400" b="1" u="sng" dirty="0">
                <a:solidFill>
                  <a:schemeClr val="tx2"/>
                </a:solidFill>
                <a:latin typeface="+mj-lt"/>
              </a:rPr>
              <a:t>PROFESSIONELE INDIVIDUE MOET OP DATUM BLY</a:t>
            </a:r>
          </a:p>
          <a:p>
            <a:pPr lvl="0" eaLnBrk="0" fontAlgn="base" hangingPunct="0">
              <a:spcBef>
                <a:spcPct val="0"/>
              </a:spcBef>
              <a:spcAft>
                <a:spcPct val="0"/>
              </a:spcAft>
            </a:pPr>
            <a:r>
              <a:rPr lang="en-US" altLang="en-US" sz="1400" dirty="0">
                <a:solidFill>
                  <a:schemeClr val="tx2"/>
                </a:solidFill>
                <a:latin typeface="+mj-lt"/>
              </a:rPr>
              <a:t>Die skep van 'n </a:t>
            </a:r>
            <a:r>
              <a:rPr lang="en-US" altLang="en-US" sz="1400" dirty="0" err="1">
                <a:solidFill>
                  <a:schemeClr val="tx2"/>
                </a:solidFill>
                <a:latin typeface="+mj-lt"/>
              </a:rPr>
              <a:t>gewoonte</a:t>
            </a:r>
            <a:r>
              <a:rPr lang="en-US" altLang="en-US" sz="1400" dirty="0">
                <a:solidFill>
                  <a:schemeClr val="tx2"/>
                </a:solidFill>
                <a:latin typeface="+mj-lt"/>
              </a:rPr>
              <a:t> om </a:t>
            </a:r>
            <a:r>
              <a:rPr lang="en-US" altLang="en-US" sz="1400" dirty="0" err="1">
                <a:solidFill>
                  <a:schemeClr val="tx2"/>
                </a:solidFill>
                <a:latin typeface="+mj-lt"/>
              </a:rPr>
              <a:t>te</a:t>
            </a:r>
            <a:r>
              <a:rPr lang="en-US" altLang="en-US" sz="1400" dirty="0">
                <a:solidFill>
                  <a:schemeClr val="tx2"/>
                </a:solidFill>
                <a:latin typeface="+mj-lt"/>
              </a:rPr>
              <a:t> lees </a:t>
            </a:r>
            <a:r>
              <a:rPr lang="en-US" altLang="en-US" sz="1400" dirty="0" err="1">
                <a:solidFill>
                  <a:schemeClr val="tx2"/>
                </a:solidFill>
                <a:latin typeface="+mj-lt"/>
              </a:rPr>
              <a:t>en</a:t>
            </a:r>
            <a:r>
              <a:rPr lang="en-US" altLang="en-US" sz="1400" dirty="0">
                <a:solidFill>
                  <a:schemeClr val="tx2"/>
                </a:solidFill>
                <a:latin typeface="+mj-lt"/>
              </a:rPr>
              <a:t> </a:t>
            </a:r>
            <a:r>
              <a:rPr lang="en-US" altLang="en-US" sz="1400" dirty="0" err="1">
                <a:solidFill>
                  <a:schemeClr val="tx2"/>
                </a:solidFill>
                <a:latin typeface="+mj-lt"/>
              </a:rPr>
              <a:t>te</a:t>
            </a:r>
            <a:r>
              <a:rPr lang="en-US" altLang="en-US" sz="1400" dirty="0">
                <a:solidFill>
                  <a:schemeClr val="tx2"/>
                </a:solidFill>
                <a:latin typeface="+mj-lt"/>
              </a:rPr>
              <a:t> </a:t>
            </a:r>
            <a:r>
              <a:rPr lang="en-US" altLang="en-US" sz="1400" dirty="0" err="1">
                <a:solidFill>
                  <a:schemeClr val="tx2"/>
                </a:solidFill>
                <a:latin typeface="+mj-lt"/>
              </a:rPr>
              <a:t>verstaan</a:t>
            </a:r>
            <a:r>
              <a:rPr lang="en-US" altLang="en-US" sz="1400" dirty="0">
                <a:solidFill>
                  <a:schemeClr val="tx2"/>
                </a:solidFill>
                <a:latin typeface="+mj-lt"/>
              </a:rPr>
              <a:t> wat in die </a:t>
            </a:r>
            <a:r>
              <a:rPr lang="en-US" altLang="en-US" sz="1400" dirty="0" err="1">
                <a:solidFill>
                  <a:schemeClr val="tx2"/>
                </a:solidFill>
                <a:latin typeface="+mj-lt"/>
              </a:rPr>
              <a:t>wêreld</a:t>
            </a:r>
            <a:r>
              <a:rPr lang="en-US" altLang="en-US" sz="1400" dirty="0">
                <a:solidFill>
                  <a:schemeClr val="tx2"/>
                </a:solidFill>
                <a:latin typeface="+mj-lt"/>
              </a:rPr>
              <a:t> </a:t>
            </a:r>
            <a:r>
              <a:rPr lang="en-US" altLang="en-US" sz="1400" dirty="0" err="1">
                <a:solidFill>
                  <a:schemeClr val="tx2"/>
                </a:solidFill>
                <a:latin typeface="+mj-lt"/>
              </a:rPr>
              <a:t>rondom</a:t>
            </a:r>
            <a:r>
              <a:rPr lang="en-US" altLang="en-US" sz="1400" dirty="0">
                <a:solidFill>
                  <a:schemeClr val="tx2"/>
                </a:solidFill>
                <a:latin typeface="+mj-lt"/>
              </a:rPr>
              <a:t> </a:t>
            </a:r>
            <a:r>
              <a:rPr lang="en-US" altLang="en-US" sz="1400" dirty="0" err="1">
                <a:solidFill>
                  <a:schemeClr val="tx2"/>
                </a:solidFill>
                <a:latin typeface="+mj-lt"/>
              </a:rPr>
              <a:t>jou</a:t>
            </a:r>
            <a:r>
              <a:rPr lang="en-US" altLang="en-US" sz="1400" dirty="0">
                <a:solidFill>
                  <a:schemeClr val="tx2"/>
                </a:solidFill>
                <a:latin typeface="+mj-lt"/>
              </a:rPr>
              <a:t> </a:t>
            </a:r>
            <a:r>
              <a:rPr lang="en-US" altLang="en-US" sz="1400" dirty="0" err="1">
                <a:solidFill>
                  <a:schemeClr val="tx2"/>
                </a:solidFill>
                <a:latin typeface="+mj-lt"/>
              </a:rPr>
              <a:t>aangaan</a:t>
            </a:r>
            <a:r>
              <a:rPr lang="en-US" altLang="en-US" sz="1400" dirty="0">
                <a:solidFill>
                  <a:schemeClr val="tx2"/>
                </a:solidFill>
                <a:latin typeface="+mj-lt"/>
              </a:rPr>
              <a:t>, </a:t>
            </a:r>
            <a:r>
              <a:rPr lang="en-US" altLang="en-US" sz="1400" dirty="0" err="1">
                <a:solidFill>
                  <a:schemeClr val="tx2"/>
                </a:solidFill>
                <a:latin typeface="+mj-lt"/>
              </a:rPr>
              <a:t>sal</a:t>
            </a:r>
            <a:r>
              <a:rPr lang="en-US" altLang="en-US" sz="1400" dirty="0">
                <a:solidFill>
                  <a:schemeClr val="tx2"/>
                </a:solidFill>
                <a:latin typeface="+mj-lt"/>
              </a:rPr>
              <a:t> </a:t>
            </a:r>
            <a:r>
              <a:rPr lang="en-US" altLang="en-US" sz="1400" dirty="0" err="1">
                <a:solidFill>
                  <a:schemeClr val="tx2"/>
                </a:solidFill>
                <a:latin typeface="+mj-lt"/>
              </a:rPr>
              <a:t>enige</a:t>
            </a:r>
            <a:r>
              <a:rPr lang="en-US" altLang="en-US" sz="1400" dirty="0">
                <a:solidFill>
                  <a:schemeClr val="tx2"/>
                </a:solidFill>
                <a:latin typeface="+mj-lt"/>
              </a:rPr>
              <a:t> </a:t>
            </a:r>
            <a:r>
              <a:rPr lang="en-US" altLang="en-US" sz="1400" dirty="0" err="1">
                <a:solidFill>
                  <a:schemeClr val="tx2"/>
                </a:solidFill>
                <a:latin typeface="+mj-lt"/>
              </a:rPr>
              <a:t>professionele</a:t>
            </a:r>
            <a:r>
              <a:rPr lang="en-US" altLang="en-US" sz="1400" dirty="0">
                <a:solidFill>
                  <a:schemeClr val="tx2"/>
                </a:solidFill>
                <a:latin typeface="+mj-lt"/>
              </a:rPr>
              <a:t> </a:t>
            </a:r>
            <a:r>
              <a:rPr lang="en-US" altLang="en-US" sz="1400" dirty="0" err="1">
                <a:solidFill>
                  <a:schemeClr val="tx2"/>
                </a:solidFill>
                <a:latin typeface="+mj-lt"/>
              </a:rPr>
              <a:t>individu</a:t>
            </a:r>
            <a:r>
              <a:rPr lang="en-US" altLang="en-US" sz="1400" dirty="0">
                <a:solidFill>
                  <a:schemeClr val="tx2"/>
                </a:solidFill>
                <a:latin typeface="+mj-lt"/>
              </a:rPr>
              <a:t> op </a:t>
            </a:r>
            <a:r>
              <a:rPr lang="en-US" altLang="en-US" sz="1400" dirty="0" err="1">
                <a:solidFill>
                  <a:schemeClr val="tx2"/>
                </a:solidFill>
                <a:latin typeface="+mj-lt"/>
              </a:rPr>
              <a:t>hoogte</a:t>
            </a:r>
            <a:r>
              <a:rPr lang="en-US" altLang="en-US" sz="1400" dirty="0">
                <a:solidFill>
                  <a:schemeClr val="tx2"/>
                </a:solidFill>
                <a:latin typeface="+mj-lt"/>
              </a:rPr>
              <a:t> </a:t>
            </a:r>
            <a:r>
              <a:rPr lang="en-US" altLang="en-US" sz="1400" dirty="0" err="1">
                <a:solidFill>
                  <a:schemeClr val="tx2"/>
                </a:solidFill>
                <a:latin typeface="+mj-lt"/>
              </a:rPr>
              <a:t>hou</a:t>
            </a:r>
            <a:r>
              <a:rPr lang="en-US" altLang="en-US" sz="1400" dirty="0">
                <a:solidFill>
                  <a:schemeClr val="tx2"/>
                </a:solidFill>
                <a:latin typeface="+mj-lt"/>
              </a:rPr>
              <a:t> van wat </a:t>
            </a:r>
            <a:r>
              <a:rPr lang="en-US" altLang="en-US" sz="1400" dirty="0" err="1">
                <a:solidFill>
                  <a:schemeClr val="tx2"/>
                </a:solidFill>
                <a:latin typeface="+mj-lt"/>
              </a:rPr>
              <a:t>gebeur</a:t>
            </a:r>
            <a:r>
              <a:rPr lang="en-US" altLang="en-US" sz="1400" dirty="0">
                <a:solidFill>
                  <a:schemeClr val="tx2"/>
                </a:solidFill>
                <a:latin typeface="+mj-lt"/>
              </a:rPr>
              <a:t> </a:t>
            </a:r>
            <a:r>
              <a:rPr lang="en-US" altLang="en-US" sz="1400" dirty="0" err="1">
                <a:solidFill>
                  <a:schemeClr val="tx2"/>
                </a:solidFill>
                <a:latin typeface="+mj-lt"/>
              </a:rPr>
              <a:t>en</a:t>
            </a:r>
            <a:r>
              <a:rPr lang="en-US" altLang="en-US" sz="1400" dirty="0">
                <a:solidFill>
                  <a:schemeClr val="tx2"/>
                </a:solidFill>
                <a:latin typeface="+mj-lt"/>
              </a:rPr>
              <a:t> </a:t>
            </a:r>
            <a:r>
              <a:rPr lang="en-US" altLang="en-US" sz="1400" dirty="0" err="1">
                <a:solidFill>
                  <a:schemeClr val="tx2"/>
                </a:solidFill>
                <a:latin typeface="+mj-lt"/>
              </a:rPr>
              <a:t>moontlike</a:t>
            </a:r>
            <a:r>
              <a:rPr lang="en-US" altLang="en-US" sz="1400" dirty="0">
                <a:solidFill>
                  <a:schemeClr val="tx2"/>
                </a:solidFill>
                <a:latin typeface="+mj-lt"/>
              </a:rPr>
              <a:t> </a:t>
            </a:r>
            <a:r>
              <a:rPr lang="en-US" altLang="en-US" sz="1400" dirty="0" err="1">
                <a:solidFill>
                  <a:schemeClr val="tx2"/>
                </a:solidFill>
                <a:latin typeface="+mj-lt"/>
              </a:rPr>
              <a:t>gapings</a:t>
            </a:r>
            <a:r>
              <a:rPr lang="en-US" altLang="en-US" sz="1400" dirty="0">
                <a:solidFill>
                  <a:schemeClr val="tx2"/>
                </a:solidFill>
                <a:latin typeface="+mj-lt"/>
              </a:rPr>
              <a:t> </a:t>
            </a:r>
            <a:r>
              <a:rPr lang="en-US" altLang="en-US" sz="1400" dirty="0" err="1">
                <a:solidFill>
                  <a:schemeClr val="tx2"/>
                </a:solidFill>
                <a:latin typeface="+mj-lt"/>
              </a:rPr>
              <a:t>binne</a:t>
            </a:r>
            <a:r>
              <a:rPr lang="en-US" altLang="en-US" sz="1400" dirty="0">
                <a:solidFill>
                  <a:schemeClr val="tx2"/>
                </a:solidFill>
                <a:latin typeface="+mj-lt"/>
              </a:rPr>
              <a:t> </a:t>
            </a:r>
            <a:r>
              <a:rPr lang="en-US" altLang="en-US" sz="1400" dirty="0" err="1">
                <a:solidFill>
                  <a:schemeClr val="tx2"/>
                </a:solidFill>
                <a:latin typeface="+mj-lt"/>
              </a:rPr>
              <a:t>verskillende</a:t>
            </a:r>
            <a:r>
              <a:rPr lang="en-US" altLang="en-US" sz="1400" dirty="0">
                <a:solidFill>
                  <a:schemeClr val="tx2"/>
                </a:solidFill>
                <a:latin typeface="+mj-lt"/>
              </a:rPr>
              <a:t> </a:t>
            </a:r>
            <a:r>
              <a:rPr lang="en-US" altLang="en-US" sz="1400" dirty="0" err="1">
                <a:solidFill>
                  <a:schemeClr val="tx2"/>
                </a:solidFill>
                <a:latin typeface="+mj-lt"/>
              </a:rPr>
              <a:t>markte</a:t>
            </a:r>
            <a:r>
              <a:rPr lang="en-US" altLang="en-US" sz="1400" dirty="0">
                <a:solidFill>
                  <a:schemeClr val="tx2"/>
                </a:solidFill>
                <a:latin typeface="+mj-lt"/>
              </a:rPr>
              <a:t>. </a:t>
            </a:r>
            <a:r>
              <a:rPr lang="en-US" altLang="en-US" sz="1400" dirty="0" err="1">
                <a:solidFill>
                  <a:schemeClr val="tx2"/>
                </a:solidFill>
                <a:latin typeface="+mj-lt"/>
              </a:rPr>
              <a:t>Verskeie</a:t>
            </a:r>
            <a:r>
              <a:rPr lang="en-US" altLang="en-US" sz="1400" dirty="0">
                <a:solidFill>
                  <a:schemeClr val="tx2"/>
                </a:solidFill>
                <a:latin typeface="+mj-lt"/>
              </a:rPr>
              <a:t> mediums </a:t>
            </a:r>
            <a:r>
              <a:rPr lang="en-US" altLang="en-US" sz="1400" dirty="0" err="1">
                <a:solidFill>
                  <a:schemeClr val="tx2"/>
                </a:solidFill>
                <a:latin typeface="+mj-lt"/>
              </a:rPr>
              <a:t>soos</a:t>
            </a:r>
            <a:r>
              <a:rPr lang="en-US" altLang="en-US" sz="1400" dirty="0">
                <a:solidFill>
                  <a:schemeClr val="tx2"/>
                </a:solidFill>
                <a:latin typeface="+mj-lt"/>
              </a:rPr>
              <a:t> </a:t>
            </a:r>
            <a:r>
              <a:rPr lang="en-US" altLang="en-US" sz="1400" dirty="0" err="1">
                <a:solidFill>
                  <a:schemeClr val="tx2"/>
                </a:solidFill>
                <a:latin typeface="+mj-lt"/>
              </a:rPr>
              <a:t>koerante</a:t>
            </a:r>
            <a:r>
              <a:rPr lang="en-US" altLang="en-US" sz="1400" dirty="0">
                <a:solidFill>
                  <a:schemeClr val="tx2"/>
                </a:solidFill>
                <a:latin typeface="+mj-lt"/>
              </a:rPr>
              <a:t>, </a:t>
            </a:r>
            <a:r>
              <a:rPr lang="en-US" altLang="en-US" sz="1400" dirty="0" err="1">
                <a:solidFill>
                  <a:schemeClr val="tx2"/>
                </a:solidFill>
                <a:latin typeface="+mj-lt"/>
              </a:rPr>
              <a:t>aanlynbronne</a:t>
            </a:r>
            <a:r>
              <a:rPr lang="en-US" altLang="en-US" sz="1400" dirty="0">
                <a:solidFill>
                  <a:schemeClr val="tx2"/>
                </a:solidFill>
                <a:latin typeface="+mj-lt"/>
              </a:rPr>
              <a:t> of </a:t>
            </a:r>
            <a:r>
              <a:rPr lang="en-US" altLang="en-US" sz="1400" dirty="0" err="1">
                <a:solidFill>
                  <a:schemeClr val="tx2"/>
                </a:solidFill>
                <a:latin typeface="+mj-lt"/>
              </a:rPr>
              <a:t>sosiale</a:t>
            </a:r>
            <a:r>
              <a:rPr lang="en-US" altLang="en-US" sz="1400" dirty="0">
                <a:solidFill>
                  <a:schemeClr val="tx2"/>
                </a:solidFill>
                <a:latin typeface="+mj-lt"/>
              </a:rPr>
              <a:t> </a:t>
            </a:r>
            <a:r>
              <a:rPr lang="en-US" altLang="en-US" sz="1400" dirty="0" err="1">
                <a:solidFill>
                  <a:schemeClr val="tx2"/>
                </a:solidFill>
                <a:latin typeface="+mj-lt"/>
              </a:rPr>
              <a:t>netwerke</a:t>
            </a:r>
            <a:r>
              <a:rPr lang="en-US" altLang="en-US" sz="1400" dirty="0">
                <a:solidFill>
                  <a:schemeClr val="tx2"/>
                </a:solidFill>
                <a:latin typeface="+mj-lt"/>
              </a:rPr>
              <a:t> </a:t>
            </a:r>
            <a:r>
              <a:rPr lang="en-US" altLang="en-US" sz="1400" dirty="0" err="1">
                <a:solidFill>
                  <a:schemeClr val="tx2"/>
                </a:solidFill>
                <a:latin typeface="+mj-lt"/>
              </a:rPr>
              <a:t>kan</a:t>
            </a:r>
            <a:r>
              <a:rPr lang="en-US" altLang="en-US" sz="1400" dirty="0">
                <a:solidFill>
                  <a:schemeClr val="tx2"/>
                </a:solidFill>
                <a:latin typeface="+mj-lt"/>
              </a:rPr>
              <a:t> </a:t>
            </a:r>
            <a:r>
              <a:rPr lang="en-US" altLang="en-US" sz="1400" dirty="0" err="1">
                <a:solidFill>
                  <a:schemeClr val="tx2"/>
                </a:solidFill>
                <a:latin typeface="+mj-lt"/>
              </a:rPr>
              <a:t>jou</a:t>
            </a:r>
            <a:r>
              <a:rPr lang="en-US" altLang="en-US" sz="1400" dirty="0">
                <a:solidFill>
                  <a:schemeClr val="tx2"/>
                </a:solidFill>
                <a:latin typeface="+mj-lt"/>
              </a:rPr>
              <a:t> </a:t>
            </a:r>
            <a:r>
              <a:rPr lang="en-US" altLang="en-US" sz="1400" dirty="0" err="1">
                <a:solidFill>
                  <a:schemeClr val="tx2"/>
                </a:solidFill>
                <a:latin typeface="+mj-lt"/>
              </a:rPr>
              <a:t>byvoorbeeld</a:t>
            </a:r>
            <a:r>
              <a:rPr lang="en-US" altLang="en-US" sz="1400" dirty="0">
                <a:solidFill>
                  <a:schemeClr val="tx2"/>
                </a:solidFill>
                <a:latin typeface="+mj-lt"/>
              </a:rPr>
              <a:t> help om </a:t>
            </a:r>
            <a:r>
              <a:rPr lang="en-US" altLang="en-US" sz="1400" dirty="0" err="1">
                <a:solidFill>
                  <a:schemeClr val="tx2"/>
                </a:solidFill>
                <a:latin typeface="+mj-lt"/>
              </a:rPr>
              <a:t>hierdie</a:t>
            </a:r>
            <a:r>
              <a:rPr lang="en-US" altLang="en-US" sz="1400" dirty="0">
                <a:solidFill>
                  <a:schemeClr val="tx2"/>
                </a:solidFill>
                <a:latin typeface="+mj-lt"/>
              </a:rPr>
              <a:t> proses </a:t>
            </a:r>
            <a:r>
              <a:rPr lang="en-US" altLang="en-US" sz="1400" dirty="0" err="1">
                <a:solidFill>
                  <a:schemeClr val="tx2"/>
                </a:solidFill>
                <a:latin typeface="+mj-lt"/>
              </a:rPr>
              <a:t>te</a:t>
            </a:r>
            <a:r>
              <a:rPr lang="en-US" altLang="en-US" sz="1400" dirty="0">
                <a:solidFill>
                  <a:schemeClr val="tx2"/>
                </a:solidFill>
                <a:latin typeface="+mj-lt"/>
              </a:rPr>
              <a:t> begin. </a:t>
            </a:r>
            <a:r>
              <a:rPr lang="en-US" altLang="en-US" sz="1400" dirty="0" err="1">
                <a:solidFill>
                  <a:schemeClr val="tx2"/>
                </a:solidFill>
                <a:latin typeface="+mj-lt"/>
              </a:rPr>
              <a:t>Dit</a:t>
            </a:r>
            <a:r>
              <a:rPr lang="en-US" altLang="en-US" sz="1400" dirty="0">
                <a:solidFill>
                  <a:schemeClr val="tx2"/>
                </a:solidFill>
                <a:latin typeface="+mj-lt"/>
              </a:rPr>
              <a:t> </a:t>
            </a:r>
            <a:r>
              <a:rPr lang="en-US" altLang="en-US" sz="1400" dirty="0" err="1">
                <a:solidFill>
                  <a:schemeClr val="tx2"/>
                </a:solidFill>
                <a:latin typeface="+mj-lt"/>
              </a:rPr>
              <a:t>sal</a:t>
            </a:r>
            <a:r>
              <a:rPr lang="en-US" altLang="en-US" sz="1400" dirty="0">
                <a:solidFill>
                  <a:schemeClr val="tx2"/>
                </a:solidFill>
                <a:latin typeface="+mj-lt"/>
              </a:rPr>
              <a:t> </a:t>
            </a:r>
            <a:r>
              <a:rPr lang="en-US" altLang="en-US" sz="1400" dirty="0" err="1">
                <a:solidFill>
                  <a:schemeClr val="tx2"/>
                </a:solidFill>
                <a:latin typeface="+mj-lt"/>
              </a:rPr>
              <a:t>jou</a:t>
            </a:r>
            <a:r>
              <a:rPr lang="en-US" altLang="en-US" sz="1400" dirty="0">
                <a:solidFill>
                  <a:schemeClr val="tx2"/>
                </a:solidFill>
                <a:latin typeface="+mj-lt"/>
              </a:rPr>
              <a:t> help om </a:t>
            </a:r>
            <a:r>
              <a:rPr lang="en-US" altLang="en-US" sz="1400" dirty="0" err="1">
                <a:solidFill>
                  <a:schemeClr val="tx2"/>
                </a:solidFill>
                <a:latin typeface="+mj-lt"/>
              </a:rPr>
              <a:t>jou</a:t>
            </a:r>
            <a:r>
              <a:rPr lang="en-US" altLang="en-US" sz="1400" dirty="0">
                <a:solidFill>
                  <a:schemeClr val="tx2"/>
                </a:solidFill>
                <a:latin typeface="+mj-lt"/>
              </a:rPr>
              <a:t> </a:t>
            </a:r>
            <a:r>
              <a:rPr lang="en-US" altLang="en-US" sz="1400" dirty="0" err="1">
                <a:solidFill>
                  <a:schemeClr val="tx2"/>
                </a:solidFill>
                <a:latin typeface="+mj-lt"/>
              </a:rPr>
              <a:t>wêreldsbeskouing</a:t>
            </a:r>
            <a:r>
              <a:rPr lang="en-US" altLang="en-US" sz="1400" dirty="0">
                <a:solidFill>
                  <a:schemeClr val="tx2"/>
                </a:solidFill>
                <a:latin typeface="+mj-lt"/>
              </a:rPr>
              <a:t> </a:t>
            </a:r>
            <a:r>
              <a:rPr lang="en-US" altLang="en-US" sz="1400" dirty="0" err="1">
                <a:solidFill>
                  <a:schemeClr val="tx2"/>
                </a:solidFill>
                <a:latin typeface="+mj-lt"/>
              </a:rPr>
              <a:t>te</a:t>
            </a:r>
            <a:r>
              <a:rPr lang="en-US" altLang="en-US" sz="1400" dirty="0">
                <a:solidFill>
                  <a:schemeClr val="tx2"/>
                </a:solidFill>
                <a:latin typeface="+mj-lt"/>
              </a:rPr>
              <a:t> </a:t>
            </a:r>
            <a:r>
              <a:rPr lang="en-US" altLang="en-US" sz="1400" dirty="0" err="1">
                <a:solidFill>
                  <a:schemeClr val="tx2"/>
                </a:solidFill>
                <a:latin typeface="+mj-lt"/>
              </a:rPr>
              <a:t>verbreed</a:t>
            </a:r>
            <a:r>
              <a:rPr lang="en-US" altLang="en-US" sz="1400" dirty="0">
                <a:solidFill>
                  <a:schemeClr val="tx2"/>
                </a:solidFill>
                <a:latin typeface="+mj-lt"/>
              </a:rPr>
              <a:t> </a:t>
            </a:r>
            <a:r>
              <a:rPr lang="en-US" altLang="en-US" sz="1400" dirty="0" err="1">
                <a:solidFill>
                  <a:schemeClr val="tx2"/>
                </a:solidFill>
                <a:latin typeface="+mj-lt"/>
              </a:rPr>
              <a:t>en</a:t>
            </a:r>
            <a:r>
              <a:rPr lang="en-US" altLang="en-US" sz="1400" dirty="0">
                <a:solidFill>
                  <a:schemeClr val="tx2"/>
                </a:solidFill>
                <a:latin typeface="+mj-lt"/>
              </a:rPr>
              <a:t> ‘n </a:t>
            </a:r>
            <a:r>
              <a:rPr lang="en-US" altLang="en-US" sz="1400" dirty="0" err="1">
                <a:solidFill>
                  <a:schemeClr val="tx2"/>
                </a:solidFill>
                <a:latin typeface="+mj-lt"/>
              </a:rPr>
              <a:t>wêreldwye</a:t>
            </a:r>
            <a:r>
              <a:rPr lang="en-US" altLang="en-US" sz="1400" dirty="0">
                <a:solidFill>
                  <a:schemeClr val="tx2"/>
                </a:solidFill>
                <a:latin typeface="+mj-lt"/>
              </a:rPr>
              <a:t> </a:t>
            </a:r>
            <a:r>
              <a:rPr lang="en-US" altLang="en-US" sz="1400" dirty="0" err="1">
                <a:solidFill>
                  <a:schemeClr val="tx2"/>
                </a:solidFill>
                <a:latin typeface="+mj-lt"/>
              </a:rPr>
              <a:t>begrip</a:t>
            </a:r>
            <a:r>
              <a:rPr lang="en-US" altLang="en-US" sz="1400" dirty="0">
                <a:solidFill>
                  <a:schemeClr val="tx2"/>
                </a:solidFill>
                <a:latin typeface="+mj-lt"/>
              </a:rPr>
              <a:t> </a:t>
            </a:r>
            <a:r>
              <a:rPr lang="en-US" altLang="en-US" sz="1400" dirty="0" err="1">
                <a:solidFill>
                  <a:schemeClr val="tx2"/>
                </a:solidFill>
                <a:latin typeface="+mj-lt"/>
              </a:rPr>
              <a:t>te</a:t>
            </a:r>
            <a:r>
              <a:rPr lang="en-US" altLang="en-US" sz="1400" dirty="0">
                <a:solidFill>
                  <a:schemeClr val="tx2"/>
                </a:solidFill>
                <a:latin typeface="+mj-lt"/>
              </a:rPr>
              <a:t> </a:t>
            </a:r>
            <a:r>
              <a:rPr lang="en-US" altLang="en-US" sz="1400" dirty="0" err="1">
                <a:solidFill>
                  <a:schemeClr val="tx2"/>
                </a:solidFill>
                <a:latin typeface="+mj-lt"/>
              </a:rPr>
              <a:t>kry</a:t>
            </a:r>
            <a:r>
              <a:rPr lang="en-US" altLang="en-US" sz="1400" dirty="0">
                <a:solidFill>
                  <a:schemeClr val="tx2"/>
                </a:solidFill>
                <a:latin typeface="+mj-lt"/>
              </a:rPr>
              <a:t> van hoe </a:t>
            </a:r>
            <a:r>
              <a:rPr lang="en-US" altLang="en-US" sz="1400" dirty="0" err="1">
                <a:solidFill>
                  <a:schemeClr val="tx2"/>
                </a:solidFill>
                <a:latin typeface="+mj-lt"/>
              </a:rPr>
              <a:t>wêreldgebeure</a:t>
            </a:r>
            <a:r>
              <a:rPr lang="en-US" altLang="en-US" sz="1400" dirty="0">
                <a:solidFill>
                  <a:schemeClr val="tx2"/>
                </a:solidFill>
                <a:latin typeface="+mj-lt"/>
              </a:rPr>
              <a:t> </a:t>
            </a:r>
            <a:r>
              <a:rPr lang="en-US" altLang="en-US" sz="1400" dirty="0" err="1">
                <a:solidFill>
                  <a:schemeClr val="tx2"/>
                </a:solidFill>
                <a:latin typeface="+mj-lt"/>
              </a:rPr>
              <a:t>ons</a:t>
            </a:r>
            <a:r>
              <a:rPr lang="en-US" altLang="en-US" sz="1400" dirty="0">
                <a:solidFill>
                  <a:schemeClr val="tx2"/>
                </a:solidFill>
                <a:latin typeface="+mj-lt"/>
              </a:rPr>
              <a:t> </a:t>
            </a:r>
            <a:r>
              <a:rPr lang="en-US" altLang="en-US" sz="1400" dirty="0" err="1">
                <a:solidFill>
                  <a:schemeClr val="tx2"/>
                </a:solidFill>
                <a:latin typeface="+mj-lt"/>
              </a:rPr>
              <a:t>lewens</a:t>
            </a:r>
            <a:r>
              <a:rPr lang="en-US" altLang="en-US" sz="1400" dirty="0">
                <a:solidFill>
                  <a:schemeClr val="tx2"/>
                </a:solidFill>
                <a:latin typeface="+mj-lt"/>
              </a:rPr>
              <a:t> </a:t>
            </a:r>
            <a:r>
              <a:rPr lang="en-US" altLang="en-US" sz="1400" dirty="0" err="1">
                <a:solidFill>
                  <a:schemeClr val="tx2"/>
                </a:solidFill>
                <a:latin typeface="+mj-lt"/>
              </a:rPr>
              <a:t>beïnvloed</a:t>
            </a:r>
            <a:r>
              <a:rPr lang="en-US" altLang="en-US" sz="1400" dirty="0">
                <a:solidFill>
                  <a:schemeClr val="tx2"/>
                </a:solidFill>
                <a:latin typeface="+mj-lt"/>
              </a:rPr>
              <a:t> </a:t>
            </a:r>
            <a:r>
              <a:rPr lang="en-US" altLang="en-US" sz="1400" dirty="0" err="1">
                <a:solidFill>
                  <a:schemeClr val="tx2"/>
                </a:solidFill>
                <a:latin typeface="+mj-lt"/>
              </a:rPr>
              <a:t>en</a:t>
            </a:r>
            <a:r>
              <a:rPr lang="en-US" altLang="en-US" sz="1400" dirty="0">
                <a:solidFill>
                  <a:schemeClr val="tx2"/>
                </a:solidFill>
                <a:latin typeface="+mj-lt"/>
              </a:rPr>
              <a:t> </a:t>
            </a:r>
            <a:r>
              <a:rPr lang="en-US" altLang="en-US" sz="1400" dirty="0" err="1">
                <a:solidFill>
                  <a:schemeClr val="tx2"/>
                </a:solidFill>
                <a:latin typeface="+mj-lt"/>
              </a:rPr>
              <a:t>dus</a:t>
            </a:r>
            <a:r>
              <a:rPr lang="en-US" altLang="en-US" sz="1400" dirty="0">
                <a:solidFill>
                  <a:schemeClr val="tx2"/>
                </a:solidFill>
                <a:latin typeface="+mj-lt"/>
              </a:rPr>
              <a:t> </a:t>
            </a:r>
            <a:r>
              <a:rPr lang="en-US" altLang="en-US" sz="1400" dirty="0" err="1">
                <a:solidFill>
                  <a:schemeClr val="tx2"/>
                </a:solidFill>
                <a:latin typeface="+mj-lt"/>
              </a:rPr>
              <a:t>tendense</a:t>
            </a:r>
            <a:r>
              <a:rPr lang="en-US" altLang="en-US" sz="1400" dirty="0">
                <a:solidFill>
                  <a:schemeClr val="tx2"/>
                </a:solidFill>
                <a:latin typeface="+mj-lt"/>
              </a:rPr>
              <a:t> </a:t>
            </a:r>
            <a:r>
              <a:rPr lang="en-US" altLang="en-US" sz="1400" dirty="0" err="1">
                <a:solidFill>
                  <a:schemeClr val="tx2"/>
                </a:solidFill>
                <a:latin typeface="+mj-lt"/>
              </a:rPr>
              <a:t>voorspel</a:t>
            </a:r>
            <a:r>
              <a:rPr lang="en-US" altLang="en-US" sz="1400" dirty="0">
                <a:solidFill>
                  <a:schemeClr val="tx2"/>
                </a:solidFill>
                <a:latin typeface="+mj-lt"/>
              </a:rPr>
              <a:t>.</a:t>
            </a:r>
          </a:p>
        </p:txBody>
      </p:sp>
      <p:sp>
        <p:nvSpPr>
          <p:cNvPr id="16" name="Rectangle 5">
            <a:extLst>
              <a:ext uri="{FF2B5EF4-FFF2-40B4-BE49-F238E27FC236}">
                <a16:creationId xmlns:a16="http://schemas.microsoft.com/office/drawing/2014/main" id="{D2194F0F-707F-40C6-A883-EC634B0BE254}"/>
              </a:ext>
            </a:extLst>
          </p:cNvPr>
          <p:cNvSpPr>
            <a:spLocks noChangeArrowheads="1"/>
          </p:cNvSpPr>
          <p:nvPr/>
        </p:nvSpPr>
        <p:spPr bwMode="auto">
          <a:xfrm rot="10800000" flipV="1">
            <a:off x="8330166" y="527032"/>
            <a:ext cx="3722519" cy="225379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4436" rIns="91440" bIns="53958" numCol="1" anchor="ctr" anchorCtr="0" compatLnSpc="1">
            <a:prstTxWarp prst="textNoShape">
              <a:avLst/>
            </a:prstTxWarp>
            <a:spAutoFit/>
          </a:bodyPr>
          <a:lstStyle/>
          <a:p>
            <a:pPr lvl="0" eaLnBrk="0" fontAlgn="base" hangingPunct="0">
              <a:spcBef>
                <a:spcPct val="0"/>
              </a:spcBef>
              <a:spcAft>
                <a:spcPct val="0"/>
              </a:spcAft>
            </a:pPr>
            <a:r>
              <a:rPr lang="nl-NL" altLang="en-US" sz="1400" b="1" u="sng" dirty="0">
                <a:solidFill>
                  <a:schemeClr val="tx2"/>
                </a:solidFill>
                <a:latin typeface="+mj-lt"/>
              </a:rPr>
              <a:t>PROFESSIONELE PERSONE MOET BEWUS WEES VAN WAT IN HUL OMGEWINGS GEBEUR</a:t>
            </a:r>
          </a:p>
          <a:p>
            <a:pPr lvl="0" eaLnBrk="0" fontAlgn="base" hangingPunct="0">
              <a:spcBef>
                <a:spcPct val="0"/>
              </a:spcBef>
              <a:spcAft>
                <a:spcPct val="0"/>
              </a:spcAft>
            </a:pPr>
            <a:r>
              <a:rPr lang="nl-NL" altLang="en-US" sz="1400" dirty="0">
                <a:solidFill>
                  <a:schemeClr val="tx2"/>
                </a:solidFill>
                <a:latin typeface="+mj-lt"/>
              </a:rPr>
              <a:t>Inligting is oral om ons beskikbaar; ons moet ons oë en ore oophou. Die kontekste waarin mense bestaan, bevat verskillende geleenthede om te leer. Hierdie kontekste het verskillende inligtingsbronne, probleme wat opgelos moet word, geleenthede om met die omgewing self in verbinding te tree en te oefen wat geleer is.</a:t>
            </a:r>
          </a:p>
        </p:txBody>
      </p:sp>
      <p:pic>
        <p:nvPicPr>
          <p:cNvPr id="2" name="Picture 1">
            <a:extLst>
              <a:ext uri="{FF2B5EF4-FFF2-40B4-BE49-F238E27FC236}">
                <a16:creationId xmlns:a16="http://schemas.microsoft.com/office/drawing/2014/main" id="{08198671-04C0-FA7C-D8C9-E1CA9F8E3B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795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6A574E0-4F1C-4569-ABD3-9707A8CD1831}"/>
              </a:ext>
            </a:extLst>
          </p:cNvPr>
          <p:cNvSpPr>
            <a:spLocks noGrp="1"/>
          </p:cNvSpPr>
          <p:nvPr>
            <p:ph type="body" sz="quarter" idx="12"/>
          </p:nvPr>
        </p:nvSpPr>
        <p:spPr>
          <a:xfrm>
            <a:off x="905593" y="1822337"/>
            <a:ext cx="4340785" cy="382749"/>
          </a:xfrm>
        </p:spPr>
        <p:txBody>
          <a:bodyPr>
            <a:normAutofit fontScale="92500" lnSpcReduction="10000"/>
          </a:bodyPr>
          <a:lstStyle/>
          <a:p>
            <a:pPr algn="l"/>
            <a:r>
              <a:rPr lang="en-ZA" sz="2400" dirty="0" err="1">
                <a:solidFill>
                  <a:srgbClr val="16181A"/>
                </a:solidFill>
              </a:rPr>
              <a:t>Voorbeelde</a:t>
            </a:r>
            <a:r>
              <a:rPr lang="en-ZA" sz="2400" dirty="0">
                <a:solidFill>
                  <a:srgbClr val="16181A"/>
                </a:solidFill>
              </a:rPr>
              <a:t> van </a:t>
            </a:r>
            <a:r>
              <a:rPr lang="en-ZA" sz="2400" dirty="0" err="1">
                <a:solidFill>
                  <a:srgbClr val="16181A"/>
                </a:solidFill>
              </a:rPr>
              <a:t>lewenslange</a:t>
            </a:r>
            <a:r>
              <a:rPr lang="en-ZA" sz="2400" dirty="0">
                <a:solidFill>
                  <a:srgbClr val="16181A"/>
                </a:solidFill>
              </a:rPr>
              <a:t> leer</a:t>
            </a:r>
            <a:r>
              <a:rPr lang="en-ZA" sz="2400" i="0" dirty="0">
                <a:solidFill>
                  <a:srgbClr val="16181A"/>
                </a:solidFill>
                <a:effectLst/>
              </a:rPr>
              <a:t>:</a:t>
            </a:r>
          </a:p>
        </p:txBody>
      </p:sp>
      <p:sp>
        <p:nvSpPr>
          <p:cNvPr id="11" name="Text Placeholder 10">
            <a:extLst>
              <a:ext uri="{FF2B5EF4-FFF2-40B4-BE49-F238E27FC236}">
                <a16:creationId xmlns:a16="http://schemas.microsoft.com/office/drawing/2014/main" id="{C752924E-B022-4FF4-B161-31F5531EC8DA}"/>
              </a:ext>
            </a:extLst>
          </p:cNvPr>
          <p:cNvSpPr>
            <a:spLocks noGrp="1"/>
          </p:cNvSpPr>
          <p:nvPr>
            <p:ph type="body" sz="quarter" idx="14"/>
          </p:nvPr>
        </p:nvSpPr>
        <p:spPr>
          <a:xfrm>
            <a:off x="7006836" y="1844654"/>
            <a:ext cx="4342629" cy="382749"/>
          </a:xfrm>
        </p:spPr>
        <p:txBody>
          <a:bodyPr>
            <a:noAutofit/>
          </a:bodyPr>
          <a:lstStyle/>
          <a:p>
            <a:r>
              <a:rPr lang="en-ZA" sz="2400" dirty="0" err="1">
                <a:solidFill>
                  <a:srgbClr val="16181A"/>
                </a:solidFill>
              </a:rPr>
              <a:t>Voordele</a:t>
            </a:r>
            <a:r>
              <a:rPr lang="en-ZA" sz="2400" dirty="0">
                <a:solidFill>
                  <a:srgbClr val="16181A"/>
                </a:solidFill>
              </a:rPr>
              <a:t> van </a:t>
            </a:r>
            <a:r>
              <a:rPr lang="en-ZA" sz="2400" dirty="0" err="1">
                <a:solidFill>
                  <a:srgbClr val="16181A"/>
                </a:solidFill>
              </a:rPr>
              <a:t>lewenslange</a:t>
            </a:r>
            <a:r>
              <a:rPr lang="en-ZA" sz="2400" dirty="0">
                <a:solidFill>
                  <a:srgbClr val="16181A"/>
                </a:solidFill>
              </a:rPr>
              <a:t> leer:</a:t>
            </a:r>
            <a:endParaRPr lang="en-ZA" sz="2400" i="0" dirty="0">
              <a:solidFill>
                <a:srgbClr val="16181A"/>
              </a:solidFill>
              <a:effectLst/>
            </a:endParaRPr>
          </a:p>
        </p:txBody>
      </p:sp>
      <p:sp>
        <p:nvSpPr>
          <p:cNvPr id="2" name="Text Placeholder 1">
            <a:extLst>
              <a:ext uri="{FF2B5EF4-FFF2-40B4-BE49-F238E27FC236}">
                <a16:creationId xmlns:a16="http://schemas.microsoft.com/office/drawing/2014/main" id="{06FB4140-1605-484C-923D-E976D56EBB87}"/>
              </a:ext>
            </a:extLst>
          </p:cNvPr>
          <p:cNvSpPr>
            <a:spLocks noGrp="1"/>
          </p:cNvSpPr>
          <p:nvPr>
            <p:ph type="body" sz="quarter" idx="15"/>
          </p:nvPr>
        </p:nvSpPr>
        <p:spPr>
          <a:xfrm>
            <a:off x="559555" y="2570920"/>
            <a:ext cx="5032862" cy="4149795"/>
          </a:xfrm>
        </p:spPr>
        <p:txBody>
          <a:bodyPr>
            <a:normAutofit/>
          </a:bodyPr>
          <a:lstStyle/>
          <a:p>
            <a:r>
              <a:rPr lang="nl-NL" sz="1800" dirty="0">
                <a:latin typeface="+mj-lt"/>
              </a:rPr>
              <a:t>Die ontwikkeling van 'n nuwe vaardigheid (bv. naaldwerk, kook, programmering, openbare toesprake, ens.)</a:t>
            </a:r>
          </a:p>
          <a:p>
            <a:r>
              <a:rPr lang="nl-NL" sz="1800" dirty="0">
                <a:latin typeface="+mj-lt"/>
              </a:rPr>
              <a:t>Selfgeleerde studie (bv. om 'n nuwe taal te leer, 'n onderwerp van belang te ondersoek, in te teken op 'n podsending, ens.)</a:t>
            </a:r>
          </a:p>
          <a:p>
            <a:r>
              <a:rPr lang="nl-NL" sz="1800" dirty="0">
                <a:latin typeface="+mj-lt"/>
              </a:rPr>
              <a:t>Leer 'n nuwe sport of aktiwiteit (bv. om by gevegskuns aan te sluit, te leer fietsry, om te leer hoe om te oefen, ens.)</a:t>
            </a:r>
          </a:p>
          <a:p>
            <a:r>
              <a:rPr lang="nl-NL" sz="1800" dirty="0">
                <a:latin typeface="+mj-lt"/>
              </a:rPr>
              <a:t>Leer om nuwe tegnologie te gebruik (bv. slim toestelle, nuwe sagteware-toepassings, ens.)</a:t>
            </a:r>
          </a:p>
          <a:p>
            <a:r>
              <a:rPr lang="nl-NL" sz="1800" dirty="0">
                <a:latin typeface="+mj-lt"/>
              </a:rPr>
              <a:t>Die verkryging van nuwe kennis (neem 'n eiebelangskursus via aanlyn-onderrig of 'n klaskamergebaseerde kursus)</a:t>
            </a:r>
          </a:p>
          <a:p>
            <a:endParaRPr lang="en-ZA" dirty="0"/>
          </a:p>
        </p:txBody>
      </p:sp>
      <p:sp>
        <p:nvSpPr>
          <p:cNvPr id="3" name="Text Placeholder 2">
            <a:extLst>
              <a:ext uri="{FF2B5EF4-FFF2-40B4-BE49-F238E27FC236}">
                <a16:creationId xmlns:a16="http://schemas.microsoft.com/office/drawing/2014/main" id="{844C4CC4-55AE-4D3D-9BDB-D99CBA3D1FFB}"/>
              </a:ext>
            </a:extLst>
          </p:cNvPr>
          <p:cNvSpPr>
            <a:spLocks noGrp="1"/>
          </p:cNvSpPr>
          <p:nvPr>
            <p:ph type="body" sz="quarter" idx="16"/>
          </p:nvPr>
        </p:nvSpPr>
        <p:spPr>
          <a:xfrm>
            <a:off x="6336581" y="2570918"/>
            <a:ext cx="5683141" cy="4149795"/>
          </a:xfrm>
        </p:spPr>
        <p:txBody>
          <a:bodyPr>
            <a:noAutofit/>
          </a:bodyPr>
          <a:lstStyle/>
          <a:p>
            <a:pPr>
              <a:lnSpc>
                <a:spcPct val="100000"/>
              </a:lnSpc>
              <a:spcBef>
                <a:spcPts val="0"/>
              </a:spcBef>
              <a:spcAft>
                <a:spcPts val="600"/>
              </a:spcAft>
            </a:pPr>
            <a:r>
              <a:rPr lang="nl-NL" sz="1800" dirty="0">
                <a:latin typeface="+mj-lt"/>
              </a:rPr>
              <a:t>Hernude selfmotivering: om uit te vind wat jou inspireer, plaas jou terug in die bestuurdersitplek en is 'n herinnering dat jy regtig dinge in die lewe kan doen wat jy wíl doen.</a:t>
            </a:r>
          </a:p>
          <a:p>
            <a:pPr>
              <a:lnSpc>
                <a:spcPct val="100000"/>
              </a:lnSpc>
              <a:spcBef>
                <a:spcPts val="0"/>
              </a:spcBef>
              <a:spcAft>
                <a:spcPts val="600"/>
              </a:spcAft>
            </a:pPr>
            <a:r>
              <a:rPr lang="nl-NL" sz="1800" dirty="0">
                <a:latin typeface="+mj-lt"/>
              </a:rPr>
              <a:t>Erkenning van persoonlike belange en doelwitte: dit kan selfs toekomstige geleenthede oopmaak. Jy weet nooit waarheen jou belange jou sal lei as jy daarop fokus nie.</a:t>
            </a:r>
          </a:p>
          <a:p>
            <a:pPr>
              <a:lnSpc>
                <a:spcPct val="100000"/>
              </a:lnSpc>
              <a:spcBef>
                <a:spcPts val="0"/>
              </a:spcBef>
            </a:pPr>
            <a:r>
              <a:rPr lang="nl-NL" sz="1800" dirty="0">
                <a:latin typeface="+mj-lt"/>
              </a:rPr>
              <a:t>Verbetering in ander persoonlike en professionele vaardighede: terwyl ons besig is om 'n nuwe vaardigheid te leer of nuwe kennis op te doen, bou ons ook ander waardevolle vaardighede op wat ons in ons persoonlike en professionele lewens kan help.</a:t>
            </a:r>
          </a:p>
          <a:p>
            <a:pPr marL="0" indent="0">
              <a:lnSpc>
                <a:spcPct val="100000"/>
              </a:lnSpc>
              <a:spcBef>
                <a:spcPts val="0"/>
              </a:spcBef>
            </a:pPr>
            <a:endParaRPr lang="en-ZA" sz="1050" dirty="0">
              <a:latin typeface="+mj-lt"/>
            </a:endParaRPr>
          </a:p>
        </p:txBody>
      </p:sp>
      <p:sp>
        <p:nvSpPr>
          <p:cNvPr id="8" name="Title 7">
            <a:extLst>
              <a:ext uri="{FF2B5EF4-FFF2-40B4-BE49-F238E27FC236}">
                <a16:creationId xmlns:a16="http://schemas.microsoft.com/office/drawing/2014/main" id="{EF0240E2-270B-47F4-97C1-065A42CC2737}"/>
              </a:ext>
            </a:extLst>
          </p:cNvPr>
          <p:cNvSpPr>
            <a:spLocks noGrp="1"/>
          </p:cNvSpPr>
          <p:nvPr>
            <p:ph type="title"/>
          </p:nvPr>
        </p:nvSpPr>
        <p:spPr>
          <a:xfrm>
            <a:off x="685800" y="628570"/>
            <a:ext cx="10663665" cy="822240"/>
          </a:xfrm>
        </p:spPr>
        <p:txBody>
          <a:bodyPr>
            <a:normAutofit fontScale="90000"/>
          </a:bodyPr>
          <a:lstStyle/>
          <a:p>
            <a:r>
              <a:rPr lang="en-US" dirty="0"/>
              <a:t>VOORBEELDE EN VOORDELE VAN LEWENSLANGE LEER</a:t>
            </a:r>
          </a:p>
        </p:txBody>
      </p:sp>
      <p:pic>
        <p:nvPicPr>
          <p:cNvPr id="4" name="Picture 3">
            <a:extLst>
              <a:ext uri="{FF2B5EF4-FFF2-40B4-BE49-F238E27FC236}">
                <a16:creationId xmlns:a16="http://schemas.microsoft.com/office/drawing/2014/main" id="{E9F33494-5756-755F-B685-F8396CDFCB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5941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7FCC6D1-213C-4A86-A2D0-742E15438C09}"/>
              </a:ext>
            </a:extLst>
          </p:cNvPr>
          <p:cNvSpPr>
            <a:spLocks noGrp="1"/>
          </p:cNvSpPr>
          <p:nvPr>
            <p:ph type="body" sz="quarter" idx="17"/>
          </p:nvPr>
        </p:nvSpPr>
        <p:spPr>
          <a:xfrm>
            <a:off x="7635152" y="990425"/>
            <a:ext cx="4371318" cy="1491421"/>
          </a:xfrm>
        </p:spPr>
        <p:txBody>
          <a:bodyPr>
            <a:normAutofit lnSpcReduction="10000"/>
          </a:bodyPr>
          <a:lstStyle/>
          <a:p>
            <a:r>
              <a:rPr lang="en-US" sz="1600" b="1" dirty="0" err="1">
                <a:solidFill>
                  <a:srgbClr val="141412"/>
                </a:solidFill>
                <a:latin typeface="Source Sans Pro" panose="020B0503030403020204" pitchFamily="34" charset="0"/>
              </a:rPr>
              <a:t>Formele</a:t>
            </a:r>
            <a:r>
              <a:rPr lang="en-US" sz="1600" b="1" dirty="0">
                <a:solidFill>
                  <a:srgbClr val="141412"/>
                </a:solidFill>
                <a:latin typeface="Source Sans Pro" panose="020B0503030403020204" pitchFamily="34" charset="0"/>
              </a:rPr>
              <a:t> leer </a:t>
            </a:r>
            <a:r>
              <a:rPr lang="en-US" sz="1600" dirty="0" err="1">
                <a:solidFill>
                  <a:srgbClr val="141412"/>
                </a:solidFill>
                <a:latin typeface="Source Sans Pro" panose="020B0503030403020204" pitchFamily="34" charset="0"/>
              </a:rPr>
              <a:t>vind</a:t>
            </a:r>
            <a:r>
              <a:rPr lang="en-US" sz="1600" dirty="0">
                <a:solidFill>
                  <a:srgbClr val="141412"/>
                </a:solidFill>
                <a:latin typeface="Source Sans Pro" panose="020B0503030403020204" pitchFamily="34" charset="0"/>
              </a:rPr>
              <a:t> </a:t>
            </a:r>
            <a:r>
              <a:rPr lang="en-US" sz="1600" dirty="0" err="1">
                <a:solidFill>
                  <a:srgbClr val="141412"/>
                </a:solidFill>
                <a:latin typeface="Source Sans Pro" panose="020B0503030403020204" pitchFamily="34" charset="0"/>
              </a:rPr>
              <a:t>gewoonlik</a:t>
            </a:r>
            <a:r>
              <a:rPr lang="en-US" sz="1600" dirty="0">
                <a:solidFill>
                  <a:srgbClr val="141412"/>
                </a:solidFill>
                <a:latin typeface="Source Sans Pro" panose="020B0503030403020204" pitchFamily="34" charset="0"/>
              </a:rPr>
              <a:t> </a:t>
            </a:r>
            <a:r>
              <a:rPr lang="en-US" sz="1600" dirty="0" err="1">
                <a:solidFill>
                  <a:srgbClr val="141412"/>
                </a:solidFill>
                <a:latin typeface="Source Sans Pro" panose="020B0503030403020204" pitchFamily="34" charset="0"/>
              </a:rPr>
              <a:t>plaas</a:t>
            </a:r>
            <a:r>
              <a:rPr lang="en-US" sz="1600" dirty="0">
                <a:solidFill>
                  <a:srgbClr val="141412"/>
                </a:solidFill>
                <a:latin typeface="Source Sans Pro" panose="020B0503030403020204" pitchFamily="34" charset="0"/>
              </a:rPr>
              <a:t> op die </a:t>
            </a:r>
            <a:r>
              <a:rPr lang="en-US" sz="1600" dirty="0" err="1">
                <a:solidFill>
                  <a:srgbClr val="141412"/>
                </a:solidFill>
                <a:latin typeface="Source Sans Pro" panose="020B0503030403020204" pitchFamily="34" charset="0"/>
              </a:rPr>
              <a:t>skoolperseel</a:t>
            </a:r>
            <a:r>
              <a:rPr lang="en-US" sz="1600" dirty="0">
                <a:solidFill>
                  <a:srgbClr val="141412"/>
                </a:solidFill>
                <a:latin typeface="Source Sans Pro" panose="020B0503030403020204" pitchFamily="34" charset="0"/>
              </a:rPr>
              <a:t>; </a:t>
            </a:r>
            <a:r>
              <a:rPr lang="en-US" sz="1600" dirty="0" err="1">
                <a:solidFill>
                  <a:srgbClr val="141412"/>
                </a:solidFill>
                <a:latin typeface="Source Sans Pro" panose="020B0503030403020204" pitchFamily="34" charset="0"/>
              </a:rPr>
              <a:t>waar</a:t>
            </a:r>
            <a:r>
              <a:rPr lang="en-US" sz="1600" dirty="0">
                <a:solidFill>
                  <a:srgbClr val="141412"/>
                </a:solidFill>
                <a:latin typeface="Source Sans Pro" panose="020B0503030403020204" pitchFamily="34" charset="0"/>
              </a:rPr>
              <a:t> 'n </a:t>
            </a:r>
            <a:r>
              <a:rPr lang="en-US" sz="1600" dirty="0" err="1">
                <a:solidFill>
                  <a:srgbClr val="141412"/>
                </a:solidFill>
                <a:latin typeface="Source Sans Pro" panose="020B0503030403020204" pitchFamily="34" charset="0"/>
              </a:rPr>
              <a:t>persoon</a:t>
            </a:r>
            <a:r>
              <a:rPr lang="en-US" sz="1600" dirty="0">
                <a:solidFill>
                  <a:srgbClr val="141412"/>
                </a:solidFill>
                <a:latin typeface="Source Sans Pro" panose="020B0503030403020204" pitchFamily="34" charset="0"/>
              </a:rPr>
              <a:t> </a:t>
            </a:r>
            <a:r>
              <a:rPr lang="en-US" sz="1600" dirty="0" err="1">
                <a:solidFill>
                  <a:srgbClr val="141412"/>
                </a:solidFill>
                <a:latin typeface="Source Sans Pro" panose="020B0503030403020204" pitchFamily="34" charset="0"/>
              </a:rPr>
              <a:t>basiese</a:t>
            </a:r>
            <a:r>
              <a:rPr lang="en-US" sz="1600" dirty="0">
                <a:solidFill>
                  <a:srgbClr val="141412"/>
                </a:solidFill>
                <a:latin typeface="Source Sans Pro" panose="020B0503030403020204" pitchFamily="34" charset="0"/>
              </a:rPr>
              <a:t>, </a:t>
            </a:r>
            <a:r>
              <a:rPr lang="en-US" sz="1600" dirty="0" err="1">
                <a:solidFill>
                  <a:srgbClr val="141412"/>
                </a:solidFill>
                <a:latin typeface="Source Sans Pro" panose="020B0503030403020204" pitchFamily="34" charset="0"/>
              </a:rPr>
              <a:t>akademiese</a:t>
            </a:r>
            <a:r>
              <a:rPr lang="en-US" sz="1600" dirty="0">
                <a:solidFill>
                  <a:srgbClr val="141412"/>
                </a:solidFill>
                <a:latin typeface="Source Sans Pro" panose="020B0503030403020204" pitchFamily="34" charset="0"/>
              </a:rPr>
              <a:t> of </a:t>
            </a:r>
            <a:r>
              <a:rPr lang="en-US" sz="1600" dirty="0" err="1">
                <a:solidFill>
                  <a:srgbClr val="141412"/>
                </a:solidFill>
                <a:latin typeface="Source Sans Pro" panose="020B0503030403020204" pitchFamily="34" charset="0"/>
              </a:rPr>
              <a:t>handelsvaardighede</a:t>
            </a:r>
            <a:r>
              <a:rPr lang="en-US" sz="1600" dirty="0">
                <a:solidFill>
                  <a:srgbClr val="141412"/>
                </a:solidFill>
                <a:latin typeface="Source Sans Pro" panose="020B0503030403020204" pitchFamily="34" charset="0"/>
              </a:rPr>
              <a:t> </a:t>
            </a:r>
            <a:r>
              <a:rPr lang="en-US" sz="1600" dirty="0" err="1">
                <a:solidFill>
                  <a:srgbClr val="141412"/>
                </a:solidFill>
                <a:latin typeface="Source Sans Pro" panose="020B0503030403020204" pitchFamily="34" charset="0"/>
              </a:rPr>
              <a:t>kan</a:t>
            </a:r>
            <a:r>
              <a:rPr lang="en-US" sz="1600" dirty="0">
                <a:solidFill>
                  <a:srgbClr val="141412"/>
                </a:solidFill>
                <a:latin typeface="Source Sans Pro" panose="020B0503030403020204" pitchFamily="34" charset="0"/>
              </a:rPr>
              <a:t> </a:t>
            </a:r>
            <a:r>
              <a:rPr lang="en-US" sz="1600" dirty="0" err="1">
                <a:solidFill>
                  <a:srgbClr val="141412"/>
                </a:solidFill>
                <a:latin typeface="Source Sans Pro" panose="020B0503030403020204" pitchFamily="34" charset="0"/>
              </a:rPr>
              <a:t>aanleer</a:t>
            </a:r>
            <a:r>
              <a:rPr lang="en-US" sz="1600" dirty="0">
                <a:solidFill>
                  <a:srgbClr val="141412"/>
                </a:solidFill>
                <a:latin typeface="Source Sans Pro" panose="020B0503030403020204" pitchFamily="34" charset="0"/>
              </a:rPr>
              <a:t>. Klein </a:t>
            </a:r>
            <a:r>
              <a:rPr lang="en-US" sz="1600" dirty="0" err="1">
                <a:solidFill>
                  <a:srgbClr val="141412"/>
                </a:solidFill>
                <a:latin typeface="Source Sans Pro" panose="020B0503030403020204" pitchFamily="34" charset="0"/>
              </a:rPr>
              <a:t>kinders</a:t>
            </a:r>
            <a:r>
              <a:rPr lang="en-US" sz="1600" dirty="0">
                <a:solidFill>
                  <a:srgbClr val="141412"/>
                </a:solidFill>
                <a:latin typeface="Source Sans Pro" panose="020B0503030403020204" pitchFamily="34" charset="0"/>
              </a:rPr>
              <a:t> </a:t>
            </a:r>
            <a:r>
              <a:rPr lang="en-US" sz="1600" dirty="0" err="1">
                <a:solidFill>
                  <a:srgbClr val="141412"/>
                </a:solidFill>
                <a:latin typeface="Source Sans Pro" panose="020B0503030403020204" pitchFamily="34" charset="0"/>
              </a:rPr>
              <a:t>woon</a:t>
            </a:r>
            <a:r>
              <a:rPr lang="en-US" sz="1600" dirty="0">
                <a:solidFill>
                  <a:srgbClr val="141412"/>
                </a:solidFill>
                <a:latin typeface="Source Sans Pro" panose="020B0503030403020204" pitchFamily="34" charset="0"/>
              </a:rPr>
              <a:t> </a:t>
            </a:r>
            <a:r>
              <a:rPr lang="en-US" sz="1600" dirty="0" err="1">
                <a:solidFill>
                  <a:srgbClr val="141412"/>
                </a:solidFill>
                <a:latin typeface="Source Sans Pro" panose="020B0503030403020204" pitchFamily="34" charset="0"/>
              </a:rPr>
              <a:t>dikwels</a:t>
            </a:r>
            <a:r>
              <a:rPr lang="en-US" sz="1600" dirty="0">
                <a:solidFill>
                  <a:srgbClr val="141412"/>
                </a:solidFill>
                <a:latin typeface="Source Sans Pro" panose="020B0503030403020204" pitchFamily="34" charset="0"/>
              </a:rPr>
              <a:t> 'n </a:t>
            </a:r>
            <a:r>
              <a:rPr lang="en-US" sz="1600" dirty="0" err="1">
                <a:solidFill>
                  <a:srgbClr val="141412"/>
                </a:solidFill>
                <a:latin typeface="Source Sans Pro" panose="020B0503030403020204" pitchFamily="34" charset="0"/>
              </a:rPr>
              <a:t>kleuterskool</a:t>
            </a:r>
            <a:r>
              <a:rPr lang="en-US" sz="1600" dirty="0">
                <a:solidFill>
                  <a:srgbClr val="141412"/>
                </a:solidFill>
                <a:latin typeface="Source Sans Pro" panose="020B0503030403020204" pitchFamily="34" charset="0"/>
              </a:rPr>
              <a:t> of </a:t>
            </a:r>
            <a:r>
              <a:rPr lang="en-US" sz="1600" dirty="0" err="1">
                <a:solidFill>
                  <a:srgbClr val="141412"/>
                </a:solidFill>
                <a:latin typeface="Source Sans Pro" panose="020B0503030403020204" pitchFamily="34" charset="0"/>
              </a:rPr>
              <a:t>preprimêre</a:t>
            </a:r>
            <a:r>
              <a:rPr lang="en-US" sz="1600" dirty="0">
                <a:solidFill>
                  <a:srgbClr val="141412"/>
                </a:solidFill>
                <a:latin typeface="Source Sans Pro" panose="020B0503030403020204" pitchFamily="34" charset="0"/>
              </a:rPr>
              <a:t> </a:t>
            </a:r>
            <a:r>
              <a:rPr lang="en-US" sz="1600" dirty="0" err="1">
                <a:solidFill>
                  <a:srgbClr val="141412"/>
                </a:solidFill>
                <a:latin typeface="Source Sans Pro" panose="020B0503030403020204" pitchFamily="34" charset="0"/>
              </a:rPr>
              <a:t>skool</a:t>
            </a:r>
            <a:r>
              <a:rPr lang="en-US" sz="1600" dirty="0">
                <a:solidFill>
                  <a:srgbClr val="141412"/>
                </a:solidFill>
                <a:latin typeface="Source Sans Pro" panose="020B0503030403020204" pitchFamily="34" charset="0"/>
              </a:rPr>
              <a:t> by, maar </a:t>
            </a:r>
            <a:r>
              <a:rPr lang="en-US" sz="1600" dirty="0" err="1">
                <a:solidFill>
                  <a:srgbClr val="141412"/>
                </a:solidFill>
                <a:latin typeface="Source Sans Pro" panose="020B0503030403020204" pitchFamily="34" charset="0"/>
              </a:rPr>
              <a:t>dikwels</a:t>
            </a:r>
            <a:r>
              <a:rPr lang="en-US" sz="1600" dirty="0">
                <a:solidFill>
                  <a:srgbClr val="141412"/>
                </a:solidFill>
                <a:latin typeface="Source Sans Pro" panose="020B0503030403020204" pitchFamily="34" charset="0"/>
              </a:rPr>
              <a:t> begin </a:t>
            </a:r>
            <a:r>
              <a:rPr lang="en-US" sz="1600" dirty="0" err="1">
                <a:solidFill>
                  <a:srgbClr val="141412"/>
                </a:solidFill>
                <a:latin typeface="Source Sans Pro" panose="020B0503030403020204" pitchFamily="34" charset="0"/>
              </a:rPr>
              <a:t>formele</a:t>
            </a:r>
            <a:r>
              <a:rPr lang="en-US" sz="1600" dirty="0">
                <a:solidFill>
                  <a:srgbClr val="141412"/>
                </a:solidFill>
                <a:latin typeface="Source Sans Pro" panose="020B0503030403020204" pitchFamily="34" charset="0"/>
              </a:rPr>
              <a:t> </a:t>
            </a:r>
            <a:r>
              <a:rPr lang="en-US" sz="1600" dirty="0" err="1">
                <a:solidFill>
                  <a:srgbClr val="141412"/>
                </a:solidFill>
                <a:latin typeface="Source Sans Pro" panose="020B0503030403020204" pitchFamily="34" charset="0"/>
              </a:rPr>
              <a:t>onderrig</a:t>
            </a:r>
            <a:r>
              <a:rPr lang="en-US" sz="1600" dirty="0">
                <a:solidFill>
                  <a:srgbClr val="141412"/>
                </a:solidFill>
                <a:latin typeface="Source Sans Pro" panose="020B0503030403020204" pitchFamily="34" charset="0"/>
              </a:rPr>
              <a:t> op </a:t>
            </a:r>
            <a:r>
              <a:rPr lang="en-US" sz="1600" dirty="0" err="1">
                <a:solidFill>
                  <a:srgbClr val="141412"/>
                </a:solidFill>
                <a:latin typeface="Source Sans Pro" panose="020B0503030403020204" pitchFamily="34" charset="0"/>
              </a:rPr>
              <a:t>laerskool</a:t>
            </a:r>
            <a:r>
              <a:rPr lang="en-US" sz="1600" dirty="0">
                <a:solidFill>
                  <a:srgbClr val="141412"/>
                </a:solidFill>
                <a:latin typeface="Source Sans Pro" panose="020B0503030403020204" pitchFamily="34" charset="0"/>
              </a:rPr>
              <a:t> </a:t>
            </a:r>
            <a:r>
              <a:rPr lang="en-US" sz="1600" dirty="0" err="1">
                <a:solidFill>
                  <a:srgbClr val="141412"/>
                </a:solidFill>
                <a:latin typeface="Source Sans Pro" panose="020B0503030403020204" pitchFamily="34" charset="0"/>
              </a:rPr>
              <a:t>en</a:t>
            </a:r>
            <a:r>
              <a:rPr lang="en-US" sz="1600" dirty="0">
                <a:solidFill>
                  <a:srgbClr val="141412"/>
                </a:solidFill>
                <a:latin typeface="Source Sans Pro" panose="020B0503030403020204" pitchFamily="34" charset="0"/>
              </a:rPr>
              <a:t> word </a:t>
            </a:r>
            <a:r>
              <a:rPr lang="en-US" sz="1600" dirty="0" err="1">
                <a:solidFill>
                  <a:srgbClr val="141412"/>
                </a:solidFill>
                <a:latin typeface="Source Sans Pro" panose="020B0503030403020204" pitchFamily="34" charset="0"/>
              </a:rPr>
              <a:t>tydens</a:t>
            </a:r>
            <a:r>
              <a:rPr lang="en-US" sz="1600" dirty="0">
                <a:solidFill>
                  <a:srgbClr val="141412"/>
                </a:solidFill>
                <a:latin typeface="Source Sans Pro" panose="020B0503030403020204" pitchFamily="34" charset="0"/>
              </a:rPr>
              <a:t> </a:t>
            </a:r>
            <a:r>
              <a:rPr lang="en-US" sz="1600" dirty="0" err="1">
                <a:solidFill>
                  <a:srgbClr val="141412"/>
                </a:solidFill>
                <a:latin typeface="Source Sans Pro" panose="020B0503030403020204" pitchFamily="34" charset="0"/>
              </a:rPr>
              <a:t>hoëskool</a:t>
            </a:r>
            <a:r>
              <a:rPr lang="en-US" sz="1600" dirty="0">
                <a:solidFill>
                  <a:srgbClr val="141412"/>
                </a:solidFill>
                <a:latin typeface="Source Sans Pro" panose="020B0503030403020204" pitchFamily="34" charset="0"/>
              </a:rPr>
              <a:t> </a:t>
            </a:r>
            <a:r>
              <a:rPr lang="en-US" sz="1600" dirty="0" err="1">
                <a:solidFill>
                  <a:srgbClr val="141412"/>
                </a:solidFill>
                <a:latin typeface="Source Sans Pro" panose="020B0503030403020204" pitchFamily="34" charset="0"/>
              </a:rPr>
              <a:t>voortgesit</a:t>
            </a:r>
            <a:r>
              <a:rPr lang="en-US" sz="1600" dirty="0">
                <a:solidFill>
                  <a:srgbClr val="141412"/>
                </a:solidFill>
                <a:latin typeface="Source Sans Pro" panose="020B0503030403020204" pitchFamily="34" charset="0"/>
              </a:rPr>
              <a:t>.</a:t>
            </a:r>
            <a:endParaRPr lang="en-US" sz="1600" dirty="0"/>
          </a:p>
        </p:txBody>
      </p:sp>
      <p:sp>
        <p:nvSpPr>
          <p:cNvPr id="20" name="Text Placeholder 19">
            <a:extLst>
              <a:ext uri="{FF2B5EF4-FFF2-40B4-BE49-F238E27FC236}">
                <a16:creationId xmlns:a16="http://schemas.microsoft.com/office/drawing/2014/main" id="{82414D74-66D2-4C65-A48E-39F723FB2B2F}"/>
              </a:ext>
            </a:extLst>
          </p:cNvPr>
          <p:cNvSpPr>
            <a:spLocks noGrp="1"/>
          </p:cNvSpPr>
          <p:nvPr>
            <p:ph type="body" sz="quarter" idx="18"/>
          </p:nvPr>
        </p:nvSpPr>
        <p:spPr>
          <a:xfrm>
            <a:off x="7604659" y="2635259"/>
            <a:ext cx="4288147" cy="1322957"/>
          </a:xfrm>
        </p:spPr>
        <p:txBody>
          <a:bodyPr>
            <a:noAutofit/>
          </a:bodyPr>
          <a:lstStyle/>
          <a:p>
            <a:pPr fontAlgn="base"/>
            <a:r>
              <a:rPr lang="nl-NL" sz="1600" b="1" dirty="0">
                <a:solidFill>
                  <a:srgbClr val="141412"/>
                </a:solidFill>
                <a:latin typeface="Source Sans Pro" panose="020B0503030403020204" pitchFamily="34" charset="0"/>
              </a:rPr>
              <a:t>Informele leer </a:t>
            </a:r>
            <a:r>
              <a:rPr lang="nl-NL" sz="1600" dirty="0">
                <a:solidFill>
                  <a:srgbClr val="141412"/>
                </a:solidFill>
                <a:latin typeface="Source Sans Pro" panose="020B0503030403020204" pitchFamily="34" charset="0"/>
              </a:rPr>
              <a:t>is wanneer jy nie in 'n skool studeer nie en nie een enkele leermetode gebruik nie. In hierdie tipe onderrig is bewuste pogings nie betrokke nie - dit is nie vooraf beplan of doelbewus nie. Dit kan in een of ander markarea of by die huis geleer word.</a:t>
            </a:r>
            <a:endParaRPr lang="en-US" sz="1600" i="0" dirty="0">
              <a:solidFill>
                <a:srgbClr val="707070"/>
              </a:solidFill>
              <a:effectLst/>
              <a:latin typeface="Roboto" panose="02000000000000000000" pitchFamily="2" charset="0"/>
            </a:endParaRPr>
          </a:p>
        </p:txBody>
      </p:sp>
      <p:sp>
        <p:nvSpPr>
          <p:cNvPr id="21" name="Text Placeholder 20">
            <a:extLst>
              <a:ext uri="{FF2B5EF4-FFF2-40B4-BE49-F238E27FC236}">
                <a16:creationId xmlns:a16="http://schemas.microsoft.com/office/drawing/2014/main" id="{E4D7EF6E-37B1-4694-B769-3DDEC29D8381}"/>
              </a:ext>
            </a:extLst>
          </p:cNvPr>
          <p:cNvSpPr>
            <a:spLocks noGrp="1"/>
          </p:cNvSpPr>
          <p:nvPr>
            <p:ph type="body" sz="quarter" idx="19"/>
          </p:nvPr>
        </p:nvSpPr>
        <p:spPr>
          <a:xfrm>
            <a:off x="7635152" y="4138367"/>
            <a:ext cx="4267341" cy="1437812"/>
          </a:xfrm>
        </p:spPr>
        <p:txBody>
          <a:bodyPr>
            <a:noAutofit/>
          </a:bodyPr>
          <a:lstStyle/>
          <a:p>
            <a:r>
              <a:rPr lang="nl-NL" sz="1600" b="1" dirty="0">
                <a:solidFill>
                  <a:srgbClr val="141412"/>
                </a:solidFill>
                <a:latin typeface="Source Sans Pro" panose="020B0503030403020204" pitchFamily="34" charset="0"/>
              </a:rPr>
              <a:t>Nie-formele </a:t>
            </a:r>
            <a:r>
              <a:rPr lang="nl-NL" sz="1600" dirty="0">
                <a:solidFill>
                  <a:srgbClr val="141412"/>
                </a:solidFill>
                <a:latin typeface="Source Sans Pro" panose="020B0503030403020204" pitchFamily="34" charset="0"/>
              </a:rPr>
              <a:t>leer sluit basiese onderrig vir volwassenes, volwasse geletterdheidsopvoeding of skoolekwivalensievoorbereiding in. In nie-formele onderrig, kan iemand (wat nie op skool is nie) geletterdheid, ander basiese vaardighede of werksvaardighede aanleer.</a:t>
            </a:r>
            <a:endParaRPr lang="en-US" sz="1600" i="0" dirty="0">
              <a:solidFill>
                <a:srgbClr val="141412"/>
              </a:solidFill>
              <a:effectLst/>
              <a:latin typeface="Source Sans Pro" panose="020B0503030403020204" pitchFamily="34" charset="0"/>
            </a:endParaRPr>
          </a:p>
        </p:txBody>
      </p:sp>
      <p:sp>
        <p:nvSpPr>
          <p:cNvPr id="5" name="Title 4">
            <a:extLst>
              <a:ext uri="{FF2B5EF4-FFF2-40B4-BE49-F238E27FC236}">
                <a16:creationId xmlns:a16="http://schemas.microsoft.com/office/drawing/2014/main" id="{96DBE169-BA91-4B17-9AF2-4BAD528BEE06}"/>
              </a:ext>
            </a:extLst>
          </p:cNvPr>
          <p:cNvSpPr>
            <a:spLocks noGrp="1"/>
          </p:cNvSpPr>
          <p:nvPr>
            <p:ph type="title"/>
          </p:nvPr>
        </p:nvSpPr>
        <p:spPr>
          <a:xfrm>
            <a:off x="838200" y="548988"/>
            <a:ext cx="4008437" cy="1395208"/>
          </a:xfrm>
        </p:spPr>
        <p:txBody>
          <a:bodyPr/>
          <a:lstStyle/>
          <a:p>
            <a:r>
              <a:rPr lang="en-US" dirty="0"/>
              <a:t>VERSKILLENDE SOORTE LEER:</a:t>
            </a:r>
          </a:p>
        </p:txBody>
      </p:sp>
      <p:sp>
        <p:nvSpPr>
          <p:cNvPr id="66" name="Text Placeholder 65">
            <a:extLst>
              <a:ext uri="{FF2B5EF4-FFF2-40B4-BE49-F238E27FC236}">
                <a16:creationId xmlns:a16="http://schemas.microsoft.com/office/drawing/2014/main" id="{1AEF3ED8-A75C-4318-877C-139C98C0007D}"/>
              </a:ext>
            </a:extLst>
          </p:cNvPr>
          <p:cNvSpPr>
            <a:spLocks noGrp="1"/>
          </p:cNvSpPr>
          <p:nvPr>
            <p:ph type="body" sz="quarter" idx="12"/>
          </p:nvPr>
        </p:nvSpPr>
        <p:spPr>
          <a:xfrm>
            <a:off x="841058" y="1900070"/>
            <a:ext cx="4008437" cy="1197161"/>
          </a:xfrm>
        </p:spPr>
        <p:txBody>
          <a:bodyPr>
            <a:normAutofit fontScale="92500" lnSpcReduction="10000"/>
          </a:bodyPr>
          <a:lstStyle/>
          <a:p>
            <a:r>
              <a:rPr lang="nl-NL" sz="1800" b="1" dirty="0"/>
              <a:t>Deur lewenslange leer te beoefen, kan jy tred hou met loopbaanveranderinge en deurlopende selfontwikkeling moontlik maak.</a:t>
            </a:r>
            <a:endParaRPr lang="en-US" sz="1800" b="1" dirty="0"/>
          </a:p>
        </p:txBody>
      </p:sp>
      <p:sp>
        <p:nvSpPr>
          <p:cNvPr id="8" name="Text Placeholder 7">
            <a:extLst>
              <a:ext uri="{FF2B5EF4-FFF2-40B4-BE49-F238E27FC236}">
                <a16:creationId xmlns:a16="http://schemas.microsoft.com/office/drawing/2014/main" id="{D9C2EAA8-D3C6-403B-B439-F95C60D0B3B9}"/>
              </a:ext>
            </a:extLst>
          </p:cNvPr>
          <p:cNvSpPr>
            <a:spLocks noGrp="1"/>
          </p:cNvSpPr>
          <p:nvPr>
            <p:ph type="body" sz="quarter" idx="11"/>
          </p:nvPr>
        </p:nvSpPr>
        <p:spPr>
          <a:xfrm>
            <a:off x="838200" y="3295365"/>
            <a:ext cx="4008438" cy="3012669"/>
          </a:xfrm>
        </p:spPr>
        <p:txBody>
          <a:bodyPr/>
          <a:lstStyle/>
          <a:p>
            <a:pPr>
              <a:spcBef>
                <a:spcPts val="0"/>
              </a:spcBef>
            </a:pPr>
            <a:r>
              <a:rPr lang="nl-NL" sz="1800" dirty="0"/>
              <a:t>Onderrig gaan verder as wat binne die vier mure van die klaskamer plaasvind. Ons leer uit ervarings binne en buite die skool. </a:t>
            </a:r>
          </a:p>
          <a:p>
            <a:pPr>
              <a:spcBef>
                <a:spcPts val="0"/>
              </a:spcBef>
            </a:pPr>
            <a:endParaRPr lang="nl-NL" sz="1800" dirty="0"/>
          </a:p>
          <a:p>
            <a:pPr>
              <a:spcBef>
                <a:spcPts val="0"/>
              </a:spcBef>
            </a:pPr>
            <a:r>
              <a:rPr lang="nl-NL" sz="1800" dirty="0"/>
              <a:t>Daar is drie hooftipes leer, naamlik formeel, informeel en nie-formeel.</a:t>
            </a:r>
            <a:endParaRPr lang="en-US" sz="1800" dirty="0"/>
          </a:p>
        </p:txBody>
      </p:sp>
      <p:pic>
        <p:nvPicPr>
          <p:cNvPr id="40" name="Picture Placeholder 39" title="Decorative"/>
          <p:cNvPicPr>
            <a:picLocks noGrp="1" noChangeAspect="1"/>
          </p:cNvPicPr>
          <p:nvPr>
            <p:ph type="pic" sz="quarter" idx="13"/>
          </p:nvPr>
        </p:nvPicPr>
        <p:blipFill rotWithShape="1">
          <a:blip r:embed="rId2" cstate="email">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l="-14976" t="-18769" r="-20858" b="-17066"/>
          <a:stretch/>
        </p:blipFill>
        <p:spPr>
          <a:xfrm>
            <a:off x="6749917" y="1298150"/>
            <a:ext cx="885235" cy="885235"/>
          </a:xfrm>
          <a:prstGeom prst="rect">
            <a:avLst/>
          </a:prstGeom>
        </p:spPr>
      </p:pic>
      <p:pic>
        <p:nvPicPr>
          <p:cNvPr id="41" name="Picture Placeholder 40" title="Decorative"/>
          <p:cNvPicPr>
            <a:picLocks noGrp="1" noChangeAspect="1"/>
          </p:cNvPicPr>
          <p:nvPr>
            <p:ph type="pic" sz="quarter" idx="14"/>
          </p:nvPr>
        </p:nvPicPr>
        <p:blipFill rotWithShape="1">
          <a:blip r:embed="rId4" cstate="email">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l="-13860" t="-15649" r="-14314" b="-12525"/>
          <a:stretch/>
        </p:blipFill>
        <p:spPr>
          <a:xfrm>
            <a:off x="6693512" y="2856551"/>
            <a:ext cx="885235" cy="885235"/>
          </a:xfrm>
          <a:prstGeom prst="rect">
            <a:avLst/>
          </a:prstGeom>
        </p:spPr>
      </p:pic>
      <p:pic>
        <p:nvPicPr>
          <p:cNvPr id="42" name="Picture Placeholder 41" title="Decorative"/>
          <p:cNvPicPr>
            <a:picLocks noGrp="1" noChangeAspect="1"/>
          </p:cNvPicPr>
          <p:nvPr>
            <p:ph type="pic" sz="quarter" idx="15"/>
          </p:nvPr>
        </p:nvPicPr>
        <p:blipFill rotWithShape="1">
          <a:blip r:embed="rId6" cstate="email">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rcRect l="-21524" t="-8482" r="-20795" b="-8139"/>
          <a:stretch/>
        </p:blipFill>
        <p:spPr>
          <a:xfrm>
            <a:off x="6720016" y="4337044"/>
            <a:ext cx="885235" cy="885235"/>
          </a:xfrm>
          <a:prstGeom prst="rect">
            <a:avLst/>
          </a:prstGeom>
        </p:spPr>
      </p:pic>
      <p:pic>
        <p:nvPicPr>
          <p:cNvPr id="2" name="Picture 1">
            <a:extLst>
              <a:ext uri="{FF2B5EF4-FFF2-40B4-BE49-F238E27FC236}">
                <a16:creationId xmlns:a16="http://schemas.microsoft.com/office/drawing/2014/main" id="{3005E9D1-DC8F-242D-6B81-CD34E1ED554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2607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9B3AAA-41B1-41EB-B422-EDA74B166532}"/>
              </a:ext>
            </a:extLst>
          </p:cNvPr>
          <p:cNvSpPr>
            <a:spLocks noGrp="1"/>
          </p:cNvSpPr>
          <p:nvPr>
            <p:ph type="body" sz="quarter" idx="11"/>
          </p:nvPr>
        </p:nvSpPr>
        <p:spPr>
          <a:xfrm>
            <a:off x="471529" y="2348736"/>
            <a:ext cx="4294206" cy="755650"/>
          </a:xfrm>
        </p:spPr>
        <p:txBody>
          <a:bodyPr anchor="ctr">
            <a:normAutofit/>
          </a:bodyPr>
          <a:lstStyle/>
          <a:p>
            <a:r>
              <a:rPr lang="en-ZA" sz="2400" dirty="0"/>
              <a:t>Wat is </a:t>
            </a:r>
            <a:r>
              <a:rPr lang="en-ZA" sz="2400" dirty="0" err="1"/>
              <a:t>lewenslange</a:t>
            </a:r>
            <a:r>
              <a:rPr lang="en-ZA" sz="2400" dirty="0"/>
              <a:t> leer?</a:t>
            </a:r>
          </a:p>
        </p:txBody>
      </p:sp>
      <p:sp>
        <p:nvSpPr>
          <p:cNvPr id="4" name="Text Placeholder 3">
            <a:extLst>
              <a:ext uri="{FF2B5EF4-FFF2-40B4-BE49-F238E27FC236}">
                <a16:creationId xmlns:a16="http://schemas.microsoft.com/office/drawing/2014/main" id="{B4A23574-D76F-40A3-8BA0-453AB3EFC14B}"/>
              </a:ext>
            </a:extLst>
          </p:cNvPr>
          <p:cNvSpPr>
            <a:spLocks noGrp="1"/>
          </p:cNvSpPr>
          <p:nvPr>
            <p:ph type="body" sz="quarter" idx="13"/>
          </p:nvPr>
        </p:nvSpPr>
        <p:spPr>
          <a:xfrm>
            <a:off x="471529" y="3075850"/>
            <a:ext cx="4294206" cy="755650"/>
          </a:xfrm>
        </p:spPr>
        <p:txBody>
          <a:bodyPr anchor="ctr">
            <a:normAutofit/>
          </a:bodyPr>
          <a:lstStyle/>
          <a:p>
            <a:pPr>
              <a:spcAft>
                <a:spcPts val="600"/>
              </a:spcAft>
            </a:pPr>
            <a:r>
              <a:rPr lang="en-ZA" sz="2400" dirty="0" err="1"/>
              <a:t>Hoekom</a:t>
            </a:r>
            <a:r>
              <a:rPr lang="en-ZA" sz="2400" dirty="0"/>
              <a:t> </a:t>
            </a:r>
            <a:r>
              <a:rPr lang="en-ZA" sz="2400" dirty="0" err="1"/>
              <a:t>moet</a:t>
            </a:r>
            <a:r>
              <a:rPr lang="en-ZA" sz="2400" dirty="0"/>
              <a:t> </a:t>
            </a:r>
            <a:r>
              <a:rPr lang="en-ZA" sz="2400" dirty="0" err="1"/>
              <a:t>ons</a:t>
            </a:r>
            <a:r>
              <a:rPr lang="en-ZA" sz="2400" dirty="0"/>
              <a:t> </a:t>
            </a:r>
            <a:r>
              <a:rPr lang="en-ZA" sz="2400" dirty="0" err="1"/>
              <a:t>aanhou</a:t>
            </a:r>
            <a:r>
              <a:rPr lang="en-ZA" sz="2400" dirty="0"/>
              <a:t> leer?</a:t>
            </a:r>
          </a:p>
        </p:txBody>
      </p:sp>
      <p:sp>
        <p:nvSpPr>
          <p:cNvPr id="6" name="Text Placeholder 5">
            <a:extLst>
              <a:ext uri="{FF2B5EF4-FFF2-40B4-BE49-F238E27FC236}">
                <a16:creationId xmlns:a16="http://schemas.microsoft.com/office/drawing/2014/main" id="{D5F97066-2863-4E09-B2DA-B5BC13D008CC}"/>
              </a:ext>
            </a:extLst>
          </p:cNvPr>
          <p:cNvSpPr>
            <a:spLocks noGrp="1"/>
          </p:cNvSpPr>
          <p:nvPr>
            <p:ph type="body" sz="quarter" idx="14"/>
          </p:nvPr>
        </p:nvSpPr>
        <p:spPr>
          <a:xfrm>
            <a:off x="471529" y="4645828"/>
            <a:ext cx="4294206" cy="755650"/>
          </a:xfrm>
        </p:spPr>
        <p:txBody>
          <a:bodyPr anchor="ctr">
            <a:normAutofit/>
          </a:bodyPr>
          <a:lstStyle/>
          <a:p>
            <a:pPr>
              <a:spcAft>
                <a:spcPts val="600"/>
              </a:spcAft>
            </a:pPr>
            <a:r>
              <a:rPr lang="en-ZA" sz="2400" dirty="0" err="1"/>
              <a:t>Watter</a:t>
            </a:r>
            <a:r>
              <a:rPr lang="en-ZA" sz="2400" dirty="0"/>
              <a:t> </a:t>
            </a:r>
            <a:r>
              <a:rPr lang="en-ZA" sz="2400" dirty="0" err="1"/>
              <a:t>soort</a:t>
            </a:r>
            <a:r>
              <a:rPr lang="en-ZA" sz="2400" dirty="0"/>
              <a:t> leer pas die </a:t>
            </a:r>
            <a:r>
              <a:rPr lang="en-ZA" sz="2400" dirty="0" err="1"/>
              <a:t>beste</a:t>
            </a:r>
            <a:r>
              <a:rPr lang="en-ZA" sz="2400" dirty="0"/>
              <a:t> by </a:t>
            </a:r>
            <a:r>
              <a:rPr lang="en-ZA" sz="2400" dirty="0" err="1"/>
              <a:t>jou</a:t>
            </a:r>
            <a:r>
              <a:rPr lang="en-ZA" sz="2400" dirty="0"/>
              <a:t>?</a:t>
            </a:r>
          </a:p>
        </p:txBody>
      </p:sp>
      <p:sp>
        <p:nvSpPr>
          <p:cNvPr id="5" name="Text Placeholder 4">
            <a:extLst>
              <a:ext uri="{FF2B5EF4-FFF2-40B4-BE49-F238E27FC236}">
                <a16:creationId xmlns:a16="http://schemas.microsoft.com/office/drawing/2014/main" id="{FE7647D4-6EBD-4CC4-897A-FB791794011F}"/>
              </a:ext>
            </a:extLst>
          </p:cNvPr>
          <p:cNvSpPr>
            <a:spLocks noGrp="1"/>
          </p:cNvSpPr>
          <p:nvPr>
            <p:ph type="body" sz="quarter" idx="15"/>
          </p:nvPr>
        </p:nvSpPr>
        <p:spPr>
          <a:xfrm>
            <a:off x="471528" y="3831500"/>
            <a:ext cx="4515467" cy="784989"/>
          </a:xfrm>
        </p:spPr>
        <p:txBody>
          <a:bodyPr anchor="ctr">
            <a:normAutofit fontScale="85000" lnSpcReduction="10000"/>
          </a:bodyPr>
          <a:lstStyle/>
          <a:p>
            <a:pPr>
              <a:spcAft>
                <a:spcPts val="600"/>
              </a:spcAft>
            </a:pPr>
            <a:r>
              <a:rPr lang="en-ZA" sz="2800" dirty="0"/>
              <a:t>Is </a:t>
            </a:r>
            <a:r>
              <a:rPr lang="en-ZA" sz="2800" dirty="0" err="1"/>
              <a:t>jy</a:t>
            </a:r>
            <a:r>
              <a:rPr lang="en-ZA" sz="2800" dirty="0"/>
              <a:t> </a:t>
            </a:r>
            <a:r>
              <a:rPr lang="en-ZA" sz="2800" dirty="0" err="1"/>
              <a:t>bereid</a:t>
            </a:r>
            <a:r>
              <a:rPr lang="en-ZA" sz="2800" dirty="0"/>
              <a:t> om </a:t>
            </a:r>
            <a:r>
              <a:rPr lang="en-ZA" sz="2800" dirty="0" err="1"/>
              <a:t>jou</a:t>
            </a:r>
            <a:r>
              <a:rPr lang="en-ZA" sz="2800" dirty="0"/>
              <a:t> </a:t>
            </a:r>
            <a:r>
              <a:rPr lang="en-ZA" sz="2800" dirty="0" err="1"/>
              <a:t>vaardighede</a:t>
            </a:r>
            <a:r>
              <a:rPr lang="en-ZA" sz="2800" dirty="0"/>
              <a:t> </a:t>
            </a:r>
            <a:r>
              <a:rPr lang="en-ZA" sz="2800" dirty="0" err="1"/>
              <a:t>te</a:t>
            </a:r>
            <a:r>
              <a:rPr lang="en-ZA" sz="2800" dirty="0"/>
              <a:t> </a:t>
            </a:r>
            <a:r>
              <a:rPr lang="en-ZA" sz="2800" dirty="0" err="1"/>
              <a:t>verander</a:t>
            </a:r>
            <a:r>
              <a:rPr lang="en-ZA" sz="2800" dirty="0"/>
              <a:t> </a:t>
            </a:r>
            <a:r>
              <a:rPr lang="en-ZA" sz="2800" dirty="0" err="1"/>
              <a:t>soos</a:t>
            </a:r>
            <a:r>
              <a:rPr lang="en-ZA" sz="2800" dirty="0"/>
              <a:t> wat dinge </a:t>
            </a:r>
            <a:r>
              <a:rPr lang="en-ZA" sz="2800" dirty="0" err="1"/>
              <a:t>verander</a:t>
            </a:r>
            <a:r>
              <a:rPr lang="en-ZA" sz="2800" dirty="0"/>
              <a:t>?</a:t>
            </a:r>
          </a:p>
        </p:txBody>
      </p:sp>
      <p:sp>
        <p:nvSpPr>
          <p:cNvPr id="7" name="Text Placeholder 6">
            <a:extLst>
              <a:ext uri="{FF2B5EF4-FFF2-40B4-BE49-F238E27FC236}">
                <a16:creationId xmlns:a16="http://schemas.microsoft.com/office/drawing/2014/main" id="{3A1D897C-3A96-419E-9066-F6702C2D0429}"/>
              </a:ext>
            </a:extLst>
          </p:cNvPr>
          <p:cNvSpPr>
            <a:spLocks noGrp="1"/>
          </p:cNvSpPr>
          <p:nvPr>
            <p:ph type="body" sz="quarter" idx="16"/>
          </p:nvPr>
        </p:nvSpPr>
        <p:spPr>
          <a:xfrm>
            <a:off x="471529" y="5430816"/>
            <a:ext cx="4294206" cy="755650"/>
          </a:xfrm>
        </p:spPr>
        <p:txBody>
          <a:bodyPr anchor="ctr">
            <a:normAutofit/>
          </a:bodyPr>
          <a:lstStyle/>
          <a:p>
            <a:pPr>
              <a:spcAft>
                <a:spcPts val="600"/>
              </a:spcAft>
            </a:pPr>
            <a:r>
              <a:rPr lang="en-ZA" sz="2400" dirty="0"/>
              <a:t>Is </a:t>
            </a:r>
            <a:r>
              <a:rPr lang="en-ZA" sz="2400" dirty="0" err="1"/>
              <a:t>jy</a:t>
            </a:r>
            <a:r>
              <a:rPr lang="en-ZA" sz="2400" dirty="0"/>
              <a:t> </a:t>
            </a:r>
            <a:r>
              <a:rPr lang="en-ZA" sz="2400" dirty="0" err="1"/>
              <a:t>gereed</a:t>
            </a:r>
            <a:r>
              <a:rPr lang="en-ZA" sz="2400" dirty="0"/>
              <a:t> </a:t>
            </a:r>
            <a:r>
              <a:rPr lang="en-ZA" sz="2400" dirty="0" err="1"/>
              <a:t>vir</a:t>
            </a:r>
            <a:r>
              <a:rPr lang="en-ZA" sz="2400" dirty="0"/>
              <a:t> die </a:t>
            </a:r>
            <a:r>
              <a:rPr lang="en-ZA" sz="2400" dirty="0" err="1"/>
              <a:t>wêreld</a:t>
            </a:r>
            <a:r>
              <a:rPr lang="en-ZA" sz="2400" dirty="0"/>
              <a:t> </a:t>
            </a:r>
            <a:r>
              <a:rPr lang="en-ZA" sz="2400" dirty="0" err="1"/>
              <a:t>daar</a:t>
            </a:r>
            <a:r>
              <a:rPr lang="en-ZA" sz="2400" dirty="0"/>
              <a:t> </a:t>
            </a:r>
            <a:r>
              <a:rPr lang="en-ZA" sz="2400" dirty="0" err="1"/>
              <a:t>buite</a:t>
            </a:r>
            <a:r>
              <a:rPr lang="en-ZA" sz="2400" dirty="0"/>
              <a:t>?</a:t>
            </a:r>
          </a:p>
        </p:txBody>
      </p:sp>
      <p:sp>
        <p:nvSpPr>
          <p:cNvPr id="73" name="Title 7">
            <a:extLst>
              <a:ext uri="{FF2B5EF4-FFF2-40B4-BE49-F238E27FC236}">
                <a16:creationId xmlns:a16="http://schemas.microsoft.com/office/drawing/2014/main" id="{E40C1EEF-5DC7-4193-AD59-10F0C6BB1B8C}"/>
              </a:ext>
            </a:extLst>
          </p:cNvPr>
          <p:cNvSpPr>
            <a:spLocks noGrp="1"/>
          </p:cNvSpPr>
          <p:nvPr>
            <p:ph type="title"/>
          </p:nvPr>
        </p:nvSpPr>
        <p:spPr>
          <a:xfrm>
            <a:off x="595100" y="192385"/>
            <a:ext cx="4170635" cy="1264137"/>
          </a:xfrm>
        </p:spPr>
        <p:txBody>
          <a:bodyPr/>
          <a:lstStyle/>
          <a:p>
            <a:r>
              <a:rPr lang="en-US" dirty="0"/>
              <a:t>IETS OM OOR TE DINK</a:t>
            </a:r>
          </a:p>
        </p:txBody>
      </p:sp>
      <p:pic>
        <p:nvPicPr>
          <p:cNvPr id="1032" name="Picture 8" descr="What does it mean to be a lifelong learner? – Mr Kemp NZ">
            <a:extLst>
              <a:ext uri="{FF2B5EF4-FFF2-40B4-BE49-F238E27FC236}">
                <a16:creationId xmlns:a16="http://schemas.microsoft.com/office/drawing/2014/main" id="{A8548214-C7C0-4A27-A53E-9CE464980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26472">
            <a:off x="7224879" y="811767"/>
            <a:ext cx="4399877" cy="345830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What is Lifelong Learning? Its Importance, Benefits &amp;amp; Examples">
            <a:extLst>
              <a:ext uri="{FF2B5EF4-FFF2-40B4-BE49-F238E27FC236}">
                <a16:creationId xmlns:a16="http://schemas.microsoft.com/office/drawing/2014/main" id="{22D77D83-3160-4BF7-A993-6EECA05826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6996" y="4073275"/>
            <a:ext cx="4437822" cy="24962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7EFF5FE-A92C-5542-564C-DCE1185ECC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4004662"/>
      </p:ext>
    </p:extLst>
  </p:cSld>
  <p:clrMapOvr>
    <a:masterClrMapping/>
  </p:clrMapOvr>
</p:sld>
</file>

<file path=ppt/theme/theme1.xml><?xml version="1.0" encoding="utf-8"?>
<a:theme xmlns:a="http://schemas.openxmlformats.org/drawingml/2006/main" name="Office Theme">
  <a:themeElements>
    <a:clrScheme name="Custom 26">
      <a:dk1>
        <a:srgbClr val="3F3F3F"/>
      </a:dk1>
      <a:lt1>
        <a:srgbClr val="FFFFFF"/>
      </a:lt1>
      <a:dk2>
        <a:srgbClr val="000000"/>
      </a:dk2>
      <a:lt2>
        <a:srgbClr val="A5A5A5"/>
      </a:lt2>
      <a:accent1>
        <a:srgbClr val="954F72"/>
      </a:accent1>
      <a:accent2>
        <a:srgbClr val="0F3955"/>
      </a:accent2>
      <a:accent3>
        <a:srgbClr val="BBC3CD"/>
      </a:accent3>
      <a:accent4>
        <a:srgbClr val="484848"/>
      </a:accent4>
      <a:accent5>
        <a:srgbClr val="1F1F26"/>
      </a:accent5>
      <a:accent6>
        <a:srgbClr val="F2CAA2"/>
      </a:accent6>
      <a:hlink>
        <a:srgbClr val="00194C"/>
      </a:hlink>
      <a:folHlink>
        <a:srgbClr val="954F72"/>
      </a:folHlink>
    </a:clrScheme>
    <a:fontScheme name="MSFT template">
      <a:majorFont>
        <a:latin typeface="Corbe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ICK TO ADD TITLE" id="{634D9E51-4949-4732-B929-C29E3E42414E}" vid="{5842DBD6-7D6C-4C1A-8AA9-69FB39037E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Classic bold sophisticated presentation</Template>
  <TotalTime>567</TotalTime>
  <Words>1104</Words>
  <Application>Microsoft Office PowerPoint</Application>
  <PresentationFormat>Widescreen</PresentationFormat>
  <Paragraphs>46</Paragraphs>
  <Slides>7</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vt:i4>
      </vt:variant>
    </vt:vector>
  </HeadingPairs>
  <TitlesOfParts>
    <vt:vector size="18" baseType="lpstr">
      <vt:lpstr>Arial</vt:lpstr>
      <vt:lpstr>Arial</vt:lpstr>
      <vt:lpstr>Calibri</vt:lpstr>
      <vt:lpstr>Calibri Light</vt:lpstr>
      <vt:lpstr>Constantia</vt:lpstr>
      <vt:lpstr>Corbel</vt:lpstr>
      <vt:lpstr>Helvetica Light</vt:lpstr>
      <vt:lpstr>Raleway</vt:lpstr>
      <vt:lpstr>Roboto</vt:lpstr>
      <vt:lpstr>Source Sans Pro</vt:lpstr>
      <vt:lpstr>Office Theme</vt:lpstr>
      <vt:lpstr>LEWENSLANGE LEER</vt:lpstr>
      <vt:lpstr>Lewenslange Leer:</vt:lpstr>
      <vt:lpstr>Is dit só belangrik?</vt:lpstr>
      <vt:lpstr>Tegniese vaardighede word verouderd so vinnig as wat ons dit verkry, veral met die vinnige verandering in tegnologie deesdae. Dit maak lewenslange leer belangriker as ooit! Dit het noodsaaklik geword om toegewyd te bly aan lewenslange leergewoontes. Die algehele gewoontes van lewenslange leer omvat die volgende drie beginsels:</vt:lpstr>
      <vt:lpstr>VOORBEELDE EN VOORDELE VAN LEWENSLANGE LEER</vt:lpstr>
      <vt:lpstr>VERSKILLENDE SOORTE LEER:</vt:lpstr>
      <vt:lpstr>IETS OM OOR TE DINK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LIFELONG LEARNING</dc:title>
  <dc:creator>Kerri Cunningham</dc:creator>
  <cp:lastModifiedBy>Carsten Gertz</cp:lastModifiedBy>
  <cp:revision>15</cp:revision>
  <dcterms:created xsi:type="dcterms:W3CDTF">2021-08-29T19:11:51Z</dcterms:created>
  <dcterms:modified xsi:type="dcterms:W3CDTF">2023-08-16T13:25:53Z</dcterms:modified>
</cp:coreProperties>
</file>