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3" r:id="rId3"/>
    <p:sldId id="266" r:id="rId4"/>
    <p:sldId id="267" r:id="rId5"/>
    <p:sldId id="274" r:id="rId6"/>
    <p:sldId id="257" r:id="rId7"/>
    <p:sldId id="258" r:id="rId8"/>
    <p:sldId id="259" r:id="rId9"/>
    <p:sldId id="260" r:id="rId10"/>
    <p:sldId id="261" r:id="rId11"/>
    <p:sldId id="262" r:id="rId12"/>
    <p:sldId id="270" r:id="rId13"/>
    <p:sldId id="268" r:id="rId14"/>
    <p:sldId id="273"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344"/>
    <a:srgbClr val="6D1D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A11D2-722F-406B-8745-44C183B80352}" type="datetimeFigureOut">
              <a:rPr lang="en-ZA" smtClean="0"/>
              <a:t>2023/08/01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A7C24-7C0E-4184-A6E6-6BB6EDDEA8FD}" type="slidenum">
              <a:rPr lang="en-ZA" smtClean="0"/>
              <a:t>‹#›</a:t>
            </a:fld>
            <a:endParaRPr lang="en-ZA"/>
          </a:p>
        </p:txBody>
      </p:sp>
    </p:spTree>
    <p:extLst>
      <p:ext uri="{BB962C8B-B14F-4D97-AF65-F5344CB8AC3E}">
        <p14:creationId xmlns:p14="http://schemas.microsoft.com/office/powerpoint/2010/main" val="3281404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 Individual Activity 8 min +2 min (complete for homework)</a:t>
            </a:r>
          </a:p>
          <a:p>
            <a:endParaRPr lang="en-US" dirty="0"/>
          </a:p>
          <a:p>
            <a:r>
              <a:rPr lang="en-US" dirty="0"/>
              <a:t>With all the information fresh in your mind from your peers feedback in </a:t>
            </a:r>
            <a:r>
              <a:rPr lang="en-US" b="1" i="1" dirty="0"/>
              <a:t>Activity 2</a:t>
            </a:r>
            <a:r>
              <a:rPr lang="en-US" dirty="0"/>
              <a:t>, you will now need to answer the questions to </a:t>
            </a:r>
            <a:r>
              <a:rPr lang="en-US" b="1" i="1" dirty="0"/>
              <a:t>Activity 3</a:t>
            </a:r>
            <a:r>
              <a:rPr lang="en-US" dirty="0"/>
              <a:t>. This question resembles the kinds of questions you can expect in your assessment at the end of the year. Take this time seriously when you answer and we will go through the answers together.</a:t>
            </a:r>
          </a:p>
          <a:p>
            <a:endParaRPr lang="en-US" dirty="0"/>
          </a:p>
          <a:p>
            <a:r>
              <a:rPr lang="en-US" dirty="0"/>
              <a:t>(Allow learners about 8 min to answer this question. Encourage silence so they focus on their own answer rather than copying from someone else. Use the last 2 min to go through the question. If the learners need more time, allow them to finish it for homework and revise at the beginning of the next lesson.)</a:t>
            </a:r>
          </a:p>
        </p:txBody>
      </p:sp>
      <p:sp>
        <p:nvSpPr>
          <p:cNvPr id="4" name="Slide Number Placeholder 3"/>
          <p:cNvSpPr>
            <a:spLocks noGrp="1"/>
          </p:cNvSpPr>
          <p:nvPr>
            <p:ph type="sldNum" sz="quarter" idx="5"/>
          </p:nvPr>
        </p:nvSpPr>
        <p:spPr/>
        <p:txBody>
          <a:bodyPr/>
          <a:lstStyle/>
          <a:p>
            <a:fld id="{B843F19F-97B7-934F-886B-8E4D83BF05B3}" type="slidenum">
              <a:rPr lang="en-US" smtClean="0"/>
              <a:t>12</a:t>
            </a:fld>
            <a:endParaRPr lang="en-US"/>
          </a:p>
        </p:txBody>
      </p:sp>
    </p:spTree>
    <p:extLst>
      <p:ext uri="{BB962C8B-B14F-4D97-AF65-F5344CB8AC3E}">
        <p14:creationId xmlns:p14="http://schemas.microsoft.com/office/powerpoint/2010/main" val="359439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Font typeface="Noto Sans Symbols"/>
              <a:buNone/>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0476-5DD2-2539-A11A-21B891278E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BE62D671-A461-49B0-D62B-92762AA6A2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FEC0DE95-6CB4-376A-1186-3467F38A39A2}"/>
              </a:ext>
            </a:extLst>
          </p:cNvPr>
          <p:cNvSpPr>
            <a:spLocks noGrp="1"/>
          </p:cNvSpPr>
          <p:nvPr>
            <p:ph type="dt" sz="half" idx="10"/>
          </p:nvPr>
        </p:nvSpPr>
        <p:spPr/>
        <p:txBody>
          <a:bodyPr/>
          <a:lstStyle/>
          <a:p>
            <a:fld id="{672B1DA5-15F2-42AE-91F4-2B59252EFA22}" type="datetimeFigureOut">
              <a:rPr lang="en-ZA" smtClean="0"/>
              <a:t>2023/08/01</a:t>
            </a:fld>
            <a:endParaRPr lang="en-ZA"/>
          </a:p>
        </p:txBody>
      </p:sp>
      <p:sp>
        <p:nvSpPr>
          <p:cNvPr id="5" name="Footer Placeholder 4">
            <a:extLst>
              <a:ext uri="{FF2B5EF4-FFF2-40B4-BE49-F238E27FC236}">
                <a16:creationId xmlns:a16="http://schemas.microsoft.com/office/drawing/2014/main" id="{89A41C79-9B39-AB5D-CAF2-0140C9E2F36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28F5AAC-5A42-F4E3-2F1F-823527518E6A}"/>
              </a:ext>
            </a:extLst>
          </p:cNvPr>
          <p:cNvSpPr>
            <a:spLocks noGrp="1"/>
          </p:cNvSpPr>
          <p:nvPr>
            <p:ph type="sldNum" sz="quarter" idx="12"/>
          </p:nvPr>
        </p:nvSpPr>
        <p:spPr/>
        <p:txBody>
          <a:bodyPr/>
          <a:lstStyle/>
          <a:p>
            <a:fld id="{835E50B9-96B5-430E-9E5B-54F86ADF369A}" type="slidenum">
              <a:rPr lang="en-ZA" smtClean="0"/>
              <a:t>‹#›</a:t>
            </a:fld>
            <a:endParaRPr lang="en-ZA"/>
          </a:p>
        </p:txBody>
      </p:sp>
    </p:spTree>
    <p:extLst>
      <p:ext uri="{BB962C8B-B14F-4D97-AF65-F5344CB8AC3E}">
        <p14:creationId xmlns:p14="http://schemas.microsoft.com/office/powerpoint/2010/main" val="1074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CBD23-9348-713D-CFCB-34FA38DD2378}"/>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661AAE2E-2A02-7186-84A8-423F02CB32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C8FFCC8-2C1A-5243-5C24-A043811AA852}"/>
              </a:ext>
            </a:extLst>
          </p:cNvPr>
          <p:cNvSpPr>
            <a:spLocks noGrp="1"/>
          </p:cNvSpPr>
          <p:nvPr>
            <p:ph type="dt" sz="half" idx="10"/>
          </p:nvPr>
        </p:nvSpPr>
        <p:spPr/>
        <p:txBody>
          <a:bodyPr/>
          <a:lstStyle/>
          <a:p>
            <a:fld id="{672B1DA5-15F2-42AE-91F4-2B59252EFA22}" type="datetimeFigureOut">
              <a:rPr lang="en-ZA" smtClean="0"/>
              <a:t>2023/08/01</a:t>
            </a:fld>
            <a:endParaRPr lang="en-ZA"/>
          </a:p>
        </p:txBody>
      </p:sp>
      <p:sp>
        <p:nvSpPr>
          <p:cNvPr id="5" name="Footer Placeholder 4">
            <a:extLst>
              <a:ext uri="{FF2B5EF4-FFF2-40B4-BE49-F238E27FC236}">
                <a16:creationId xmlns:a16="http://schemas.microsoft.com/office/drawing/2014/main" id="{342B3C67-A90C-C577-6089-DDB5B37E478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765652C-0241-A685-B66E-E1C7E3F4CF14}"/>
              </a:ext>
            </a:extLst>
          </p:cNvPr>
          <p:cNvSpPr>
            <a:spLocks noGrp="1"/>
          </p:cNvSpPr>
          <p:nvPr>
            <p:ph type="sldNum" sz="quarter" idx="12"/>
          </p:nvPr>
        </p:nvSpPr>
        <p:spPr/>
        <p:txBody>
          <a:bodyPr/>
          <a:lstStyle/>
          <a:p>
            <a:fld id="{835E50B9-96B5-430E-9E5B-54F86ADF369A}" type="slidenum">
              <a:rPr lang="en-ZA" smtClean="0"/>
              <a:t>‹#›</a:t>
            </a:fld>
            <a:endParaRPr lang="en-ZA"/>
          </a:p>
        </p:txBody>
      </p:sp>
    </p:spTree>
    <p:extLst>
      <p:ext uri="{BB962C8B-B14F-4D97-AF65-F5344CB8AC3E}">
        <p14:creationId xmlns:p14="http://schemas.microsoft.com/office/powerpoint/2010/main" val="336610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EF9BD8-4F7A-4187-854B-21C7BBDE9A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F5B6CA05-3B16-60D2-3FDD-A6FD0EF9BC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EA8D463-06F9-B578-C1DC-DC7C3A4D942F}"/>
              </a:ext>
            </a:extLst>
          </p:cNvPr>
          <p:cNvSpPr>
            <a:spLocks noGrp="1"/>
          </p:cNvSpPr>
          <p:nvPr>
            <p:ph type="dt" sz="half" idx="10"/>
          </p:nvPr>
        </p:nvSpPr>
        <p:spPr/>
        <p:txBody>
          <a:bodyPr/>
          <a:lstStyle/>
          <a:p>
            <a:fld id="{672B1DA5-15F2-42AE-91F4-2B59252EFA22}" type="datetimeFigureOut">
              <a:rPr lang="en-ZA" smtClean="0"/>
              <a:t>2023/08/01</a:t>
            </a:fld>
            <a:endParaRPr lang="en-ZA"/>
          </a:p>
        </p:txBody>
      </p:sp>
      <p:sp>
        <p:nvSpPr>
          <p:cNvPr id="5" name="Footer Placeholder 4">
            <a:extLst>
              <a:ext uri="{FF2B5EF4-FFF2-40B4-BE49-F238E27FC236}">
                <a16:creationId xmlns:a16="http://schemas.microsoft.com/office/drawing/2014/main" id="{BFD4DC4B-3E9A-7E2F-CFA3-C6565EDD0FE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AF8E642-9EB9-0E5B-3762-F8FD06BD2496}"/>
              </a:ext>
            </a:extLst>
          </p:cNvPr>
          <p:cNvSpPr>
            <a:spLocks noGrp="1"/>
          </p:cNvSpPr>
          <p:nvPr>
            <p:ph type="sldNum" sz="quarter" idx="12"/>
          </p:nvPr>
        </p:nvSpPr>
        <p:spPr/>
        <p:txBody>
          <a:bodyPr/>
          <a:lstStyle/>
          <a:p>
            <a:fld id="{835E50B9-96B5-430E-9E5B-54F86ADF369A}" type="slidenum">
              <a:rPr lang="en-ZA" smtClean="0"/>
              <a:t>‹#›</a:t>
            </a:fld>
            <a:endParaRPr lang="en-ZA"/>
          </a:p>
        </p:txBody>
      </p:sp>
    </p:spTree>
    <p:extLst>
      <p:ext uri="{BB962C8B-B14F-4D97-AF65-F5344CB8AC3E}">
        <p14:creationId xmlns:p14="http://schemas.microsoft.com/office/powerpoint/2010/main" val="320737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DCDA-8AD9-F9AE-B92C-7EC928AF639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7CDC2C9-CB91-7769-85C1-DA14CE6D39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D082899-A75D-C263-A06F-2FFC464398DB}"/>
              </a:ext>
            </a:extLst>
          </p:cNvPr>
          <p:cNvSpPr>
            <a:spLocks noGrp="1"/>
          </p:cNvSpPr>
          <p:nvPr>
            <p:ph type="dt" sz="half" idx="10"/>
          </p:nvPr>
        </p:nvSpPr>
        <p:spPr/>
        <p:txBody>
          <a:bodyPr/>
          <a:lstStyle/>
          <a:p>
            <a:fld id="{672B1DA5-15F2-42AE-91F4-2B59252EFA22}" type="datetimeFigureOut">
              <a:rPr lang="en-ZA" smtClean="0"/>
              <a:t>2023/08/01</a:t>
            </a:fld>
            <a:endParaRPr lang="en-ZA"/>
          </a:p>
        </p:txBody>
      </p:sp>
      <p:sp>
        <p:nvSpPr>
          <p:cNvPr id="5" name="Footer Placeholder 4">
            <a:extLst>
              <a:ext uri="{FF2B5EF4-FFF2-40B4-BE49-F238E27FC236}">
                <a16:creationId xmlns:a16="http://schemas.microsoft.com/office/drawing/2014/main" id="{B299B386-E2A5-0317-6422-81449F7F6E5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F05427E-CC08-33A7-00EF-3659AC154DDD}"/>
              </a:ext>
            </a:extLst>
          </p:cNvPr>
          <p:cNvSpPr>
            <a:spLocks noGrp="1"/>
          </p:cNvSpPr>
          <p:nvPr>
            <p:ph type="sldNum" sz="quarter" idx="12"/>
          </p:nvPr>
        </p:nvSpPr>
        <p:spPr/>
        <p:txBody>
          <a:bodyPr/>
          <a:lstStyle/>
          <a:p>
            <a:fld id="{835E50B9-96B5-430E-9E5B-54F86ADF369A}" type="slidenum">
              <a:rPr lang="en-ZA" smtClean="0"/>
              <a:t>‹#›</a:t>
            </a:fld>
            <a:endParaRPr lang="en-ZA"/>
          </a:p>
        </p:txBody>
      </p:sp>
    </p:spTree>
    <p:extLst>
      <p:ext uri="{BB962C8B-B14F-4D97-AF65-F5344CB8AC3E}">
        <p14:creationId xmlns:p14="http://schemas.microsoft.com/office/powerpoint/2010/main" val="534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824A-C799-338F-CF34-E2D3A47148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2DCF1A-431F-8717-59D3-D78583CF0C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548276-D9D7-36E0-9372-4DE9C6960104}"/>
              </a:ext>
            </a:extLst>
          </p:cNvPr>
          <p:cNvSpPr>
            <a:spLocks noGrp="1"/>
          </p:cNvSpPr>
          <p:nvPr>
            <p:ph type="dt" sz="half" idx="10"/>
          </p:nvPr>
        </p:nvSpPr>
        <p:spPr/>
        <p:txBody>
          <a:bodyPr/>
          <a:lstStyle/>
          <a:p>
            <a:fld id="{672B1DA5-15F2-42AE-91F4-2B59252EFA22}" type="datetimeFigureOut">
              <a:rPr lang="en-ZA" smtClean="0"/>
              <a:t>2023/08/01</a:t>
            </a:fld>
            <a:endParaRPr lang="en-ZA"/>
          </a:p>
        </p:txBody>
      </p:sp>
      <p:sp>
        <p:nvSpPr>
          <p:cNvPr id="5" name="Footer Placeholder 4">
            <a:extLst>
              <a:ext uri="{FF2B5EF4-FFF2-40B4-BE49-F238E27FC236}">
                <a16:creationId xmlns:a16="http://schemas.microsoft.com/office/drawing/2014/main" id="{1B74CDA7-3C3A-2A1C-F7C5-F0E3DBE319A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270C3F7-99D2-831B-5961-AB9398F04EE7}"/>
              </a:ext>
            </a:extLst>
          </p:cNvPr>
          <p:cNvSpPr>
            <a:spLocks noGrp="1"/>
          </p:cNvSpPr>
          <p:nvPr>
            <p:ph type="sldNum" sz="quarter" idx="12"/>
          </p:nvPr>
        </p:nvSpPr>
        <p:spPr/>
        <p:txBody>
          <a:bodyPr/>
          <a:lstStyle/>
          <a:p>
            <a:fld id="{835E50B9-96B5-430E-9E5B-54F86ADF369A}" type="slidenum">
              <a:rPr lang="en-ZA" smtClean="0"/>
              <a:t>‹#›</a:t>
            </a:fld>
            <a:endParaRPr lang="en-ZA"/>
          </a:p>
        </p:txBody>
      </p:sp>
    </p:spTree>
    <p:extLst>
      <p:ext uri="{BB962C8B-B14F-4D97-AF65-F5344CB8AC3E}">
        <p14:creationId xmlns:p14="http://schemas.microsoft.com/office/powerpoint/2010/main" val="3097020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BBBD-F933-16BD-E1D4-C116DE9EFB4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56723AB-8BB9-E4EC-8D47-4054F0BD00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E95D80DA-CFAC-07FF-D11D-F6A51FBC12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3006284-BB0B-A94B-A5F0-BC761F91734F}"/>
              </a:ext>
            </a:extLst>
          </p:cNvPr>
          <p:cNvSpPr>
            <a:spLocks noGrp="1"/>
          </p:cNvSpPr>
          <p:nvPr>
            <p:ph type="dt" sz="half" idx="10"/>
          </p:nvPr>
        </p:nvSpPr>
        <p:spPr/>
        <p:txBody>
          <a:bodyPr/>
          <a:lstStyle/>
          <a:p>
            <a:fld id="{672B1DA5-15F2-42AE-91F4-2B59252EFA22}" type="datetimeFigureOut">
              <a:rPr lang="en-ZA" smtClean="0"/>
              <a:t>2023/08/01</a:t>
            </a:fld>
            <a:endParaRPr lang="en-ZA"/>
          </a:p>
        </p:txBody>
      </p:sp>
      <p:sp>
        <p:nvSpPr>
          <p:cNvPr id="6" name="Footer Placeholder 5">
            <a:extLst>
              <a:ext uri="{FF2B5EF4-FFF2-40B4-BE49-F238E27FC236}">
                <a16:creationId xmlns:a16="http://schemas.microsoft.com/office/drawing/2014/main" id="{25271368-F527-1E57-8B07-2A54B27F44A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82B4058-A36A-35B6-73CD-D0C1AFB1B1E7}"/>
              </a:ext>
            </a:extLst>
          </p:cNvPr>
          <p:cNvSpPr>
            <a:spLocks noGrp="1"/>
          </p:cNvSpPr>
          <p:nvPr>
            <p:ph type="sldNum" sz="quarter" idx="12"/>
          </p:nvPr>
        </p:nvSpPr>
        <p:spPr/>
        <p:txBody>
          <a:bodyPr/>
          <a:lstStyle/>
          <a:p>
            <a:fld id="{835E50B9-96B5-430E-9E5B-54F86ADF369A}" type="slidenum">
              <a:rPr lang="en-ZA" smtClean="0"/>
              <a:t>‹#›</a:t>
            </a:fld>
            <a:endParaRPr lang="en-ZA"/>
          </a:p>
        </p:txBody>
      </p:sp>
    </p:spTree>
    <p:extLst>
      <p:ext uri="{BB962C8B-B14F-4D97-AF65-F5344CB8AC3E}">
        <p14:creationId xmlns:p14="http://schemas.microsoft.com/office/powerpoint/2010/main" val="33224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5911-3492-F40B-DA54-C3B58D7B7CD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6170020-5EDA-D41A-B87E-892EB8B04C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4418B7-2D8E-E13F-9423-850F70E689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D2A865C1-66C6-31C7-B1B5-53F97AD645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1113F3-AE51-F376-9F8D-A03A95D122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7A89818D-781B-E5E6-90EA-D2A1B86E7222}"/>
              </a:ext>
            </a:extLst>
          </p:cNvPr>
          <p:cNvSpPr>
            <a:spLocks noGrp="1"/>
          </p:cNvSpPr>
          <p:nvPr>
            <p:ph type="dt" sz="half" idx="10"/>
          </p:nvPr>
        </p:nvSpPr>
        <p:spPr/>
        <p:txBody>
          <a:bodyPr/>
          <a:lstStyle/>
          <a:p>
            <a:fld id="{672B1DA5-15F2-42AE-91F4-2B59252EFA22}" type="datetimeFigureOut">
              <a:rPr lang="en-ZA" smtClean="0"/>
              <a:t>2023/08/01</a:t>
            </a:fld>
            <a:endParaRPr lang="en-ZA"/>
          </a:p>
        </p:txBody>
      </p:sp>
      <p:sp>
        <p:nvSpPr>
          <p:cNvPr id="8" name="Footer Placeholder 7">
            <a:extLst>
              <a:ext uri="{FF2B5EF4-FFF2-40B4-BE49-F238E27FC236}">
                <a16:creationId xmlns:a16="http://schemas.microsoft.com/office/drawing/2014/main" id="{78A41798-0FD5-A752-3FF0-CB67D1BA2F1F}"/>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4ACC24F3-9BF7-E3C0-4AFC-8171C22A0A6B}"/>
              </a:ext>
            </a:extLst>
          </p:cNvPr>
          <p:cNvSpPr>
            <a:spLocks noGrp="1"/>
          </p:cNvSpPr>
          <p:nvPr>
            <p:ph type="sldNum" sz="quarter" idx="12"/>
          </p:nvPr>
        </p:nvSpPr>
        <p:spPr/>
        <p:txBody>
          <a:bodyPr/>
          <a:lstStyle/>
          <a:p>
            <a:fld id="{835E50B9-96B5-430E-9E5B-54F86ADF369A}" type="slidenum">
              <a:rPr lang="en-ZA" smtClean="0"/>
              <a:t>‹#›</a:t>
            </a:fld>
            <a:endParaRPr lang="en-ZA"/>
          </a:p>
        </p:txBody>
      </p:sp>
    </p:spTree>
    <p:extLst>
      <p:ext uri="{BB962C8B-B14F-4D97-AF65-F5344CB8AC3E}">
        <p14:creationId xmlns:p14="http://schemas.microsoft.com/office/powerpoint/2010/main" val="225343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4687-0E9C-DCA5-1AFB-B3DD20C6E1A8}"/>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EC127DD8-FDCB-649F-C5FB-D569584C188D}"/>
              </a:ext>
            </a:extLst>
          </p:cNvPr>
          <p:cNvSpPr>
            <a:spLocks noGrp="1"/>
          </p:cNvSpPr>
          <p:nvPr>
            <p:ph type="dt" sz="half" idx="10"/>
          </p:nvPr>
        </p:nvSpPr>
        <p:spPr/>
        <p:txBody>
          <a:bodyPr/>
          <a:lstStyle/>
          <a:p>
            <a:fld id="{672B1DA5-15F2-42AE-91F4-2B59252EFA22}" type="datetimeFigureOut">
              <a:rPr lang="en-ZA" smtClean="0"/>
              <a:t>2023/08/01</a:t>
            </a:fld>
            <a:endParaRPr lang="en-ZA"/>
          </a:p>
        </p:txBody>
      </p:sp>
      <p:sp>
        <p:nvSpPr>
          <p:cNvPr id="4" name="Footer Placeholder 3">
            <a:extLst>
              <a:ext uri="{FF2B5EF4-FFF2-40B4-BE49-F238E27FC236}">
                <a16:creationId xmlns:a16="http://schemas.microsoft.com/office/drawing/2014/main" id="{508E8831-4F34-75FD-DA7E-498ECC6D34CE}"/>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2DBF8B66-3173-2285-00F4-2C0F46B746A6}"/>
              </a:ext>
            </a:extLst>
          </p:cNvPr>
          <p:cNvSpPr>
            <a:spLocks noGrp="1"/>
          </p:cNvSpPr>
          <p:nvPr>
            <p:ph type="sldNum" sz="quarter" idx="12"/>
          </p:nvPr>
        </p:nvSpPr>
        <p:spPr/>
        <p:txBody>
          <a:bodyPr/>
          <a:lstStyle/>
          <a:p>
            <a:fld id="{835E50B9-96B5-430E-9E5B-54F86ADF369A}" type="slidenum">
              <a:rPr lang="en-ZA" smtClean="0"/>
              <a:t>‹#›</a:t>
            </a:fld>
            <a:endParaRPr lang="en-ZA"/>
          </a:p>
        </p:txBody>
      </p:sp>
    </p:spTree>
    <p:extLst>
      <p:ext uri="{BB962C8B-B14F-4D97-AF65-F5344CB8AC3E}">
        <p14:creationId xmlns:p14="http://schemas.microsoft.com/office/powerpoint/2010/main" val="123367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50F050-1A54-A3D2-A98E-0E183006AC19}"/>
              </a:ext>
            </a:extLst>
          </p:cNvPr>
          <p:cNvSpPr>
            <a:spLocks noGrp="1"/>
          </p:cNvSpPr>
          <p:nvPr>
            <p:ph type="dt" sz="half" idx="10"/>
          </p:nvPr>
        </p:nvSpPr>
        <p:spPr/>
        <p:txBody>
          <a:bodyPr/>
          <a:lstStyle/>
          <a:p>
            <a:fld id="{672B1DA5-15F2-42AE-91F4-2B59252EFA22}" type="datetimeFigureOut">
              <a:rPr lang="en-ZA" smtClean="0"/>
              <a:t>2023/08/01</a:t>
            </a:fld>
            <a:endParaRPr lang="en-ZA"/>
          </a:p>
        </p:txBody>
      </p:sp>
      <p:sp>
        <p:nvSpPr>
          <p:cNvPr id="3" name="Footer Placeholder 2">
            <a:extLst>
              <a:ext uri="{FF2B5EF4-FFF2-40B4-BE49-F238E27FC236}">
                <a16:creationId xmlns:a16="http://schemas.microsoft.com/office/drawing/2014/main" id="{9C4E63F6-4330-1CBE-4F6B-C0390363C9FB}"/>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9DACED0E-3AF0-9935-F139-2E6D2ADB2646}"/>
              </a:ext>
            </a:extLst>
          </p:cNvPr>
          <p:cNvSpPr>
            <a:spLocks noGrp="1"/>
          </p:cNvSpPr>
          <p:nvPr>
            <p:ph type="sldNum" sz="quarter" idx="12"/>
          </p:nvPr>
        </p:nvSpPr>
        <p:spPr/>
        <p:txBody>
          <a:bodyPr/>
          <a:lstStyle/>
          <a:p>
            <a:fld id="{835E50B9-96B5-430E-9E5B-54F86ADF369A}" type="slidenum">
              <a:rPr lang="en-ZA" smtClean="0"/>
              <a:t>‹#›</a:t>
            </a:fld>
            <a:endParaRPr lang="en-ZA"/>
          </a:p>
        </p:txBody>
      </p:sp>
    </p:spTree>
    <p:extLst>
      <p:ext uri="{BB962C8B-B14F-4D97-AF65-F5344CB8AC3E}">
        <p14:creationId xmlns:p14="http://schemas.microsoft.com/office/powerpoint/2010/main" val="93374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0D652-4970-FEA6-2D77-F71435DD1C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DB2BC522-E885-10DC-2FFF-F991A3A0DD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C22FCFB0-8B07-F27F-2B13-CF82D2914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4D5298-96F1-1DC0-6DC5-FAA4D860C7E4}"/>
              </a:ext>
            </a:extLst>
          </p:cNvPr>
          <p:cNvSpPr>
            <a:spLocks noGrp="1"/>
          </p:cNvSpPr>
          <p:nvPr>
            <p:ph type="dt" sz="half" idx="10"/>
          </p:nvPr>
        </p:nvSpPr>
        <p:spPr/>
        <p:txBody>
          <a:bodyPr/>
          <a:lstStyle/>
          <a:p>
            <a:fld id="{672B1DA5-15F2-42AE-91F4-2B59252EFA22}" type="datetimeFigureOut">
              <a:rPr lang="en-ZA" smtClean="0"/>
              <a:t>2023/08/01</a:t>
            </a:fld>
            <a:endParaRPr lang="en-ZA"/>
          </a:p>
        </p:txBody>
      </p:sp>
      <p:sp>
        <p:nvSpPr>
          <p:cNvPr id="6" name="Footer Placeholder 5">
            <a:extLst>
              <a:ext uri="{FF2B5EF4-FFF2-40B4-BE49-F238E27FC236}">
                <a16:creationId xmlns:a16="http://schemas.microsoft.com/office/drawing/2014/main" id="{C4BD6B89-C9EB-9027-0C82-57B9EB97708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1233297-B68D-F27F-1C11-6BB80413F392}"/>
              </a:ext>
            </a:extLst>
          </p:cNvPr>
          <p:cNvSpPr>
            <a:spLocks noGrp="1"/>
          </p:cNvSpPr>
          <p:nvPr>
            <p:ph type="sldNum" sz="quarter" idx="12"/>
          </p:nvPr>
        </p:nvSpPr>
        <p:spPr/>
        <p:txBody>
          <a:bodyPr/>
          <a:lstStyle/>
          <a:p>
            <a:fld id="{835E50B9-96B5-430E-9E5B-54F86ADF369A}" type="slidenum">
              <a:rPr lang="en-ZA" smtClean="0"/>
              <a:t>‹#›</a:t>
            </a:fld>
            <a:endParaRPr lang="en-ZA"/>
          </a:p>
        </p:txBody>
      </p:sp>
    </p:spTree>
    <p:extLst>
      <p:ext uri="{BB962C8B-B14F-4D97-AF65-F5344CB8AC3E}">
        <p14:creationId xmlns:p14="http://schemas.microsoft.com/office/powerpoint/2010/main" val="423061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9997-B8FA-B6B3-EE52-15DC77E272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950439C6-1B80-4DCB-ADFB-658D899F54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E19A94E4-D4BD-D08A-1DC7-35C7C4EDF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96844C-8FB9-0533-7920-1189BE1C1D04}"/>
              </a:ext>
            </a:extLst>
          </p:cNvPr>
          <p:cNvSpPr>
            <a:spLocks noGrp="1"/>
          </p:cNvSpPr>
          <p:nvPr>
            <p:ph type="dt" sz="half" idx="10"/>
          </p:nvPr>
        </p:nvSpPr>
        <p:spPr/>
        <p:txBody>
          <a:bodyPr/>
          <a:lstStyle/>
          <a:p>
            <a:fld id="{672B1DA5-15F2-42AE-91F4-2B59252EFA22}" type="datetimeFigureOut">
              <a:rPr lang="en-ZA" smtClean="0"/>
              <a:t>2023/08/01</a:t>
            </a:fld>
            <a:endParaRPr lang="en-ZA"/>
          </a:p>
        </p:txBody>
      </p:sp>
      <p:sp>
        <p:nvSpPr>
          <p:cNvPr id="6" name="Footer Placeholder 5">
            <a:extLst>
              <a:ext uri="{FF2B5EF4-FFF2-40B4-BE49-F238E27FC236}">
                <a16:creationId xmlns:a16="http://schemas.microsoft.com/office/drawing/2014/main" id="{66C07C4A-3706-2EC4-EC99-819B032D805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DDE93ED-328A-E186-AC93-E6AE5C53D9A8}"/>
              </a:ext>
            </a:extLst>
          </p:cNvPr>
          <p:cNvSpPr>
            <a:spLocks noGrp="1"/>
          </p:cNvSpPr>
          <p:nvPr>
            <p:ph type="sldNum" sz="quarter" idx="12"/>
          </p:nvPr>
        </p:nvSpPr>
        <p:spPr/>
        <p:txBody>
          <a:bodyPr/>
          <a:lstStyle/>
          <a:p>
            <a:fld id="{835E50B9-96B5-430E-9E5B-54F86ADF369A}" type="slidenum">
              <a:rPr lang="en-ZA" smtClean="0"/>
              <a:t>‹#›</a:t>
            </a:fld>
            <a:endParaRPr lang="en-ZA"/>
          </a:p>
        </p:txBody>
      </p:sp>
    </p:spTree>
    <p:extLst>
      <p:ext uri="{BB962C8B-B14F-4D97-AF65-F5344CB8AC3E}">
        <p14:creationId xmlns:p14="http://schemas.microsoft.com/office/powerpoint/2010/main" val="98350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C1406-BDC7-50C5-B693-D16B23EB17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B8D23FEA-AD7F-0940-A8CF-10BE199731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5473612-CA7B-734C-DD2D-3CA2E5C15D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B1DA5-15F2-42AE-91F4-2B59252EFA22}" type="datetimeFigureOut">
              <a:rPr lang="en-ZA" smtClean="0"/>
              <a:t>2023/08/01</a:t>
            </a:fld>
            <a:endParaRPr lang="en-ZA"/>
          </a:p>
        </p:txBody>
      </p:sp>
      <p:sp>
        <p:nvSpPr>
          <p:cNvPr id="5" name="Footer Placeholder 4">
            <a:extLst>
              <a:ext uri="{FF2B5EF4-FFF2-40B4-BE49-F238E27FC236}">
                <a16:creationId xmlns:a16="http://schemas.microsoft.com/office/drawing/2014/main" id="{98E9CAC3-836F-EAF1-FEFF-AFC3504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85E1A23-140E-CC37-A139-85E7C1EB19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E50B9-96B5-430E-9E5B-54F86ADF369A}" type="slidenum">
              <a:rPr lang="en-ZA" smtClean="0"/>
              <a:t>‹#›</a:t>
            </a:fld>
            <a:endParaRPr lang="en-ZA"/>
          </a:p>
        </p:txBody>
      </p:sp>
    </p:spTree>
    <p:extLst>
      <p:ext uri="{BB962C8B-B14F-4D97-AF65-F5344CB8AC3E}">
        <p14:creationId xmlns:p14="http://schemas.microsoft.com/office/powerpoint/2010/main" val="2659719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A52755-1D32-B5DB-E882-DC25EDB5341F}"/>
              </a:ext>
            </a:extLst>
          </p:cNvPr>
          <p:cNvSpPr>
            <a:spLocks noGrp="1"/>
          </p:cNvSpPr>
          <p:nvPr>
            <p:ph type="subTitle" idx="1"/>
          </p:nvPr>
        </p:nvSpPr>
        <p:spPr>
          <a:xfrm>
            <a:off x="167951" y="3602038"/>
            <a:ext cx="11887200" cy="1655762"/>
          </a:xfrm>
          <a:ln w="76200">
            <a:noFill/>
          </a:ln>
        </p:spPr>
        <p:txBody>
          <a:bodyPr/>
          <a:lstStyle/>
          <a:p>
            <a:r>
              <a:rPr lang="en-US" dirty="0"/>
              <a:t>Nation-building</a:t>
            </a:r>
            <a:endParaRPr lang="en-ZA" dirty="0"/>
          </a:p>
        </p:txBody>
      </p:sp>
      <p:pic>
        <p:nvPicPr>
          <p:cNvPr id="7" name="Picture 6">
            <a:extLst>
              <a:ext uri="{FF2B5EF4-FFF2-40B4-BE49-F238E27FC236}">
                <a16:creationId xmlns:a16="http://schemas.microsoft.com/office/drawing/2014/main" id="{75BDFC7E-1E8F-C6D0-60BC-EB764388A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4181"/>
            <a:ext cx="12287250" cy="8072438"/>
          </a:xfrm>
          <a:prstGeom prst="rect">
            <a:avLst/>
          </a:prstGeom>
        </p:spPr>
      </p:pic>
      <p:sp>
        <p:nvSpPr>
          <p:cNvPr id="8" name="Rectangle 7">
            <a:extLst>
              <a:ext uri="{FF2B5EF4-FFF2-40B4-BE49-F238E27FC236}">
                <a16:creationId xmlns:a16="http://schemas.microsoft.com/office/drawing/2014/main" id="{185CF61E-E371-D933-BF24-6D473C7628F8}"/>
              </a:ext>
            </a:extLst>
          </p:cNvPr>
          <p:cNvSpPr/>
          <p:nvPr/>
        </p:nvSpPr>
        <p:spPr>
          <a:xfrm>
            <a:off x="2895563" y="2847926"/>
            <a:ext cx="8814161" cy="1107996"/>
          </a:xfrm>
          <a:prstGeom prst="rect">
            <a:avLst/>
          </a:prstGeom>
          <a:noFill/>
        </p:spPr>
        <p:txBody>
          <a:bodyPr wrap="square" lIns="91440" tIns="45720" rIns="91440" bIns="45720">
            <a:spAutoFit/>
          </a:bodyPr>
          <a:lstStyle/>
          <a:p>
            <a:pPr algn="ctr"/>
            <a:r>
              <a:rPr lang="en-US" sz="6600" b="1" cap="none" spc="0" dirty="0">
                <a:ln w="13462">
                  <a:solidFill>
                    <a:schemeClr val="bg1"/>
                  </a:solidFill>
                  <a:prstDash val="solid"/>
                </a:ln>
                <a:solidFill>
                  <a:schemeClr val="accent1">
                    <a:lumMod val="75000"/>
                  </a:schemeClr>
                </a:solidFill>
                <a:effectLst>
                  <a:outerShdw dist="38100" dir="2700000" algn="bl" rotWithShape="0">
                    <a:schemeClr val="accent5"/>
                  </a:outerShdw>
                </a:effectLst>
                <a:latin typeface="Franklin Gothic Heavy" panose="020B0903020102020204" pitchFamily="34" charset="0"/>
              </a:rPr>
              <a:t>BRAND South Africa</a:t>
            </a:r>
          </a:p>
        </p:txBody>
      </p:sp>
      <p:sp>
        <p:nvSpPr>
          <p:cNvPr id="9" name="Rectangle 8">
            <a:extLst>
              <a:ext uri="{FF2B5EF4-FFF2-40B4-BE49-F238E27FC236}">
                <a16:creationId xmlns:a16="http://schemas.microsoft.com/office/drawing/2014/main" id="{6847753A-19B7-02F7-C097-E3BD4D26A640}"/>
              </a:ext>
            </a:extLst>
          </p:cNvPr>
          <p:cNvSpPr/>
          <p:nvPr/>
        </p:nvSpPr>
        <p:spPr>
          <a:xfrm>
            <a:off x="3361323" y="3201809"/>
            <a:ext cx="5755102" cy="1323439"/>
          </a:xfrm>
          <a:prstGeom prst="rect">
            <a:avLst/>
          </a:prstGeom>
          <a:noFill/>
        </p:spPr>
        <p:txBody>
          <a:bodyPr wrap="none" lIns="91440" tIns="45720" rIns="91440" bIns="45720">
            <a:spAutoFit/>
          </a:bodyPr>
          <a:lstStyle/>
          <a:p>
            <a:pPr algn="ctr"/>
            <a:r>
              <a:rPr lang="en-US" sz="5400" b="0" i="1" cap="none" spc="0" dirty="0">
                <a:ln w="0">
                  <a:solidFill>
                    <a:schemeClr val="tx1"/>
                  </a:solidFill>
                </a:ln>
                <a:solidFill>
                  <a:schemeClr val="bg1"/>
                </a:solidFill>
                <a:effectLst>
                  <a:outerShdw blurRad="38100" dist="19050" dir="2700000" algn="tl" rotWithShape="0">
                    <a:schemeClr val="dk1">
                      <a:alpha val="40000"/>
                    </a:schemeClr>
                  </a:outerShdw>
                </a:effectLst>
                <a:latin typeface="Franklin Gothic Heavy" panose="020B0903020102020204" pitchFamily="34" charset="0"/>
              </a:rPr>
              <a:t>Nation-</a:t>
            </a:r>
            <a:r>
              <a:rPr lang="en-US" sz="8000" b="0" i="1" cap="none" spc="0" dirty="0">
                <a:ln w="0">
                  <a:solidFill>
                    <a:schemeClr val="tx1"/>
                  </a:solidFill>
                </a:ln>
                <a:solidFill>
                  <a:schemeClr val="bg1"/>
                </a:solidFill>
                <a:effectLst>
                  <a:outerShdw blurRad="38100" dist="19050" dir="2700000" algn="tl" rotWithShape="0">
                    <a:schemeClr val="dk1">
                      <a:alpha val="40000"/>
                    </a:schemeClr>
                  </a:outerShdw>
                </a:effectLst>
                <a:latin typeface="Franklin Gothic Heavy" panose="020B0903020102020204" pitchFamily="34" charset="0"/>
              </a:rPr>
              <a:t>bui</a:t>
            </a:r>
            <a:r>
              <a:rPr lang="en-US" sz="6600" b="0" i="1" cap="none" spc="0" dirty="0">
                <a:ln w="0">
                  <a:solidFill>
                    <a:schemeClr val="tx1"/>
                  </a:solidFill>
                </a:ln>
                <a:solidFill>
                  <a:schemeClr val="bg1"/>
                </a:solidFill>
                <a:effectLst>
                  <a:outerShdw blurRad="38100" dist="19050" dir="2700000" algn="tl" rotWithShape="0">
                    <a:schemeClr val="dk1">
                      <a:alpha val="40000"/>
                    </a:schemeClr>
                  </a:outerShdw>
                </a:effectLst>
                <a:latin typeface="Franklin Gothic Heavy" panose="020B0903020102020204" pitchFamily="34" charset="0"/>
              </a:rPr>
              <a:t>ld</a:t>
            </a:r>
            <a:r>
              <a:rPr lang="en-US" sz="5400" b="0" i="1" cap="none" spc="0" dirty="0">
                <a:ln w="0">
                  <a:solidFill>
                    <a:schemeClr val="tx1"/>
                  </a:solidFill>
                </a:ln>
                <a:solidFill>
                  <a:schemeClr val="bg1"/>
                </a:solidFill>
                <a:effectLst>
                  <a:outerShdw blurRad="38100" dist="19050" dir="2700000" algn="tl" rotWithShape="0">
                    <a:schemeClr val="dk1">
                      <a:alpha val="40000"/>
                    </a:schemeClr>
                  </a:outerShdw>
                </a:effectLst>
                <a:latin typeface="Franklin Gothic Heavy" panose="020B0903020102020204" pitchFamily="34" charset="0"/>
              </a:rPr>
              <a:t>ing</a:t>
            </a:r>
          </a:p>
        </p:txBody>
      </p:sp>
      <p:sp>
        <p:nvSpPr>
          <p:cNvPr id="2" name="Rectangle 1"/>
          <p:cNvSpPr/>
          <p:nvPr/>
        </p:nvSpPr>
        <p:spPr>
          <a:xfrm>
            <a:off x="457201" y="313509"/>
            <a:ext cx="11456126" cy="62962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a:extLst>
              <a:ext uri="{FF2B5EF4-FFF2-40B4-BE49-F238E27FC236}">
                <a16:creationId xmlns:a16="http://schemas.microsoft.com/office/drawing/2014/main" id="{B808A43E-B76B-34D6-A36B-E1191418D68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547240" y="313509"/>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054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AA7C81-4866-1F2C-9F6C-4009A54AD007}"/>
              </a:ext>
            </a:extLst>
          </p:cNvPr>
          <p:cNvPicPr>
            <a:picLocks noChangeAspect="1"/>
          </p:cNvPicPr>
          <p:nvPr/>
        </p:nvPicPr>
        <p:blipFill>
          <a:blip r:embed="rId2"/>
          <a:stretch>
            <a:fillRect/>
          </a:stretch>
        </p:blipFill>
        <p:spPr>
          <a:xfrm>
            <a:off x="632412" y="393728"/>
            <a:ext cx="4816666" cy="6075567"/>
          </a:xfrm>
          <a:prstGeom prst="rect">
            <a:avLst/>
          </a:prstGeom>
        </p:spPr>
      </p:pic>
      <p:pic>
        <p:nvPicPr>
          <p:cNvPr id="5" name="Picture 4">
            <a:extLst>
              <a:ext uri="{FF2B5EF4-FFF2-40B4-BE49-F238E27FC236}">
                <a16:creationId xmlns:a16="http://schemas.microsoft.com/office/drawing/2014/main" id="{44807E9A-1C96-32A5-F79C-1761562BDBB4}"/>
              </a:ext>
            </a:extLst>
          </p:cNvPr>
          <p:cNvPicPr>
            <a:picLocks noChangeAspect="1"/>
          </p:cNvPicPr>
          <p:nvPr/>
        </p:nvPicPr>
        <p:blipFill>
          <a:blip r:embed="rId3"/>
          <a:stretch>
            <a:fillRect/>
          </a:stretch>
        </p:blipFill>
        <p:spPr>
          <a:xfrm>
            <a:off x="6010655" y="393727"/>
            <a:ext cx="5840618" cy="5755145"/>
          </a:xfrm>
          <a:prstGeom prst="rect">
            <a:avLst/>
          </a:prstGeom>
        </p:spPr>
      </p:pic>
      <p:pic>
        <p:nvPicPr>
          <p:cNvPr id="2" name="Picture 1">
            <a:extLst>
              <a:ext uri="{FF2B5EF4-FFF2-40B4-BE49-F238E27FC236}">
                <a16:creationId xmlns:a16="http://schemas.microsoft.com/office/drawing/2014/main" id="{F2A526DE-468D-A272-1BF7-09BBF0C2EB64}"/>
              </a:ext>
            </a:extLst>
          </p:cNvPr>
          <p:cNvPicPr>
            <a:picLocks noChangeAspect="1"/>
          </p:cNvPicPr>
          <p:nvPr/>
        </p:nvPicPr>
        <p:blipFill>
          <a:blip r:embed="rId4"/>
          <a:stretch>
            <a:fillRect/>
          </a:stretch>
        </p:blipFill>
        <p:spPr>
          <a:xfrm>
            <a:off x="4113329" y="3679546"/>
            <a:ext cx="7565792" cy="3499407"/>
          </a:xfrm>
          <a:prstGeom prst="rect">
            <a:avLst/>
          </a:prstGeom>
        </p:spPr>
      </p:pic>
      <p:pic>
        <p:nvPicPr>
          <p:cNvPr id="4" name="Picture 3">
            <a:extLst>
              <a:ext uri="{FF2B5EF4-FFF2-40B4-BE49-F238E27FC236}">
                <a16:creationId xmlns:a16="http://schemas.microsoft.com/office/drawing/2014/main" id="{A45F05B2-4AF7-C2BE-C2F9-158D9644211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DE57C6-389C-48A4-8CE1-0691A5CD6D23}"/>
              </a:ext>
            </a:extLst>
          </p:cNvPr>
          <p:cNvPicPr>
            <a:picLocks noChangeAspect="1"/>
          </p:cNvPicPr>
          <p:nvPr/>
        </p:nvPicPr>
        <p:blipFill>
          <a:blip r:embed="rId2"/>
          <a:stretch>
            <a:fillRect/>
          </a:stretch>
        </p:blipFill>
        <p:spPr>
          <a:xfrm>
            <a:off x="486933" y="323417"/>
            <a:ext cx="5503245" cy="5386917"/>
          </a:xfrm>
          <a:prstGeom prst="rect">
            <a:avLst/>
          </a:prstGeom>
        </p:spPr>
      </p:pic>
      <p:pic>
        <p:nvPicPr>
          <p:cNvPr id="9" name="Picture 8">
            <a:extLst>
              <a:ext uri="{FF2B5EF4-FFF2-40B4-BE49-F238E27FC236}">
                <a16:creationId xmlns:a16="http://schemas.microsoft.com/office/drawing/2014/main" id="{5B803283-3E06-A2EA-1139-C75B63600CF6}"/>
              </a:ext>
            </a:extLst>
          </p:cNvPr>
          <p:cNvPicPr>
            <a:picLocks noChangeAspect="1"/>
          </p:cNvPicPr>
          <p:nvPr/>
        </p:nvPicPr>
        <p:blipFill>
          <a:blip r:embed="rId3"/>
          <a:stretch>
            <a:fillRect/>
          </a:stretch>
        </p:blipFill>
        <p:spPr>
          <a:xfrm>
            <a:off x="6791975" y="158225"/>
            <a:ext cx="4507396" cy="6541549"/>
          </a:xfrm>
          <a:prstGeom prst="rect">
            <a:avLst/>
          </a:prstGeom>
        </p:spPr>
      </p:pic>
      <p:pic>
        <p:nvPicPr>
          <p:cNvPr id="2" name="Picture 1">
            <a:extLst>
              <a:ext uri="{FF2B5EF4-FFF2-40B4-BE49-F238E27FC236}">
                <a16:creationId xmlns:a16="http://schemas.microsoft.com/office/drawing/2014/main" id="{56F16D04-22CC-2010-A19D-FF5DEFE7D850}"/>
              </a:ext>
            </a:extLst>
          </p:cNvPr>
          <p:cNvPicPr>
            <a:picLocks noChangeAspect="1"/>
          </p:cNvPicPr>
          <p:nvPr/>
        </p:nvPicPr>
        <p:blipFill>
          <a:blip r:embed="rId4"/>
          <a:stretch>
            <a:fillRect/>
          </a:stretch>
        </p:blipFill>
        <p:spPr>
          <a:xfrm>
            <a:off x="0" y="5059350"/>
            <a:ext cx="3888720" cy="1798650"/>
          </a:xfrm>
          <a:prstGeom prst="rect">
            <a:avLst/>
          </a:prstGeom>
        </p:spPr>
      </p:pic>
      <p:pic>
        <p:nvPicPr>
          <p:cNvPr id="4" name="Picture 3">
            <a:extLst>
              <a:ext uri="{FF2B5EF4-FFF2-40B4-BE49-F238E27FC236}">
                <a16:creationId xmlns:a16="http://schemas.microsoft.com/office/drawing/2014/main" id="{CCF40DA4-0AB4-CC86-8C66-E6275BCACDE2}"/>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735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D88C3-CEC8-F292-338B-CFE0B1F148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2E5F92-E9D9-9B6D-CEB6-23FF42E4B365}"/>
              </a:ext>
            </a:extLst>
          </p:cNvPr>
          <p:cNvSpPr>
            <a:spLocks noGrp="1"/>
          </p:cNvSpPr>
          <p:nvPr>
            <p:ph idx="1"/>
          </p:nvPr>
        </p:nvSpPr>
        <p:spPr/>
        <p:txBody>
          <a:bodyPr/>
          <a:lstStyle/>
          <a:p>
            <a:endParaRPr lang="en-US"/>
          </a:p>
        </p:txBody>
      </p:sp>
      <p:pic>
        <p:nvPicPr>
          <p:cNvPr id="2050" name="Picture 2" descr="Activity Images – Browse 5,324,979 Stock Photos, Vectors, and Video | Adobe  Stock">
            <a:extLst>
              <a:ext uri="{FF2B5EF4-FFF2-40B4-BE49-F238E27FC236}">
                <a16:creationId xmlns:a16="http://schemas.microsoft.com/office/drawing/2014/main" id="{A3182813-948A-D495-FC74-1BC1AE87A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704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41D9FBE-35F2-23CA-3125-FF3BD66E16B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191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67" y="3982"/>
            <a:ext cx="12227067" cy="6838388"/>
          </a:xfrm>
          <a:prstGeom prst="rect">
            <a:avLst/>
          </a:prstGeom>
        </p:spPr>
      </p:pic>
    </p:spTree>
    <p:extLst>
      <p:ext uri="{BB962C8B-B14F-4D97-AF65-F5344CB8AC3E}">
        <p14:creationId xmlns:p14="http://schemas.microsoft.com/office/powerpoint/2010/main" val="3458204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5"/>
          <p:cNvPicPr preferRelativeResize="0"/>
          <p:nvPr/>
        </p:nvPicPr>
        <p:blipFill rotWithShape="1">
          <a:blip r:embed="rId3">
            <a:alphaModFix/>
          </a:blip>
          <a:srcRect/>
          <a:stretch/>
        </p:blipFill>
        <p:spPr>
          <a:xfrm>
            <a:off x="1" y="-10131"/>
            <a:ext cx="12191999" cy="6878261"/>
          </a:xfrm>
          <a:prstGeom prst="rect">
            <a:avLst/>
          </a:prstGeom>
          <a:noFill/>
          <a:ln>
            <a:noFill/>
          </a:ln>
        </p:spPr>
      </p:pic>
      <p:pic>
        <p:nvPicPr>
          <p:cNvPr id="2" name="Picture 1">
            <a:extLst>
              <a:ext uri="{FF2B5EF4-FFF2-40B4-BE49-F238E27FC236}">
                <a16:creationId xmlns:a16="http://schemas.microsoft.com/office/drawing/2014/main" id="{F1818C6C-69A2-B0BD-ADCC-E908EB7DF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550" y="-10131"/>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6F3792-DF1C-1448-64C0-B5529AE118E2}"/>
              </a:ext>
            </a:extLst>
          </p:cNvPr>
          <p:cNvPicPr>
            <a:picLocks noChangeAspect="1"/>
          </p:cNvPicPr>
          <p:nvPr/>
        </p:nvPicPr>
        <p:blipFill>
          <a:blip r:embed="rId3"/>
          <a:stretch>
            <a:fillRect/>
          </a:stretch>
        </p:blipFill>
        <p:spPr>
          <a:xfrm>
            <a:off x="0" y="0"/>
            <a:ext cx="12192000" cy="7400658"/>
          </a:xfrm>
          <a:prstGeom prst="rect">
            <a:avLst/>
          </a:prstGeom>
        </p:spPr>
      </p:pic>
      <p:pic>
        <p:nvPicPr>
          <p:cNvPr id="3" name="Picture 2">
            <a:extLst>
              <a:ext uri="{FF2B5EF4-FFF2-40B4-BE49-F238E27FC236}">
                <a16:creationId xmlns:a16="http://schemas.microsoft.com/office/drawing/2014/main" id="{1E1390BC-775A-504E-AA2A-D43927778A83}"/>
              </a:ext>
            </a:extLst>
          </p:cNvPr>
          <p:cNvPicPr>
            <a:picLocks noChangeAspect="1"/>
          </p:cNvPicPr>
          <p:nvPr/>
        </p:nvPicPr>
        <p:blipFill>
          <a:blip r:embed="rId4"/>
          <a:stretch>
            <a:fillRect/>
          </a:stretch>
        </p:blipFill>
        <p:spPr>
          <a:xfrm>
            <a:off x="1709737" y="1118890"/>
            <a:ext cx="3401663" cy="1290935"/>
          </a:xfrm>
          <a:prstGeom prst="rect">
            <a:avLst/>
          </a:prstGeom>
          <a:solidFill>
            <a:schemeClr val="bg2"/>
          </a:solidFill>
        </p:spPr>
      </p:pic>
      <p:sp>
        <p:nvSpPr>
          <p:cNvPr id="4" name="Rectangle 3">
            <a:extLst>
              <a:ext uri="{FF2B5EF4-FFF2-40B4-BE49-F238E27FC236}">
                <a16:creationId xmlns:a16="http://schemas.microsoft.com/office/drawing/2014/main" id="{19EF9919-B8DB-A93A-7CB5-3F91C34D0025}"/>
              </a:ext>
            </a:extLst>
          </p:cNvPr>
          <p:cNvSpPr/>
          <p:nvPr/>
        </p:nvSpPr>
        <p:spPr>
          <a:xfrm>
            <a:off x="871166" y="138089"/>
            <a:ext cx="10449667" cy="923330"/>
          </a:xfrm>
          <a:prstGeom prst="rect">
            <a:avLst/>
          </a:prstGeom>
          <a:no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Sel</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f-Reflection Time</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5" name="Picture 4">
            <a:extLst>
              <a:ext uri="{FF2B5EF4-FFF2-40B4-BE49-F238E27FC236}">
                <a16:creationId xmlns:a16="http://schemas.microsoft.com/office/drawing/2014/main" id="{EF647325-C2F7-67D7-A76A-E206AE5C81C0}"/>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812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ith - To South Africa, With Love! South Africa - South African Tourism - Love South Africa Cape Town Sign Language Perspective Graeme Codrington">
            <a:extLst>
              <a:ext uri="{FF2B5EF4-FFF2-40B4-BE49-F238E27FC236}">
                <a16:creationId xmlns:a16="http://schemas.microsoft.com/office/drawing/2014/main" id="{F99212BA-7B23-0D3B-755C-A6153BB2F0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298" y="-420481"/>
            <a:ext cx="12313298" cy="7943756"/>
          </a:xfrm>
          <a:prstGeom prst="rect">
            <a:avLst/>
          </a:prstGeom>
          <a:noFill/>
          <a:ln>
            <a:noFill/>
          </a:ln>
        </p:spPr>
      </p:pic>
      <p:sp>
        <p:nvSpPr>
          <p:cNvPr id="4" name="TextBox 3">
            <a:extLst>
              <a:ext uri="{FF2B5EF4-FFF2-40B4-BE49-F238E27FC236}">
                <a16:creationId xmlns:a16="http://schemas.microsoft.com/office/drawing/2014/main" id="{6608D178-D499-0507-70E6-C4FA770C2BBD}"/>
              </a:ext>
            </a:extLst>
          </p:cNvPr>
          <p:cNvSpPr txBox="1"/>
          <p:nvPr/>
        </p:nvSpPr>
        <p:spPr>
          <a:xfrm>
            <a:off x="209059" y="676252"/>
            <a:ext cx="11652584" cy="769441"/>
          </a:xfrm>
          <a:prstGeom prst="rect">
            <a:avLst/>
          </a:prstGeom>
          <a:solidFill>
            <a:srgbClr val="002060"/>
          </a:solidFill>
        </p:spPr>
        <p:txBody>
          <a:bodyPr wrap="square">
            <a:spAutoFit/>
          </a:bodyPr>
          <a:lstStyle/>
          <a:p>
            <a:r>
              <a:rPr lang="en-US" sz="4400" dirty="0">
                <a:solidFill>
                  <a:schemeClr val="bg1"/>
                </a:solidFill>
                <a:latin typeface="Arial Black" panose="020B0A04020102020204" pitchFamily="34" charset="0"/>
              </a:rPr>
              <a:t>What do you love about South Africa?</a:t>
            </a:r>
            <a:endParaRPr lang="en-ZA" sz="4400" dirty="0">
              <a:solidFill>
                <a:schemeClr val="bg1"/>
              </a:solidFill>
              <a:latin typeface="Arial Black" panose="020B0A04020102020204" pitchFamily="34" charset="0"/>
            </a:endParaRPr>
          </a:p>
        </p:txBody>
      </p:sp>
      <p:pic>
        <p:nvPicPr>
          <p:cNvPr id="3" name="Picture 2">
            <a:extLst>
              <a:ext uri="{FF2B5EF4-FFF2-40B4-BE49-F238E27FC236}">
                <a16:creationId xmlns:a16="http://schemas.microsoft.com/office/drawing/2014/main" id="{B808A43E-B76B-34D6-A36B-E1191418D68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388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D5C980-40C7-CC93-2118-BE79BA503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9950" y="208469"/>
            <a:ext cx="4629150" cy="6554548"/>
          </a:xfrm>
          <a:prstGeom prst="rect">
            <a:avLst/>
          </a:prstGeom>
        </p:spPr>
      </p:pic>
      <p:sp>
        <p:nvSpPr>
          <p:cNvPr id="4" name="Rectangle 3">
            <a:extLst>
              <a:ext uri="{FF2B5EF4-FFF2-40B4-BE49-F238E27FC236}">
                <a16:creationId xmlns:a16="http://schemas.microsoft.com/office/drawing/2014/main" id="{9F4BD731-92C2-83DB-7ED0-2489975AA665}"/>
              </a:ext>
            </a:extLst>
          </p:cNvPr>
          <p:cNvSpPr/>
          <p:nvPr/>
        </p:nvSpPr>
        <p:spPr>
          <a:xfrm>
            <a:off x="428625" y="228600"/>
            <a:ext cx="6000750" cy="6457950"/>
          </a:xfrm>
          <a:prstGeom prst="rect">
            <a:avLst/>
          </a:prstGeom>
          <a:solidFill>
            <a:srgbClr val="8063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a:extLst>
              <a:ext uri="{FF2B5EF4-FFF2-40B4-BE49-F238E27FC236}">
                <a16:creationId xmlns:a16="http://schemas.microsoft.com/office/drawing/2014/main" id="{B3D91DE6-862F-2849-9093-67C7C60CA741}"/>
              </a:ext>
            </a:extLst>
          </p:cNvPr>
          <p:cNvSpPr/>
          <p:nvPr/>
        </p:nvSpPr>
        <p:spPr>
          <a:xfrm>
            <a:off x="795332" y="786110"/>
            <a:ext cx="4886338" cy="4739759"/>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Why is </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Nelson Mandela</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so important</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to South Africa’s</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History?</a:t>
            </a:r>
          </a:p>
          <a:p>
            <a:pPr algn="ctr"/>
            <a:endParaRPr lang="en-US" sz="32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2" name="Picture 1">
            <a:extLst>
              <a:ext uri="{FF2B5EF4-FFF2-40B4-BE49-F238E27FC236}">
                <a16:creationId xmlns:a16="http://schemas.microsoft.com/office/drawing/2014/main" id="{8F591D9D-78E8-8D79-C899-CDF86EF41AE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838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D7ED83-C77B-5972-31B0-098574DAC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407" y="1102408"/>
            <a:ext cx="6904221" cy="5652578"/>
          </a:xfrm>
          <a:prstGeom prst="rect">
            <a:avLst/>
          </a:prstGeom>
        </p:spPr>
      </p:pic>
      <p:sp>
        <p:nvSpPr>
          <p:cNvPr id="4" name="Rectangle 3">
            <a:extLst>
              <a:ext uri="{FF2B5EF4-FFF2-40B4-BE49-F238E27FC236}">
                <a16:creationId xmlns:a16="http://schemas.microsoft.com/office/drawing/2014/main" id="{EA1A3E6D-950D-5B33-3D9E-59AA22A7F0B3}"/>
              </a:ext>
            </a:extLst>
          </p:cNvPr>
          <p:cNvSpPr/>
          <p:nvPr/>
        </p:nvSpPr>
        <p:spPr>
          <a:xfrm>
            <a:off x="-111096" y="1102408"/>
            <a:ext cx="7041736" cy="4401205"/>
          </a:xfrm>
          <a:prstGeom prst="rect">
            <a:avLst/>
          </a:prstGeom>
          <a:noFill/>
        </p:spPr>
        <p:txBody>
          <a:bodyPr wrap="square" lIns="91440" tIns="45720" rIns="91440" bIns="45720">
            <a:spAutoFit/>
          </a:bodyPr>
          <a:lstStyle/>
          <a:p>
            <a:pPr algn="ctr"/>
            <a:r>
              <a:rPr lang="en-US" sz="4000" b="1" cap="none" spc="0" dirty="0">
                <a:ln w="13462">
                  <a:solidFill>
                    <a:schemeClr val="bg1"/>
                  </a:solidFill>
                  <a:prstDash val="solid"/>
                </a:ln>
                <a:effectLst>
                  <a:outerShdw dist="38100" dir="2700000" algn="bl" rotWithShape="0">
                    <a:schemeClr val="accent5"/>
                  </a:outerShdw>
                </a:effectLst>
              </a:rPr>
              <a:t>TEACHING WAYS TO PROMOTE NATION-BUILDING</a:t>
            </a:r>
          </a:p>
          <a:p>
            <a:pPr algn="ctr"/>
            <a:r>
              <a:rPr lang="en-US" sz="4000" b="1" cap="none" spc="0" dirty="0">
                <a:ln w="13462">
                  <a:solidFill>
                    <a:schemeClr val="bg1"/>
                  </a:solidFill>
                  <a:prstDash val="solid"/>
                </a:ln>
                <a:effectLst>
                  <a:outerShdw dist="38100" dir="2700000" algn="bl" rotWithShape="0">
                    <a:schemeClr val="accent5"/>
                  </a:outerShdw>
                </a:effectLst>
              </a:rPr>
              <a:t>IN </a:t>
            </a:r>
            <a:br>
              <a:rPr lang="en-US" sz="4000" b="1" cap="none" spc="0" dirty="0">
                <a:ln w="13462">
                  <a:solidFill>
                    <a:schemeClr val="bg1"/>
                  </a:solidFill>
                  <a:prstDash val="solid"/>
                </a:ln>
                <a:effectLst>
                  <a:outerShdw dist="38100" dir="2700000" algn="bl" rotWithShape="0">
                    <a:schemeClr val="accent5"/>
                  </a:outerShdw>
                </a:effectLst>
              </a:rPr>
            </a:br>
            <a:r>
              <a:rPr lang="en-US" sz="4000" b="1" cap="none" spc="0" dirty="0">
                <a:ln w="13462">
                  <a:solidFill>
                    <a:schemeClr val="bg1"/>
                  </a:solidFill>
                  <a:prstDash val="solid"/>
                </a:ln>
                <a:effectLst>
                  <a:outerShdw dist="38100" dir="2700000" algn="bl" rotWithShape="0">
                    <a:schemeClr val="accent5"/>
                  </a:outerShdw>
                </a:effectLst>
              </a:rPr>
              <a:t>OUR HOMES, </a:t>
            </a:r>
          </a:p>
          <a:p>
            <a:pPr algn="ctr"/>
            <a:r>
              <a:rPr lang="en-US" sz="4000" b="1" cap="none" spc="0" dirty="0">
                <a:ln w="13462">
                  <a:solidFill>
                    <a:schemeClr val="bg1"/>
                  </a:solidFill>
                  <a:prstDash val="solid"/>
                </a:ln>
                <a:effectLst>
                  <a:outerShdw dist="38100" dir="2700000" algn="bl" rotWithShape="0">
                    <a:schemeClr val="accent5"/>
                  </a:outerShdw>
                </a:effectLst>
              </a:rPr>
              <a:t>OUR COMMUNITIES </a:t>
            </a:r>
          </a:p>
          <a:p>
            <a:pPr algn="ctr"/>
            <a:r>
              <a:rPr lang="en-US" sz="4000" b="1" cap="none" spc="0" dirty="0">
                <a:ln w="13462">
                  <a:solidFill>
                    <a:schemeClr val="bg1"/>
                  </a:solidFill>
                  <a:prstDash val="solid"/>
                </a:ln>
                <a:effectLst>
                  <a:outerShdw dist="38100" dir="2700000" algn="bl" rotWithShape="0">
                    <a:schemeClr val="accent5"/>
                  </a:outerShdw>
                </a:effectLst>
              </a:rPr>
              <a:t>AND </a:t>
            </a:r>
            <a:br>
              <a:rPr lang="en-US" sz="4000" b="1" cap="none" spc="0" dirty="0">
                <a:ln w="13462">
                  <a:solidFill>
                    <a:schemeClr val="bg1"/>
                  </a:solidFill>
                  <a:prstDash val="solid"/>
                </a:ln>
                <a:effectLst>
                  <a:outerShdw dist="38100" dir="2700000" algn="bl" rotWithShape="0">
                    <a:schemeClr val="accent5"/>
                  </a:outerShdw>
                </a:effectLst>
              </a:rPr>
            </a:br>
            <a:r>
              <a:rPr lang="en-US" sz="4000" b="1" cap="none" spc="0" dirty="0">
                <a:ln w="13462">
                  <a:solidFill>
                    <a:schemeClr val="bg1"/>
                  </a:solidFill>
                  <a:prstDash val="solid"/>
                </a:ln>
                <a:effectLst>
                  <a:outerShdw dist="38100" dir="2700000" algn="bl" rotWithShape="0">
                    <a:schemeClr val="accent5"/>
                  </a:outerShdw>
                </a:effectLst>
              </a:rPr>
              <a:t>OUR SCHOOLS</a:t>
            </a:r>
            <a:endParaRPr lang="en-US" sz="5400" b="1" cap="none" spc="0" dirty="0">
              <a:ln w="13462">
                <a:solidFill>
                  <a:schemeClr val="bg1"/>
                </a:solidFill>
                <a:prstDash val="solid"/>
              </a:ln>
              <a:effectLst>
                <a:outerShdw dist="38100" dir="2700000" algn="bl" rotWithShape="0">
                  <a:schemeClr val="accent5"/>
                </a:outerShdw>
              </a:effectLst>
            </a:endParaRPr>
          </a:p>
        </p:txBody>
      </p:sp>
      <p:pic>
        <p:nvPicPr>
          <p:cNvPr id="2" name="Picture 1">
            <a:extLst>
              <a:ext uri="{FF2B5EF4-FFF2-40B4-BE49-F238E27FC236}">
                <a16:creationId xmlns:a16="http://schemas.microsoft.com/office/drawing/2014/main" id="{197892FD-93E0-0E74-0CA5-2CEC4F190E3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083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ECE15959-5944-29FA-102E-5C0C31B97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54982"/>
          </a:xfrm>
          <a:prstGeom prst="rect">
            <a:avLst/>
          </a:prstGeom>
        </p:spPr>
      </p:pic>
      <p:pic>
        <p:nvPicPr>
          <p:cNvPr id="4" name="Picture 3">
            <a:extLst>
              <a:ext uri="{FF2B5EF4-FFF2-40B4-BE49-F238E27FC236}">
                <a16:creationId xmlns:a16="http://schemas.microsoft.com/office/drawing/2014/main" id="{AD577FA3-BA69-3B54-1342-6B1E76EBE90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173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DE9D7B-43F9-661A-FF03-5A345230D8E2}"/>
              </a:ext>
            </a:extLst>
          </p:cNvPr>
          <p:cNvPicPr>
            <a:picLocks noChangeAspect="1"/>
          </p:cNvPicPr>
          <p:nvPr/>
        </p:nvPicPr>
        <p:blipFill>
          <a:blip r:embed="rId2"/>
          <a:stretch>
            <a:fillRect/>
          </a:stretch>
        </p:blipFill>
        <p:spPr>
          <a:xfrm>
            <a:off x="7175240" y="356794"/>
            <a:ext cx="4227155" cy="5992242"/>
          </a:xfrm>
          <a:prstGeom prst="rect">
            <a:avLst/>
          </a:prstGeom>
        </p:spPr>
      </p:pic>
      <p:pic>
        <p:nvPicPr>
          <p:cNvPr id="16" name="Picture 15">
            <a:extLst>
              <a:ext uri="{FF2B5EF4-FFF2-40B4-BE49-F238E27FC236}">
                <a16:creationId xmlns:a16="http://schemas.microsoft.com/office/drawing/2014/main" id="{A7B6AA5A-EA85-D79C-9ABB-697FA5DB2BD9}"/>
              </a:ext>
            </a:extLst>
          </p:cNvPr>
          <p:cNvPicPr>
            <a:picLocks noChangeAspect="1"/>
          </p:cNvPicPr>
          <p:nvPr/>
        </p:nvPicPr>
        <p:blipFill>
          <a:blip r:embed="rId3"/>
          <a:stretch>
            <a:fillRect/>
          </a:stretch>
        </p:blipFill>
        <p:spPr>
          <a:xfrm>
            <a:off x="1173721" y="356794"/>
            <a:ext cx="4098075" cy="5977506"/>
          </a:xfrm>
          <a:prstGeom prst="rect">
            <a:avLst/>
          </a:prstGeom>
        </p:spPr>
      </p:pic>
      <p:pic>
        <p:nvPicPr>
          <p:cNvPr id="3" name="Picture 2">
            <a:extLst>
              <a:ext uri="{FF2B5EF4-FFF2-40B4-BE49-F238E27FC236}">
                <a16:creationId xmlns:a16="http://schemas.microsoft.com/office/drawing/2014/main" id="{50659E53-DDC2-B97E-2577-0F87AB4C7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9"/>
            <a:ext cx="12192000" cy="6856661"/>
          </a:xfrm>
          <a:prstGeom prst="rect">
            <a:avLst/>
          </a:prstGeom>
        </p:spPr>
      </p:pic>
      <p:pic>
        <p:nvPicPr>
          <p:cNvPr id="2" name="Picture 1">
            <a:extLst>
              <a:ext uri="{FF2B5EF4-FFF2-40B4-BE49-F238E27FC236}">
                <a16:creationId xmlns:a16="http://schemas.microsoft.com/office/drawing/2014/main" id="{CFC54C64-F523-8326-6C94-EAD648D8E38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467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38AF96-B852-37F9-0AE6-922E5ED43C4C}"/>
              </a:ext>
            </a:extLst>
          </p:cNvPr>
          <p:cNvPicPr>
            <a:picLocks noChangeAspect="1"/>
          </p:cNvPicPr>
          <p:nvPr/>
        </p:nvPicPr>
        <p:blipFill>
          <a:blip r:embed="rId2"/>
          <a:stretch>
            <a:fillRect/>
          </a:stretch>
        </p:blipFill>
        <p:spPr>
          <a:xfrm>
            <a:off x="455872" y="181787"/>
            <a:ext cx="5532599" cy="4961050"/>
          </a:xfrm>
          <a:prstGeom prst="rect">
            <a:avLst/>
          </a:prstGeom>
        </p:spPr>
      </p:pic>
      <p:pic>
        <p:nvPicPr>
          <p:cNvPr id="5" name="Picture 4">
            <a:extLst>
              <a:ext uri="{FF2B5EF4-FFF2-40B4-BE49-F238E27FC236}">
                <a16:creationId xmlns:a16="http://schemas.microsoft.com/office/drawing/2014/main" id="{60D6BC1C-E6B3-21CC-6531-675EF2C129F7}"/>
              </a:ext>
            </a:extLst>
          </p:cNvPr>
          <p:cNvPicPr>
            <a:picLocks noChangeAspect="1"/>
          </p:cNvPicPr>
          <p:nvPr/>
        </p:nvPicPr>
        <p:blipFill>
          <a:blip r:embed="rId3"/>
          <a:stretch>
            <a:fillRect/>
          </a:stretch>
        </p:blipFill>
        <p:spPr>
          <a:xfrm>
            <a:off x="7003698" y="326242"/>
            <a:ext cx="4732430" cy="5494496"/>
          </a:xfrm>
          <a:prstGeom prst="rect">
            <a:avLst/>
          </a:prstGeom>
        </p:spPr>
      </p:pic>
      <p:pic>
        <p:nvPicPr>
          <p:cNvPr id="7" name="Picture 6">
            <a:extLst>
              <a:ext uri="{FF2B5EF4-FFF2-40B4-BE49-F238E27FC236}">
                <a16:creationId xmlns:a16="http://schemas.microsoft.com/office/drawing/2014/main" id="{99A2AEBF-B079-AD2F-139E-7CA1BE0332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25" y="3641635"/>
            <a:ext cx="7563239" cy="3499030"/>
          </a:xfrm>
          <a:prstGeom prst="rect">
            <a:avLst/>
          </a:prstGeom>
        </p:spPr>
      </p:pic>
      <p:pic>
        <p:nvPicPr>
          <p:cNvPr id="2" name="Picture 1">
            <a:extLst>
              <a:ext uri="{FF2B5EF4-FFF2-40B4-BE49-F238E27FC236}">
                <a16:creationId xmlns:a16="http://schemas.microsoft.com/office/drawing/2014/main" id="{831ABF9E-18B0-CA34-A421-7A4EDF4C46B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9798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B2A65E-79B1-5AC2-6CC2-41155BAE8B16}"/>
              </a:ext>
            </a:extLst>
          </p:cNvPr>
          <p:cNvPicPr>
            <a:picLocks noChangeAspect="1"/>
          </p:cNvPicPr>
          <p:nvPr/>
        </p:nvPicPr>
        <p:blipFill>
          <a:blip r:embed="rId2"/>
          <a:stretch>
            <a:fillRect/>
          </a:stretch>
        </p:blipFill>
        <p:spPr>
          <a:xfrm>
            <a:off x="634666" y="442890"/>
            <a:ext cx="4781081" cy="4757759"/>
          </a:xfrm>
          <a:prstGeom prst="rect">
            <a:avLst/>
          </a:prstGeom>
        </p:spPr>
      </p:pic>
      <p:pic>
        <p:nvPicPr>
          <p:cNvPr id="5" name="Picture 4">
            <a:extLst>
              <a:ext uri="{FF2B5EF4-FFF2-40B4-BE49-F238E27FC236}">
                <a16:creationId xmlns:a16="http://schemas.microsoft.com/office/drawing/2014/main" id="{DC794A3E-CC14-EE30-0F1B-B5A669FABFC0}"/>
              </a:ext>
            </a:extLst>
          </p:cNvPr>
          <p:cNvPicPr>
            <a:picLocks noChangeAspect="1"/>
          </p:cNvPicPr>
          <p:nvPr/>
        </p:nvPicPr>
        <p:blipFill>
          <a:blip r:embed="rId3"/>
          <a:stretch>
            <a:fillRect/>
          </a:stretch>
        </p:blipFill>
        <p:spPr>
          <a:xfrm>
            <a:off x="6372861" y="442891"/>
            <a:ext cx="4701947" cy="4541914"/>
          </a:xfrm>
          <a:prstGeom prst="rect">
            <a:avLst/>
          </a:prstGeom>
        </p:spPr>
      </p:pic>
      <p:pic>
        <p:nvPicPr>
          <p:cNvPr id="2" name="Picture 1">
            <a:extLst>
              <a:ext uri="{FF2B5EF4-FFF2-40B4-BE49-F238E27FC236}">
                <a16:creationId xmlns:a16="http://schemas.microsoft.com/office/drawing/2014/main" id="{22F88DED-A8D1-8586-1DF9-1C36FA170324}"/>
              </a:ext>
            </a:extLst>
          </p:cNvPr>
          <p:cNvPicPr>
            <a:picLocks noChangeAspect="1"/>
          </p:cNvPicPr>
          <p:nvPr/>
        </p:nvPicPr>
        <p:blipFill>
          <a:blip r:embed="rId4"/>
          <a:stretch>
            <a:fillRect/>
          </a:stretch>
        </p:blipFill>
        <p:spPr>
          <a:xfrm>
            <a:off x="4037129" y="3259307"/>
            <a:ext cx="8659696" cy="4005371"/>
          </a:xfrm>
          <a:prstGeom prst="rect">
            <a:avLst/>
          </a:prstGeom>
        </p:spPr>
      </p:pic>
      <p:pic>
        <p:nvPicPr>
          <p:cNvPr id="4" name="Picture 3">
            <a:extLst>
              <a:ext uri="{FF2B5EF4-FFF2-40B4-BE49-F238E27FC236}">
                <a16:creationId xmlns:a16="http://schemas.microsoft.com/office/drawing/2014/main" id="{84D61C91-F720-4285-F7A6-668CB618964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569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D48490-5A47-16AB-FD67-C48BCC14A9BE}"/>
              </a:ext>
            </a:extLst>
          </p:cNvPr>
          <p:cNvPicPr>
            <a:picLocks noChangeAspect="1"/>
          </p:cNvPicPr>
          <p:nvPr/>
        </p:nvPicPr>
        <p:blipFill>
          <a:blip r:embed="rId2"/>
          <a:stretch>
            <a:fillRect/>
          </a:stretch>
        </p:blipFill>
        <p:spPr>
          <a:xfrm>
            <a:off x="485222" y="555510"/>
            <a:ext cx="5621992" cy="5658677"/>
          </a:xfrm>
          <a:prstGeom prst="rect">
            <a:avLst/>
          </a:prstGeom>
        </p:spPr>
      </p:pic>
      <p:pic>
        <p:nvPicPr>
          <p:cNvPr id="9" name="Picture 8">
            <a:extLst>
              <a:ext uri="{FF2B5EF4-FFF2-40B4-BE49-F238E27FC236}">
                <a16:creationId xmlns:a16="http://schemas.microsoft.com/office/drawing/2014/main" id="{465D1ECC-5D71-C984-4389-8ABE526FF92E}"/>
              </a:ext>
            </a:extLst>
          </p:cNvPr>
          <p:cNvPicPr>
            <a:picLocks noChangeAspect="1"/>
          </p:cNvPicPr>
          <p:nvPr/>
        </p:nvPicPr>
        <p:blipFill>
          <a:blip r:embed="rId3"/>
          <a:stretch>
            <a:fillRect/>
          </a:stretch>
        </p:blipFill>
        <p:spPr>
          <a:xfrm>
            <a:off x="7038771" y="512133"/>
            <a:ext cx="4251269" cy="5833733"/>
          </a:xfrm>
          <a:prstGeom prst="rect">
            <a:avLst/>
          </a:prstGeom>
        </p:spPr>
      </p:pic>
      <p:pic>
        <p:nvPicPr>
          <p:cNvPr id="2" name="Picture 1">
            <a:extLst>
              <a:ext uri="{FF2B5EF4-FFF2-40B4-BE49-F238E27FC236}">
                <a16:creationId xmlns:a16="http://schemas.microsoft.com/office/drawing/2014/main" id="{477E90E5-83E6-5DD3-3A62-9829ED7607A9}"/>
              </a:ext>
            </a:extLst>
          </p:cNvPr>
          <p:cNvPicPr>
            <a:picLocks noChangeAspect="1"/>
          </p:cNvPicPr>
          <p:nvPr/>
        </p:nvPicPr>
        <p:blipFill>
          <a:blip r:embed="rId4"/>
          <a:stretch>
            <a:fillRect/>
          </a:stretch>
        </p:blipFill>
        <p:spPr>
          <a:xfrm>
            <a:off x="4989629" y="4612997"/>
            <a:ext cx="4853744" cy="2245003"/>
          </a:xfrm>
          <a:prstGeom prst="rect">
            <a:avLst/>
          </a:prstGeom>
        </p:spPr>
      </p:pic>
      <p:pic>
        <p:nvPicPr>
          <p:cNvPr id="4" name="Picture 3">
            <a:extLst>
              <a:ext uri="{FF2B5EF4-FFF2-40B4-BE49-F238E27FC236}">
                <a16:creationId xmlns:a16="http://schemas.microsoft.com/office/drawing/2014/main" id="{9EF81987-E0EE-6594-2D2F-35D987D49B6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491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184</Words>
  <Application>Microsoft Office PowerPoint</Application>
  <PresentationFormat>Widescreen</PresentationFormat>
  <Paragraphs>20</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Calibri</vt:lpstr>
      <vt:lpstr>Calibri Light</vt:lpstr>
      <vt:lpstr>Franklin Gothic Heavy</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 van Rooyen</dc:creator>
  <cp:lastModifiedBy>Andrea Hufkie</cp:lastModifiedBy>
  <cp:revision>19</cp:revision>
  <dcterms:created xsi:type="dcterms:W3CDTF">2023-06-20T08:08:47Z</dcterms:created>
  <dcterms:modified xsi:type="dcterms:W3CDTF">2023-08-01T08:09:32Z</dcterms:modified>
</cp:coreProperties>
</file>