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3" r:id="rId3"/>
    <p:sldId id="266" r:id="rId4"/>
    <p:sldId id="267" r:id="rId5"/>
    <p:sldId id="275" r:id="rId6"/>
    <p:sldId id="257" r:id="rId7"/>
    <p:sldId id="258" r:id="rId8"/>
    <p:sldId id="259" r:id="rId9"/>
    <p:sldId id="260" r:id="rId10"/>
    <p:sldId id="261" r:id="rId11"/>
    <p:sldId id="262" r:id="rId12"/>
    <p:sldId id="270" r:id="rId13"/>
    <p:sldId id="268" r:id="rId14"/>
    <p:sldId id="273"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415"/>
    <a:srgbClr val="806344"/>
    <a:srgbClr val="6D1D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8AF39F-77E2-4948-B573-7AE35EF2DE71}" v="57" dt="2023-08-01T11:52:54.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82" y="3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AA8AF39F-77E2-4948-B573-7AE35EF2DE71}"/>
    <pc:docChg chg="undo custSel addSld delSld modSld">
      <pc:chgData name="Hp Unit" userId="86ec350514542ee1" providerId="LiveId" clId="{AA8AF39F-77E2-4948-B573-7AE35EF2DE71}" dt="2023-08-01T11:52:54.304" v="412"/>
      <pc:docMkLst>
        <pc:docMk/>
      </pc:docMkLst>
      <pc:sldChg chg="addSp modSp mod">
        <pc:chgData name="Hp Unit" userId="86ec350514542ee1" providerId="LiveId" clId="{AA8AF39F-77E2-4948-B573-7AE35EF2DE71}" dt="2023-07-27T14:17:32.278" v="33" actId="1076"/>
        <pc:sldMkLst>
          <pc:docMk/>
          <pc:sldMk cId="2994054184" sldId="256"/>
        </pc:sldMkLst>
        <pc:spChg chg="mod">
          <ac:chgData name="Hp Unit" userId="86ec350514542ee1" providerId="LiveId" clId="{AA8AF39F-77E2-4948-B573-7AE35EF2DE71}" dt="2023-07-27T14:16:39.760" v="16" actId="120"/>
          <ac:spMkLst>
            <pc:docMk/>
            <pc:sldMk cId="2994054184" sldId="256"/>
            <ac:spMk id="8" creationId="{185CF61E-E371-D933-BF24-6D473C7628F8}"/>
          </ac:spMkLst>
        </pc:spChg>
        <pc:spChg chg="mod">
          <ac:chgData name="Hp Unit" userId="86ec350514542ee1" providerId="LiveId" clId="{AA8AF39F-77E2-4948-B573-7AE35EF2DE71}" dt="2023-07-27T14:17:02.665" v="30" actId="1076"/>
          <ac:spMkLst>
            <pc:docMk/>
            <pc:sldMk cId="2994054184" sldId="256"/>
            <ac:spMk id="9" creationId="{6847753A-19B7-02F7-C097-E3BD4D26A640}"/>
          </ac:spMkLst>
        </pc:spChg>
        <pc:picChg chg="add mod">
          <ac:chgData name="Hp Unit" userId="86ec350514542ee1" providerId="LiveId" clId="{AA8AF39F-77E2-4948-B573-7AE35EF2DE71}" dt="2023-07-27T14:17:32.278" v="33" actId="1076"/>
          <ac:picMkLst>
            <pc:docMk/>
            <pc:sldMk cId="2994054184" sldId="256"/>
            <ac:picMk id="4" creationId="{B808A43E-B76B-34D6-A36B-E1191418D688}"/>
          </ac:picMkLst>
        </pc:picChg>
      </pc:sldChg>
      <pc:sldChg chg="addSp modSp mod">
        <pc:chgData name="Hp Unit" userId="86ec350514542ee1" providerId="LiveId" clId="{AA8AF39F-77E2-4948-B573-7AE35EF2DE71}" dt="2023-07-27T14:27:40.514" v="303" actId="207"/>
        <pc:sldMkLst>
          <pc:docMk/>
          <pc:sldMk cId="3387467729" sldId="257"/>
        </pc:sldMkLst>
        <pc:spChg chg="add mod">
          <ac:chgData name="Hp Unit" userId="86ec350514542ee1" providerId="LiveId" clId="{AA8AF39F-77E2-4948-B573-7AE35EF2DE71}" dt="2023-07-27T14:27:40.514" v="303" actId="207"/>
          <ac:spMkLst>
            <pc:docMk/>
            <pc:sldMk cId="3387467729" sldId="257"/>
            <ac:spMk id="4" creationId="{E0A7567D-AFB2-1330-F5EE-A9D0E2D3B43F}"/>
          </ac:spMkLst>
        </pc:spChg>
        <pc:picChg chg="add mod">
          <ac:chgData name="Hp Unit" userId="86ec350514542ee1" providerId="LiveId" clId="{AA8AF39F-77E2-4948-B573-7AE35EF2DE71}" dt="2023-07-27T14:17:49.624" v="39"/>
          <ac:picMkLst>
            <pc:docMk/>
            <pc:sldMk cId="3387467729" sldId="257"/>
            <ac:picMk id="2" creationId="{826EF4F0-06B8-82DB-E74D-FEED1147815C}"/>
          </ac:picMkLst>
        </pc:picChg>
      </pc:sldChg>
      <pc:sldChg chg="addSp modSp">
        <pc:chgData name="Hp Unit" userId="86ec350514542ee1" providerId="LiveId" clId="{AA8AF39F-77E2-4948-B573-7AE35EF2DE71}" dt="2023-07-27T14:17:54.384" v="40"/>
        <pc:sldMkLst>
          <pc:docMk/>
          <pc:sldMk cId="1509798053" sldId="258"/>
        </pc:sldMkLst>
        <pc:picChg chg="add mod">
          <ac:chgData name="Hp Unit" userId="86ec350514542ee1" providerId="LiveId" clId="{AA8AF39F-77E2-4948-B573-7AE35EF2DE71}" dt="2023-07-27T14:17:54.384" v="40"/>
          <ac:picMkLst>
            <pc:docMk/>
            <pc:sldMk cId="1509798053" sldId="258"/>
            <ac:picMk id="2" creationId="{1D1C0B48-59FD-EC43-5E83-9790D73FAAB5}"/>
          </ac:picMkLst>
        </pc:picChg>
      </pc:sldChg>
      <pc:sldChg chg="addSp modSp">
        <pc:chgData name="Hp Unit" userId="86ec350514542ee1" providerId="LiveId" clId="{AA8AF39F-77E2-4948-B573-7AE35EF2DE71}" dt="2023-07-27T14:17:57.462" v="41"/>
        <pc:sldMkLst>
          <pc:docMk/>
          <pc:sldMk cId="539569711" sldId="259"/>
        </pc:sldMkLst>
        <pc:picChg chg="add mod">
          <ac:chgData name="Hp Unit" userId="86ec350514542ee1" providerId="LiveId" clId="{AA8AF39F-77E2-4948-B573-7AE35EF2DE71}" dt="2023-07-27T14:17:57.462" v="41"/>
          <ac:picMkLst>
            <pc:docMk/>
            <pc:sldMk cId="539569711" sldId="259"/>
            <ac:picMk id="4" creationId="{0EC887F5-5631-06CB-4738-48EAA9DBE888}"/>
          </ac:picMkLst>
        </pc:picChg>
      </pc:sldChg>
      <pc:sldChg chg="addSp modSp">
        <pc:chgData name="Hp Unit" userId="86ec350514542ee1" providerId="LiveId" clId="{AA8AF39F-77E2-4948-B573-7AE35EF2DE71}" dt="2023-07-27T14:17:59.547" v="42"/>
        <pc:sldMkLst>
          <pc:docMk/>
          <pc:sldMk cId="3344491181" sldId="260"/>
        </pc:sldMkLst>
        <pc:picChg chg="add mod">
          <ac:chgData name="Hp Unit" userId="86ec350514542ee1" providerId="LiveId" clId="{AA8AF39F-77E2-4948-B573-7AE35EF2DE71}" dt="2023-07-27T14:17:59.547" v="42"/>
          <ac:picMkLst>
            <pc:docMk/>
            <pc:sldMk cId="3344491181" sldId="260"/>
            <ac:picMk id="4" creationId="{EEFFE043-4FA9-651B-D4F7-EA1FA8FEB2FE}"/>
          </ac:picMkLst>
        </pc:picChg>
      </pc:sldChg>
      <pc:sldChg chg="addSp modSp">
        <pc:chgData name="Hp Unit" userId="86ec350514542ee1" providerId="LiveId" clId="{AA8AF39F-77E2-4948-B573-7AE35EF2DE71}" dt="2023-07-27T14:18:03.289" v="43"/>
        <pc:sldMkLst>
          <pc:docMk/>
          <pc:sldMk cId="3374822" sldId="261"/>
        </pc:sldMkLst>
        <pc:picChg chg="add mod">
          <ac:chgData name="Hp Unit" userId="86ec350514542ee1" providerId="LiveId" clId="{AA8AF39F-77E2-4948-B573-7AE35EF2DE71}" dt="2023-07-27T14:18:03.289" v="43"/>
          <ac:picMkLst>
            <pc:docMk/>
            <pc:sldMk cId="3374822" sldId="261"/>
            <ac:picMk id="4" creationId="{846A4496-9D5E-4CFE-45C4-2BC4B5F78752}"/>
          </ac:picMkLst>
        </pc:picChg>
      </pc:sldChg>
      <pc:sldChg chg="addSp modSp">
        <pc:chgData name="Hp Unit" userId="86ec350514542ee1" providerId="LiveId" clId="{AA8AF39F-77E2-4948-B573-7AE35EF2DE71}" dt="2023-07-27T14:18:05.519" v="44"/>
        <pc:sldMkLst>
          <pc:docMk/>
          <pc:sldMk cId="2221735214" sldId="262"/>
        </pc:sldMkLst>
        <pc:picChg chg="add mod">
          <ac:chgData name="Hp Unit" userId="86ec350514542ee1" providerId="LiveId" clId="{AA8AF39F-77E2-4948-B573-7AE35EF2DE71}" dt="2023-07-27T14:18:05.519" v="44"/>
          <ac:picMkLst>
            <pc:docMk/>
            <pc:sldMk cId="2221735214" sldId="262"/>
            <ac:picMk id="4" creationId="{31E42CEE-E90B-205A-2943-A3A0CB9C26CC}"/>
          </ac:picMkLst>
        </pc:picChg>
      </pc:sldChg>
      <pc:sldChg chg="addSp delSp modSp mod">
        <pc:chgData name="Hp Unit" userId="86ec350514542ee1" providerId="LiveId" clId="{AA8AF39F-77E2-4948-B573-7AE35EF2DE71}" dt="2023-07-27T14:20:41.494" v="98" actId="20577"/>
        <pc:sldMkLst>
          <pc:docMk/>
          <pc:sldMk cId="2563388682" sldId="263"/>
        </pc:sldMkLst>
        <pc:spChg chg="add del mod">
          <ac:chgData name="Hp Unit" userId="86ec350514542ee1" providerId="LiveId" clId="{AA8AF39F-77E2-4948-B573-7AE35EF2DE71}" dt="2023-07-27T14:20:41.494" v="98" actId="20577"/>
          <ac:spMkLst>
            <pc:docMk/>
            <pc:sldMk cId="2563388682" sldId="263"/>
            <ac:spMk id="4" creationId="{6608D178-D499-0507-70E6-C4FA770C2BBD}"/>
          </ac:spMkLst>
        </pc:spChg>
        <pc:picChg chg="add mod">
          <ac:chgData name="Hp Unit" userId="86ec350514542ee1" providerId="LiveId" clId="{AA8AF39F-77E2-4948-B573-7AE35EF2DE71}" dt="2023-07-27T14:17:38.474" v="35"/>
          <ac:picMkLst>
            <pc:docMk/>
            <pc:sldMk cId="2563388682" sldId="263"/>
            <ac:picMk id="3" creationId="{CE1AB291-BCB9-3DAF-385D-605256CDC5F4}"/>
          </ac:picMkLst>
        </pc:picChg>
      </pc:sldChg>
      <pc:sldChg chg="addSp modSp del">
        <pc:chgData name="Hp Unit" userId="86ec350514542ee1" providerId="LiveId" clId="{AA8AF39F-77E2-4948-B573-7AE35EF2DE71}" dt="2023-08-01T11:49:26.405" v="346" actId="47"/>
        <pc:sldMkLst>
          <pc:docMk/>
          <pc:sldMk cId="3139940540" sldId="264"/>
        </pc:sldMkLst>
        <pc:spChg chg="mod">
          <ac:chgData name="Hp Unit" userId="86ec350514542ee1" providerId="LiveId" clId="{AA8AF39F-77E2-4948-B573-7AE35EF2DE71}" dt="2023-07-27T14:19:29.477" v="66"/>
          <ac:spMkLst>
            <pc:docMk/>
            <pc:sldMk cId="3139940540" sldId="264"/>
            <ac:spMk id="5" creationId="{AAB73CD5-093A-CAFA-08F9-6E1A44D97090}"/>
          </ac:spMkLst>
        </pc:spChg>
        <pc:picChg chg="add mod">
          <ac:chgData name="Hp Unit" userId="86ec350514542ee1" providerId="LiveId" clId="{AA8AF39F-77E2-4948-B573-7AE35EF2DE71}" dt="2023-07-27T14:17:36.248" v="34"/>
          <ac:picMkLst>
            <pc:docMk/>
            <pc:sldMk cId="3139940540" sldId="264"/>
            <ac:picMk id="6" creationId="{E3A682F5-AACB-52D3-7349-093E2C0D0310}"/>
          </ac:picMkLst>
        </pc:picChg>
      </pc:sldChg>
      <pc:sldChg chg="addSp modSp">
        <pc:chgData name="Hp Unit" userId="86ec350514542ee1" providerId="LiveId" clId="{AA8AF39F-77E2-4948-B573-7AE35EF2DE71}" dt="2023-07-27T14:17:47.211" v="38"/>
        <pc:sldMkLst>
          <pc:docMk/>
          <pc:sldMk cId="3615472851" sldId="265"/>
        </pc:sldMkLst>
        <pc:picChg chg="add mod">
          <ac:chgData name="Hp Unit" userId="86ec350514542ee1" providerId="LiveId" clId="{AA8AF39F-77E2-4948-B573-7AE35EF2DE71}" dt="2023-07-27T14:17:47.211" v="38"/>
          <ac:picMkLst>
            <pc:docMk/>
            <pc:sldMk cId="3615472851" sldId="265"/>
            <ac:picMk id="3" creationId="{3DBD5B29-0586-1061-00D0-1D64660E0FD2}"/>
          </ac:picMkLst>
        </pc:picChg>
      </pc:sldChg>
      <pc:sldChg chg="addSp modSp mod">
        <pc:chgData name="Hp Unit" userId="86ec350514542ee1" providerId="LiveId" clId="{AA8AF39F-77E2-4948-B573-7AE35EF2DE71}" dt="2023-08-01T11:49:46.205" v="347" actId="20577"/>
        <pc:sldMkLst>
          <pc:docMk/>
          <pc:sldMk cId="4116838016" sldId="266"/>
        </pc:sldMkLst>
        <pc:spChg chg="mod">
          <ac:chgData name="Hp Unit" userId="86ec350514542ee1" providerId="LiveId" clId="{AA8AF39F-77E2-4948-B573-7AE35EF2DE71}" dt="2023-07-27T14:21:29.081" v="106" actId="1076"/>
          <ac:spMkLst>
            <pc:docMk/>
            <pc:sldMk cId="4116838016" sldId="266"/>
            <ac:spMk id="4" creationId="{9F4BD731-92C2-83DB-7ED0-2489975AA665}"/>
          </ac:spMkLst>
        </pc:spChg>
        <pc:spChg chg="mod">
          <ac:chgData name="Hp Unit" userId="86ec350514542ee1" providerId="LiveId" clId="{AA8AF39F-77E2-4948-B573-7AE35EF2DE71}" dt="2023-08-01T11:49:46.205" v="347" actId="20577"/>
          <ac:spMkLst>
            <pc:docMk/>
            <pc:sldMk cId="4116838016" sldId="266"/>
            <ac:spMk id="5" creationId="{B3D91DE6-862F-2849-9093-67C7C60CA741}"/>
          </ac:spMkLst>
        </pc:spChg>
        <pc:picChg chg="add mod">
          <ac:chgData name="Hp Unit" userId="86ec350514542ee1" providerId="LiveId" clId="{AA8AF39F-77E2-4948-B573-7AE35EF2DE71}" dt="2023-07-27T14:17:44.738" v="37"/>
          <ac:picMkLst>
            <pc:docMk/>
            <pc:sldMk cId="4116838016" sldId="266"/>
            <ac:picMk id="2" creationId="{D52027F6-C7FF-21DF-346F-D5C57238307C}"/>
          </ac:picMkLst>
        </pc:picChg>
      </pc:sldChg>
      <pc:sldChg chg="addSp delSp modSp mod setBg">
        <pc:chgData name="Hp Unit" userId="86ec350514542ee1" providerId="LiveId" clId="{AA8AF39F-77E2-4948-B573-7AE35EF2DE71}" dt="2023-07-27T14:25:59.499" v="222"/>
        <pc:sldMkLst>
          <pc:docMk/>
          <pc:sldMk cId="1406083623" sldId="267"/>
        </pc:sldMkLst>
        <pc:spChg chg="mod">
          <ac:chgData name="Hp Unit" userId="86ec350514542ee1" providerId="LiveId" clId="{AA8AF39F-77E2-4948-B573-7AE35EF2DE71}" dt="2023-07-27T14:25:47.143" v="221" actId="14100"/>
          <ac:spMkLst>
            <pc:docMk/>
            <pc:sldMk cId="1406083623" sldId="267"/>
            <ac:spMk id="4" creationId="{EA1A3E6D-950D-5B33-3D9E-59AA22A7F0B3}"/>
          </ac:spMkLst>
        </pc:spChg>
        <pc:spChg chg="add mod">
          <ac:chgData name="Hp Unit" userId="86ec350514542ee1" providerId="LiveId" clId="{AA8AF39F-77E2-4948-B573-7AE35EF2DE71}" dt="2023-07-27T14:24:09.259" v="200"/>
          <ac:spMkLst>
            <pc:docMk/>
            <pc:sldMk cId="1406083623" sldId="267"/>
            <ac:spMk id="6" creationId="{B1280325-B91A-69FC-3959-92A0FEC073D5}"/>
          </ac:spMkLst>
        </pc:spChg>
        <pc:spChg chg="add mod">
          <ac:chgData name="Hp Unit" userId="86ec350514542ee1" providerId="LiveId" clId="{AA8AF39F-77E2-4948-B573-7AE35EF2DE71}" dt="2023-07-27T14:24:09.259" v="200"/>
          <ac:spMkLst>
            <pc:docMk/>
            <pc:sldMk cId="1406083623" sldId="267"/>
            <ac:spMk id="7" creationId="{AEF86F12-9DF0-9E23-BDF0-AFB4803D7BFD}"/>
          </ac:spMkLst>
        </pc:spChg>
        <pc:spChg chg="add mod">
          <ac:chgData name="Hp Unit" userId="86ec350514542ee1" providerId="LiveId" clId="{AA8AF39F-77E2-4948-B573-7AE35EF2DE71}" dt="2023-07-27T14:24:30.015" v="207"/>
          <ac:spMkLst>
            <pc:docMk/>
            <pc:sldMk cId="1406083623" sldId="267"/>
            <ac:spMk id="9" creationId="{E5C2218D-86F1-4F89-84C2-5653B2F6818D}"/>
          </ac:spMkLst>
        </pc:spChg>
        <pc:spChg chg="add mod">
          <ac:chgData name="Hp Unit" userId="86ec350514542ee1" providerId="LiveId" clId="{AA8AF39F-77E2-4948-B573-7AE35EF2DE71}" dt="2023-07-27T14:24:30.015" v="207"/>
          <ac:spMkLst>
            <pc:docMk/>
            <pc:sldMk cId="1406083623" sldId="267"/>
            <ac:spMk id="10" creationId="{5C57CBD7-EDFF-A86C-B30A-E389F0C9F518}"/>
          </ac:spMkLst>
        </pc:spChg>
        <pc:spChg chg="add">
          <ac:chgData name="Hp Unit" userId="86ec350514542ee1" providerId="LiveId" clId="{AA8AF39F-77E2-4948-B573-7AE35EF2DE71}" dt="2023-07-27T14:25:21.930" v="212" actId="26606"/>
          <ac:spMkLst>
            <pc:docMk/>
            <pc:sldMk cId="1406083623" sldId="267"/>
            <ac:spMk id="17" creationId="{D4771268-CB57-404A-9271-370EB28F6090}"/>
          </ac:spMkLst>
        </pc:spChg>
        <pc:grpChg chg="add mod">
          <ac:chgData name="Hp Unit" userId="86ec350514542ee1" providerId="LiveId" clId="{AA8AF39F-77E2-4948-B573-7AE35EF2DE71}" dt="2023-07-27T14:24:09.259" v="200"/>
          <ac:grpSpMkLst>
            <pc:docMk/>
            <pc:sldMk cId="1406083623" sldId="267"/>
            <ac:grpSpMk id="5" creationId="{020477AF-42E2-DDE9-2D06-D5973F043BF9}"/>
          </ac:grpSpMkLst>
        </pc:grpChg>
        <pc:grpChg chg="add del mod">
          <ac:chgData name="Hp Unit" userId="86ec350514542ee1" providerId="LiveId" clId="{AA8AF39F-77E2-4948-B573-7AE35EF2DE71}" dt="2023-07-27T14:24:32.126" v="208" actId="478"/>
          <ac:grpSpMkLst>
            <pc:docMk/>
            <pc:sldMk cId="1406083623" sldId="267"/>
            <ac:grpSpMk id="8" creationId="{38BE938D-13E6-FF84-7B05-EFB95A672694}"/>
          </ac:grpSpMkLst>
        </pc:grpChg>
        <pc:picChg chg="add del mod">
          <ac:chgData name="Hp Unit" userId="86ec350514542ee1" providerId="LiveId" clId="{AA8AF39F-77E2-4948-B573-7AE35EF2DE71}" dt="2023-07-27T14:25:04.922" v="211" actId="21"/>
          <ac:picMkLst>
            <pc:docMk/>
            <pc:sldMk cId="1406083623" sldId="267"/>
            <ac:picMk id="2" creationId="{D7986FDA-CEFD-A4F6-72B1-76A1A7FFC6AB}"/>
          </ac:picMkLst>
        </pc:picChg>
        <pc:picChg chg="del">
          <ac:chgData name="Hp Unit" userId="86ec350514542ee1" providerId="LiveId" clId="{AA8AF39F-77E2-4948-B573-7AE35EF2DE71}" dt="2023-07-27T14:23:47.616" v="198" actId="478"/>
          <ac:picMkLst>
            <pc:docMk/>
            <pc:sldMk cId="1406083623" sldId="267"/>
            <ac:picMk id="3" creationId="{8CD7ED83-C77B-5972-31B0-098574DAC0C2}"/>
          </ac:picMkLst>
        </pc:picChg>
        <pc:picChg chg="add mod">
          <ac:chgData name="Hp Unit" userId="86ec350514542ee1" providerId="LiveId" clId="{AA8AF39F-77E2-4948-B573-7AE35EF2DE71}" dt="2023-07-27T14:25:21.930" v="212" actId="26606"/>
          <ac:picMkLst>
            <pc:docMk/>
            <pc:sldMk cId="1406083623" sldId="267"/>
            <ac:picMk id="12" creationId="{D42832E1-63D4-CECB-1102-520D607699DA}"/>
          </ac:picMkLst>
        </pc:picChg>
        <pc:picChg chg="add mod">
          <ac:chgData name="Hp Unit" userId="86ec350514542ee1" providerId="LiveId" clId="{AA8AF39F-77E2-4948-B573-7AE35EF2DE71}" dt="2023-07-27T14:25:59.499" v="222"/>
          <ac:picMkLst>
            <pc:docMk/>
            <pc:sldMk cId="1406083623" sldId="267"/>
            <ac:picMk id="13" creationId="{D420248F-A03D-2D50-4722-D3D557AFB7AB}"/>
          </ac:picMkLst>
        </pc:picChg>
      </pc:sldChg>
      <pc:sldChg chg="addSp modSp mod">
        <pc:chgData name="Hp Unit" userId="86ec350514542ee1" providerId="LiveId" clId="{AA8AF39F-77E2-4948-B573-7AE35EF2DE71}" dt="2023-07-27T14:28:27.895" v="309" actId="20577"/>
        <pc:sldMkLst>
          <pc:docMk/>
          <pc:sldMk cId="3458204620" sldId="268"/>
        </pc:sldMkLst>
        <pc:spChg chg="mod">
          <ac:chgData name="Hp Unit" userId="86ec350514542ee1" providerId="LiveId" clId="{AA8AF39F-77E2-4948-B573-7AE35EF2DE71}" dt="2023-07-27T14:28:27.895" v="309" actId="20577"/>
          <ac:spMkLst>
            <pc:docMk/>
            <pc:sldMk cId="3458204620" sldId="268"/>
            <ac:spMk id="18" creationId="{CDED2D89-9B68-BA80-E24E-17A7BD482D59}"/>
          </ac:spMkLst>
        </pc:spChg>
        <pc:picChg chg="add mod">
          <ac:chgData name="Hp Unit" userId="86ec350514542ee1" providerId="LiveId" clId="{AA8AF39F-77E2-4948-B573-7AE35EF2DE71}" dt="2023-07-27T14:18:09.292" v="45"/>
          <ac:picMkLst>
            <pc:docMk/>
            <pc:sldMk cId="3458204620" sldId="268"/>
            <ac:picMk id="2" creationId="{4F3A3040-D5BB-7240-1B73-E710E30B5B05}"/>
          </ac:picMkLst>
        </pc:picChg>
      </pc:sldChg>
      <pc:sldChg chg="addSp modSp mod">
        <pc:chgData name="Hp Unit" userId="86ec350514542ee1" providerId="LiveId" clId="{AA8AF39F-77E2-4948-B573-7AE35EF2DE71}" dt="2023-07-27T14:28:56.197" v="345" actId="120"/>
        <pc:sldMkLst>
          <pc:docMk/>
          <pc:sldMk cId="3918812446" sldId="269"/>
        </pc:sldMkLst>
        <pc:spChg chg="mod">
          <ac:chgData name="Hp Unit" userId="86ec350514542ee1" providerId="LiveId" clId="{AA8AF39F-77E2-4948-B573-7AE35EF2DE71}" dt="2023-07-27T14:28:56.197" v="345" actId="120"/>
          <ac:spMkLst>
            <pc:docMk/>
            <pc:sldMk cId="3918812446" sldId="269"/>
            <ac:spMk id="4" creationId="{19EF9919-B8DB-A93A-7CB5-3F91C34D0025}"/>
          </ac:spMkLst>
        </pc:spChg>
        <pc:picChg chg="add mod">
          <ac:chgData name="Hp Unit" userId="86ec350514542ee1" providerId="LiveId" clId="{AA8AF39F-77E2-4948-B573-7AE35EF2DE71}" dt="2023-07-27T14:18:12.468" v="46"/>
          <ac:picMkLst>
            <pc:docMk/>
            <pc:sldMk cId="3918812446" sldId="269"/>
            <ac:picMk id="5" creationId="{0CB4B44C-47BB-51BD-0092-D3E45FF3D6DE}"/>
          </ac:picMkLst>
        </pc:picChg>
      </pc:sldChg>
      <pc:sldChg chg="addSp modSp add mod">
        <pc:chgData name="Hp Unit" userId="86ec350514542ee1" providerId="LiveId" clId="{AA8AF39F-77E2-4948-B573-7AE35EF2DE71}" dt="2023-08-01T11:51:14.740" v="375" actId="208"/>
        <pc:sldMkLst>
          <pc:docMk/>
          <pc:sldMk cId="3516191254" sldId="270"/>
        </pc:sldMkLst>
        <pc:spChg chg="add mod">
          <ac:chgData name="Hp Unit" userId="86ec350514542ee1" providerId="LiveId" clId="{AA8AF39F-77E2-4948-B573-7AE35EF2DE71}" dt="2023-08-01T11:51:14.740" v="375" actId="208"/>
          <ac:spMkLst>
            <pc:docMk/>
            <pc:sldMk cId="3516191254" sldId="270"/>
            <ac:spMk id="4" creationId="{64C48DAE-2468-F353-9BE8-90B29BBE0C26}"/>
          </ac:spMkLst>
        </pc:spChg>
      </pc:sldChg>
      <pc:sldChg chg="addSp modSp add mod">
        <pc:chgData name="Hp Unit" userId="86ec350514542ee1" providerId="LiveId" clId="{AA8AF39F-77E2-4948-B573-7AE35EF2DE71}" dt="2023-08-01T11:52:54.304" v="412"/>
        <pc:sldMkLst>
          <pc:docMk/>
          <pc:sldMk cId="0" sldId="273"/>
        </pc:sldMkLst>
        <pc:spChg chg="add mod">
          <ac:chgData name="Hp Unit" userId="86ec350514542ee1" providerId="LiveId" clId="{AA8AF39F-77E2-4948-B573-7AE35EF2DE71}" dt="2023-08-01T11:52:54.304" v="412"/>
          <ac:spMkLst>
            <pc:docMk/>
            <pc:sldMk cId="0" sldId="273"/>
            <ac:spMk id="3" creationId="{A1767221-64CB-0303-44B4-8DFEF6428D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8D42A6-6D15-414B-B646-BDB50F66D3FC}" type="datetimeFigureOut">
              <a:rPr lang="en-US" smtClean="0"/>
              <a:t>8/2/2023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30126D-F8D8-4911-8108-B2BD0275EA20}" type="slidenum">
              <a:rPr lang="en-US" smtClean="0"/>
              <a:t>‹#›</a:t>
            </a:fld>
            <a:endParaRPr lang="en-US"/>
          </a:p>
        </p:txBody>
      </p:sp>
    </p:spTree>
    <p:extLst>
      <p:ext uri="{BB962C8B-B14F-4D97-AF65-F5344CB8AC3E}">
        <p14:creationId xmlns:p14="http://schemas.microsoft.com/office/powerpoint/2010/main" val="49049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Individual Activity 8 min +2 min (complete for homework)</a:t>
            </a:r>
          </a:p>
          <a:p>
            <a:endParaRPr lang="en-US" dirty="0"/>
          </a:p>
          <a:p>
            <a:r>
              <a:rPr lang="en-US" dirty="0"/>
              <a:t>With all the information fresh in your mind from your peers feedback in </a:t>
            </a:r>
            <a:r>
              <a:rPr lang="en-US" b="1" i="1" dirty="0"/>
              <a:t>Activity 2</a:t>
            </a:r>
            <a:r>
              <a:rPr lang="en-US" dirty="0"/>
              <a:t>, you will now need to answer the questions to </a:t>
            </a:r>
            <a:r>
              <a:rPr lang="en-US" b="1" i="1" dirty="0"/>
              <a:t>Activity 3</a:t>
            </a:r>
            <a:r>
              <a:rPr lang="en-US" dirty="0"/>
              <a:t>. This question resembles the kinds of questions you can expect in your assessment at the end of the year. Take this time seriously when you answer and we will go through the answers together.</a:t>
            </a:r>
          </a:p>
          <a:p>
            <a:endParaRPr lang="en-US" dirty="0"/>
          </a:p>
          <a:p>
            <a:r>
              <a:rPr lang="en-US" dirty="0"/>
              <a:t>(Allow learners about 8 min to answer this question. Encourage silence so they focus on their own answer rather than copying from someone else. Use the last 2 min to go through the question. If the learners need more time, allow them to finish it for homework and revise at the beginning of the next lesson.)</a:t>
            </a:r>
          </a:p>
        </p:txBody>
      </p:sp>
      <p:sp>
        <p:nvSpPr>
          <p:cNvPr id="4" name="Slide Number Placeholder 3"/>
          <p:cNvSpPr>
            <a:spLocks noGrp="1"/>
          </p:cNvSpPr>
          <p:nvPr>
            <p:ph type="sldNum" sz="quarter" idx="5"/>
          </p:nvPr>
        </p:nvSpPr>
        <p:spPr/>
        <p:txBody>
          <a:bodyPr/>
          <a:lstStyle/>
          <a:p>
            <a:fld id="{B843F19F-97B7-934F-886B-8E4D83BF05B3}" type="slidenum">
              <a:rPr lang="en-US" smtClean="0"/>
              <a:t>12</a:t>
            </a:fld>
            <a:endParaRPr lang="en-US"/>
          </a:p>
        </p:txBody>
      </p:sp>
    </p:spTree>
    <p:extLst>
      <p:ext uri="{BB962C8B-B14F-4D97-AF65-F5344CB8AC3E}">
        <p14:creationId xmlns:p14="http://schemas.microsoft.com/office/powerpoint/2010/main" val="3594393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0476-5DD2-2539-A11A-21B891278E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E62D671-A461-49B0-D62B-92762AA6A2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FEC0DE95-6CB4-376A-1186-3467F38A39A2}"/>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89A41C79-9B39-AB5D-CAF2-0140C9E2F36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28F5AAC-5A42-F4E3-2F1F-823527518E6A}"/>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10748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CBD23-9348-713D-CFCB-34FA38DD237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61AAE2E-2A02-7186-84A8-423F02CB32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C8FFCC8-2C1A-5243-5C24-A043811AA852}"/>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342B3C67-A90C-C577-6089-DDB5B37E478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765652C-0241-A685-B66E-E1C7E3F4CF14}"/>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336610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EF9BD8-4F7A-4187-854B-21C7BBDE9A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5B6CA05-3B16-60D2-3FDD-A6FD0EF9BC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EA8D463-06F9-B578-C1DC-DC7C3A4D942F}"/>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BFD4DC4B-3E9A-7E2F-CFA3-C6565EDD0FE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AF8E642-9EB9-0E5B-3762-F8FD06BD2496}"/>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3207379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DCDA-8AD9-F9AE-B92C-7EC928AF639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7CDC2C9-CB91-7769-85C1-DA14CE6D39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D082899-A75D-C263-A06F-2FFC464398DB}"/>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B299B386-E2A5-0317-6422-81449F7F6E5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F05427E-CC08-33A7-00EF-3659AC154DDD}"/>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53401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C824A-C799-338F-CF34-E2D3A47148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2DCF1A-431F-8717-59D3-D78583CF0C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548276-D9D7-36E0-9372-4DE9C6960104}"/>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1B74CDA7-3C3A-2A1C-F7C5-F0E3DBE319A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270C3F7-99D2-831B-5961-AB9398F04EE7}"/>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309702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BBBBD-F933-16BD-E1D4-C116DE9EFB4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F56723AB-8BB9-E4EC-8D47-4054F0BD00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E95D80DA-CFAC-07FF-D11D-F6A51FBC12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3006284-BB0B-A94B-A5F0-BC761F91734F}"/>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6" name="Footer Placeholder 5">
            <a:extLst>
              <a:ext uri="{FF2B5EF4-FFF2-40B4-BE49-F238E27FC236}">
                <a16:creationId xmlns:a16="http://schemas.microsoft.com/office/drawing/2014/main" id="{25271368-F527-1E57-8B07-2A54B27F44A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82B4058-A36A-35B6-73CD-D0C1AFB1B1E7}"/>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332244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C5911-3492-F40B-DA54-C3B58D7B7CDB}"/>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6170020-5EDA-D41A-B87E-892EB8B04C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4418B7-2D8E-E13F-9423-850F70E689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D2A865C1-66C6-31C7-B1B5-53F97AD645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1113F3-AE51-F376-9F8D-A03A95D122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7A89818D-781B-E5E6-90EA-D2A1B86E7222}"/>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8" name="Footer Placeholder 7">
            <a:extLst>
              <a:ext uri="{FF2B5EF4-FFF2-40B4-BE49-F238E27FC236}">
                <a16:creationId xmlns:a16="http://schemas.microsoft.com/office/drawing/2014/main" id="{78A41798-0FD5-A752-3FF0-CB67D1BA2F1F}"/>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4ACC24F3-9BF7-E3C0-4AFC-8171C22A0A6B}"/>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225343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4687-0E9C-DCA5-1AFB-B3DD20C6E1A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C127DD8-FDCB-649F-C5FB-D569584C188D}"/>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4" name="Footer Placeholder 3">
            <a:extLst>
              <a:ext uri="{FF2B5EF4-FFF2-40B4-BE49-F238E27FC236}">
                <a16:creationId xmlns:a16="http://schemas.microsoft.com/office/drawing/2014/main" id="{508E8831-4F34-75FD-DA7E-498ECC6D34CE}"/>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DBF8B66-3173-2285-00F4-2C0F46B746A6}"/>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123367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50F050-1A54-A3D2-A98E-0E183006AC19}"/>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3" name="Footer Placeholder 2">
            <a:extLst>
              <a:ext uri="{FF2B5EF4-FFF2-40B4-BE49-F238E27FC236}">
                <a16:creationId xmlns:a16="http://schemas.microsoft.com/office/drawing/2014/main" id="{9C4E63F6-4330-1CBE-4F6B-C0390363C9FB}"/>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9DACED0E-3AF0-9935-F139-2E6D2ADB2646}"/>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933748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0D652-4970-FEA6-2D77-F71435DD1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B2BC522-E885-10DC-2FFF-F991A3A0DD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22FCFB0-8B07-F27F-2B13-CF82D2914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4D5298-96F1-1DC0-6DC5-FAA4D860C7E4}"/>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6" name="Footer Placeholder 5">
            <a:extLst>
              <a:ext uri="{FF2B5EF4-FFF2-40B4-BE49-F238E27FC236}">
                <a16:creationId xmlns:a16="http://schemas.microsoft.com/office/drawing/2014/main" id="{C4BD6B89-C9EB-9027-0C82-57B9EB9770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1233297-B68D-F27F-1C11-6BB80413F392}"/>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4230612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9997-B8FA-B6B3-EE52-15DC77E272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50439C6-1B80-4DCB-ADFB-658D899F54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E19A94E4-D4BD-D08A-1DC7-35C7C4EDF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6844C-8FB9-0533-7920-1189BE1C1D04}"/>
              </a:ext>
            </a:extLst>
          </p:cNvPr>
          <p:cNvSpPr>
            <a:spLocks noGrp="1"/>
          </p:cNvSpPr>
          <p:nvPr>
            <p:ph type="dt" sz="half" idx="10"/>
          </p:nvPr>
        </p:nvSpPr>
        <p:spPr/>
        <p:txBody>
          <a:bodyPr/>
          <a:lstStyle/>
          <a:p>
            <a:fld id="{672B1DA5-15F2-42AE-91F4-2B59252EFA22}" type="datetimeFigureOut">
              <a:rPr lang="en-ZA" smtClean="0"/>
              <a:t>2023/08/02</a:t>
            </a:fld>
            <a:endParaRPr lang="en-ZA"/>
          </a:p>
        </p:txBody>
      </p:sp>
      <p:sp>
        <p:nvSpPr>
          <p:cNvPr id="6" name="Footer Placeholder 5">
            <a:extLst>
              <a:ext uri="{FF2B5EF4-FFF2-40B4-BE49-F238E27FC236}">
                <a16:creationId xmlns:a16="http://schemas.microsoft.com/office/drawing/2014/main" id="{66C07C4A-3706-2EC4-EC99-819B032D805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DDE93ED-328A-E186-AC93-E6AE5C53D9A8}"/>
              </a:ext>
            </a:extLst>
          </p:cNvPr>
          <p:cNvSpPr>
            <a:spLocks noGrp="1"/>
          </p:cNvSpPr>
          <p:nvPr>
            <p:ph type="sldNum" sz="quarter" idx="12"/>
          </p:nvPr>
        </p:nvSpPr>
        <p:spPr/>
        <p:txBody>
          <a:bodyPr/>
          <a:lstStyle/>
          <a:p>
            <a:fld id="{835E50B9-96B5-430E-9E5B-54F86ADF369A}" type="slidenum">
              <a:rPr lang="en-ZA" smtClean="0"/>
              <a:t>‹#›</a:t>
            </a:fld>
            <a:endParaRPr lang="en-ZA"/>
          </a:p>
        </p:txBody>
      </p:sp>
    </p:spTree>
    <p:extLst>
      <p:ext uri="{BB962C8B-B14F-4D97-AF65-F5344CB8AC3E}">
        <p14:creationId xmlns:p14="http://schemas.microsoft.com/office/powerpoint/2010/main" val="98350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9C1406-BDC7-50C5-B693-D16B23EB17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8D23FEA-AD7F-0940-A8CF-10BE199731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473612-CA7B-734C-DD2D-3CA2E5C15D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B1DA5-15F2-42AE-91F4-2B59252EFA22}" type="datetimeFigureOut">
              <a:rPr lang="en-ZA" smtClean="0"/>
              <a:t>2023/08/02</a:t>
            </a:fld>
            <a:endParaRPr lang="en-ZA"/>
          </a:p>
        </p:txBody>
      </p:sp>
      <p:sp>
        <p:nvSpPr>
          <p:cNvPr id="5" name="Footer Placeholder 4">
            <a:extLst>
              <a:ext uri="{FF2B5EF4-FFF2-40B4-BE49-F238E27FC236}">
                <a16:creationId xmlns:a16="http://schemas.microsoft.com/office/drawing/2014/main" id="{98E9CAC3-836F-EAF1-FEFF-AFC35044BC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385E1A23-140E-CC37-A139-85E7C1EB19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E50B9-96B5-430E-9E5B-54F86ADF369A}" type="slidenum">
              <a:rPr lang="en-ZA" smtClean="0"/>
              <a:t>‹#›</a:t>
            </a:fld>
            <a:endParaRPr lang="en-ZA"/>
          </a:p>
        </p:txBody>
      </p:sp>
    </p:spTree>
    <p:extLst>
      <p:ext uri="{BB962C8B-B14F-4D97-AF65-F5344CB8AC3E}">
        <p14:creationId xmlns:p14="http://schemas.microsoft.com/office/powerpoint/2010/main" val="2659719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BA52755-1D32-B5DB-E882-DC25EDB5341F}"/>
              </a:ext>
            </a:extLst>
          </p:cNvPr>
          <p:cNvSpPr>
            <a:spLocks noGrp="1"/>
          </p:cNvSpPr>
          <p:nvPr>
            <p:ph type="subTitle" idx="1"/>
          </p:nvPr>
        </p:nvSpPr>
        <p:spPr>
          <a:xfrm>
            <a:off x="167951" y="3602038"/>
            <a:ext cx="11887200" cy="1655762"/>
          </a:xfrm>
          <a:ln w="76200">
            <a:noFill/>
          </a:ln>
        </p:spPr>
        <p:txBody>
          <a:bodyPr/>
          <a:lstStyle/>
          <a:p>
            <a:r>
              <a:rPr lang="en-US" dirty="0"/>
              <a:t>Nation-building</a:t>
            </a:r>
            <a:endParaRPr lang="en-ZA" dirty="0"/>
          </a:p>
        </p:txBody>
      </p:sp>
      <p:pic>
        <p:nvPicPr>
          <p:cNvPr id="7" name="Picture 6">
            <a:extLst>
              <a:ext uri="{FF2B5EF4-FFF2-40B4-BE49-F238E27FC236}">
                <a16:creationId xmlns:a16="http://schemas.microsoft.com/office/drawing/2014/main" id="{75BDFC7E-1E8F-C6D0-60BC-EB764388A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4181"/>
            <a:ext cx="12287250" cy="8072438"/>
          </a:xfrm>
          <a:prstGeom prst="rect">
            <a:avLst/>
          </a:prstGeom>
        </p:spPr>
      </p:pic>
      <p:sp>
        <p:nvSpPr>
          <p:cNvPr id="8" name="Rectangle 7">
            <a:extLst>
              <a:ext uri="{FF2B5EF4-FFF2-40B4-BE49-F238E27FC236}">
                <a16:creationId xmlns:a16="http://schemas.microsoft.com/office/drawing/2014/main" id="{185CF61E-E371-D933-BF24-6D473C7628F8}"/>
              </a:ext>
            </a:extLst>
          </p:cNvPr>
          <p:cNvSpPr/>
          <p:nvPr/>
        </p:nvSpPr>
        <p:spPr>
          <a:xfrm>
            <a:off x="2895563" y="2847926"/>
            <a:ext cx="8814161" cy="1107996"/>
          </a:xfrm>
          <a:prstGeom prst="rect">
            <a:avLst/>
          </a:prstGeom>
          <a:noFill/>
        </p:spPr>
        <p:txBody>
          <a:bodyPr wrap="square" lIns="91440" tIns="45720" rIns="91440" bIns="45720">
            <a:spAutoFit/>
          </a:bodyPr>
          <a:lstStyle/>
          <a:p>
            <a:r>
              <a:rPr lang="en-US" sz="6600" b="1" cap="none" spc="0" dirty="0">
                <a:ln w="13462">
                  <a:solidFill>
                    <a:schemeClr val="bg1"/>
                  </a:solidFill>
                  <a:prstDash val="solid"/>
                </a:ln>
                <a:solidFill>
                  <a:schemeClr val="accent1">
                    <a:lumMod val="75000"/>
                  </a:schemeClr>
                </a:solidFill>
                <a:effectLst>
                  <a:outerShdw dist="38100" dir="2700000" algn="bl" rotWithShape="0">
                    <a:schemeClr val="accent5"/>
                  </a:outerShdw>
                </a:effectLst>
                <a:latin typeface="Franklin Gothic Heavy" panose="020B0903020102020204" pitchFamily="34" charset="0"/>
              </a:rPr>
              <a:t>SPAN </a:t>
            </a:r>
            <a:r>
              <a:rPr lang="en-US" sz="6600" b="1" cap="none" spc="0" dirty="0" err="1">
                <a:ln w="13462">
                  <a:solidFill>
                    <a:schemeClr val="bg1"/>
                  </a:solidFill>
                  <a:prstDash val="solid"/>
                </a:ln>
                <a:solidFill>
                  <a:schemeClr val="accent1">
                    <a:lumMod val="75000"/>
                  </a:schemeClr>
                </a:solidFill>
                <a:effectLst>
                  <a:outerShdw dist="38100" dir="2700000" algn="bl" rotWithShape="0">
                    <a:schemeClr val="accent5"/>
                  </a:outerShdw>
                </a:effectLst>
                <a:latin typeface="Franklin Gothic Heavy" panose="020B0903020102020204" pitchFamily="34" charset="0"/>
              </a:rPr>
              <a:t>Suid</a:t>
            </a:r>
            <a:r>
              <a:rPr lang="en-US" sz="6600" b="1" cap="none" spc="0" dirty="0">
                <a:ln w="13462">
                  <a:solidFill>
                    <a:schemeClr val="bg1"/>
                  </a:solidFill>
                  <a:prstDash val="solid"/>
                </a:ln>
                <a:solidFill>
                  <a:schemeClr val="accent1">
                    <a:lumMod val="75000"/>
                  </a:schemeClr>
                </a:solidFill>
                <a:effectLst>
                  <a:outerShdw dist="38100" dir="2700000" algn="bl" rotWithShape="0">
                    <a:schemeClr val="accent5"/>
                  </a:outerShdw>
                </a:effectLst>
                <a:latin typeface="Franklin Gothic Heavy" panose="020B0903020102020204" pitchFamily="34" charset="0"/>
              </a:rPr>
              <a:t>-Afrika</a:t>
            </a:r>
          </a:p>
        </p:txBody>
      </p:sp>
      <p:sp>
        <p:nvSpPr>
          <p:cNvPr id="9" name="Rectangle 8">
            <a:extLst>
              <a:ext uri="{FF2B5EF4-FFF2-40B4-BE49-F238E27FC236}">
                <a16:creationId xmlns:a16="http://schemas.microsoft.com/office/drawing/2014/main" id="{6847753A-19B7-02F7-C097-E3BD4D26A640}"/>
              </a:ext>
            </a:extLst>
          </p:cNvPr>
          <p:cNvSpPr/>
          <p:nvPr/>
        </p:nvSpPr>
        <p:spPr>
          <a:xfrm>
            <a:off x="3347245" y="3229590"/>
            <a:ext cx="4272323" cy="1200329"/>
          </a:xfrm>
          <a:prstGeom prst="rect">
            <a:avLst/>
          </a:prstGeom>
          <a:noFill/>
        </p:spPr>
        <p:txBody>
          <a:bodyPr wrap="none" lIns="91440" tIns="45720" rIns="91440" bIns="45720">
            <a:spAutoFit/>
          </a:bodyPr>
          <a:lstStyle/>
          <a:p>
            <a:r>
              <a:rPr lang="en-US" sz="7200" b="0" i="1" cap="none" spc="0" dirty="0" err="1">
                <a:ln w="0">
                  <a:solidFill>
                    <a:schemeClr val="tx1"/>
                  </a:solidFill>
                </a:ln>
                <a:solidFill>
                  <a:schemeClr val="bg1"/>
                </a:solidFill>
                <a:effectLst>
                  <a:outerShdw blurRad="38100" dist="19050" dir="2700000" algn="tl" rotWithShape="0">
                    <a:schemeClr val="dk1">
                      <a:alpha val="40000"/>
                    </a:schemeClr>
                  </a:outerShdw>
                </a:effectLst>
                <a:latin typeface="Franklin Gothic Heavy" panose="020B0903020102020204" pitchFamily="34" charset="0"/>
              </a:rPr>
              <a:t>Nasiebou</a:t>
            </a:r>
            <a:endParaRPr lang="en-US" sz="7200" b="0" i="1" cap="none" spc="0" dirty="0">
              <a:ln w="0">
                <a:solidFill>
                  <a:schemeClr val="tx1"/>
                </a:solidFill>
              </a:ln>
              <a:solidFill>
                <a:schemeClr val="bg1"/>
              </a:solidFill>
              <a:effectLst>
                <a:outerShdw blurRad="38100" dist="19050" dir="2700000" algn="tl" rotWithShape="0">
                  <a:schemeClr val="dk1">
                    <a:alpha val="40000"/>
                  </a:schemeClr>
                </a:outerShdw>
              </a:effectLst>
              <a:latin typeface="Franklin Gothic Heavy" panose="020B0903020102020204" pitchFamily="34" charset="0"/>
            </a:endParaRPr>
          </a:p>
        </p:txBody>
      </p:sp>
      <p:sp>
        <p:nvSpPr>
          <p:cNvPr id="2" name="Rectangle 1"/>
          <p:cNvSpPr/>
          <p:nvPr/>
        </p:nvSpPr>
        <p:spPr>
          <a:xfrm>
            <a:off x="457201" y="313509"/>
            <a:ext cx="11456126" cy="62962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a:extLst>
              <a:ext uri="{FF2B5EF4-FFF2-40B4-BE49-F238E27FC236}">
                <a16:creationId xmlns:a16="http://schemas.microsoft.com/office/drawing/2014/main" id="{B808A43E-B76B-34D6-A36B-E1191418D68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4054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AA7C81-4866-1F2C-9F6C-4009A54AD007}"/>
              </a:ext>
            </a:extLst>
          </p:cNvPr>
          <p:cNvPicPr>
            <a:picLocks noChangeAspect="1"/>
          </p:cNvPicPr>
          <p:nvPr/>
        </p:nvPicPr>
        <p:blipFill>
          <a:blip r:embed="rId2"/>
          <a:stretch>
            <a:fillRect/>
          </a:stretch>
        </p:blipFill>
        <p:spPr>
          <a:xfrm>
            <a:off x="632412" y="393728"/>
            <a:ext cx="4816666" cy="6075567"/>
          </a:xfrm>
          <a:prstGeom prst="rect">
            <a:avLst/>
          </a:prstGeom>
        </p:spPr>
      </p:pic>
      <p:pic>
        <p:nvPicPr>
          <p:cNvPr id="5" name="Picture 4">
            <a:extLst>
              <a:ext uri="{FF2B5EF4-FFF2-40B4-BE49-F238E27FC236}">
                <a16:creationId xmlns:a16="http://schemas.microsoft.com/office/drawing/2014/main" id="{44807E9A-1C96-32A5-F79C-1761562BDBB4}"/>
              </a:ext>
            </a:extLst>
          </p:cNvPr>
          <p:cNvPicPr>
            <a:picLocks noChangeAspect="1"/>
          </p:cNvPicPr>
          <p:nvPr/>
        </p:nvPicPr>
        <p:blipFill>
          <a:blip r:embed="rId3"/>
          <a:stretch>
            <a:fillRect/>
          </a:stretch>
        </p:blipFill>
        <p:spPr>
          <a:xfrm>
            <a:off x="6010655" y="393727"/>
            <a:ext cx="5840618" cy="5755145"/>
          </a:xfrm>
          <a:prstGeom prst="rect">
            <a:avLst/>
          </a:prstGeom>
        </p:spPr>
      </p:pic>
      <p:pic>
        <p:nvPicPr>
          <p:cNvPr id="2" name="Picture 1">
            <a:extLst>
              <a:ext uri="{FF2B5EF4-FFF2-40B4-BE49-F238E27FC236}">
                <a16:creationId xmlns:a16="http://schemas.microsoft.com/office/drawing/2014/main" id="{F2A526DE-468D-A272-1BF7-09BBF0C2EB64}"/>
              </a:ext>
            </a:extLst>
          </p:cNvPr>
          <p:cNvPicPr>
            <a:picLocks noChangeAspect="1"/>
          </p:cNvPicPr>
          <p:nvPr/>
        </p:nvPicPr>
        <p:blipFill>
          <a:blip r:embed="rId4"/>
          <a:stretch>
            <a:fillRect/>
          </a:stretch>
        </p:blipFill>
        <p:spPr>
          <a:xfrm>
            <a:off x="4113329" y="3679546"/>
            <a:ext cx="7565792" cy="3499407"/>
          </a:xfrm>
          <a:prstGeom prst="rect">
            <a:avLst/>
          </a:prstGeom>
        </p:spPr>
      </p:pic>
      <p:pic>
        <p:nvPicPr>
          <p:cNvPr id="4" name="Picture 3">
            <a:extLst>
              <a:ext uri="{FF2B5EF4-FFF2-40B4-BE49-F238E27FC236}">
                <a16:creationId xmlns:a16="http://schemas.microsoft.com/office/drawing/2014/main" id="{846A4496-9D5E-4CFE-45C4-2BC4B5F78752}"/>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4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DE57C6-389C-48A4-8CE1-0691A5CD6D23}"/>
              </a:ext>
            </a:extLst>
          </p:cNvPr>
          <p:cNvPicPr>
            <a:picLocks noChangeAspect="1"/>
          </p:cNvPicPr>
          <p:nvPr/>
        </p:nvPicPr>
        <p:blipFill>
          <a:blip r:embed="rId2"/>
          <a:stretch>
            <a:fillRect/>
          </a:stretch>
        </p:blipFill>
        <p:spPr>
          <a:xfrm>
            <a:off x="486933" y="323417"/>
            <a:ext cx="5503245" cy="5386917"/>
          </a:xfrm>
          <a:prstGeom prst="rect">
            <a:avLst/>
          </a:prstGeom>
        </p:spPr>
      </p:pic>
      <p:pic>
        <p:nvPicPr>
          <p:cNvPr id="9" name="Picture 8">
            <a:extLst>
              <a:ext uri="{FF2B5EF4-FFF2-40B4-BE49-F238E27FC236}">
                <a16:creationId xmlns:a16="http://schemas.microsoft.com/office/drawing/2014/main" id="{5B803283-3E06-A2EA-1139-C75B63600CF6}"/>
              </a:ext>
            </a:extLst>
          </p:cNvPr>
          <p:cNvPicPr>
            <a:picLocks noChangeAspect="1"/>
          </p:cNvPicPr>
          <p:nvPr/>
        </p:nvPicPr>
        <p:blipFill>
          <a:blip r:embed="rId3"/>
          <a:stretch>
            <a:fillRect/>
          </a:stretch>
        </p:blipFill>
        <p:spPr>
          <a:xfrm>
            <a:off x="6791975" y="158225"/>
            <a:ext cx="4507396" cy="6541549"/>
          </a:xfrm>
          <a:prstGeom prst="rect">
            <a:avLst/>
          </a:prstGeom>
        </p:spPr>
      </p:pic>
      <p:pic>
        <p:nvPicPr>
          <p:cNvPr id="2" name="Picture 1">
            <a:extLst>
              <a:ext uri="{FF2B5EF4-FFF2-40B4-BE49-F238E27FC236}">
                <a16:creationId xmlns:a16="http://schemas.microsoft.com/office/drawing/2014/main" id="{56F16D04-22CC-2010-A19D-FF5DEFE7D850}"/>
              </a:ext>
            </a:extLst>
          </p:cNvPr>
          <p:cNvPicPr>
            <a:picLocks noChangeAspect="1"/>
          </p:cNvPicPr>
          <p:nvPr/>
        </p:nvPicPr>
        <p:blipFill>
          <a:blip r:embed="rId4"/>
          <a:stretch>
            <a:fillRect/>
          </a:stretch>
        </p:blipFill>
        <p:spPr>
          <a:xfrm>
            <a:off x="0" y="5059350"/>
            <a:ext cx="3888720" cy="1798650"/>
          </a:xfrm>
          <a:prstGeom prst="rect">
            <a:avLst/>
          </a:prstGeom>
        </p:spPr>
      </p:pic>
      <p:pic>
        <p:nvPicPr>
          <p:cNvPr id="4" name="Picture 3">
            <a:extLst>
              <a:ext uri="{FF2B5EF4-FFF2-40B4-BE49-F238E27FC236}">
                <a16:creationId xmlns:a16="http://schemas.microsoft.com/office/drawing/2014/main" id="{31E42CEE-E90B-205A-2943-A3A0CB9C26C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73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2E5F92-E9D9-9B6D-CEB6-23FF42E4B365}"/>
              </a:ext>
            </a:extLst>
          </p:cNvPr>
          <p:cNvSpPr>
            <a:spLocks noGrp="1"/>
          </p:cNvSpPr>
          <p:nvPr>
            <p:ph idx="1"/>
          </p:nvPr>
        </p:nvSpPr>
        <p:spPr/>
        <p:txBody>
          <a:bodyPr/>
          <a:lstStyle/>
          <a:p>
            <a:endParaRPr lang="en-US"/>
          </a:p>
        </p:txBody>
      </p:sp>
      <p:pic>
        <p:nvPicPr>
          <p:cNvPr id="2050" name="Picture 2" descr="Activity Images – Browse 5,324,979 Stock Photos, Vectors, and Video | Adobe  Stock">
            <a:extLst>
              <a:ext uri="{FF2B5EF4-FFF2-40B4-BE49-F238E27FC236}">
                <a16:creationId xmlns:a16="http://schemas.microsoft.com/office/drawing/2014/main" id="{A3182813-948A-D495-FC74-1BC1AE87A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704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41D9FBE-35F2-23CA-3125-FF3BD66E16B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64C48DAE-2468-F353-9BE8-90B29BBE0C26}"/>
              </a:ext>
            </a:extLst>
          </p:cNvPr>
          <p:cNvSpPr/>
          <p:nvPr/>
        </p:nvSpPr>
        <p:spPr>
          <a:xfrm>
            <a:off x="1943100" y="2019300"/>
            <a:ext cx="7848600" cy="3162300"/>
          </a:xfrm>
          <a:prstGeom prst="roundRect">
            <a:avLst/>
          </a:prstGeom>
          <a:solidFill>
            <a:schemeClr val="accent2"/>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dirty="0" err="1"/>
              <a:t>AKTIWITEIT</a:t>
            </a:r>
            <a:endParaRPr lang="en-US" sz="8000" dirty="0"/>
          </a:p>
        </p:txBody>
      </p:sp>
    </p:spTree>
    <p:extLst>
      <p:ext uri="{BB962C8B-B14F-4D97-AF65-F5344CB8AC3E}">
        <p14:creationId xmlns:p14="http://schemas.microsoft.com/office/powerpoint/2010/main" val="3516191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46A4496-9D5E-4CFE-45C4-2BC4B5F7875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8204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1" y="-10131"/>
            <a:ext cx="12191999" cy="6878261"/>
          </a:xfrm>
          <a:prstGeom prst="rect">
            <a:avLst/>
          </a:prstGeom>
          <a:noFill/>
          <a:ln>
            <a:noFill/>
          </a:ln>
        </p:spPr>
      </p:pic>
      <p:pic>
        <p:nvPicPr>
          <p:cNvPr id="2" name="Picture 1">
            <a:extLst>
              <a:ext uri="{FF2B5EF4-FFF2-40B4-BE49-F238E27FC236}">
                <a16:creationId xmlns:a16="http://schemas.microsoft.com/office/drawing/2014/main" id="{F1818C6C-69A2-B0BD-ADCC-E908EB7D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0550" y="-10131"/>
            <a:ext cx="1821449" cy="63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1767221-64CB-0303-44B4-8DFEF6428D5F}"/>
              </a:ext>
            </a:extLst>
          </p:cNvPr>
          <p:cNvSpPr txBox="1"/>
          <p:nvPr/>
        </p:nvSpPr>
        <p:spPr>
          <a:xfrm>
            <a:off x="1057275" y="4924425"/>
            <a:ext cx="10439400" cy="769441"/>
          </a:xfrm>
          <a:prstGeom prst="rect">
            <a:avLst/>
          </a:prstGeom>
          <a:solidFill>
            <a:srgbClr val="FBD415"/>
          </a:solidFill>
        </p:spPr>
        <p:txBody>
          <a:bodyPr wrap="square" rtlCol="0">
            <a:spAutoFit/>
          </a:bodyPr>
          <a:lstStyle/>
          <a:p>
            <a:pPr algn="ctr"/>
            <a:r>
              <a:rPr lang="en-GB" sz="4400" b="1" dirty="0" err="1">
                <a:latin typeface="ADLaM Display" panose="020F0502020204030204" pitchFamily="2" charset="0"/>
                <a:ea typeface="ADLaM Display" panose="020F0502020204030204" pitchFamily="2" charset="0"/>
                <a:cs typeface="ADLaM Display" panose="020F0502020204030204" pitchFamily="2" charset="0"/>
              </a:rPr>
              <a:t>Informele</a:t>
            </a:r>
            <a:r>
              <a:rPr lang="en-GB" sz="4400" b="1" dirty="0">
                <a:latin typeface="ADLaM Display" panose="020F0502020204030204" pitchFamily="2" charset="0"/>
                <a:ea typeface="ADLaM Display" panose="020F0502020204030204" pitchFamily="2" charset="0"/>
                <a:cs typeface="ADLaM Display" panose="020F0502020204030204" pitchFamily="2" charset="0"/>
              </a:rPr>
              <a:t> </a:t>
            </a:r>
            <a:r>
              <a:rPr lang="en-GB" sz="4400" b="1" dirty="0" err="1">
                <a:latin typeface="ADLaM Display" panose="020F0502020204030204" pitchFamily="2" charset="0"/>
                <a:ea typeface="ADLaM Display" panose="020F0502020204030204" pitchFamily="2" charset="0"/>
                <a:cs typeface="ADLaM Display" panose="020F0502020204030204" pitchFamily="2" charset="0"/>
              </a:rPr>
              <a:t>Assessering</a:t>
            </a:r>
            <a:endParaRPr lang="en-US" b="1" dirty="0">
              <a:latin typeface="ADLaM Display" panose="020F0502020204030204" pitchFamily="2" charset="0"/>
              <a:ea typeface="ADLaM Display" panose="020F0502020204030204" pitchFamily="2" charset="0"/>
              <a:cs typeface="ADLaM Display" panose="020F0502020204030204"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6F3792-DF1C-1448-64C0-B5529AE118E2}"/>
              </a:ext>
            </a:extLst>
          </p:cNvPr>
          <p:cNvPicPr>
            <a:picLocks noChangeAspect="1"/>
          </p:cNvPicPr>
          <p:nvPr/>
        </p:nvPicPr>
        <p:blipFill>
          <a:blip r:embed="rId3"/>
          <a:stretch>
            <a:fillRect/>
          </a:stretch>
        </p:blipFill>
        <p:spPr>
          <a:xfrm>
            <a:off x="0" y="0"/>
            <a:ext cx="6858000" cy="6858000"/>
          </a:xfrm>
          <a:prstGeom prst="rect">
            <a:avLst/>
          </a:prstGeom>
        </p:spPr>
      </p:pic>
      <p:pic>
        <p:nvPicPr>
          <p:cNvPr id="3" name="Picture 2">
            <a:extLst>
              <a:ext uri="{FF2B5EF4-FFF2-40B4-BE49-F238E27FC236}">
                <a16:creationId xmlns:a16="http://schemas.microsoft.com/office/drawing/2014/main" id="{1E1390BC-775A-504E-AA2A-D43927778A83}"/>
              </a:ext>
            </a:extLst>
          </p:cNvPr>
          <p:cNvPicPr>
            <a:picLocks noChangeAspect="1"/>
          </p:cNvPicPr>
          <p:nvPr/>
        </p:nvPicPr>
        <p:blipFill>
          <a:blip r:embed="rId4"/>
          <a:stretch>
            <a:fillRect/>
          </a:stretch>
        </p:blipFill>
        <p:spPr>
          <a:xfrm>
            <a:off x="1709737" y="1118890"/>
            <a:ext cx="3401663" cy="1290935"/>
          </a:xfrm>
          <a:prstGeom prst="rect">
            <a:avLst/>
          </a:prstGeom>
          <a:solidFill>
            <a:schemeClr val="bg2"/>
          </a:solidFill>
        </p:spPr>
      </p:pic>
      <p:sp>
        <p:nvSpPr>
          <p:cNvPr id="4" name="Rectangle 3">
            <a:extLst>
              <a:ext uri="{FF2B5EF4-FFF2-40B4-BE49-F238E27FC236}">
                <a16:creationId xmlns:a16="http://schemas.microsoft.com/office/drawing/2014/main" id="{19EF9919-B8DB-A93A-7CB5-3F91C34D0025}"/>
              </a:ext>
            </a:extLst>
          </p:cNvPr>
          <p:cNvSpPr/>
          <p:nvPr/>
        </p:nvSpPr>
        <p:spPr>
          <a:xfrm>
            <a:off x="370733" y="195560"/>
            <a:ext cx="10449667" cy="923330"/>
          </a:xfrm>
          <a:prstGeom prst="rect">
            <a:avLst/>
          </a:prstGeom>
          <a:noFill/>
        </p:spPr>
        <p:txBody>
          <a:bodyPr wrap="square" lIns="91440" tIns="45720" rIns="91440" bIns="45720">
            <a:spAutoFit/>
          </a:bodyPr>
          <a:lstStyle/>
          <a:p>
            <a:r>
              <a:rPr lang="en-GB"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a:t>
            </a: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yd </a:t>
            </a:r>
            <a:r>
              <a:rPr lang="en-US" sz="5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vir</a:t>
            </a: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t>
            </a:r>
            <a:r>
              <a:rPr lang="en-US" sz="5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Refleksie</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pic>
        <p:nvPicPr>
          <p:cNvPr id="5" name="Picture 4">
            <a:extLst>
              <a:ext uri="{FF2B5EF4-FFF2-40B4-BE49-F238E27FC236}">
                <a16:creationId xmlns:a16="http://schemas.microsoft.com/office/drawing/2014/main" id="{0CB4B44C-47BB-51BD-0092-D3E45FF3D6D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8812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ith - To South Africa, With Love! South Africa - South African Tourism - Love South Africa Cape Town Sign Language Perspective Graeme Codrington">
            <a:extLst>
              <a:ext uri="{FF2B5EF4-FFF2-40B4-BE49-F238E27FC236}">
                <a16:creationId xmlns:a16="http://schemas.microsoft.com/office/drawing/2014/main" id="{F99212BA-7B23-0D3B-755C-A6153BB2F0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298" y="-420481"/>
            <a:ext cx="12313298" cy="7943756"/>
          </a:xfrm>
          <a:prstGeom prst="rect">
            <a:avLst/>
          </a:prstGeom>
          <a:noFill/>
          <a:ln>
            <a:noFill/>
          </a:ln>
        </p:spPr>
      </p:pic>
      <p:sp>
        <p:nvSpPr>
          <p:cNvPr id="4" name="TextBox 3">
            <a:extLst>
              <a:ext uri="{FF2B5EF4-FFF2-40B4-BE49-F238E27FC236}">
                <a16:creationId xmlns:a16="http://schemas.microsoft.com/office/drawing/2014/main" id="{6608D178-D499-0507-70E6-C4FA770C2BBD}"/>
              </a:ext>
            </a:extLst>
          </p:cNvPr>
          <p:cNvSpPr txBox="1"/>
          <p:nvPr/>
        </p:nvSpPr>
        <p:spPr>
          <a:xfrm>
            <a:off x="-121298" y="419878"/>
            <a:ext cx="12080033" cy="1446550"/>
          </a:xfrm>
          <a:prstGeom prst="rect">
            <a:avLst/>
          </a:prstGeom>
          <a:solidFill>
            <a:srgbClr val="002060"/>
          </a:solidFill>
        </p:spPr>
        <p:txBody>
          <a:bodyPr wrap="square">
            <a:spAutoFit/>
          </a:bodyPr>
          <a:lstStyle/>
          <a:p>
            <a:r>
              <a:rPr lang="nl-NL" sz="4400" dirty="0">
                <a:solidFill>
                  <a:schemeClr val="bg1"/>
                </a:solidFill>
                <a:latin typeface="Arial Black" panose="020B0A04020102020204" pitchFamily="34" charset="0"/>
              </a:rPr>
              <a:t>Meningstuk: 
Wat maak jou lief vir Suid-Afrika?</a:t>
            </a:r>
            <a:endParaRPr lang="en-ZA" sz="4400" dirty="0">
              <a:solidFill>
                <a:schemeClr val="bg1"/>
              </a:solidFill>
              <a:latin typeface="Arial Black" panose="020B0A04020102020204" pitchFamily="34" charset="0"/>
            </a:endParaRPr>
          </a:p>
        </p:txBody>
      </p:sp>
      <p:pic>
        <p:nvPicPr>
          <p:cNvPr id="3" name="Picture 2">
            <a:extLst>
              <a:ext uri="{FF2B5EF4-FFF2-40B4-BE49-F238E27FC236}">
                <a16:creationId xmlns:a16="http://schemas.microsoft.com/office/drawing/2014/main" id="{CE1AB291-BCB9-3DAF-385D-605256CDC5F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3388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5C980-40C7-CC93-2118-BE79BA503D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9950" y="208469"/>
            <a:ext cx="4629150" cy="6554548"/>
          </a:xfrm>
          <a:prstGeom prst="rect">
            <a:avLst/>
          </a:prstGeom>
        </p:spPr>
      </p:pic>
      <p:sp>
        <p:nvSpPr>
          <p:cNvPr id="4" name="Rectangle 3">
            <a:extLst>
              <a:ext uri="{FF2B5EF4-FFF2-40B4-BE49-F238E27FC236}">
                <a16:creationId xmlns:a16="http://schemas.microsoft.com/office/drawing/2014/main" id="{9F4BD731-92C2-83DB-7ED0-2489975AA665}"/>
              </a:ext>
            </a:extLst>
          </p:cNvPr>
          <p:cNvSpPr/>
          <p:nvPr/>
        </p:nvSpPr>
        <p:spPr>
          <a:xfrm>
            <a:off x="345498" y="114300"/>
            <a:ext cx="6000750" cy="6457950"/>
          </a:xfrm>
          <a:prstGeom prst="rect">
            <a:avLst/>
          </a:prstGeom>
          <a:solidFill>
            <a:srgbClr val="80634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Rectangle 4">
            <a:extLst>
              <a:ext uri="{FF2B5EF4-FFF2-40B4-BE49-F238E27FC236}">
                <a16:creationId xmlns:a16="http://schemas.microsoft.com/office/drawing/2014/main" id="{B3D91DE6-862F-2849-9093-67C7C60CA741}"/>
              </a:ext>
            </a:extLst>
          </p:cNvPr>
          <p:cNvSpPr/>
          <p:nvPr/>
        </p:nvSpPr>
        <p:spPr>
          <a:xfrm>
            <a:off x="602673" y="566678"/>
            <a:ext cx="5493327" cy="4739759"/>
          </a:xfrm>
          <a:prstGeom prst="rect">
            <a:avLst/>
          </a:prstGeom>
          <a:noFill/>
        </p:spPr>
        <p:txBody>
          <a:bodyPr wrap="square" lIns="91440" tIns="45720" rIns="91440" bIns="45720">
            <a:spAutoFit/>
          </a:bodyPr>
          <a:lstStyle/>
          <a:p>
            <a:pPr algn="ctr"/>
            <a:r>
              <a:rPr lang="nl-NL"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Waarom is Nelson Mandela so belangrik vir die geskiedenis van Suid-Afrika? </a:t>
            </a: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nl-NL" sz="32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2" name="Picture 1">
            <a:extLst>
              <a:ext uri="{FF2B5EF4-FFF2-40B4-BE49-F238E27FC236}">
                <a16:creationId xmlns:a16="http://schemas.microsoft.com/office/drawing/2014/main" id="{D52027F6-C7FF-21DF-346F-D5C57238307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838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A1A3E6D-950D-5B33-3D9E-59AA22A7F0B3}"/>
              </a:ext>
            </a:extLst>
          </p:cNvPr>
          <p:cNvSpPr/>
          <p:nvPr/>
        </p:nvSpPr>
        <p:spPr>
          <a:xfrm>
            <a:off x="717422" y="1717040"/>
            <a:ext cx="2940178" cy="305816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MANIERE</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OM </a:t>
            </a: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NASIEBOU</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IN ONS </a:t>
            </a: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HUISE</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a:t>
            </a:r>
          </a:p>
          <a:p>
            <a:pPr algn="ctr">
              <a:lnSpc>
                <a:spcPct val="90000"/>
              </a:lnSpc>
              <a:spcBef>
                <a:spcPct val="0"/>
              </a:spcBef>
              <a:spcAft>
                <a:spcPts val="600"/>
              </a:spcAft>
            </a:pP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ONS </a:t>
            </a: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GEMEENSKAPPE</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EN ONS SKOLE </a:t>
            </a:r>
          </a:p>
          <a:p>
            <a:pPr algn="ctr">
              <a:lnSpc>
                <a:spcPct val="90000"/>
              </a:lnSpc>
              <a:spcBef>
                <a:spcPct val="0"/>
              </a:spcBef>
              <a:spcAft>
                <a:spcPts val="600"/>
              </a:spcAft>
            </a:pP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TE</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a:t>
            </a:r>
            <a:r>
              <a:rPr lang="en-US" sz="2300" b="1" kern="1200" dirty="0" err="1">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BEVORDER</a:t>
            </a:r>
            <a:r>
              <a:rPr lang="en-US" sz="2300" b="1" kern="120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rPr>
              <a:t> </a:t>
            </a:r>
            <a:endParaRPr lang="en-US" sz="2300" b="1" kern="1200" cap="none" spc="0" dirty="0">
              <a:ln w="13462">
                <a:solidFill>
                  <a:schemeClr val="bg1"/>
                </a:solidFill>
                <a:prstDash val="solid"/>
              </a:ln>
              <a:solidFill>
                <a:srgbClr val="FFFFFF"/>
              </a:solidFill>
              <a:effectLst>
                <a:outerShdw dist="38100" dir="2700000" algn="bl" rotWithShape="0">
                  <a:schemeClr val="accent5"/>
                </a:outerShdw>
              </a:effectLst>
              <a:latin typeface="+mj-lt"/>
              <a:ea typeface="+mj-ea"/>
              <a:cs typeface="+mj-cs"/>
            </a:endParaRPr>
          </a:p>
        </p:txBody>
      </p:sp>
      <p:pic>
        <p:nvPicPr>
          <p:cNvPr id="12" name="Picture 11">
            <a:extLst>
              <a:ext uri="{FF2B5EF4-FFF2-40B4-BE49-F238E27FC236}">
                <a16:creationId xmlns:a16="http://schemas.microsoft.com/office/drawing/2014/main" id="{D42832E1-63D4-CECB-1102-520D607699DA}"/>
              </a:ext>
            </a:extLst>
          </p:cNvPr>
          <p:cNvPicPr>
            <a:picLocks noChangeAspect="1"/>
          </p:cNvPicPr>
          <p:nvPr/>
        </p:nvPicPr>
        <p:blipFill>
          <a:blip r:embed="rId2"/>
          <a:stretch>
            <a:fillRect/>
          </a:stretch>
        </p:blipFill>
        <p:spPr>
          <a:xfrm>
            <a:off x="4777316" y="825742"/>
            <a:ext cx="6780700" cy="5204186"/>
          </a:xfrm>
          <a:prstGeom prst="rect">
            <a:avLst/>
          </a:prstGeom>
        </p:spPr>
      </p:pic>
      <p:pic>
        <p:nvPicPr>
          <p:cNvPr id="13" name="Picture 12">
            <a:extLst>
              <a:ext uri="{FF2B5EF4-FFF2-40B4-BE49-F238E27FC236}">
                <a16:creationId xmlns:a16="http://schemas.microsoft.com/office/drawing/2014/main" id="{D420248F-A03D-2D50-4722-D3D557AFB7A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083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social media post&#10;&#10;Description automatically generated">
            <a:extLst>
              <a:ext uri="{FF2B5EF4-FFF2-40B4-BE49-F238E27FC236}">
                <a16:creationId xmlns:a16="http://schemas.microsoft.com/office/drawing/2014/main" id="{ECE15959-5944-29FA-102E-5C0C31B97C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54982"/>
          </a:xfrm>
          <a:prstGeom prst="rect">
            <a:avLst/>
          </a:prstGeom>
        </p:spPr>
      </p:pic>
      <p:pic>
        <p:nvPicPr>
          <p:cNvPr id="4" name="Picture 3">
            <a:extLst>
              <a:ext uri="{FF2B5EF4-FFF2-40B4-BE49-F238E27FC236}">
                <a16:creationId xmlns:a16="http://schemas.microsoft.com/office/drawing/2014/main" id="{AD577FA3-BA69-3B54-1342-6B1E76EBE90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7B7BAF32-6252-B773-9054-7EE6D1FC24B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3173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DE9D7B-43F9-661A-FF03-5A345230D8E2}"/>
              </a:ext>
            </a:extLst>
          </p:cNvPr>
          <p:cNvPicPr>
            <a:picLocks noChangeAspect="1"/>
          </p:cNvPicPr>
          <p:nvPr/>
        </p:nvPicPr>
        <p:blipFill>
          <a:blip r:embed="rId2"/>
          <a:stretch>
            <a:fillRect/>
          </a:stretch>
        </p:blipFill>
        <p:spPr>
          <a:xfrm>
            <a:off x="7175240" y="356794"/>
            <a:ext cx="4227155" cy="5992242"/>
          </a:xfrm>
          <a:prstGeom prst="rect">
            <a:avLst/>
          </a:prstGeom>
        </p:spPr>
      </p:pic>
      <p:pic>
        <p:nvPicPr>
          <p:cNvPr id="16" name="Picture 15">
            <a:extLst>
              <a:ext uri="{FF2B5EF4-FFF2-40B4-BE49-F238E27FC236}">
                <a16:creationId xmlns:a16="http://schemas.microsoft.com/office/drawing/2014/main" id="{A7B6AA5A-EA85-D79C-9ABB-697FA5DB2BD9}"/>
              </a:ext>
            </a:extLst>
          </p:cNvPr>
          <p:cNvPicPr>
            <a:picLocks noChangeAspect="1"/>
          </p:cNvPicPr>
          <p:nvPr/>
        </p:nvPicPr>
        <p:blipFill>
          <a:blip r:embed="rId3"/>
          <a:stretch>
            <a:fillRect/>
          </a:stretch>
        </p:blipFill>
        <p:spPr>
          <a:xfrm>
            <a:off x="1173721" y="356794"/>
            <a:ext cx="4098075" cy="5977506"/>
          </a:xfrm>
          <a:prstGeom prst="rect">
            <a:avLst/>
          </a:prstGeom>
        </p:spPr>
      </p:pic>
      <p:pic>
        <p:nvPicPr>
          <p:cNvPr id="3" name="Picture 2">
            <a:extLst>
              <a:ext uri="{FF2B5EF4-FFF2-40B4-BE49-F238E27FC236}">
                <a16:creationId xmlns:a16="http://schemas.microsoft.com/office/drawing/2014/main" id="{50659E53-DDC2-B97E-2577-0F87AB4C7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69"/>
            <a:ext cx="12192000" cy="6856661"/>
          </a:xfrm>
          <a:prstGeom prst="rect">
            <a:avLst/>
          </a:prstGeom>
        </p:spPr>
      </p:pic>
      <p:pic>
        <p:nvPicPr>
          <p:cNvPr id="2" name="Picture 1">
            <a:extLst>
              <a:ext uri="{FF2B5EF4-FFF2-40B4-BE49-F238E27FC236}">
                <a16:creationId xmlns:a16="http://schemas.microsoft.com/office/drawing/2014/main" id="{826EF4F0-06B8-82DB-E74D-FEED1147815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E0A7567D-AFB2-1330-F5EE-A9D0E2D3B43F}"/>
              </a:ext>
            </a:extLst>
          </p:cNvPr>
          <p:cNvSpPr/>
          <p:nvPr/>
        </p:nvSpPr>
        <p:spPr>
          <a:xfrm>
            <a:off x="1619250" y="5343525"/>
            <a:ext cx="9305925" cy="81915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err="1"/>
              <a:t>GOEIE</a:t>
            </a:r>
            <a:r>
              <a:rPr lang="en-GB" sz="3200" dirty="0"/>
              <a:t> </a:t>
            </a:r>
            <a:r>
              <a:rPr lang="en-GB" sz="3200" dirty="0" err="1"/>
              <a:t>GEDAGTES</a:t>
            </a:r>
            <a:r>
              <a:rPr lang="en-GB" sz="3200" dirty="0"/>
              <a:t> | </a:t>
            </a:r>
            <a:r>
              <a:rPr lang="en-GB" sz="3200" dirty="0" err="1"/>
              <a:t>GOEIE</a:t>
            </a:r>
            <a:r>
              <a:rPr lang="en-GB" sz="3200" dirty="0"/>
              <a:t> </a:t>
            </a:r>
            <a:r>
              <a:rPr lang="en-GB" sz="3200" dirty="0" err="1"/>
              <a:t>WOORDE</a:t>
            </a:r>
            <a:r>
              <a:rPr lang="en-GB" sz="3200" dirty="0"/>
              <a:t> | </a:t>
            </a:r>
            <a:r>
              <a:rPr lang="en-GB" sz="3200" dirty="0" err="1"/>
              <a:t>GOEIE</a:t>
            </a:r>
            <a:r>
              <a:rPr lang="en-GB" sz="3200" dirty="0"/>
              <a:t> DADE</a:t>
            </a:r>
            <a:endParaRPr lang="en-US" sz="3200" dirty="0"/>
          </a:p>
        </p:txBody>
      </p:sp>
    </p:spTree>
    <p:extLst>
      <p:ext uri="{BB962C8B-B14F-4D97-AF65-F5344CB8AC3E}">
        <p14:creationId xmlns:p14="http://schemas.microsoft.com/office/powerpoint/2010/main" val="3387467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38AF96-B852-37F9-0AE6-922E5ED43C4C}"/>
              </a:ext>
            </a:extLst>
          </p:cNvPr>
          <p:cNvPicPr>
            <a:picLocks noChangeAspect="1"/>
          </p:cNvPicPr>
          <p:nvPr/>
        </p:nvPicPr>
        <p:blipFill>
          <a:blip r:embed="rId2"/>
          <a:stretch>
            <a:fillRect/>
          </a:stretch>
        </p:blipFill>
        <p:spPr>
          <a:xfrm>
            <a:off x="455872" y="181787"/>
            <a:ext cx="5532599" cy="4961050"/>
          </a:xfrm>
          <a:prstGeom prst="rect">
            <a:avLst/>
          </a:prstGeom>
        </p:spPr>
      </p:pic>
      <p:pic>
        <p:nvPicPr>
          <p:cNvPr id="5" name="Picture 4">
            <a:extLst>
              <a:ext uri="{FF2B5EF4-FFF2-40B4-BE49-F238E27FC236}">
                <a16:creationId xmlns:a16="http://schemas.microsoft.com/office/drawing/2014/main" id="{60D6BC1C-E6B3-21CC-6531-675EF2C129F7}"/>
              </a:ext>
            </a:extLst>
          </p:cNvPr>
          <p:cNvPicPr>
            <a:picLocks noChangeAspect="1"/>
          </p:cNvPicPr>
          <p:nvPr/>
        </p:nvPicPr>
        <p:blipFill>
          <a:blip r:embed="rId3"/>
          <a:stretch>
            <a:fillRect/>
          </a:stretch>
        </p:blipFill>
        <p:spPr>
          <a:xfrm>
            <a:off x="7003698" y="326242"/>
            <a:ext cx="4732430" cy="5494496"/>
          </a:xfrm>
          <a:prstGeom prst="rect">
            <a:avLst/>
          </a:prstGeom>
        </p:spPr>
      </p:pic>
      <p:pic>
        <p:nvPicPr>
          <p:cNvPr id="7" name="Picture 6">
            <a:extLst>
              <a:ext uri="{FF2B5EF4-FFF2-40B4-BE49-F238E27FC236}">
                <a16:creationId xmlns:a16="http://schemas.microsoft.com/office/drawing/2014/main" id="{99A2AEBF-B079-AD2F-139E-7CA1BE033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525" y="3641635"/>
            <a:ext cx="7563239" cy="3499030"/>
          </a:xfrm>
          <a:prstGeom prst="rect">
            <a:avLst/>
          </a:prstGeom>
        </p:spPr>
      </p:pic>
      <p:pic>
        <p:nvPicPr>
          <p:cNvPr id="2" name="Picture 1">
            <a:extLst>
              <a:ext uri="{FF2B5EF4-FFF2-40B4-BE49-F238E27FC236}">
                <a16:creationId xmlns:a16="http://schemas.microsoft.com/office/drawing/2014/main" id="{1D1C0B48-59FD-EC43-5E83-9790D73FAAB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9798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B2A65E-79B1-5AC2-6CC2-41155BAE8B16}"/>
              </a:ext>
            </a:extLst>
          </p:cNvPr>
          <p:cNvPicPr>
            <a:picLocks noChangeAspect="1"/>
          </p:cNvPicPr>
          <p:nvPr/>
        </p:nvPicPr>
        <p:blipFill>
          <a:blip r:embed="rId2"/>
          <a:stretch>
            <a:fillRect/>
          </a:stretch>
        </p:blipFill>
        <p:spPr>
          <a:xfrm>
            <a:off x="634666" y="442890"/>
            <a:ext cx="4781081" cy="4757759"/>
          </a:xfrm>
          <a:prstGeom prst="rect">
            <a:avLst/>
          </a:prstGeom>
        </p:spPr>
      </p:pic>
      <p:pic>
        <p:nvPicPr>
          <p:cNvPr id="5" name="Picture 4">
            <a:extLst>
              <a:ext uri="{FF2B5EF4-FFF2-40B4-BE49-F238E27FC236}">
                <a16:creationId xmlns:a16="http://schemas.microsoft.com/office/drawing/2014/main" id="{DC794A3E-CC14-EE30-0F1B-B5A669FABFC0}"/>
              </a:ext>
            </a:extLst>
          </p:cNvPr>
          <p:cNvPicPr>
            <a:picLocks noChangeAspect="1"/>
          </p:cNvPicPr>
          <p:nvPr/>
        </p:nvPicPr>
        <p:blipFill>
          <a:blip r:embed="rId3"/>
          <a:stretch>
            <a:fillRect/>
          </a:stretch>
        </p:blipFill>
        <p:spPr>
          <a:xfrm>
            <a:off x="6372861" y="442891"/>
            <a:ext cx="4701947" cy="4541914"/>
          </a:xfrm>
          <a:prstGeom prst="rect">
            <a:avLst/>
          </a:prstGeom>
        </p:spPr>
      </p:pic>
      <p:pic>
        <p:nvPicPr>
          <p:cNvPr id="2" name="Picture 1">
            <a:extLst>
              <a:ext uri="{FF2B5EF4-FFF2-40B4-BE49-F238E27FC236}">
                <a16:creationId xmlns:a16="http://schemas.microsoft.com/office/drawing/2014/main" id="{22F88DED-A8D1-8586-1DF9-1C36FA170324}"/>
              </a:ext>
            </a:extLst>
          </p:cNvPr>
          <p:cNvPicPr>
            <a:picLocks noChangeAspect="1"/>
          </p:cNvPicPr>
          <p:nvPr/>
        </p:nvPicPr>
        <p:blipFill>
          <a:blip r:embed="rId4"/>
          <a:stretch>
            <a:fillRect/>
          </a:stretch>
        </p:blipFill>
        <p:spPr>
          <a:xfrm>
            <a:off x="4037129" y="3259307"/>
            <a:ext cx="8659696" cy="4005371"/>
          </a:xfrm>
          <a:prstGeom prst="rect">
            <a:avLst/>
          </a:prstGeom>
        </p:spPr>
      </p:pic>
      <p:pic>
        <p:nvPicPr>
          <p:cNvPr id="4" name="Picture 3">
            <a:extLst>
              <a:ext uri="{FF2B5EF4-FFF2-40B4-BE49-F238E27FC236}">
                <a16:creationId xmlns:a16="http://schemas.microsoft.com/office/drawing/2014/main" id="{0EC887F5-5631-06CB-4738-48EAA9DBE888}"/>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569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D48490-5A47-16AB-FD67-C48BCC14A9BE}"/>
              </a:ext>
            </a:extLst>
          </p:cNvPr>
          <p:cNvPicPr>
            <a:picLocks noChangeAspect="1"/>
          </p:cNvPicPr>
          <p:nvPr/>
        </p:nvPicPr>
        <p:blipFill>
          <a:blip r:embed="rId2"/>
          <a:stretch>
            <a:fillRect/>
          </a:stretch>
        </p:blipFill>
        <p:spPr>
          <a:xfrm>
            <a:off x="485222" y="555510"/>
            <a:ext cx="5621992" cy="5658677"/>
          </a:xfrm>
          <a:prstGeom prst="rect">
            <a:avLst/>
          </a:prstGeom>
        </p:spPr>
      </p:pic>
      <p:pic>
        <p:nvPicPr>
          <p:cNvPr id="9" name="Picture 8">
            <a:extLst>
              <a:ext uri="{FF2B5EF4-FFF2-40B4-BE49-F238E27FC236}">
                <a16:creationId xmlns:a16="http://schemas.microsoft.com/office/drawing/2014/main" id="{465D1ECC-5D71-C984-4389-8ABE526FF92E}"/>
              </a:ext>
            </a:extLst>
          </p:cNvPr>
          <p:cNvPicPr>
            <a:picLocks noChangeAspect="1"/>
          </p:cNvPicPr>
          <p:nvPr/>
        </p:nvPicPr>
        <p:blipFill>
          <a:blip r:embed="rId3"/>
          <a:stretch>
            <a:fillRect/>
          </a:stretch>
        </p:blipFill>
        <p:spPr>
          <a:xfrm>
            <a:off x="7038771" y="512133"/>
            <a:ext cx="4251269" cy="5833733"/>
          </a:xfrm>
          <a:prstGeom prst="rect">
            <a:avLst/>
          </a:prstGeom>
        </p:spPr>
      </p:pic>
      <p:pic>
        <p:nvPicPr>
          <p:cNvPr id="2" name="Picture 1">
            <a:extLst>
              <a:ext uri="{FF2B5EF4-FFF2-40B4-BE49-F238E27FC236}">
                <a16:creationId xmlns:a16="http://schemas.microsoft.com/office/drawing/2014/main" id="{477E90E5-83E6-5DD3-3A62-9829ED7607A9}"/>
              </a:ext>
            </a:extLst>
          </p:cNvPr>
          <p:cNvPicPr>
            <a:picLocks noChangeAspect="1"/>
          </p:cNvPicPr>
          <p:nvPr/>
        </p:nvPicPr>
        <p:blipFill>
          <a:blip r:embed="rId4"/>
          <a:stretch>
            <a:fillRect/>
          </a:stretch>
        </p:blipFill>
        <p:spPr>
          <a:xfrm>
            <a:off x="4989629" y="4612997"/>
            <a:ext cx="4853744" cy="2245003"/>
          </a:xfrm>
          <a:prstGeom prst="rect">
            <a:avLst/>
          </a:prstGeom>
        </p:spPr>
      </p:pic>
      <p:pic>
        <p:nvPicPr>
          <p:cNvPr id="4" name="Picture 3">
            <a:extLst>
              <a:ext uri="{FF2B5EF4-FFF2-40B4-BE49-F238E27FC236}">
                <a16:creationId xmlns:a16="http://schemas.microsoft.com/office/drawing/2014/main" id="{EEFFE043-4FA9-651B-D4F7-EA1FA8FEB2F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4911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199</Words>
  <Application>Microsoft Office PowerPoint</Application>
  <PresentationFormat>Widescreen</PresentationFormat>
  <Paragraphs>18</Paragraphs>
  <Slides>15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ADLaM Display</vt:lpstr>
      <vt:lpstr>Arial</vt:lpstr>
      <vt:lpstr>Arial Black</vt:lpstr>
      <vt:lpstr>Calibri</vt:lpstr>
      <vt:lpstr>Calibri Light</vt:lpstr>
      <vt:lpstr>Franklin Gothic Heavy</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 van Rooyen</dc:creator>
  <cp:lastModifiedBy>Andrea Hufkie</cp:lastModifiedBy>
  <cp:revision>10</cp:revision>
  <dcterms:created xsi:type="dcterms:W3CDTF">2023-06-20T08:08:47Z</dcterms:created>
  <dcterms:modified xsi:type="dcterms:W3CDTF">2023-08-02T07:37:03Z</dcterms:modified>
</cp:coreProperties>
</file>