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handoutMasterIdLst>
    <p:handoutMasterId r:id="rId16"/>
  </p:handoutMasterIdLst>
  <p:sldIdLst>
    <p:sldId id="259" r:id="rId5"/>
    <p:sldId id="256" r:id="rId6"/>
    <p:sldId id="258" r:id="rId7"/>
    <p:sldId id="260" r:id="rId8"/>
    <p:sldId id="262" r:id="rId9"/>
    <p:sldId id="261" r:id="rId10"/>
    <p:sldId id="264" r:id="rId11"/>
    <p:sldId id="266" r:id="rId12"/>
    <p:sldId id="265"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747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660B408-B3CF-4A94-85FC-2B1E0A45F4A2}">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103" autoAdjust="0"/>
    <p:restoredTop sz="74266" autoAdjust="0"/>
  </p:normalViewPr>
  <p:slideViewPr>
    <p:cSldViewPr snapToGrid="0">
      <p:cViewPr varScale="1">
        <p:scale>
          <a:sx n="83" d="100"/>
          <a:sy n="83" d="100"/>
        </p:scale>
        <p:origin x="396" y="7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58" d="100"/>
          <a:sy n="58" d="100"/>
        </p:scale>
        <p:origin x="2965" y="4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6F666D-E0C2-435B-BAA8-9287F9E5D3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19FEBCAF-CB3F-4928-91AA-D61472F880C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F1077DB-935E-4A0A-947A-D283B9F9F452}" type="datetimeFigureOut">
              <a:rPr lang="en-US" smtClean="0"/>
              <a:t>8/16/2023</a:t>
            </a:fld>
            <a:endParaRPr lang="en-US" dirty="0"/>
          </a:p>
        </p:txBody>
      </p:sp>
      <p:sp>
        <p:nvSpPr>
          <p:cNvPr id="4" name="Footer Placeholder 3">
            <a:extLst>
              <a:ext uri="{FF2B5EF4-FFF2-40B4-BE49-F238E27FC236}">
                <a16:creationId xmlns:a16="http://schemas.microsoft.com/office/drawing/2014/main" id="{69256698-63C6-4CCC-81CB-EA5604C30F1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2467FDA-05D7-4760-A373-5D6AEAAF427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82C0B10-7CAE-41E4-AB02-7E8B1FF2B898}" type="slidenum">
              <a:rPr lang="en-US" smtClean="0"/>
              <a:t>‹#›</a:t>
            </a:fld>
            <a:endParaRPr lang="en-US" dirty="0"/>
          </a:p>
        </p:txBody>
      </p:sp>
    </p:spTree>
    <p:extLst>
      <p:ext uri="{BB962C8B-B14F-4D97-AF65-F5344CB8AC3E}">
        <p14:creationId xmlns:p14="http://schemas.microsoft.com/office/powerpoint/2010/main" val="3687537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18FA7D-99B6-4A02-B45C-8C91121884A6}" type="datetimeFigureOut">
              <a:rPr lang="en-US" noProof="0" smtClean="0"/>
              <a:t>8/16/2023</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46F86A-5537-4E34-A3CE-C64E83A14637}" type="slidenum">
              <a:rPr lang="en-US" noProof="0" smtClean="0"/>
              <a:t>‹#›</a:t>
            </a:fld>
            <a:endParaRPr lang="en-US" noProof="0" dirty="0"/>
          </a:p>
        </p:txBody>
      </p:sp>
    </p:spTree>
    <p:extLst>
      <p:ext uri="{BB962C8B-B14F-4D97-AF65-F5344CB8AC3E}">
        <p14:creationId xmlns:p14="http://schemas.microsoft.com/office/powerpoint/2010/main" val="1877740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5E46F86A-5537-4E34-A3CE-C64E83A14637}" type="slidenum">
              <a:rPr lang="en-US" noProof="0" smtClean="0"/>
              <a:t>5</a:t>
            </a:fld>
            <a:endParaRPr lang="en-US" noProof="0" dirty="0"/>
          </a:p>
        </p:txBody>
      </p:sp>
    </p:spTree>
    <p:extLst>
      <p:ext uri="{BB962C8B-B14F-4D97-AF65-F5344CB8AC3E}">
        <p14:creationId xmlns:p14="http://schemas.microsoft.com/office/powerpoint/2010/main" val="3579058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5E46F86A-5537-4E34-A3CE-C64E83A14637}" type="slidenum">
              <a:rPr lang="en-US" noProof="0" smtClean="0"/>
              <a:t>6</a:t>
            </a:fld>
            <a:endParaRPr lang="en-US" noProof="0" dirty="0"/>
          </a:p>
        </p:txBody>
      </p:sp>
    </p:spTree>
    <p:extLst>
      <p:ext uri="{BB962C8B-B14F-4D97-AF65-F5344CB8AC3E}">
        <p14:creationId xmlns:p14="http://schemas.microsoft.com/office/powerpoint/2010/main" val="36675897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1">
    <p:bg>
      <p:bgPr>
        <a:solidFill>
          <a:schemeClr val="accent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7AFE1F3-2DF6-4ACF-9437-8C79F0889B22}"/>
              </a:ext>
            </a:extLst>
          </p:cNvPr>
          <p:cNvSpPr>
            <a:spLocks noGrp="1"/>
          </p:cNvSpPr>
          <p:nvPr>
            <p:ph type="pic" sz="quarter" idx="10" hasCustomPrompt="1"/>
          </p:nvPr>
        </p:nvSpPr>
        <p:spPr>
          <a:xfrm>
            <a:off x="108000" y="108000"/>
            <a:ext cx="6573838" cy="6635750"/>
          </a:xfrm>
          <a:solidFill>
            <a:schemeClr val="accent1"/>
          </a:solidFill>
        </p:spPr>
        <p:txBody>
          <a:bodyPr anchor="ctr"/>
          <a:lstStyle>
            <a:lvl1pPr marL="0" indent="0" algn="ctr">
              <a:buNone/>
              <a:defRPr sz="1400" i="1">
                <a:latin typeface="Times New Roman" panose="02020603050405020304" pitchFamily="18" charset="0"/>
                <a:cs typeface="Times New Roman" panose="02020603050405020304" pitchFamily="18" charset="0"/>
              </a:defRPr>
            </a:lvl1pPr>
          </a:lstStyle>
          <a:p>
            <a:r>
              <a:rPr lang="en-US" noProof="0" dirty="0"/>
              <a:t>Insert or Drag and Drop Your Photo Here</a:t>
            </a:r>
          </a:p>
        </p:txBody>
      </p:sp>
      <p:sp>
        <p:nvSpPr>
          <p:cNvPr id="14" name="Rectangle 13">
            <a:extLst>
              <a:ext uri="{FF2B5EF4-FFF2-40B4-BE49-F238E27FC236}">
                <a16:creationId xmlns:a16="http://schemas.microsoft.com/office/drawing/2014/main" id="{A945F115-22EA-452C-BEFF-B86EC6B0D0B2}"/>
              </a:ext>
            </a:extLst>
          </p:cNvPr>
          <p:cNvSpPr/>
          <p:nvPr userDrawn="1"/>
        </p:nvSpPr>
        <p:spPr>
          <a:xfrm>
            <a:off x="6677617" y="107999"/>
            <a:ext cx="5400000" cy="6635750"/>
          </a:xfrm>
          <a:prstGeom prst="rect">
            <a:avLst/>
          </a:prstGeom>
          <a:gradFill>
            <a:gsLst>
              <a:gs pos="0">
                <a:srgbClr val="BB95C2"/>
              </a:gs>
              <a:gs pos="100000">
                <a:srgbClr val="EC9AC7"/>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6" name="Group 15">
            <a:extLst>
              <a:ext uri="{FF2B5EF4-FFF2-40B4-BE49-F238E27FC236}">
                <a16:creationId xmlns:a16="http://schemas.microsoft.com/office/drawing/2014/main" id="{FCBD139D-0699-4BC5-B75A-A53F7BE6D9A6}"/>
              </a:ext>
            </a:extLst>
          </p:cNvPr>
          <p:cNvGrpSpPr/>
          <p:nvPr/>
        </p:nvGrpSpPr>
        <p:grpSpPr>
          <a:xfrm rot="4830719">
            <a:off x="6634200" y="724568"/>
            <a:ext cx="4776768" cy="4776768"/>
            <a:chOff x="2514599" y="1566862"/>
            <a:chExt cx="3810001" cy="3810001"/>
          </a:xfrm>
          <a:effectLst/>
          <a:scene3d>
            <a:camera prst="perspectiveHeroicExtremeLeftFacing"/>
            <a:lightRig rig="threePt" dir="t"/>
          </a:scene3d>
        </p:grpSpPr>
        <p:cxnSp>
          <p:nvCxnSpPr>
            <p:cNvPr id="20" name="Straight Connector 19">
              <a:extLst>
                <a:ext uri="{FF2B5EF4-FFF2-40B4-BE49-F238E27FC236}">
                  <a16:creationId xmlns:a16="http://schemas.microsoft.com/office/drawing/2014/main" id="{75EAAF49-5654-4DCE-84C0-E8336BC12BD4}"/>
                </a:ext>
              </a:extLst>
            </p:cNvPr>
            <p:cNvCxnSpPr/>
            <p:nvPr/>
          </p:nvCxnSpPr>
          <p:spPr>
            <a:xfrm>
              <a:off x="2514600" y="1566862"/>
              <a:ext cx="0" cy="3809998"/>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9401B41-6E13-4546-8AAC-2728F89FAF76}"/>
                </a:ext>
              </a:extLst>
            </p:cNvPr>
            <p:cNvCxnSpPr/>
            <p:nvPr/>
          </p:nvCxnSpPr>
          <p:spPr>
            <a:xfrm>
              <a:off x="2895600" y="1566862"/>
              <a:ext cx="0" cy="3809998"/>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7A76080-8F75-4B32-9114-880C87646FE2}"/>
                </a:ext>
              </a:extLst>
            </p:cNvPr>
            <p:cNvCxnSpPr/>
            <p:nvPr/>
          </p:nvCxnSpPr>
          <p:spPr>
            <a:xfrm>
              <a:off x="3276600" y="1566862"/>
              <a:ext cx="0" cy="3809998"/>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E2A1F8C-0406-4CB3-9869-26BA7E734D0F}"/>
                </a:ext>
              </a:extLst>
            </p:cNvPr>
            <p:cNvCxnSpPr/>
            <p:nvPr/>
          </p:nvCxnSpPr>
          <p:spPr>
            <a:xfrm>
              <a:off x="3657600" y="1566862"/>
              <a:ext cx="0" cy="3809998"/>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C78EEFE-6C2B-4D69-B0E3-B2BF76325172}"/>
                </a:ext>
              </a:extLst>
            </p:cNvPr>
            <p:cNvCxnSpPr/>
            <p:nvPr/>
          </p:nvCxnSpPr>
          <p:spPr>
            <a:xfrm>
              <a:off x="4038600" y="1566862"/>
              <a:ext cx="0" cy="3809998"/>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3325AD3-62C5-4A8B-872A-F165A03A1635}"/>
                </a:ext>
              </a:extLst>
            </p:cNvPr>
            <p:cNvCxnSpPr/>
            <p:nvPr/>
          </p:nvCxnSpPr>
          <p:spPr>
            <a:xfrm>
              <a:off x="4419600" y="1566862"/>
              <a:ext cx="0" cy="3809998"/>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493D3B8-5A11-4C86-B38B-627413AAB973}"/>
                </a:ext>
              </a:extLst>
            </p:cNvPr>
            <p:cNvCxnSpPr/>
            <p:nvPr/>
          </p:nvCxnSpPr>
          <p:spPr>
            <a:xfrm>
              <a:off x="4800600" y="1566862"/>
              <a:ext cx="0" cy="3809998"/>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1801A13-B692-41ED-AFEC-E95D85AE8016}"/>
                </a:ext>
              </a:extLst>
            </p:cNvPr>
            <p:cNvCxnSpPr/>
            <p:nvPr/>
          </p:nvCxnSpPr>
          <p:spPr>
            <a:xfrm>
              <a:off x="5181600" y="1566862"/>
              <a:ext cx="0" cy="3809998"/>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8895529-45F9-4DF2-926F-48ACB4710FB8}"/>
                </a:ext>
              </a:extLst>
            </p:cNvPr>
            <p:cNvCxnSpPr/>
            <p:nvPr/>
          </p:nvCxnSpPr>
          <p:spPr>
            <a:xfrm>
              <a:off x="5562600" y="1566862"/>
              <a:ext cx="0" cy="3809998"/>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97502D6-D65B-4CA1-90E3-765715D26AF6}"/>
                </a:ext>
              </a:extLst>
            </p:cNvPr>
            <p:cNvCxnSpPr/>
            <p:nvPr/>
          </p:nvCxnSpPr>
          <p:spPr>
            <a:xfrm>
              <a:off x="5943600" y="1566862"/>
              <a:ext cx="0" cy="3809998"/>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22FCDB9-11E7-4962-A63D-DBBBE2AFE5FB}"/>
                </a:ext>
              </a:extLst>
            </p:cNvPr>
            <p:cNvCxnSpPr/>
            <p:nvPr/>
          </p:nvCxnSpPr>
          <p:spPr>
            <a:xfrm>
              <a:off x="6324600" y="1566862"/>
              <a:ext cx="0" cy="3809998"/>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A5E4EA5-3CAD-4CBC-BDAA-2218A53D6A09}"/>
                </a:ext>
              </a:extLst>
            </p:cNvPr>
            <p:cNvCxnSpPr/>
            <p:nvPr/>
          </p:nvCxnSpPr>
          <p:spPr>
            <a:xfrm rot="5400000">
              <a:off x="4419598" y="-338136"/>
              <a:ext cx="0" cy="3809997"/>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B6971A7-8CB7-4298-84D5-AFC5ACB3E97C}"/>
                </a:ext>
              </a:extLst>
            </p:cNvPr>
            <p:cNvCxnSpPr/>
            <p:nvPr/>
          </p:nvCxnSpPr>
          <p:spPr>
            <a:xfrm rot="5400000">
              <a:off x="4419598" y="42864"/>
              <a:ext cx="0" cy="3809997"/>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D783FA-8529-4E60-926E-CD074AF08F80}"/>
                </a:ext>
              </a:extLst>
            </p:cNvPr>
            <p:cNvCxnSpPr/>
            <p:nvPr/>
          </p:nvCxnSpPr>
          <p:spPr>
            <a:xfrm rot="5400000">
              <a:off x="4419598" y="423864"/>
              <a:ext cx="0" cy="3809997"/>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EEAF4AE-F667-4B32-BA58-C301ED6E8E15}"/>
                </a:ext>
              </a:extLst>
            </p:cNvPr>
            <p:cNvCxnSpPr/>
            <p:nvPr/>
          </p:nvCxnSpPr>
          <p:spPr>
            <a:xfrm rot="5400000">
              <a:off x="4419598" y="804864"/>
              <a:ext cx="0" cy="3809997"/>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2B2D9C25-6081-4F9D-B4AC-59725F0DD9B3}"/>
                </a:ext>
              </a:extLst>
            </p:cNvPr>
            <p:cNvCxnSpPr/>
            <p:nvPr/>
          </p:nvCxnSpPr>
          <p:spPr>
            <a:xfrm rot="5400000">
              <a:off x="4419598" y="1185864"/>
              <a:ext cx="0" cy="3809997"/>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BF68F2-24DA-4128-9232-1F53DB96F072}"/>
                </a:ext>
              </a:extLst>
            </p:cNvPr>
            <p:cNvCxnSpPr/>
            <p:nvPr/>
          </p:nvCxnSpPr>
          <p:spPr>
            <a:xfrm rot="5400000">
              <a:off x="4419598" y="1566864"/>
              <a:ext cx="0" cy="3809997"/>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ECFB08D-85AF-471B-AD33-A0BBF6F266AC}"/>
                </a:ext>
              </a:extLst>
            </p:cNvPr>
            <p:cNvCxnSpPr/>
            <p:nvPr/>
          </p:nvCxnSpPr>
          <p:spPr>
            <a:xfrm rot="5400000">
              <a:off x="4419598" y="1947864"/>
              <a:ext cx="0" cy="3809997"/>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E44B948A-1F29-4324-953B-E0D09728B752}"/>
                </a:ext>
              </a:extLst>
            </p:cNvPr>
            <p:cNvCxnSpPr/>
            <p:nvPr/>
          </p:nvCxnSpPr>
          <p:spPr>
            <a:xfrm rot="5400000">
              <a:off x="4419598" y="2328864"/>
              <a:ext cx="0" cy="3809997"/>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92E399E-43AF-4109-9D48-54C8E19777B3}"/>
                </a:ext>
              </a:extLst>
            </p:cNvPr>
            <p:cNvCxnSpPr/>
            <p:nvPr/>
          </p:nvCxnSpPr>
          <p:spPr>
            <a:xfrm rot="5400000">
              <a:off x="4419598" y="2709864"/>
              <a:ext cx="0" cy="3809997"/>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B01A614-15A0-4C2E-AB23-5989288BDFA9}"/>
                </a:ext>
              </a:extLst>
            </p:cNvPr>
            <p:cNvCxnSpPr/>
            <p:nvPr/>
          </p:nvCxnSpPr>
          <p:spPr>
            <a:xfrm rot="5400000">
              <a:off x="4419598" y="3090864"/>
              <a:ext cx="0" cy="3809997"/>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B7CA8B13-21A9-4FD3-9002-18139B20E060}"/>
                </a:ext>
              </a:extLst>
            </p:cNvPr>
            <p:cNvCxnSpPr/>
            <p:nvPr/>
          </p:nvCxnSpPr>
          <p:spPr>
            <a:xfrm rot="5400000">
              <a:off x="4419598" y="3471864"/>
              <a:ext cx="0" cy="3809997"/>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7037617" y="2431804"/>
            <a:ext cx="4680000" cy="1994392"/>
          </a:xfrm>
          <a:noFill/>
        </p:spPr>
        <p:txBody>
          <a:bodyPr wrap="square" rtlCol="0">
            <a:spAutoFit/>
            <a:scene3d>
              <a:camera prst="perspectiveContrastingLeftFacing" fov="6300000">
                <a:rot lat="20400000" lon="1200000" rev="0"/>
              </a:camera>
              <a:lightRig rig="chilly" dir="t"/>
            </a:scene3d>
            <a:sp3d extrusionH="196850" contourW="25400" prstMaterial="dkEdge">
              <a:bevelT w="44450" h="38100" prst="coolSlant"/>
              <a:bevelB w="82550" h="38100" prst="coolSlant"/>
              <a:contourClr>
                <a:schemeClr val="accent1">
                  <a:lumMod val="20000"/>
                  <a:lumOff val="80000"/>
                </a:schemeClr>
              </a:contourClr>
            </a:sp3d>
          </a:bodyPr>
          <a:lstStyle>
            <a:lvl1pPr>
              <a:defRPr lang="en-ZA" sz="7200" b="1" spc="-600" dirty="0">
                <a:gradFill>
                  <a:gsLst>
                    <a:gs pos="29000">
                      <a:schemeClr val="accent2">
                        <a:lumMod val="50000"/>
                      </a:schemeClr>
                    </a:gs>
                    <a:gs pos="55000">
                      <a:srgbClr val="A9E0ED"/>
                    </a:gs>
                    <a:gs pos="55000">
                      <a:schemeClr val="accent1">
                        <a:lumMod val="60000"/>
                        <a:lumOff val="40000"/>
                      </a:schemeClr>
                    </a:gs>
                    <a:gs pos="76000">
                      <a:schemeClr val="bg1"/>
                    </a:gs>
                  </a:gsLst>
                  <a:lin ang="5400000" scaled="1"/>
                </a:gradFill>
                <a:effectLst>
                  <a:glow rad="152400">
                    <a:srgbClr val="BADEDA">
                      <a:alpha val="40000"/>
                    </a:srgbClr>
                  </a:glow>
                  <a:outerShdw blurRad="25400" dist="25400" dir="2400000" algn="tl" rotWithShape="0">
                    <a:srgbClr val="BADEDA"/>
                  </a:outerShdw>
                </a:effectLst>
                <a:latin typeface="+mj-lt"/>
                <a:ea typeface="Tahoma" panose="020B0604030504040204" pitchFamily="34" charset="0"/>
                <a:cs typeface="Arial" panose="020B0604020202020204" pitchFamily="34" charset="0"/>
              </a:defRPr>
            </a:lvl1pPr>
          </a:lstStyle>
          <a:p>
            <a:pPr marL="0" lvl="0"/>
            <a:r>
              <a:rPr lang="en-US" noProof="0"/>
              <a:t>EDIT  YOUR RETRO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7035922" y="5154839"/>
            <a:ext cx="4736077" cy="787411"/>
          </a:xfrm>
          <a:solidFill>
            <a:schemeClr val="tx1"/>
          </a:solidFill>
        </p:spPr>
        <p:txBody>
          <a:bodyPr lIns="180000" tIns="72000" rIns="180000" bIns="72000" anchor="ctr"/>
          <a:lstStyle>
            <a:lvl1pPr marL="0" indent="0" algn="ctr">
              <a:buFont typeface="Arial" panose="020B0604020202020204" pitchFamily="34" charset="0"/>
              <a:buNone/>
              <a:defRPr sz="1600">
                <a:solidFill>
                  <a:schemeClr val="bg1"/>
                </a:solidFill>
                <a:latin typeface="Courier New" panose="02070309020205020404" pitchFamily="49" charset="0"/>
                <a:cs typeface="Courier New" panose="02070309020205020404" pitchFamily="49"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42" name="Isosceles Triangle 41">
            <a:extLst>
              <a:ext uri="{FF2B5EF4-FFF2-40B4-BE49-F238E27FC236}">
                <a16:creationId xmlns:a16="http://schemas.microsoft.com/office/drawing/2014/main" id="{F4E64290-5ADA-4894-8496-DE46331C2910}"/>
              </a:ext>
            </a:extLst>
          </p:cNvPr>
          <p:cNvSpPr/>
          <p:nvPr userDrawn="1"/>
        </p:nvSpPr>
        <p:spPr>
          <a:xfrm rot="10800000">
            <a:off x="2803689" y="2040344"/>
            <a:ext cx="740512" cy="503107"/>
          </a:xfrm>
          <a:prstGeom prst="triangle">
            <a:avLst/>
          </a:prstGeom>
          <a:gradFill>
            <a:gsLst>
              <a:gs pos="0">
                <a:schemeClr val="accent2"/>
              </a:gs>
              <a:gs pos="100000">
                <a:schemeClr val="accent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3" name="Isosceles Triangle 42">
            <a:extLst>
              <a:ext uri="{FF2B5EF4-FFF2-40B4-BE49-F238E27FC236}">
                <a16:creationId xmlns:a16="http://schemas.microsoft.com/office/drawing/2014/main" id="{A3FE7ACA-32BB-4E3D-B271-8F185C3CD0EE}"/>
              </a:ext>
            </a:extLst>
          </p:cNvPr>
          <p:cNvSpPr/>
          <p:nvPr userDrawn="1"/>
        </p:nvSpPr>
        <p:spPr>
          <a:xfrm rot="10800000">
            <a:off x="2324207" y="2900399"/>
            <a:ext cx="1689239" cy="1147676"/>
          </a:xfrm>
          <a:prstGeom prst="triangle">
            <a:avLst/>
          </a:prstGeom>
          <a:gradFill>
            <a:gsLst>
              <a:gs pos="0">
                <a:schemeClr val="accent2"/>
              </a:gs>
              <a:gs pos="100000">
                <a:schemeClr val="accent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4" name="Isosceles Triangle 43">
            <a:extLst>
              <a:ext uri="{FF2B5EF4-FFF2-40B4-BE49-F238E27FC236}">
                <a16:creationId xmlns:a16="http://schemas.microsoft.com/office/drawing/2014/main" id="{22823DFC-317B-4932-ABC6-21D5B262D756}"/>
              </a:ext>
            </a:extLst>
          </p:cNvPr>
          <p:cNvSpPr/>
          <p:nvPr userDrawn="1"/>
        </p:nvSpPr>
        <p:spPr>
          <a:xfrm>
            <a:off x="3748124" y="4263551"/>
            <a:ext cx="545742" cy="370779"/>
          </a:xfrm>
          <a:prstGeom prst="triangle">
            <a:avLst/>
          </a:prstGeom>
          <a:gradFill>
            <a:gsLst>
              <a:gs pos="0">
                <a:schemeClr val="accent3"/>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334038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gital Product">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4081943" cy="432000"/>
          </a:xfrm>
        </p:spPr>
        <p:txBody>
          <a:bodyPr/>
          <a:lstStyle>
            <a:lvl1pPr>
              <a:defRPr>
                <a:solidFill>
                  <a:schemeClr val="tx1">
                    <a:lumMod val="75000"/>
                    <a:lumOff val="25000"/>
                  </a:schemeClr>
                </a:solidFill>
              </a:defRPr>
            </a:lvl1pPr>
          </a:lstStyle>
          <a:p>
            <a:r>
              <a:rPr lang="en-US" noProof="0"/>
              <a:t>Digital 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hasCustomPrompt="1"/>
          </p:nvPr>
        </p:nvSpPr>
        <p:spPr>
          <a:xfrm>
            <a:off x="432000" y="3802742"/>
            <a:ext cx="4114800" cy="2100507"/>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Footer Placeholder 6">
            <a:extLst>
              <a:ext uri="{FF2B5EF4-FFF2-40B4-BE49-F238E27FC236}">
                <a16:creationId xmlns:a16="http://schemas.microsoft.com/office/drawing/2014/main"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endParaRPr lang="en-US" noProof="0" dirty="0"/>
          </a:p>
        </p:txBody>
      </p:sp>
      <p:sp>
        <p:nvSpPr>
          <p:cNvPr id="8" name="Slide Number Placeholder 7">
            <a:extLst>
              <a:ext uri="{FF2B5EF4-FFF2-40B4-BE49-F238E27FC236}">
                <a16:creationId xmlns:a16="http://schemas.microsoft.com/office/drawing/2014/main"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9" name="Text Placeholder 11">
            <a:extLst>
              <a:ext uri="{FF2B5EF4-FFF2-40B4-BE49-F238E27FC236}">
                <a16:creationId xmlns:a16="http://schemas.microsoft.com/office/drawing/2014/main" id="{0C4CAB5A-998E-400A-8774-26E468D6C44E}"/>
              </a:ext>
            </a:extLst>
          </p:cNvPr>
          <p:cNvSpPr>
            <a:spLocks noGrp="1"/>
          </p:cNvSpPr>
          <p:nvPr>
            <p:ph type="body" sz="quarter" idx="14" hasCustomPrompt="1"/>
          </p:nvPr>
        </p:nvSpPr>
        <p:spPr>
          <a:xfrm>
            <a:off x="431999" y="2685143"/>
            <a:ext cx="4161313" cy="969166"/>
          </a:xfrm>
        </p:spPr>
        <p:txBody>
          <a:bodyPr anchor="b"/>
          <a:lstStyle>
            <a:lvl1pPr marL="0" indent="0" algn="l">
              <a:buNone/>
              <a:defRPr sz="3600">
                <a:solidFill>
                  <a:schemeClr val="tx1"/>
                </a:solidFill>
                <a:latin typeface="+mj-lt"/>
              </a:defRPr>
            </a:lvl1pPr>
          </a:lstStyle>
          <a:p>
            <a:pPr lvl="0"/>
            <a:r>
              <a:rPr lang="en-US" noProof="0"/>
              <a:t>Bullet Title</a:t>
            </a:r>
          </a:p>
        </p:txBody>
      </p:sp>
      <p:pic>
        <p:nvPicPr>
          <p:cNvPr id="11" name="Picture 10">
            <a:extLst>
              <a:ext uri="{FF2B5EF4-FFF2-40B4-BE49-F238E27FC236}">
                <a16:creationId xmlns:a16="http://schemas.microsoft.com/office/drawing/2014/main" id="{4FE1332C-B45E-4383-ABAB-796AE201F517}"/>
              </a:ext>
            </a:extLst>
          </p:cNvPr>
          <p:cNvPicPr>
            <a:picLocks noChangeAspect="1"/>
          </p:cNvPicPr>
          <p:nvPr userDrawn="1"/>
        </p:nvPicPr>
        <p:blipFill>
          <a:blip r:embed="rId2"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3080597" y="1406679"/>
            <a:ext cx="10472179" cy="3642738"/>
          </a:xfrm>
          <a:prstGeom prst="rect">
            <a:avLst/>
          </a:prstGeom>
        </p:spPr>
      </p:pic>
      <p:sp>
        <p:nvSpPr>
          <p:cNvPr id="12" name="Picture Placeholder 10">
            <a:extLst>
              <a:ext uri="{FF2B5EF4-FFF2-40B4-BE49-F238E27FC236}">
                <a16:creationId xmlns:a16="http://schemas.microsoft.com/office/drawing/2014/main" id="{B540C8B7-1228-4D04-949B-665F6739DDEC}"/>
              </a:ext>
            </a:extLst>
          </p:cNvPr>
          <p:cNvSpPr>
            <a:spLocks noGrp="1"/>
          </p:cNvSpPr>
          <p:nvPr>
            <p:ph type="pic" sz="quarter" idx="13" hasCustomPrompt="1"/>
          </p:nvPr>
        </p:nvSpPr>
        <p:spPr>
          <a:xfrm>
            <a:off x="5997194" y="1683960"/>
            <a:ext cx="4566412" cy="2549374"/>
          </a:xfrm>
          <a:solidFill>
            <a:schemeClr val="tx1">
              <a:lumMod val="75000"/>
              <a:lumOff val="25000"/>
            </a:schemeClr>
          </a:solidFill>
          <a:ln w="95250" cap="sq">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Insert or Drag and Drop your Screen Design here</a:t>
            </a:r>
          </a:p>
        </p:txBody>
      </p:sp>
    </p:spTree>
    <p:extLst>
      <p:ext uri="{BB962C8B-B14F-4D97-AF65-F5344CB8AC3E}">
        <p14:creationId xmlns:p14="http://schemas.microsoft.com/office/powerpoint/2010/main" val="3775074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Bullets Right">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endParaRPr lang="en-US" noProof="0" dirty="0"/>
          </a:p>
        </p:txBody>
      </p:sp>
      <p:sp>
        <p:nvSpPr>
          <p:cNvPr id="8" name="Slide Number Placeholder 7">
            <a:extLst>
              <a:ext uri="{FF2B5EF4-FFF2-40B4-BE49-F238E27FC236}">
                <a16:creationId xmlns:a16="http://schemas.microsoft.com/office/drawing/2014/main"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10" name="Content Placeholder 2">
            <a:extLst>
              <a:ext uri="{FF2B5EF4-FFF2-40B4-BE49-F238E27FC236}">
                <a16:creationId xmlns:a16="http://schemas.microsoft.com/office/drawing/2014/main" id="{48E3EAD4-15D7-432A-8B0A-DC2D111A2E56}"/>
              </a:ext>
            </a:extLst>
          </p:cNvPr>
          <p:cNvSpPr>
            <a:spLocks noGrp="1"/>
          </p:cNvSpPr>
          <p:nvPr>
            <p:ph idx="1" hasCustomPrompt="1"/>
          </p:nvPr>
        </p:nvSpPr>
        <p:spPr>
          <a:xfrm>
            <a:off x="6426400" y="4406820"/>
            <a:ext cx="1620000" cy="990680"/>
          </a:xfrm>
        </p:spPr>
        <p:txBody>
          <a:bodyPr/>
          <a:lstStyle>
            <a:lvl1pPr marL="0" indent="0" algn="ctr">
              <a:buNone/>
              <a:defRPr sz="1400">
                <a:solidFill>
                  <a:schemeClr val="tx1"/>
                </a:solidFill>
              </a:defRPr>
            </a:lvl1pPr>
            <a:lvl2pPr marL="266700" indent="0">
              <a:buFont typeface="Arial" panose="020B0604020202020204" pitchFamily="34" charset="0"/>
              <a:buNone/>
              <a:defRPr>
                <a:solidFill>
                  <a:schemeClr val="bg1">
                    <a:lumMod val="95000"/>
                  </a:schemeClr>
                </a:solidFill>
              </a:defRPr>
            </a:lvl2pPr>
            <a:lvl3pPr marL="542925" indent="0">
              <a:buNone/>
              <a:defRPr>
                <a:solidFill>
                  <a:schemeClr val="bg1">
                    <a:lumMod val="95000"/>
                  </a:schemeClr>
                </a:solidFill>
              </a:defRPr>
            </a:lvl3pPr>
            <a:lvl4pPr marL="809625" indent="0">
              <a:buNone/>
              <a:defRPr>
                <a:solidFill>
                  <a:schemeClr val="bg1">
                    <a:lumMod val="95000"/>
                  </a:schemeClr>
                </a:solidFill>
              </a:defRPr>
            </a:lvl4pPr>
            <a:lvl5pPr marL="1076325" indent="0">
              <a:buNone/>
              <a:defRPr>
                <a:solidFill>
                  <a:schemeClr val="bg1">
                    <a:lumMod val="95000"/>
                  </a:schemeClr>
                </a:solidFill>
              </a:defRPr>
            </a:lvl5pPr>
          </a:lstStyle>
          <a:p>
            <a:pPr lvl="0"/>
            <a:r>
              <a:rPr lang="en-US" noProof="0"/>
              <a:t>Bullet Description</a:t>
            </a:r>
          </a:p>
        </p:txBody>
      </p:sp>
      <p:sp>
        <p:nvSpPr>
          <p:cNvPr id="12" name="Text Placeholder 11">
            <a:extLst>
              <a:ext uri="{FF2B5EF4-FFF2-40B4-BE49-F238E27FC236}">
                <a16:creationId xmlns:a16="http://schemas.microsoft.com/office/drawing/2014/main" id="{61C6E612-85D9-4ADF-89D8-C2A8144E16AA}"/>
              </a:ext>
            </a:extLst>
          </p:cNvPr>
          <p:cNvSpPr>
            <a:spLocks noGrp="1"/>
          </p:cNvSpPr>
          <p:nvPr>
            <p:ph type="body" sz="quarter" idx="14" hasCustomPrompt="1"/>
          </p:nvPr>
        </p:nvSpPr>
        <p:spPr>
          <a:xfrm>
            <a:off x="6426200" y="3929741"/>
            <a:ext cx="1620000" cy="288000"/>
          </a:xfrm>
        </p:spPr>
        <p:txBody>
          <a:bodyPr/>
          <a:lstStyle>
            <a:lvl1pPr marL="0" indent="0" algn="ctr">
              <a:buNone/>
              <a:defRPr sz="2300">
                <a:solidFill>
                  <a:schemeClr val="tx1"/>
                </a:solidFill>
                <a:latin typeface="+mj-lt"/>
              </a:defRPr>
            </a:lvl1pPr>
          </a:lstStyle>
          <a:p>
            <a:pPr lvl="0"/>
            <a:r>
              <a:rPr lang="en-US" noProof="0"/>
              <a:t>Bullet Title</a:t>
            </a:r>
          </a:p>
        </p:txBody>
      </p:sp>
      <p:sp>
        <p:nvSpPr>
          <p:cNvPr id="13" name="Text Placeholder 13">
            <a:extLst>
              <a:ext uri="{FF2B5EF4-FFF2-40B4-BE49-F238E27FC236}">
                <a16:creationId xmlns:a16="http://schemas.microsoft.com/office/drawing/2014/main" id="{85BE1C74-5612-4143-A6A0-9ABB2C58E988}"/>
              </a:ext>
            </a:extLst>
          </p:cNvPr>
          <p:cNvSpPr>
            <a:spLocks noGrp="1"/>
          </p:cNvSpPr>
          <p:nvPr>
            <p:ph type="body" sz="quarter" idx="15" hasCustomPrompt="1"/>
          </p:nvPr>
        </p:nvSpPr>
        <p:spPr>
          <a:xfrm>
            <a:off x="8312022" y="3929741"/>
            <a:ext cx="1620000" cy="288000"/>
          </a:xfrm>
        </p:spPr>
        <p:txBody>
          <a:bodyPr/>
          <a:lstStyle>
            <a:lvl1pPr marL="0" indent="0" algn="ctr">
              <a:buNone/>
              <a:defRPr sz="2300">
                <a:solidFill>
                  <a:schemeClr val="tx1"/>
                </a:solidFill>
                <a:latin typeface="+mj-lt"/>
              </a:defRPr>
            </a:lvl1pPr>
          </a:lstStyle>
          <a:p>
            <a:pPr lvl="0"/>
            <a:r>
              <a:rPr lang="en-US" noProof="0"/>
              <a:t>Bullet Title</a:t>
            </a:r>
          </a:p>
        </p:txBody>
      </p:sp>
      <p:sp>
        <p:nvSpPr>
          <p:cNvPr id="14" name="Text Placeholder 15">
            <a:extLst>
              <a:ext uri="{FF2B5EF4-FFF2-40B4-BE49-F238E27FC236}">
                <a16:creationId xmlns:a16="http://schemas.microsoft.com/office/drawing/2014/main" id="{80C5C49B-CF68-4827-B4F9-A6DC6C558148}"/>
              </a:ext>
            </a:extLst>
          </p:cNvPr>
          <p:cNvSpPr>
            <a:spLocks noGrp="1"/>
          </p:cNvSpPr>
          <p:nvPr>
            <p:ph type="body" sz="quarter" idx="16" hasCustomPrompt="1"/>
          </p:nvPr>
        </p:nvSpPr>
        <p:spPr>
          <a:xfrm>
            <a:off x="8312172" y="4406820"/>
            <a:ext cx="1620000" cy="990680"/>
          </a:xfrm>
        </p:spPr>
        <p:txBody>
          <a:bodyPr/>
          <a:lstStyle>
            <a:lvl1pPr marL="0" indent="0" algn="ctr">
              <a:buNone/>
              <a:defRPr sz="1400">
                <a:solidFill>
                  <a:schemeClr val="tx1"/>
                </a:solidFill>
              </a:defRPr>
            </a:lvl1pPr>
          </a:lstStyle>
          <a:p>
            <a:pPr lvl="0"/>
            <a:r>
              <a:rPr lang="en-US" noProof="0"/>
              <a:t>Bullet Description</a:t>
            </a:r>
          </a:p>
        </p:txBody>
      </p:sp>
      <p:sp>
        <p:nvSpPr>
          <p:cNvPr id="15" name="Text Placeholder 17">
            <a:extLst>
              <a:ext uri="{FF2B5EF4-FFF2-40B4-BE49-F238E27FC236}">
                <a16:creationId xmlns:a16="http://schemas.microsoft.com/office/drawing/2014/main" id="{905B2A5F-2BE7-4B00-9E44-0DF572969F24}"/>
              </a:ext>
            </a:extLst>
          </p:cNvPr>
          <p:cNvSpPr>
            <a:spLocks noGrp="1"/>
          </p:cNvSpPr>
          <p:nvPr>
            <p:ph type="body" sz="quarter" idx="17" hasCustomPrompt="1"/>
          </p:nvPr>
        </p:nvSpPr>
        <p:spPr>
          <a:xfrm>
            <a:off x="10197843" y="3929741"/>
            <a:ext cx="1620000" cy="288000"/>
          </a:xfrm>
        </p:spPr>
        <p:txBody>
          <a:bodyPr/>
          <a:lstStyle>
            <a:lvl1pPr marL="0" indent="0" algn="ctr">
              <a:buNone/>
              <a:defRPr sz="2300">
                <a:solidFill>
                  <a:schemeClr val="tx1"/>
                </a:solidFill>
                <a:latin typeface="+mj-lt"/>
              </a:defRPr>
            </a:lvl1pPr>
          </a:lstStyle>
          <a:p>
            <a:pPr lvl="0"/>
            <a:r>
              <a:rPr lang="en-US" noProof="0"/>
              <a:t>Bullet Title</a:t>
            </a:r>
          </a:p>
        </p:txBody>
      </p:sp>
      <p:sp>
        <p:nvSpPr>
          <p:cNvPr id="16" name="Text Placeholder 19">
            <a:extLst>
              <a:ext uri="{FF2B5EF4-FFF2-40B4-BE49-F238E27FC236}">
                <a16:creationId xmlns:a16="http://schemas.microsoft.com/office/drawing/2014/main" id="{4F40F98E-725D-4417-9E38-1835C92B8242}"/>
              </a:ext>
            </a:extLst>
          </p:cNvPr>
          <p:cNvSpPr>
            <a:spLocks noGrp="1"/>
          </p:cNvSpPr>
          <p:nvPr>
            <p:ph type="body" sz="quarter" idx="18" hasCustomPrompt="1"/>
          </p:nvPr>
        </p:nvSpPr>
        <p:spPr>
          <a:xfrm>
            <a:off x="10197943" y="4406820"/>
            <a:ext cx="1620000" cy="990680"/>
          </a:xfrm>
        </p:spPr>
        <p:txBody>
          <a:bodyPr/>
          <a:lstStyle>
            <a:lvl1pPr marL="0" indent="0" algn="ctr">
              <a:buNone/>
              <a:defRPr sz="1400">
                <a:solidFill>
                  <a:schemeClr val="tx1"/>
                </a:solidFill>
              </a:defRPr>
            </a:lvl1pPr>
          </a:lstStyle>
          <a:p>
            <a:pPr lvl="0"/>
            <a:r>
              <a:rPr lang="en-US" noProof="0"/>
              <a:t>Bullet Description</a:t>
            </a:r>
          </a:p>
        </p:txBody>
      </p:sp>
      <p:sp>
        <p:nvSpPr>
          <p:cNvPr id="19" name="Title 4">
            <a:extLst>
              <a:ext uri="{FF2B5EF4-FFF2-40B4-BE49-F238E27FC236}">
                <a16:creationId xmlns:a16="http://schemas.microsoft.com/office/drawing/2014/main" id="{13631600-0FE7-4D52-A153-A9EA33654ED1}"/>
              </a:ext>
            </a:extLst>
          </p:cNvPr>
          <p:cNvSpPr>
            <a:spLocks noGrp="1"/>
          </p:cNvSpPr>
          <p:nvPr>
            <p:ph type="title"/>
          </p:nvPr>
        </p:nvSpPr>
        <p:spPr>
          <a:xfrm rot="16200000">
            <a:off x="-2110578" y="2326579"/>
            <a:ext cx="6083250" cy="1646095"/>
          </a:xfrm>
          <a:gradFill>
            <a:gsLst>
              <a:gs pos="0">
                <a:schemeClr val="accent5"/>
              </a:gs>
              <a:gs pos="100000">
                <a:schemeClr val="accent4"/>
              </a:gs>
            </a:gsLst>
            <a:lin ang="7800000" scaled="0"/>
          </a:gradFill>
        </p:spPr>
        <p:txBody>
          <a:bodyPr vert="horz" lIns="0" tIns="0" rIns="0" bIns="0" rtlCol="0" anchor="ctr">
            <a:noAutofit/>
          </a:bodyPr>
          <a:lstStyle>
            <a:lvl1pPr algn="ctr">
              <a:defRPr lang="en-ZA" cap="all" baseline="0">
                <a:solidFill>
                  <a:schemeClr val="tx1">
                    <a:lumMod val="85000"/>
                    <a:lumOff val="15000"/>
                  </a:schemeClr>
                </a:solidFill>
              </a:defRPr>
            </a:lvl1pPr>
          </a:lstStyle>
          <a:p>
            <a:pPr marL="0" lvl="0" algn="ctr"/>
            <a:r>
              <a:rPr lang="en-US" noProof="0"/>
              <a:t>Click to edit Master title style</a:t>
            </a:r>
          </a:p>
        </p:txBody>
      </p:sp>
      <p:sp>
        <p:nvSpPr>
          <p:cNvPr id="21" name="Picture Placeholder 4">
            <a:extLst>
              <a:ext uri="{FF2B5EF4-FFF2-40B4-BE49-F238E27FC236}">
                <a16:creationId xmlns:a16="http://schemas.microsoft.com/office/drawing/2014/main" id="{B58AA17C-4E0E-437C-AA5C-0F53016554C0}"/>
              </a:ext>
            </a:extLst>
          </p:cNvPr>
          <p:cNvSpPr>
            <a:spLocks noGrp="1"/>
          </p:cNvSpPr>
          <p:nvPr>
            <p:ph type="pic" sz="quarter" idx="12" hasCustomPrompt="1"/>
          </p:nvPr>
        </p:nvSpPr>
        <p:spPr>
          <a:xfrm>
            <a:off x="1754095" y="108000"/>
            <a:ext cx="4348305" cy="6083250"/>
          </a:xfrm>
          <a:solidFill>
            <a:schemeClr val="tx1">
              <a:lumMod val="75000"/>
              <a:lumOff val="25000"/>
            </a:schemeClr>
          </a:solidFill>
        </p:spPr>
        <p:txBody>
          <a:bodyPr anchor="ctr"/>
          <a:lstStyle>
            <a:lvl1pPr marL="0" indent="0" algn="ctr">
              <a:buNone/>
              <a:defRPr sz="1400" i="1">
                <a:solidFill>
                  <a:schemeClr val="bg1">
                    <a:lumMod val="95000"/>
                  </a:schemeClr>
                </a:solidFill>
                <a:latin typeface="Times New Roman" panose="02020603050405020304" pitchFamily="18" charset="0"/>
                <a:cs typeface="Times New Roman" panose="02020603050405020304" pitchFamily="18" charset="0"/>
              </a:defRPr>
            </a:lvl1pPr>
          </a:lstStyle>
          <a:p>
            <a:r>
              <a:rPr lang="en-US" noProof="0" dirty="0"/>
              <a:t>Insert or Drag and Drop Your Photo Here</a:t>
            </a:r>
          </a:p>
        </p:txBody>
      </p:sp>
      <p:sp>
        <p:nvSpPr>
          <p:cNvPr id="27" name="Picture Placeholder 5">
            <a:extLst>
              <a:ext uri="{FF2B5EF4-FFF2-40B4-BE49-F238E27FC236}">
                <a16:creationId xmlns:a16="http://schemas.microsoft.com/office/drawing/2014/main" id="{3F79E94D-F87A-284D-9D94-D287C58CA149}"/>
              </a:ext>
            </a:extLst>
          </p:cNvPr>
          <p:cNvSpPr>
            <a:spLocks noGrp="1"/>
          </p:cNvSpPr>
          <p:nvPr>
            <p:ph type="pic" sz="quarter" idx="24" hasCustomPrompt="1"/>
          </p:nvPr>
        </p:nvSpPr>
        <p:spPr>
          <a:xfrm>
            <a:off x="6925304" y="2589842"/>
            <a:ext cx="621792" cy="621792"/>
          </a:xfrm>
        </p:spPr>
        <p:txBody>
          <a:bodyPr anchor="ctr"/>
          <a:lstStyle>
            <a:lvl1pPr marL="0" indent="0" algn="ctr">
              <a:buFont typeface="Arial" panose="020B0604020202020204" pitchFamily="34" charset="0"/>
              <a:buNone/>
              <a:defRPr sz="1100">
                <a:solidFill>
                  <a:schemeClr val="bg1">
                    <a:lumMod val="95000"/>
                  </a:schemeClr>
                </a:solidFill>
              </a:defRPr>
            </a:lvl1pPr>
          </a:lstStyle>
          <a:p>
            <a:r>
              <a:rPr lang="en-US" noProof="0" dirty="0"/>
              <a:t>Insert Icon</a:t>
            </a:r>
          </a:p>
        </p:txBody>
      </p:sp>
      <p:sp>
        <p:nvSpPr>
          <p:cNvPr id="28" name="Picture Placeholder 29">
            <a:extLst>
              <a:ext uri="{FF2B5EF4-FFF2-40B4-BE49-F238E27FC236}">
                <a16:creationId xmlns:a16="http://schemas.microsoft.com/office/drawing/2014/main" id="{8561E154-ABC6-5F40-A529-C22D0B36156C}"/>
              </a:ext>
            </a:extLst>
          </p:cNvPr>
          <p:cNvSpPr>
            <a:spLocks noGrp="1"/>
          </p:cNvSpPr>
          <p:nvPr>
            <p:ph type="pic" sz="quarter" idx="25" hasCustomPrompt="1"/>
          </p:nvPr>
        </p:nvSpPr>
        <p:spPr>
          <a:xfrm>
            <a:off x="8811126" y="2589842"/>
            <a:ext cx="621792" cy="621792"/>
          </a:xfrm>
        </p:spPr>
        <p:txBody>
          <a:bodyPr anchor="ctr"/>
          <a:lstStyle>
            <a:lvl1pPr marL="0" indent="0" algn="ctr">
              <a:buFont typeface="Arial" panose="020B0604020202020204" pitchFamily="34" charset="0"/>
              <a:buNone/>
              <a:defRPr sz="1100">
                <a:solidFill>
                  <a:schemeClr val="bg1"/>
                </a:solidFill>
              </a:defRPr>
            </a:lvl1pPr>
          </a:lstStyle>
          <a:p>
            <a:r>
              <a:rPr lang="en-US" noProof="0" dirty="0"/>
              <a:t>Insert Icon</a:t>
            </a:r>
          </a:p>
        </p:txBody>
      </p:sp>
      <p:sp>
        <p:nvSpPr>
          <p:cNvPr id="29" name="Picture Placeholder 31">
            <a:extLst>
              <a:ext uri="{FF2B5EF4-FFF2-40B4-BE49-F238E27FC236}">
                <a16:creationId xmlns:a16="http://schemas.microsoft.com/office/drawing/2014/main" id="{DEF0E16E-6E58-B141-88A3-C4271032CC82}"/>
              </a:ext>
            </a:extLst>
          </p:cNvPr>
          <p:cNvSpPr>
            <a:spLocks noGrp="1"/>
          </p:cNvSpPr>
          <p:nvPr>
            <p:ph type="pic" sz="quarter" idx="26" hasCustomPrompt="1"/>
          </p:nvPr>
        </p:nvSpPr>
        <p:spPr>
          <a:xfrm>
            <a:off x="10696947" y="2589842"/>
            <a:ext cx="621792" cy="621792"/>
          </a:xfrm>
        </p:spPr>
        <p:txBody>
          <a:bodyPr anchor="ctr"/>
          <a:lstStyle>
            <a:lvl1pPr marL="0" indent="0" algn="ctr">
              <a:buFont typeface="Arial" panose="020B0604020202020204" pitchFamily="34" charset="0"/>
              <a:buNone/>
              <a:defRPr sz="1100">
                <a:solidFill>
                  <a:schemeClr val="bg1"/>
                </a:solidFill>
              </a:defRPr>
            </a:lvl1pPr>
          </a:lstStyle>
          <a:p>
            <a:r>
              <a:rPr lang="en-US" noProof="0" dirty="0"/>
              <a:t>Insert Icon</a:t>
            </a:r>
          </a:p>
        </p:txBody>
      </p:sp>
      <p:cxnSp>
        <p:nvCxnSpPr>
          <p:cNvPr id="17" name="Straight Connector 16">
            <a:extLst>
              <a:ext uri="{FF2B5EF4-FFF2-40B4-BE49-F238E27FC236}">
                <a16:creationId xmlns:a16="http://schemas.microsoft.com/office/drawing/2014/main" id="{F433BD65-76FA-4699-AB42-310BFFF3C302}"/>
              </a:ext>
              <a:ext uri="{C183D7F6-B498-43B3-948B-1728B52AA6E4}">
                <adec:decorative xmlns:adec="http://schemas.microsoft.com/office/drawing/2017/decorative" val="1"/>
              </a:ext>
            </a:extLst>
          </p:cNvPr>
          <p:cNvCxnSpPr>
            <a:cxnSpLocks/>
          </p:cNvCxnSpPr>
          <p:nvPr userDrawn="1"/>
        </p:nvCxnSpPr>
        <p:spPr>
          <a:xfrm flipV="1">
            <a:off x="8179111" y="2090738"/>
            <a:ext cx="0" cy="3014662"/>
          </a:xfrm>
          <a:prstGeom prst="line">
            <a:avLst/>
          </a:prstGeom>
          <a:ln>
            <a:solidFill>
              <a:srgbClr val="DFAACA"/>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5266935-E58D-4E6D-B2F5-9DF63E929057}"/>
              </a:ext>
              <a:ext uri="{C183D7F6-B498-43B3-948B-1728B52AA6E4}">
                <adec:decorative xmlns:adec="http://schemas.microsoft.com/office/drawing/2017/decorative" val="1"/>
              </a:ext>
            </a:extLst>
          </p:cNvPr>
          <p:cNvCxnSpPr>
            <a:cxnSpLocks/>
          </p:cNvCxnSpPr>
          <p:nvPr userDrawn="1"/>
        </p:nvCxnSpPr>
        <p:spPr>
          <a:xfrm flipV="1">
            <a:off x="10064933" y="2090738"/>
            <a:ext cx="0" cy="3014662"/>
          </a:xfrm>
          <a:prstGeom prst="line">
            <a:avLst/>
          </a:prstGeom>
          <a:ln>
            <a:solidFill>
              <a:srgbClr val="DFAAC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6479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with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88DD7-6DAF-436D-B04A-EBCCAA36917C}"/>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3" name="Text Placeholder 2">
            <a:extLst>
              <a:ext uri="{FF2B5EF4-FFF2-40B4-BE49-F238E27FC236}">
                <a16:creationId xmlns:a16="http://schemas.microsoft.com/office/drawing/2014/main" id="{9322B50D-6A7D-41C6-BA57-613BC231DF36}"/>
              </a:ext>
            </a:extLst>
          </p:cNvPr>
          <p:cNvSpPr>
            <a:spLocks noGrp="1"/>
          </p:cNvSpPr>
          <p:nvPr>
            <p:ph type="body" idx="1" hasCustomPrompt="1"/>
          </p:nvPr>
        </p:nvSpPr>
        <p:spPr>
          <a:xfrm>
            <a:off x="1518615" y="1467757"/>
            <a:ext cx="1082607" cy="1027122"/>
          </a:xfrm>
          <a:prstGeom prst="decagon">
            <a:avLst/>
          </a:prstGeom>
          <a:solidFill>
            <a:schemeClr val="accent1"/>
          </a:solidFill>
        </p:spPr>
        <p:txBody>
          <a:bodyPr anchor="ctr"/>
          <a:lstStyle>
            <a:lvl1pPr marL="0" indent="0" algn="ctr">
              <a:buNone/>
              <a:defRPr sz="3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1</a:t>
            </a:r>
          </a:p>
        </p:txBody>
      </p:sp>
      <p:sp>
        <p:nvSpPr>
          <p:cNvPr id="4" name="Content Placeholder 3">
            <a:extLst>
              <a:ext uri="{FF2B5EF4-FFF2-40B4-BE49-F238E27FC236}">
                <a16:creationId xmlns:a16="http://schemas.microsoft.com/office/drawing/2014/main" id="{9FD584DA-F775-47B8-A1D7-6556AD5FCBD2}"/>
              </a:ext>
            </a:extLst>
          </p:cNvPr>
          <p:cNvSpPr>
            <a:spLocks noGrp="1"/>
          </p:cNvSpPr>
          <p:nvPr>
            <p:ph sz="half" idx="2" hasCustomPrompt="1"/>
          </p:nvPr>
        </p:nvSpPr>
        <p:spPr>
          <a:xfrm>
            <a:off x="1518615" y="2666635"/>
            <a:ext cx="4111195" cy="2302412"/>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Footer Placeholder 9">
            <a:extLst>
              <a:ext uri="{FF2B5EF4-FFF2-40B4-BE49-F238E27FC236}">
                <a16:creationId xmlns:a16="http://schemas.microsoft.com/office/drawing/2014/main" id="{9337FD81-6DFD-43B7-A7D9-59E45ECDF39A}"/>
              </a:ext>
            </a:extLst>
          </p:cNvPr>
          <p:cNvSpPr>
            <a:spLocks noGrp="1"/>
          </p:cNvSpPr>
          <p:nvPr>
            <p:ph type="ftr" sz="quarter" idx="10"/>
          </p:nvPr>
        </p:nvSpPr>
        <p:spPr/>
        <p:txBody>
          <a:bodyPr/>
          <a:lstStyle>
            <a:lvl1pPr>
              <a:defRPr>
                <a:solidFill>
                  <a:schemeClr val="tx1">
                    <a:lumMod val="75000"/>
                    <a:lumOff val="25000"/>
                  </a:schemeClr>
                </a:solidFill>
              </a:defRPr>
            </a:lvl1pPr>
          </a:lstStyle>
          <a:p>
            <a:endParaRPr lang="en-US" noProof="0" dirty="0"/>
          </a:p>
        </p:txBody>
      </p:sp>
      <p:sp>
        <p:nvSpPr>
          <p:cNvPr id="11" name="Slide Number Placeholder 10">
            <a:extLst>
              <a:ext uri="{FF2B5EF4-FFF2-40B4-BE49-F238E27FC236}">
                <a16:creationId xmlns:a16="http://schemas.microsoft.com/office/drawing/2014/main" id="{F17B7460-0559-435A-9C2F-1B12BC6CE184}"/>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8" name="Text Placeholder 7">
            <a:extLst>
              <a:ext uri="{FF2B5EF4-FFF2-40B4-BE49-F238E27FC236}">
                <a16:creationId xmlns:a16="http://schemas.microsoft.com/office/drawing/2014/main" id="{DF0A5256-B267-47DA-858A-0F3867CB6139}"/>
              </a:ext>
            </a:extLst>
          </p:cNvPr>
          <p:cNvSpPr>
            <a:spLocks noGrp="1"/>
          </p:cNvSpPr>
          <p:nvPr>
            <p:ph type="body" sz="quarter" idx="12" hasCustomPrompt="1"/>
          </p:nvPr>
        </p:nvSpPr>
        <p:spPr>
          <a:xfrm>
            <a:off x="7660706" y="2666960"/>
            <a:ext cx="4111279" cy="230187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11">
            <a:extLst>
              <a:ext uri="{FF2B5EF4-FFF2-40B4-BE49-F238E27FC236}">
                <a16:creationId xmlns:a16="http://schemas.microsoft.com/office/drawing/2014/main" id="{78A963F8-6F6E-440E-B3B3-DDE13C083A36}"/>
              </a:ext>
            </a:extLst>
          </p:cNvPr>
          <p:cNvSpPr>
            <a:spLocks noGrp="1"/>
          </p:cNvSpPr>
          <p:nvPr>
            <p:ph type="body" sz="quarter" idx="13" hasCustomPrompt="1"/>
          </p:nvPr>
        </p:nvSpPr>
        <p:spPr>
          <a:xfrm>
            <a:off x="7660706" y="1469417"/>
            <a:ext cx="1082607" cy="1023627"/>
          </a:xfrm>
          <a:prstGeom prst="decagon">
            <a:avLst/>
          </a:prstGeom>
          <a:solidFill>
            <a:schemeClr val="accent3">
              <a:lumMod val="60000"/>
              <a:lumOff val="40000"/>
            </a:schemeClr>
          </a:solidFill>
        </p:spPr>
        <p:txBody>
          <a:bodyPr anchor="ctr"/>
          <a:lstStyle>
            <a:lvl1pPr marL="0" indent="0" algn="ctr">
              <a:buNone/>
              <a:defRPr sz="3600" b="1">
                <a:solidFill>
                  <a:schemeClr val="tx1"/>
                </a:solidFill>
              </a:defRPr>
            </a:lvl1pPr>
          </a:lstStyle>
          <a:p>
            <a:pPr lvl="0"/>
            <a:r>
              <a:rPr lang="en-US" noProof="0"/>
              <a:t>2</a:t>
            </a:r>
          </a:p>
        </p:txBody>
      </p:sp>
      <p:sp>
        <p:nvSpPr>
          <p:cNvPr id="6" name="Picture Placeholder 5">
            <a:extLst>
              <a:ext uri="{FF2B5EF4-FFF2-40B4-BE49-F238E27FC236}">
                <a16:creationId xmlns:a16="http://schemas.microsoft.com/office/drawing/2014/main" id="{58B05509-33BA-435B-8F65-9A195068AEBA}"/>
              </a:ext>
            </a:extLst>
          </p:cNvPr>
          <p:cNvSpPr>
            <a:spLocks noGrp="1"/>
          </p:cNvSpPr>
          <p:nvPr>
            <p:ph type="pic" sz="quarter" idx="14" hasCustomPrompt="1"/>
          </p:nvPr>
        </p:nvSpPr>
        <p:spPr>
          <a:xfrm>
            <a:off x="485411" y="1468438"/>
            <a:ext cx="1023938" cy="1022350"/>
          </a:xfrm>
        </p:spPr>
        <p:txBody>
          <a:bodyPr anchor="ctr"/>
          <a:lstStyle>
            <a:lvl1pPr marL="0" indent="0" algn="ctr">
              <a:buNone/>
              <a:defRPr/>
            </a:lvl1pPr>
          </a:lstStyle>
          <a:p>
            <a:r>
              <a:rPr lang="en-US" noProof="0" dirty="0"/>
              <a:t>Icon</a:t>
            </a:r>
          </a:p>
        </p:txBody>
      </p:sp>
      <p:sp>
        <p:nvSpPr>
          <p:cNvPr id="13" name="Picture Placeholder 5">
            <a:extLst>
              <a:ext uri="{FF2B5EF4-FFF2-40B4-BE49-F238E27FC236}">
                <a16:creationId xmlns:a16="http://schemas.microsoft.com/office/drawing/2014/main" id="{D9B95EA3-5DD4-430E-9A14-86FD28CB5211}"/>
              </a:ext>
            </a:extLst>
          </p:cNvPr>
          <p:cNvSpPr>
            <a:spLocks noGrp="1"/>
          </p:cNvSpPr>
          <p:nvPr>
            <p:ph type="pic" sz="quarter" idx="15" hasCustomPrompt="1"/>
          </p:nvPr>
        </p:nvSpPr>
        <p:spPr>
          <a:xfrm>
            <a:off x="6636768" y="1468438"/>
            <a:ext cx="1023938" cy="1022350"/>
          </a:xfrm>
        </p:spPr>
        <p:txBody>
          <a:bodyPr anchor="ctr"/>
          <a:lstStyle>
            <a:lvl1pPr marL="0" indent="0" algn="ctr">
              <a:buNone/>
              <a:defRPr/>
            </a:lvl1pPr>
          </a:lstStyle>
          <a:p>
            <a:r>
              <a:rPr lang="en-US" noProof="0" dirty="0"/>
              <a:t>Icon</a:t>
            </a:r>
          </a:p>
        </p:txBody>
      </p:sp>
      <p:cxnSp>
        <p:nvCxnSpPr>
          <p:cNvPr id="14" name="Straight Connector 13">
            <a:extLst>
              <a:ext uri="{FF2B5EF4-FFF2-40B4-BE49-F238E27FC236}">
                <a16:creationId xmlns:a16="http://schemas.microsoft.com/office/drawing/2014/main" id="{FE4858EE-D2E3-4944-8356-8E309A985653}"/>
              </a:ext>
              <a:ext uri="{C183D7F6-B498-43B3-948B-1728B52AA6E4}">
                <adec:decorative xmlns:adec="http://schemas.microsoft.com/office/drawing/2017/decorative" val="1"/>
              </a:ext>
            </a:extLst>
          </p:cNvPr>
          <p:cNvCxnSpPr>
            <a:cxnSpLocks/>
          </p:cNvCxnSpPr>
          <p:nvPr userDrawn="1"/>
        </p:nvCxnSpPr>
        <p:spPr>
          <a:xfrm flipV="1">
            <a:off x="6154997" y="2666635"/>
            <a:ext cx="0" cy="2232602"/>
          </a:xfrm>
          <a:prstGeom prst="line">
            <a:avLst/>
          </a:prstGeom>
          <a:ln>
            <a:solidFill>
              <a:srgbClr val="DFAAC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90986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Market Opportunit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6" name="Footer Placeholder 5">
            <a:extLst>
              <a:ext uri="{FF2B5EF4-FFF2-40B4-BE49-F238E27FC236}">
                <a16:creationId xmlns:a16="http://schemas.microsoft.com/office/drawing/2014/main"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endParaRPr lang="en-US" noProof="0" dirty="0"/>
          </a:p>
        </p:txBody>
      </p:sp>
      <p:sp>
        <p:nvSpPr>
          <p:cNvPr id="7" name="Slide Number Placeholder 6">
            <a:extLst>
              <a:ext uri="{FF2B5EF4-FFF2-40B4-BE49-F238E27FC236}">
                <a16:creationId xmlns:a16="http://schemas.microsoft.com/office/drawing/2014/main" id="{BB4446C0-A637-4726-88A6-815A6AB63B96}"/>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5" name="Text Placeholder 3">
            <a:extLst>
              <a:ext uri="{FF2B5EF4-FFF2-40B4-BE49-F238E27FC236}">
                <a16:creationId xmlns:a16="http://schemas.microsoft.com/office/drawing/2014/main" id="{ABA04ABC-15A3-4748-A1A6-6849B933FB14}"/>
              </a:ext>
            </a:extLst>
          </p:cNvPr>
          <p:cNvSpPr>
            <a:spLocks noGrp="1"/>
          </p:cNvSpPr>
          <p:nvPr>
            <p:ph type="body" sz="quarter" idx="27" hasCustomPrompt="1"/>
          </p:nvPr>
        </p:nvSpPr>
        <p:spPr>
          <a:xfrm>
            <a:off x="890706" y="1379786"/>
            <a:ext cx="4348065" cy="4348065"/>
          </a:xfrm>
          <a:prstGeom prst="octagon">
            <a:avLst/>
          </a:prstGeom>
          <a:solidFill>
            <a:schemeClr val="accent2">
              <a:alpha val="50000"/>
            </a:schemeClr>
          </a:solidFill>
          <a:ln>
            <a:noFill/>
          </a:ln>
        </p:spPr>
        <p:txBody>
          <a:bodyPr anchor="ctr"/>
          <a:lstStyle>
            <a:lvl1pPr marL="0" indent="0" algn="ctr">
              <a:buNone/>
              <a:defRPr sz="1800">
                <a:solidFill>
                  <a:schemeClr val="tx1"/>
                </a:solidFill>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Section Header</a:t>
            </a:r>
          </a:p>
        </p:txBody>
      </p:sp>
      <p:sp>
        <p:nvSpPr>
          <p:cNvPr id="8" name="Text Placeholder 9">
            <a:extLst>
              <a:ext uri="{FF2B5EF4-FFF2-40B4-BE49-F238E27FC236}">
                <a16:creationId xmlns:a16="http://schemas.microsoft.com/office/drawing/2014/main" id="{87739F32-28DE-4715-9505-ACC607338240}"/>
              </a:ext>
            </a:extLst>
          </p:cNvPr>
          <p:cNvSpPr>
            <a:spLocks noGrp="1"/>
          </p:cNvSpPr>
          <p:nvPr>
            <p:ph type="body" sz="quarter" idx="28" hasCustomPrompt="1"/>
          </p:nvPr>
        </p:nvSpPr>
        <p:spPr>
          <a:xfrm>
            <a:off x="4739330" y="1554523"/>
            <a:ext cx="3998591" cy="3998591"/>
          </a:xfrm>
          <a:prstGeom prst="decagon">
            <a:avLst/>
          </a:prstGeom>
          <a:solidFill>
            <a:schemeClr val="accent3">
              <a:alpha val="50000"/>
            </a:schemeClr>
          </a:solidFill>
          <a:ln>
            <a:noFill/>
          </a:ln>
        </p:spPr>
        <p:txBody>
          <a:bodyPr vert="horz" lIns="0" tIns="0" rIns="0" bIns="0" rtlCol="0" anchor="ctr">
            <a:noAutofit/>
          </a:bodyPr>
          <a:lstStyle>
            <a:lvl1pPr marL="0" indent="0" algn="ctr">
              <a:buNone/>
              <a:defRPr lang="en-ZA" sz="1800" dirty="0">
                <a:solidFill>
                  <a:schemeClr val="tx1"/>
                </a:solidFill>
              </a:defRPr>
            </a:lvl1pPr>
          </a:lstStyle>
          <a:p>
            <a:pPr marL="266700" lvl="0" indent="-266700" algn="ctr"/>
            <a:r>
              <a:rPr lang="en-US" noProof="0"/>
              <a:t>Section Header</a:t>
            </a:r>
          </a:p>
        </p:txBody>
      </p:sp>
      <p:sp>
        <p:nvSpPr>
          <p:cNvPr id="9" name="Text Placeholder 9">
            <a:extLst>
              <a:ext uri="{FF2B5EF4-FFF2-40B4-BE49-F238E27FC236}">
                <a16:creationId xmlns:a16="http://schemas.microsoft.com/office/drawing/2014/main" id="{B1E535C8-6C65-455F-8301-E535F6CD0F80}"/>
              </a:ext>
            </a:extLst>
          </p:cNvPr>
          <p:cNvSpPr>
            <a:spLocks noGrp="1"/>
          </p:cNvSpPr>
          <p:nvPr>
            <p:ph type="body" sz="quarter" idx="29" hasCustomPrompt="1"/>
          </p:nvPr>
        </p:nvSpPr>
        <p:spPr>
          <a:xfrm>
            <a:off x="8238481" y="1993699"/>
            <a:ext cx="3120238" cy="3120238"/>
          </a:xfrm>
          <a:prstGeom prst="ellipse">
            <a:avLst/>
          </a:prstGeom>
          <a:solidFill>
            <a:schemeClr val="accent4">
              <a:alpha val="60000"/>
            </a:schemeClr>
          </a:solidFill>
          <a:ln>
            <a:noFill/>
          </a:ln>
        </p:spPr>
        <p:txBody>
          <a:bodyPr vert="horz" lIns="0" tIns="0" rIns="0" bIns="0" rtlCol="0" anchor="ctr">
            <a:noAutofit/>
          </a:bodyPr>
          <a:lstStyle>
            <a:lvl1pPr marL="0" indent="0" algn="ctr">
              <a:buNone/>
              <a:defRPr lang="en-ZA" sz="1800" dirty="0">
                <a:solidFill>
                  <a:schemeClr val="tx1"/>
                </a:solidFill>
              </a:defRPr>
            </a:lvl1pPr>
          </a:lstStyle>
          <a:p>
            <a:pPr marL="266700" lvl="0" indent="-266700" algn="ctr"/>
            <a:r>
              <a:rPr lang="en-US" noProof="0"/>
              <a:t>Section Header</a:t>
            </a:r>
          </a:p>
        </p:txBody>
      </p:sp>
      <p:sp>
        <p:nvSpPr>
          <p:cNvPr id="10" name="Text Placeholder 3">
            <a:extLst>
              <a:ext uri="{FF2B5EF4-FFF2-40B4-BE49-F238E27FC236}">
                <a16:creationId xmlns:a16="http://schemas.microsoft.com/office/drawing/2014/main" id="{E6677C16-9B83-4AD8-A790-C32F8EF4A3C0}"/>
              </a:ext>
            </a:extLst>
          </p:cNvPr>
          <p:cNvSpPr>
            <a:spLocks noGrp="1"/>
          </p:cNvSpPr>
          <p:nvPr>
            <p:ph type="body" sz="quarter" idx="30" hasCustomPrompt="1"/>
          </p:nvPr>
        </p:nvSpPr>
        <p:spPr>
          <a:xfrm>
            <a:off x="1658929" y="1992324"/>
            <a:ext cx="2811618" cy="1440000"/>
          </a:xfrm>
          <a:prstGeom prst="rect">
            <a:avLst/>
          </a:prstGeom>
          <a:noFill/>
          <a:ln>
            <a:noFill/>
          </a:ln>
        </p:spPr>
        <p:txBody>
          <a:bodyPr anchor="b"/>
          <a:lstStyle>
            <a:lvl1pPr marL="0" indent="0" algn="ctr">
              <a:spcBef>
                <a:spcPts val="0"/>
              </a:spcBef>
              <a:spcAft>
                <a:spcPts val="0"/>
              </a:spcAft>
              <a:buNone/>
              <a:defRPr sz="6600">
                <a:solidFill>
                  <a:schemeClr val="tx1"/>
                </a:solidFill>
                <a:latin typeface="+mj-lt"/>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1</a:t>
            </a:r>
          </a:p>
        </p:txBody>
      </p:sp>
      <p:sp>
        <p:nvSpPr>
          <p:cNvPr id="11" name="Text Placeholder 9">
            <a:extLst>
              <a:ext uri="{FF2B5EF4-FFF2-40B4-BE49-F238E27FC236}">
                <a16:creationId xmlns:a16="http://schemas.microsoft.com/office/drawing/2014/main" id="{5D7A7B95-CA51-45F4-B99D-B864CB3718B3}"/>
              </a:ext>
            </a:extLst>
          </p:cNvPr>
          <p:cNvSpPr>
            <a:spLocks noGrp="1"/>
          </p:cNvSpPr>
          <p:nvPr>
            <p:ph type="body" sz="quarter" idx="31" hasCustomPrompt="1"/>
          </p:nvPr>
        </p:nvSpPr>
        <p:spPr>
          <a:xfrm>
            <a:off x="5332816" y="1992324"/>
            <a:ext cx="2811618" cy="1440000"/>
          </a:xfrm>
          <a:prstGeom prst="rect">
            <a:avLst/>
          </a:prstGeom>
          <a:noFill/>
          <a:ln>
            <a:noFill/>
          </a:ln>
        </p:spPr>
        <p:txBody>
          <a:bodyPr vert="horz" lIns="0" tIns="0" rIns="0" bIns="0" rtlCol="0" anchor="b">
            <a:noAutofit/>
          </a:bodyPr>
          <a:lstStyle>
            <a:lvl1pPr marL="0" indent="0" algn="ctr">
              <a:spcBef>
                <a:spcPts val="0"/>
              </a:spcBef>
              <a:spcAft>
                <a:spcPts val="0"/>
              </a:spcAft>
              <a:buNone/>
              <a:defRPr lang="en-ZA" sz="6600" dirty="0">
                <a:solidFill>
                  <a:schemeClr val="tx1"/>
                </a:solidFill>
                <a:latin typeface="+mj-lt"/>
              </a:defRPr>
            </a:lvl1pPr>
          </a:lstStyle>
          <a:p>
            <a:pPr marL="266700" lvl="0" indent="-266700" algn="ctr"/>
            <a:r>
              <a:rPr lang="en-US" noProof="0"/>
              <a:t>2</a:t>
            </a:r>
          </a:p>
        </p:txBody>
      </p:sp>
      <p:sp>
        <p:nvSpPr>
          <p:cNvPr id="12" name="Text Placeholder 9">
            <a:extLst>
              <a:ext uri="{FF2B5EF4-FFF2-40B4-BE49-F238E27FC236}">
                <a16:creationId xmlns:a16="http://schemas.microsoft.com/office/drawing/2014/main" id="{28096F6D-739C-4821-A308-43A39B242C28}"/>
              </a:ext>
            </a:extLst>
          </p:cNvPr>
          <p:cNvSpPr>
            <a:spLocks noGrp="1"/>
          </p:cNvSpPr>
          <p:nvPr>
            <p:ph type="body" sz="quarter" idx="32" hasCustomPrompt="1"/>
          </p:nvPr>
        </p:nvSpPr>
        <p:spPr>
          <a:xfrm>
            <a:off x="8547101" y="1992324"/>
            <a:ext cx="2597043" cy="1440000"/>
          </a:xfrm>
          <a:prstGeom prst="rect">
            <a:avLst/>
          </a:prstGeom>
          <a:noFill/>
          <a:ln>
            <a:noFill/>
          </a:ln>
        </p:spPr>
        <p:txBody>
          <a:bodyPr vert="horz" lIns="0" tIns="0" rIns="0" bIns="0" rtlCol="0" anchor="b">
            <a:noAutofit/>
          </a:bodyPr>
          <a:lstStyle>
            <a:lvl1pPr marL="0" indent="0" algn="ctr">
              <a:spcBef>
                <a:spcPts val="0"/>
              </a:spcBef>
              <a:spcAft>
                <a:spcPts val="0"/>
              </a:spcAft>
              <a:buNone/>
              <a:defRPr lang="en-ZA" sz="6600" dirty="0">
                <a:solidFill>
                  <a:schemeClr val="tx1"/>
                </a:solidFill>
                <a:latin typeface="+mj-lt"/>
              </a:defRPr>
            </a:lvl1pPr>
          </a:lstStyle>
          <a:p>
            <a:pPr marL="266700" lvl="0" indent="-266700" algn="ctr"/>
            <a:r>
              <a:rPr lang="en-US" noProof="0"/>
              <a:t>3</a:t>
            </a:r>
          </a:p>
        </p:txBody>
      </p:sp>
      <p:sp>
        <p:nvSpPr>
          <p:cNvPr id="13" name="Content Placeholder 3">
            <a:extLst>
              <a:ext uri="{FF2B5EF4-FFF2-40B4-BE49-F238E27FC236}">
                <a16:creationId xmlns:a16="http://schemas.microsoft.com/office/drawing/2014/main" id="{80784B8F-C398-4ADB-BABC-B32AF5737B5F}"/>
              </a:ext>
            </a:extLst>
          </p:cNvPr>
          <p:cNvSpPr>
            <a:spLocks noGrp="1"/>
          </p:cNvSpPr>
          <p:nvPr>
            <p:ph sz="half" idx="2" hasCustomPrompt="1"/>
          </p:nvPr>
        </p:nvSpPr>
        <p:spPr>
          <a:xfrm>
            <a:off x="2074738" y="4029969"/>
            <a:ext cx="1980000" cy="720000"/>
          </a:xfrm>
          <a:ln>
            <a:noFill/>
          </a:ln>
        </p:spPr>
        <p:txBody>
          <a:bodyPr/>
          <a:lstStyle>
            <a:lvl1pPr marL="0" indent="0" algn="ctr">
              <a:buFont typeface="Arial" panose="020B0604020202020204" pitchFamily="34" charset="0"/>
              <a:buNone/>
              <a:defRPr sz="1400">
                <a:solidFill>
                  <a:schemeClr val="tx1"/>
                </a:solidFill>
              </a:defRPr>
            </a:lvl1pPr>
          </a:lstStyle>
          <a:p>
            <a:pPr lvl="0"/>
            <a:r>
              <a:rPr lang="en-US" noProof="0"/>
              <a:t>Section Description</a:t>
            </a:r>
          </a:p>
        </p:txBody>
      </p:sp>
      <p:sp>
        <p:nvSpPr>
          <p:cNvPr id="14" name="Text Placeholder 5">
            <a:extLst>
              <a:ext uri="{FF2B5EF4-FFF2-40B4-BE49-F238E27FC236}">
                <a16:creationId xmlns:a16="http://schemas.microsoft.com/office/drawing/2014/main" id="{093BA793-88F0-4EAB-B659-DFEAA89AF580}"/>
              </a:ext>
            </a:extLst>
          </p:cNvPr>
          <p:cNvSpPr>
            <a:spLocks noGrp="1"/>
          </p:cNvSpPr>
          <p:nvPr>
            <p:ph type="body" sz="quarter" idx="12" hasCustomPrompt="1"/>
          </p:nvPr>
        </p:nvSpPr>
        <p:spPr>
          <a:xfrm>
            <a:off x="5748625" y="4029969"/>
            <a:ext cx="1980000" cy="720000"/>
          </a:xfrm>
          <a:ln>
            <a:noFill/>
          </a:ln>
        </p:spPr>
        <p:txBody>
          <a:bodyPr/>
          <a:lstStyle>
            <a:lvl1pPr marL="0" indent="0" algn="ctr">
              <a:buFont typeface="Arial" panose="020B0604020202020204" pitchFamily="34" charset="0"/>
              <a:buNone/>
              <a:defRPr sz="1400">
                <a:solidFill>
                  <a:schemeClr val="tx1"/>
                </a:solidFill>
              </a:defRPr>
            </a:lvl1pPr>
          </a:lstStyle>
          <a:p>
            <a:pPr lvl="0"/>
            <a:r>
              <a:rPr lang="en-US" noProof="0"/>
              <a:t>Section Description</a:t>
            </a:r>
          </a:p>
        </p:txBody>
      </p:sp>
      <p:sp>
        <p:nvSpPr>
          <p:cNvPr id="15" name="Text Placeholder 9">
            <a:extLst>
              <a:ext uri="{FF2B5EF4-FFF2-40B4-BE49-F238E27FC236}">
                <a16:creationId xmlns:a16="http://schemas.microsoft.com/office/drawing/2014/main" id="{0EA13DBD-6DDE-44C3-8FCD-1AFEEBCDB697}"/>
              </a:ext>
            </a:extLst>
          </p:cNvPr>
          <p:cNvSpPr>
            <a:spLocks noGrp="1"/>
          </p:cNvSpPr>
          <p:nvPr>
            <p:ph type="body" sz="quarter" idx="13" hasCustomPrompt="1"/>
          </p:nvPr>
        </p:nvSpPr>
        <p:spPr>
          <a:xfrm>
            <a:off x="8808600" y="4029969"/>
            <a:ext cx="1980000" cy="720000"/>
          </a:xfrm>
          <a:ln>
            <a:noFill/>
          </a:ln>
        </p:spPr>
        <p:txBody>
          <a:bodyPr/>
          <a:lstStyle>
            <a:lvl1pPr marL="0" indent="0" algn="ctr">
              <a:buFont typeface="Arial" panose="020B0604020202020204" pitchFamily="34" charset="0"/>
              <a:buNone/>
              <a:defRPr sz="1400">
                <a:solidFill>
                  <a:schemeClr val="tx1"/>
                </a:solidFill>
              </a:defRPr>
            </a:lvl1pPr>
          </a:lstStyle>
          <a:p>
            <a:pPr lvl="0"/>
            <a:r>
              <a:rPr lang="en-US" noProof="0"/>
              <a:t>Section Description</a:t>
            </a:r>
          </a:p>
        </p:txBody>
      </p:sp>
      <p:sp>
        <p:nvSpPr>
          <p:cNvPr id="16" name="Text Placeholder 5">
            <a:extLst>
              <a:ext uri="{FF2B5EF4-FFF2-40B4-BE49-F238E27FC236}">
                <a16:creationId xmlns:a16="http://schemas.microsoft.com/office/drawing/2014/main" id="{80BFD98B-BBFC-4DCD-9634-51B0224874CD}"/>
              </a:ext>
            </a:extLst>
          </p:cNvPr>
          <p:cNvSpPr>
            <a:spLocks noGrp="1"/>
          </p:cNvSpPr>
          <p:nvPr>
            <p:ph type="body" sz="quarter" idx="33"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17" name="Isosceles Triangle 16" descr="Decorative Triangle">
            <a:extLst>
              <a:ext uri="{FF2B5EF4-FFF2-40B4-BE49-F238E27FC236}">
                <a16:creationId xmlns:a16="http://schemas.microsoft.com/office/drawing/2014/main" id="{554CFF06-D3FB-4428-8388-94C47717BADA}"/>
              </a:ext>
            </a:extLst>
          </p:cNvPr>
          <p:cNvSpPr/>
          <p:nvPr userDrawn="1"/>
        </p:nvSpPr>
        <p:spPr>
          <a:xfrm rot="10800000">
            <a:off x="9078735" y="1554524"/>
            <a:ext cx="1396065" cy="948493"/>
          </a:xfrm>
          <a:prstGeom prst="triangle">
            <a:avLst/>
          </a:prstGeom>
          <a:gradFill>
            <a:gsLst>
              <a:gs pos="0">
                <a:schemeClr val="accent2"/>
              </a:gs>
              <a:gs pos="100000">
                <a:schemeClr val="accent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Isosceles Triangle 17" descr="Decorative Triangle">
            <a:extLst>
              <a:ext uri="{FF2B5EF4-FFF2-40B4-BE49-F238E27FC236}">
                <a16:creationId xmlns:a16="http://schemas.microsoft.com/office/drawing/2014/main" id="{31AC1D4A-7DB3-4D83-89C2-16E680FFCA92}"/>
              </a:ext>
            </a:extLst>
          </p:cNvPr>
          <p:cNvSpPr/>
          <p:nvPr userDrawn="1"/>
        </p:nvSpPr>
        <p:spPr>
          <a:xfrm>
            <a:off x="9503896" y="5182335"/>
            <a:ext cx="545742" cy="370779"/>
          </a:xfrm>
          <a:prstGeom prst="triangle">
            <a:avLst/>
          </a:prstGeom>
          <a:gradFill>
            <a:gsLst>
              <a:gs pos="0">
                <a:schemeClr val="accent3"/>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24057893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etition">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98238081-ACA8-444B-827D-A9FB57FEAD9B}"/>
              </a:ext>
            </a:extLst>
          </p:cNvPr>
          <p:cNvCxnSpPr>
            <a:cxnSpLocks/>
          </p:cNvCxnSpPr>
          <p:nvPr userDrawn="1"/>
        </p:nvCxnSpPr>
        <p:spPr>
          <a:xfrm>
            <a:off x="6096000" y="1295875"/>
            <a:ext cx="0" cy="4415120"/>
          </a:xfrm>
          <a:prstGeom prst="line">
            <a:avLst/>
          </a:prstGeom>
          <a:ln>
            <a:solidFill>
              <a:schemeClr val="bg1">
                <a:lumMod val="8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DDFE2BB-EBBF-4A8F-8E01-A85443D03FBE}"/>
              </a:ext>
            </a:extLst>
          </p:cNvPr>
          <p:cNvCxnSpPr>
            <a:cxnSpLocks/>
          </p:cNvCxnSpPr>
          <p:nvPr userDrawn="1"/>
        </p:nvCxnSpPr>
        <p:spPr>
          <a:xfrm flipH="1">
            <a:off x="432000" y="3452634"/>
            <a:ext cx="11340000" cy="0"/>
          </a:xfrm>
          <a:prstGeom prst="line">
            <a:avLst/>
          </a:prstGeom>
          <a:ln>
            <a:solidFill>
              <a:schemeClr val="bg1">
                <a:lumMod val="8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6" name="Footer Placeholder 5">
            <a:extLst>
              <a:ext uri="{FF2B5EF4-FFF2-40B4-BE49-F238E27FC236}">
                <a16:creationId xmlns:a16="http://schemas.microsoft.com/office/drawing/2014/main"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endParaRPr lang="en-US" noProof="0" dirty="0"/>
          </a:p>
        </p:txBody>
      </p:sp>
      <p:sp>
        <p:nvSpPr>
          <p:cNvPr id="7" name="Slide Number Placeholder 6">
            <a:extLst>
              <a:ext uri="{FF2B5EF4-FFF2-40B4-BE49-F238E27FC236}">
                <a16:creationId xmlns:a16="http://schemas.microsoft.com/office/drawing/2014/main" id="{BB4446C0-A637-4726-88A6-815A6AB63B96}"/>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19" name="Text Placeholder 5">
            <a:extLst>
              <a:ext uri="{FF2B5EF4-FFF2-40B4-BE49-F238E27FC236}">
                <a16:creationId xmlns:a16="http://schemas.microsoft.com/office/drawing/2014/main" id="{C2C8A65D-5CCB-4B95-86C5-5840C530EC85}"/>
              </a:ext>
            </a:extLst>
          </p:cNvPr>
          <p:cNvSpPr>
            <a:spLocks noGrp="1"/>
          </p:cNvSpPr>
          <p:nvPr>
            <p:ph type="body" sz="quarter" idx="12" hasCustomPrompt="1"/>
          </p:nvPr>
        </p:nvSpPr>
        <p:spPr>
          <a:xfrm>
            <a:off x="5112000" y="951013"/>
            <a:ext cx="1980000" cy="252000"/>
          </a:xfrm>
        </p:spPr>
        <p:txBody>
          <a:bodyPr/>
          <a:lstStyle>
            <a:lvl1pPr marL="0" indent="0" algn="ctr">
              <a:buFont typeface="Arial" panose="020B0604020202020204" pitchFamily="34" charset="0"/>
              <a:buNone/>
              <a:defRPr sz="1400">
                <a:solidFill>
                  <a:schemeClr val="tx1">
                    <a:lumMod val="75000"/>
                    <a:lumOff val="25000"/>
                  </a:schemeClr>
                </a:solidFill>
              </a:defRPr>
            </a:lvl1pPr>
          </a:lstStyle>
          <a:p>
            <a:pPr lvl="0"/>
            <a:r>
              <a:rPr lang="en-US" noProof="0"/>
              <a:t>Quadrant Title</a:t>
            </a:r>
          </a:p>
        </p:txBody>
      </p:sp>
      <p:sp>
        <p:nvSpPr>
          <p:cNvPr id="20" name="Text Placeholder 5">
            <a:extLst>
              <a:ext uri="{FF2B5EF4-FFF2-40B4-BE49-F238E27FC236}">
                <a16:creationId xmlns:a16="http://schemas.microsoft.com/office/drawing/2014/main" id="{B04B83CF-4695-4328-B8E1-1F386DDC977A}"/>
              </a:ext>
            </a:extLst>
          </p:cNvPr>
          <p:cNvSpPr>
            <a:spLocks noGrp="1"/>
          </p:cNvSpPr>
          <p:nvPr>
            <p:ph type="body" sz="quarter" idx="13" hasCustomPrompt="1"/>
          </p:nvPr>
        </p:nvSpPr>
        <p:spPr>
          <a:xfrm>
            <a:off x="5106000" y="5803856"/>
            <a:ext cx="1980000" cy="252000"/>
          </a:xfrm>
        </p:spPr>
        <p:txBody>
          <a:bodyPr/>
          <a:lstStyle>
            <a:lvl1pPr marL="0" indent="0" algn="ctr">
              <a:buFont typeface="Arial" panose="020B0604020202020204" pitchFamily="34" charset="0"/>
              <a:buNone/>
              <a:defRPr sz="1400">
                <a:solidFill>
                  <a:schemeClr val="tx1">
                    <a:lumMod val="75000"/>
                    <a:lumOff val="25000"/>
                  </a:schemeClr>
                </a:solidFill>
              </a:defRPr>
            </a:lvl1pPr>
          </a:lstStyle>
          <a:p>
            <a:pPr lvl="0"/>
            <a:r>
              <a:rPr lang="en-US" noProof="0"/>
              <a:t>Quadrant Title</a:t>
            </a:r>
          </a:p>
        </p:txBody>
      </p:sp>
      <p:sp>
        <p:nvSpPr>
          <p:cNvPr id="21" name="Text Placeholder 5">
            <a:extLst>
              <a:ext uri="{FF2B5EF4-FFF2-40B4-BE49-F238E27FC236}">
                <a16:creationId xmlns:a16="http://schemas.microsoft.com/office/drawing/2014/main" id="{88E640C8-1161-4544-B8FB-31A62C99E92E}"/>
              </a:ext>
            </a:extLst>
          </p:cNvPr>
          <p:cNvSpPr>
            <a:spLocks noGrp="1"/>
          </p:cNvSpPr>
          <p:nvPr>
            <p:ph type="body" sz="quarter" idx="14" hasCustomPrompt="1"/>
          </p:nvPr>
        </p:nvSpPr>
        <p:spPr>
          <a:xfrm>
            <a:off x="432000" y="3209593"/>
            <a:ext cx="1980000" cy="252000"/>
          </a:xfrm>
        </p:spPr>
        <p:txBody>
          <a:bodyPr/>
          <a:lstStyle>
            <a:lvl1pPr marL="0" indent="0" algn="l">
              <a:buFont typeface="Arial" panose="020B0604020202020204" pitchFamily="34" charset="0"/>
              <a:buNone/>
              <a:defRPr sz="1400">
                <a:solidFill>
                  <a:schemeClr val="tx1">
                    <a:lumMod val="75000"/>
                    <a:lumOff val="25000"/>
                  </a:schemeClr>
                </a:solidFill>
              </a:defRPr>
            </a:lvl1pPr>
          </a:lstStyle>
          <a:p>
            <a:pPr lvl="0"/>
            <a:r>
              <a:rPr lang="en-US" noProof="0"/>
              <a:t>Quadrant Title</a:t>
            </a:r>
          </a:p>
        </p:txBody>
      </p:sp>
      <p:sp>
        <p:nvSpPr>
          <p:cNvPr id="22" name="Text Placeholder 5">
            <a:extLst>
              <a:ext uri="{FF2B5EF4-FFF2-40B4-BE49-F238E27FC236}">
                <a16:creationId xmlns:a16="http://schemas.microsoft.com/office/drawing/2014/main" id="{112AB135-638C-4F81-B952-2291FAC2B801}"/>
              </a:ext>
            </a:extLst>
          </p:cNvPr>
          <p:cNvSpPr>
            <a:spLocks noGrp="1"/>
          </p:cNvSpPr>
          <p:nvPr>
            <p:ph type="body" sz="quarter" idx="15" hasCustomPrompt="1"/>
          </p:nvPr>
        </p:nvSpPr>
        <p:spPr>
          <a:xfrm>
            <a:off x="9792001" y="3209593"/>
            <a:ext cx="1980000" cy="252000"/>
          </a:xfrm>
        </p:spPr>
        <p:txBody>
          <a:bodyPr/>
          <a:lstStyle>
            <a:lvl1pPr marL="0" indent="0" algn="r">
              <a:buFont typeface="Arial" panose="020B0604020202020204" pitchFamily="34" charset="0"/>
              <a:buNone/>
              <a:defRPr sz="1400">
                <a:solidFill>
                  <a:schemeClr val="tx1">
                    <a:lumMod val="75000"/>
                    <a:lumOff val="25000"/>
                  </a:schemeClr>
                </a:solidFill>
              </a:defRPr>
            </a:lvl1pPr>
          </a:lstStyle>
          <a:p>
            <a:pPr lvl="0"/>
            <a:r>
              <a:rPr lang="en-US" noProof="0"/>
              <a:t>Quadrant Title</a:t>
            </a:r>
          </a:p>
        </p:txBody>
      </p:sp>
    </p:spTree>
    <p:extLst>
      <p:ext uri="{BB962C8B-B14F-4D97-AF65-F5344CB8AC3E}">
        <p14:creationId xmlns:p14="http://schemas.microsoft.com/office/powerpoint/2010/main" val="17540659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6" name="Pentagon 5" descr="Decorative Pentagon">
            <a:extLst>
              <a:ext uri="{FF2B5EF4-FFF2-40B4-BE49-F238E27FC236}">
                <a16:creationId xmlns:a16="http://schemas.microsoft.com/office/drawing/2014/main" id="{07A909FD-77C6-47A3-B1B3-C0E7745ECD15}"/>
              </a:ext>
            </a:extLst>
          </p:cNvPr>
          <p:cNvSpPr/>
          <p:nvPr userDrawn="1"/>
        </p:nvSpPr>
        <p:spPr>
          <a:xfrm rot="20343812">
            <a:off x="4203000" y="4958316"/>
            <a:ext cx="1756955" cy="1673292"/>
          </a:xfrm>
          <a:prstGeom prst="pentagon">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Pentagon 8" descr="Decorative Pentagon">
            <a:extLst>
              <a:ext uri="{FF2B5EF4-FFF2-40B4-BE49-F238E27FC236}">
                <a16:creationId xmlns:a16="http://schemas.microsoft.com/office/drawing/2014/main" id="{3FD26FF9-DCDF-4AEA-9063-488FBE7D5AB9}"/>
              </a:ext>
            </a:extLst>
          </p:cNvPr>
          <p:cNvSpPr/>
          <p:nvPr userDrawn="1"/>
        </p:nvSpPr>
        <p:spPr>
          <a:xfrm rot="9580640">
            <a:off x="5319672" y="4767992"/>
            <a:ext cx="1189880" cy="1133219"/>
          </a:xfrm>
          <a:prstGeom prst="pentagon">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Pentagon 9" descr="Decorative Pentagon">
            <a:extLst>
              <a:ext uri="{FF2B5EF4-FFF2-40B4-BE49-F238E27FC236}">
                <a16:creationId xmlns:a16="http://schemas.microsoft.com/office/drawing/2014/main" id="{4540019E-3635-4416-AA39-1C537E671F06}"/>
              </a:ext>
            </a:extLst>
          </p:cNvPr>
          <p:cNvSpPr/>
          <p:nvPr userDrawn="1"/>
        </p:nvSpPr>
        <p:spPr>
          <a:xfrm rot="14352768">
            <a:off x="10166922" y="839584"/>
            <a:ext cx="757111" cy="721058"/>
          </a:xfrm>
          <a:prstGeom prst="pentagon">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Pentagon 10" descr="Decorative Pentagon">
            <a:extLst>
              <a:ext uri="{FF2B5EF4-FFF2-40B4-BE49-F238E27FC236}">
                <a16:creationId xmlns:a16="http://schemas.microsoft.com/office/drawing/2014/main" id="{DC84872F-746C-4203-BD67-4C7C818ACEAC}"/>
              </a:ext>
            </a:extLst>
          </p:cNvPr>
          <p:cNvSpPr/>
          <p:nvPr userDrawn="1"/>
        </p:nvSpPr>
        <p:spPr>
          <a:xfrm rot="6795563">
            <a:off x="10691432" y="717562"/>
            <a:ext cx="406272" cy="386926"/>
          </a:xfrm>
          <a:prstGeom prst="pentagon">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Pentagon 11" descr="Decorative Pentagon">
            <a:extLst>
              <a:ext uri="{FF2B5EF4-FFF2-40B4-BE49-F238E27FC236}">
                <a16:creationId xmlns:a16="http://schemas.microsoft.com/office/drawing/2014/main" id="{592D0A34-0504-407C-9DEB-B641735D52F1}"/>
              </a:ext>
            </a:extLst>
          </p:cNvPr>
          <p:cNvSpPr/>
          <p:nvPr userDrawn="1"/>
        </p:nvSpPr>
        <p:spPr>
          <a:xfrm rot="6795563">
            <a:off x="11499862" y="319403"/>
            <a:ext cx="139300" cy="132667"/>
          </a:xfrm>
          <a:prstGeom prst="pentagon">
            <a:avLst/>
          </a:prstGeom>
          <a:solidFill>
            <a:srgbClr val="9F759B">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5CFF4C50-933F-41F9-AD11-BD02410AA7D5}"/>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hasCustomPrompt="1"/>
          </p:nvPr>
        </p:nvSpPr>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Footer Placeholder 6">
            <a:extLst>
              <a:ext uri="{FF2B5EF4-FFF2-40B4-BE49-F238E27FC236}">
                <a16:creationId xmlns:a16="http://schemas.microsoft.com/office/drawing/2014/main"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endParaRPr lang="en-US" noProof="0" dirty="0"/>
          </a:p>
        </p:txBody>
      </p:sp>
      <p:sp>
        <p:nvSpPr>
          <p:cNvPr id="8" name="Slide Number Placeholder 7">
            <a:extLst>
              <a:ext uri="{FF2B5EF4-FFF2-40B4-BE49-F238E27FC236}">
                <a16:creationId xmlns:a16="http://schemas.microsoft.com/office/drawing/2014/main"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3669078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Pentagon 10" descr="Decorative Pentagon">
            <a:extLst>
              <a:ext uri="{FF2B5EF4-FFF2-40B4-BE49-F238E27FC236}">
                <a16:creationId xmlns:a16="http://schemas.microsoft.com/office/drawing/2014/main" id="{D5B999F8-A985-4FB9-A69D-5531CFAD213B}"/>
              </a:ext>
            </a:extLst>
          </p:cNvPr>
          <p:cNvSpPr/>
          <p:nvPr userDrawn="1"/>
        </p:nvSpPr>
        <p:spPr>
          <a:xfrm rot="20343812">
            <a:off x="4203000" y="4958316"/>
            <a:ext cx="1756955" cy="1673292"/>
          </a:xfrm>
          <a:prstGeom prst="pentagon">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Pentagon 11" descr="Decorative Pentagon">
            <a:extLst>
              <a:ext uri="{FF2B5EF4-FFF2-40B4-BE49-F238E27FC236}">
                <a16:creationId xmlns:a16="http://schemas.microsoft.com/office/drawing/2014/main" id="{6DDA70A0-B819-4630-909F-9C748D6703E9}"/>
              </a:ext>
            </a:extLst>
          </p:cNvPr>
          <p:cNvSpPr/>
          <p:nvPr userDrawn="1"/>
        </p:nvSpPr>
        <p:spPr>
          <a:xfrm rot="9580640">
            <a:off x="5319672" y="4767992"/>
            <a:ext cx="1189880" cy="1133219"/>
          </a:xfrm>
          <a:prstGeom prst="pentagon">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Pentagon 12" descr="Decorative Pentagon">
            <a:extLst>
              <a:ext uri="{FF2B5EF4-FFF2-40B4-BE49-F238E27FC236}">
                <a16:creationId xmlns:a16="http://schemas.microsoft.com/office/drawing/2014/main" id="{0E46B6BF-40F0-4856-A4E9-5C1EEFB0AD19}"/>
              </a:ext>
            </a:extLst>
          </p:cNvPr>
          <p:cNvSpPr/>
          <p:nvPr userDrawn="1"/>
        </p:nvSpPr>
        <p:spPr>
          <a:xfrm rot="14352768">
            <a:off x="10166922" y="839584"/>
            <a:ext cx="757111" cy="721058"/>
          </a:xfrm>
          <a:prstGeom prst="pentagon">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Pentagon 13" descr="Decorative Pentagon">
            <a:extLst>
              <a:ext uri="{FF2B5EF4-FFF2-40B4-BE49-F238E27FC236}">
                <a16:creationId xmlns:a16="http://schemas.microsoft.com/office/drawing/2014/main" id="{75FEDF0A-8B15-456B-93B9-4B380459888A}"/>
              </a:ext>
            </a:extLst>
          </p:cNvPr>
          <p:cNvSpPr/>
          <p:nvPr userDrawn="1"/>
        </p:nvSpPr>
        <p:spPr>
          <a:xfrm rot="6795563">
            <a:off x="10691432" y="717562"/>
            <a:ext cx="406272" cy="386926"/>
          </a:xfrm>
          <a:prstGeom prst="pentagon">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Pentagon 14" descr="Decorative Pentagon">
            <a:extLst>
              <a:ext uri="{FF2B5EF4-FFF2-40B4-BE49-F238E27FC236}">
                <a16:creationId xmlns:a16="http://schemas.microsoft.com/office/drawing/2014/main" id="{87E32DA8-B617-4F4D-AF32-FE86DC1E1ECF}"/>
              </a:ext>
            </a:extLst>
          </p:cNvPr>
          <p:cNvSpPr/>
          <p:nvPr userDrawn="1"/>
        </p:nvSpPr>
        <p:spPr>
          <a:xfrm rot="6795563">
            <a:off x="11499862" y="319403"/>
            <a:ext cx="139300" cy="132667"/>
          </a:xfrm>
          <a:prstGeom prst="pentagon">
            <a:avLst/>
          </a:prstGeom>
          <a:solidFill>
            <a:srgbClr val="9F759B">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0EE479C-D1F6-4BAC-80D2-90EF74E3261A}"/>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8" name="Footer Placeholder 7">
            <a:extLst>
              <a:ext uri="{FF2B5EF4-FFF2-40B4-BE49-F238E27FC236}">
                <a16:creationId xmlns:a16="http://schemas.microsoft.com/office/drawing/2014/main" id="{C9E47D86-FD0D-44D0-9B7F-9EDEBD11F9D6}"/>
              </a:ext>
            </a:extLst>
          </p:cNvPr>
          <p:cNvSpPr>
            <a:spLocks noGrp="1"/>
          </p:cNvSpPr>
          <p:nvPr>
            <p:ph type="ftr" sz="quarter" idx="10"/>
          </p:nvPr>
        </p:nvSpPr>
        <p:spPr/>
        <p:txBody>
          <a:bodyPr/>
          <a:lstStyle>
            <a:lvl1pPr>
              <a:defRPr>
                <a:solidFill>
                  <a:schemeClr val="tx1">
                    <a:lumMod val="75000"/>
                    <a:lumOff val="25000"/>
                  </a:schemeClr>
                </a:solidFill>
              </a:defRPr>
            </a:lvl1pPr>
          </a:lstStyle>
          <a:p>
            <a:endParaRPr lang="en-US" noProof="0" dirty="0"/>
          </a:p>
        </p:txBody>
      </p:sp>
      <p:sp>
        <p:nvSpPr>
          <p:cNvPr id="9" name="Slide Number Placeholder 8">
            <a:extLst>
              <a:ext uri="{FF2B5EF4-FFF2-40B4-BE49-F238E27FC236}">
                <a16:creationId xmlns:a16="http://schemas.microsoft.com/office/drawing/2014/main" id="{0A29F8B3-4723-4928-83E5-76C29D05F2FE}"/>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7" name="Content Placeholder 2">
            <a:extLst>
              <a:ext uri="{FF2B5EF4-FFF2-40B4-BE49-F238E27FC236}">
                <a16:creationId xmlns:a16="http://schemas.microsoft.com/office/drawing/2014/main" id="{5C127A20-FC87-4D7E-B02E-428168B1E990}"/>
              </a:ext>
            </a:extLst>
          </p:cNvPr>
          <p:cNvSpPr>
            <a:spLocks noGrp="1"/>
          </p:cNvSpPr>
          <p:nvPr>
            <p:ph sz="half" idx="1" hasCustomPrompt="1"/>
          </p:nvPr>
        </p:nvSpPr>
        <p:spPr>
          <a:xfrm>
            <a:off x="432000" y="1138239"/>
            <a:ext cx="5587800" cy="480065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Content Placeholder 3">
            <a:extLst>
              <a:ext uri="{FF2B5EF4-FFF2-40B4-BE49-F238E27FC236}">
                <a16:creationId xmlns:a16="http://schemas.microsoft.com/office/drawing/2014/main" id="{FCB4AD02-110E-4AB3-A9C3-0DF162DC4071}"/>
              </a:ext>
            </a:extLst>
          </p:cNvPr>
          <p:cNvSpPr>
            <a:spLocks noGrp="1"/>
          </p:cNvSpPr>
          <p:nvPr>
            <p:ph sz="half" idx="2" hasCustomPrompt="1"/>
          </p:nvPr>
        </p:nvSpPr>
        <p:spPr>
          <a:xfrm>
            <a:off x="6172199" y="1138238"/>
            <a:ext cx="5587799" cy="480065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8915521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hasCustomPrompt="1"/>
          </p:nvPr>
        </p:nvSpPr>
        <p:spPr>
          <a:xfrm>
            <a:off x="432000" y="1152000"/>
            <a:ext cx="3600000" cy="503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Footer Placeholder 6">
            <a:extLst>
              <a:ext uri="{FF2B5EF4-FFF2-40B4-BE49-F238E27FC236}">
                <a16:creationId xmlns:a16="http://schemas.microsoft.com/office/drawing/2014/main"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endParaRPr lang="en-US" noProof="0" dirty="0"/>
          </a:p>
        </p:txBody>
      </p:sp>
      <p:sp>
        <p:nvSpPr>
          <p:cNvPr id="8" name="Slide Number Placeholder 7">
            <a:extLst>
              <a:ext uri="{FF2B5EF4-FFF2-40B4-BE49-F238E27FC236}">
                <a16:creationId xmlns:a16="http://schemas.microsoft.com/office/drawing/2014/main"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5" name="Text Placeholder 4">
            <a:extLst>
              <a:ext uri="{FF2B5EF4-FFF2-40B4-BE49-F238E27FC236}">
                <a16:creationId xmlns:a16="http://schemas.microsoft.com/office/drawing/2014/main" id="{16A38E24-EB1C-472F-B631-5DF32F9C4CF5}"/>
              </a:ext>
            </a:extLst>
          </p:cNvPr>
          <p:cNvSpPr>
            <a:spLocks noGrp="1"/>
          </p:cNvSpPr>
          <p:nvPr>
            <p:ph type="body" sz="quarter" idx="12" hasCustomPrompt="1"/>
          </p:nvPr>
        </p:nvSpPr>
        <p:spPr>
          <a:xfrm>
            <a:off x="4301550" y="1152000"/>
            <a:ext cx="3600450"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10">
            <a:extLst>
              <a:ext uri="{FF2B5EF4-FFF2-40B4-BE49-F238E27FC236}">
                <a16:creationId xmlns:a16="http://schemas.microsoft.com/office/drawing/2014/main" id="{5B4A252E-78C9-4F76-98A4-A4B580AD072A}"/>
              </a:ext>
            </a:extLst>
          </p:cNvPr>
          <p:cNvSpPr>
            <a:spLocks noGrp="1"/>
          </p:cNvSpPr>
          <p:nvPr>
            <p:ph type="body" sz="quarter" idx="13" hasCustomPrompt="1"/>
          </p:nvPr>
        </p:nvSpPr>
        <p:spPr>
          <a:xfrm>
            <a:off x="8171550" y="1152000"/>
            <a:ext cx="3600450"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6543880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Col Boxe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FF5B2679-5029-4692-A1C7-099E7A583624}"/>
              </a:ext>
            </a:extLst>
          </p:cNvPr>
          <p:cNvSpPr>
            <a:spLocks noGrp="1"/>
          </p:cNvSpPr>
          <p:nvPr>
            <p:ph idx="14" hasCustomPrompt="1"/>
          </p:nvPr>
        </p:nvSpPr>
        <p:spPr>
          <a:xfrm>
            <a:off x="432000" y="2448000"/>
            <a:ext cx="3600000" cy="3631338"/>
          </a:xfrm>
          <a:solidFill>
            <a:schemeClr val="bg1">
              <a:lumMod val="95000"/>
            </a:schemeClr>
          </a:solidFill>
          <a:ln>
            <a:solidFill>
              <a:schemeClr val="bg1">
                <a:lumMod val="85000"/>
              </a:schemeClr>
            </a:solidFill>
          </a:ln>
        </p:spPr>
        <p:txBody>
          <a:bodyPr lIns="136800" tIns="252000" rIns="136800"/>
          <a:lstStyle>
            <a:lvl1pPr marL="266700" indent="-266700">
              <a:buClr>
                <a:schemeClr val="tx1">
                  <a:lumMod val="75000"/>
                  <a:lumOff val="25000"/>
                </a:schemeClr>
              </a:buClr>
              <a:buFont typeface="Arial" panose="020B0604020202020204" pitchFamily="34" charset="0"/>
              <a:buChar char="•"/>
              <a:defRPr/>
            </a:lvl1pPr>
            <a:lvl2pPr>
              <a:buClr>
                <a:schemeClr val="tx1">
                  <a:lumMod val="75000"/>
                  <a:lumOff val="25000"/>
                </a:schemeClr>
              </a:buClr>
              <a:defRPr/>
            </a:lvl2pPr>
            <a:lvl3pPr>
              <a:buClr>
                <a:schemeClr val="tx1">
                  <a:lumMod val="75000"/>
                  <a:lumOff val="25000"/>
                </a:schemeClr>
              </a:buClr>
              <a:defRPr/>
            </a:lvl3pPr>
            <a:lvl4pPr>
              <a:buClr>
                <a:schemeClr val="tx1">
                  <a:lumMod val="75000"/>
                  <a:lumOff val="25000"/>
                </a:schemeClr>
              </a:buClr>
              <a:defRPr/>
            </a:lvl4pPr>
            <a:lvl5pPr>
              <a:buClr>
                <a:schemeClr val="tx1">
                  <a:lumMod val="75000"/>
                  <a:lumOff val="25000"/>
                </a:schemeClr>
              </a:buClr>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Content Placeholder 2">
            <a:extLst>
              <a:ext uri="{FF2B5EF4-FFF2-40B4-BE49-F238E27FC236}">
                <a16:creationId xmlns:a16="http://schemas.microsoft.com/office/drawing/2014/main" id="{1B5AA133-C824-4B4A-96F4-D48A58E222DA}"/>
              </a:ext>
            </a:extLst>
          </p:cNvPr>
          <p:cNvSpPr>
            <a:spLocks noGrp="1"/>
          </p:cNvSpPr>
          <p:nvPr>
            <p:ph idx="15" hasCustomPrompt="1"/>
          </p:nvPr>
        </p:nvSpPr>
        <p:spPr>
          <a:xfrm>
            <a:off x="4302000" y="2448000"/>
            <a:ext cx="3600000" cy="3631338"/>
          </a:xfrm>
          <a:solidFill>
            <a:schemeClr val="bg1">
              <a:lumMod val="95000"/>
            </a:schemeClr>
          </a:solidFill>
          <a:ln>
            <a:solidFill>
              <a:schemeClr val="bg1">
                <a:lumMod val="85000"/>
              </a:schemeClr>
            </a:solidFill>
          </a:ln>
        </p:spPr>
        <p:txBody>
          <a:bodyPr lIns="136800" tIns="252000" rIns="136800"/>
          <a:lstStyle>
            <a:lvl1pPr marL="266700" indent="-266700">
              <a:buClr>
                <a:schemeClr val="tx1">
                  <a:lumMod val="75000"/>
                  <a:lumOff val="25000"/>
                </a:schemeClr>
              </a:buClr>
              <a:buFont typeface="Arial" panose="020B0604020202020204" pitchFamily="34" charset="0"/>
              <a:buChar char="•"/>
              <a:defRPr/>
            </a:lvl1pPr>
            <a:lvl2pPr>
              <a:buClr>
                <a:schemeClr val="tx1">
                  <a:lumMod val="75000"/>
                  <a:lumOff val="25000"/>
                </a:schemeClr>
              </a:buClr>
              <a:defRPr/>
            </a:lvl2pPr>
            <a:lvl3pPr>
              <a:buClr>
                <a:schemeClr val="tx1">
                  <a:lumMod val="75000"/>
                  <a:lumOff val="25000"/>
                </a:schemeClr>
              </a:buClr>
              <a:defRPr/>
            </a:lvl3pPr>
            <a:lvl4pPr>
              <a:buClr>
                <a:schemeClr val="tx1">
                  <a:lumMod val="75000"/>
                  <a:lumOff val="25000"/>
                </a:schemeClr>
              </a:buClr>
              <a:defRPr/>
            </a:lvl4pPr>
            <a:lvl5pPr>
              <a:buClr>
                <a:schemeClr val="tx1">
                  <a:lumMod val="75000"/>
                  <a:lumOff val="25000"/>
                </a:schemeClr>
              </a:buClr>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Content Placeholder 2">
            <a:extLst>
              <a:ext uri="{FF2B5EF4-FFF2-40B4-BE49-F238E27FC236}">
                <a16:creationId xmlns:a16="http://schemas.microsoft.com/office/drawing/2014/main" id="{388A40C4-1887-4DBA-90FF-4CF89932DA57}"/>
              </a:ext>
            </a:extLst>
          </p:cNvPr>
          <p:cNvSpPr>
            <a:spLocks noGrp="1"/>
          </p:cNvSpPr>
          <p:nvPr>
            <p:ph idx="16" hasCustomPrompt="1"/>
          </p:nvPr>
        </p:nvSpPr>
        <p:spPr>
          <a:xfrm>
            <a:off x="8172000" y="2448000"/>
            <a:ext cx="3600000" cy="3631338"/>
          </a:xfrm>
          <a:solidFill>
            <a:schemeClr val="bg1">
              <a:lumMod val="95000"/>
            </a:schemeClr>
          </a:solidFill>
          <a:ln>
            <a:solidFill>
              <a:schemeClr val="bg1">
                <a:lumMod val="85000"/>
              </a:schemeClr>
            </a:solidFill>
          </a:ln>
        </p:spPr>
        <p:txBody>
          <a:bodyPr lIns="136800" tIns="252000" rIns="136800"/>
          <a:lstStyle>
            <a:lvl1pPr marL="266700" indent="-266700">
              <a:buClr>
                <a:schemeClr val="tx1">
                  <a:lumMod val="75000"/>
                  <a:lumOff val="25000"/>
                </a:schemeClr>
              </a:buClr>
              <a:buFont typeface="Arial" panose="020B0604020202020204" pitchFamily="34" charset="0"/>
              <a:buChar char="•"/>
              <a:defRPr/>
            </a:lvl1pPr>
            <a:lvl2pPr>
              <a:buClr>
                <a:schemeClr val="tx1">
                  <a:lumMod val="75000"/>
                  <a:lumOff val="25000"/>
                </a:schemeClr>
              </a:buClr>
              <a:defRPr/>
            </a:lvl2pPr>
            <a:lvl3pPr>
              <a:buClr>
                <a:schemeClr val="tx1">
                  <a:lumMod val="75000"/>
                  <a:lumOff val="25000"/>
                </a:schemeClr>
              </a:buClr>
              <a:defRPr/>
            </a:lvl3pPr>
            <a:lvl4pPr>
              <a:buClr>
                <a:schemeClr val="tx1">
                  <a:lumMod val="75000"/>
                  <a:lumOff val="25000"/>
                </a:schemeClr>
              </a:buClr>
              <a:defRPr/>
            </a:lvl4pPr>
            <a:lvl5pPr>
              <a:buClr>
                <a:schemeClr val="tx1">
                  <a:lumMod val="75000"/>
                  <a:lumOff val="25000"/>
                </a:schemeClr>
              </a:buClr>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1">
            <a:extLst>
              <a:ext uri="{FF2B5EF4-FFF2-40B4-BE49-F238E27FC236}">
                <a16:creationId xmlns:a16="http://schemas.microsoft.com/office/drawing/2014/main" id="{E8A85E10-5A18-4C86-8310-FA9CF8DF8AB5}"/>
              </a:ext>
            </a:extLst>
          </p:cNvPr>
          <p:cNvSpPr>
            <a:spLocks noGrp="1"/>
          </p:cNvSpPr>
          <p:nvPr>
            <p:ph type="title"/>
          </p:nvPr>
        </p:nvSpPr>
        <p:spPr>
          <a:xfrm>
            <a:off x="432000" y="432000"/>
            <a:ext cx="11340000" cy="432000"/>
          </a:xfrm>
        </p:spPr>
        <p:txBody>
          <a:bodyPr/>
          <a:lstStyle/>
          <a:p>
            <a:r>
              <a:rPr lang="en-US" noProof="0"/>
              <a:t>Click to edit Master title style</a:t>
            </a:r>
          </a:p>
        </p:txBody>
      </p:sp>
      <p:sp>
        <p:nvSpPr>
          <p:cNvPr id="3" name="Content Placeholder 2">
            <a:extLst>
              <a:ext uri="{FF2B5EF4-FFF2-40B4-BE49-F238E27FC236}">
                <a16:creationId xmlns:a16="http://schemas.microsoft.com/office/drawing/2014/main" id="{BE06229A-0702-4CD6-B5F1-0DC746CC4F18}"/>
              </a:ext>
            </a:extLst>
          </p:cNvPr>
          <p:cNvSpPr>
            <a:spLocks noGrp="1"/>
          </p:cNvSpPr>
          <p:nvPr>
            <p:ph idx="1" hasCustomPrompt="1"/>
          </p:nvPr>
        </p:nvSpPr>
        <p:spPr>
          <a:xfrm>
            <a:off x="432000" y="1728000"/>
            <a:ext cx="3600000" cy="720000"/>
          </a:xfrm>
          <a:gradFill>
            <a:gsLst>
              <a:gs pos="0">
                <a:schemeClr val="accent5"/>
              </a:gs>
              <a:gs pos="100000">
                <a:schemeClr val="accent4"/>
              </a:gs>
            </a:gsLst>
            <a:lin ang="15600000" scaled="0"/>
          </a:gradFill>
          <a:ln w="28575">
            <a:noFill/>
          </a:ln>
        </p:spPr>
        <p:txBody>
          <a:bodyPr lIns="108000" tIns="36000" rIns="108000" bIns="36000" anchor="ctr"/>
          <a:lstStyle>
            <a:lvl1pPr marL="0" indent="0" algn="ctr">
              <a:buNone/>
              <a:defRPr sz="2100" b="1">
                <a:solidFill>
                  <a:schemeClr val="tx1"/>
                </a:solidFill>
                <a:latin typeface="+mj-lt"/>
              </a:defRPr>
            </a:lvl1pPr>
          </a:lstStyle>
          <a:p>
            <a:pPr lvl="0"/>
            <a:r>
              <a:rPr lang="en-US" noProof="0"/>
              <a:t>Section 1 Title</a:t>
            </a:r>
          </a:p>
        </p:txBody>
      </p:sp>
      <p:sp>
        <p:nvSpPr>
          <p:cNvPr id="7" name="Footer Placeholder 6">
            <a:extLst>
              <a:ext uri="{FF2B5EF4-FFF2-40B4-BE49-F238E27FC236}">
                <a16:creationId xmlns:a16="http://schemas.microsoft.com/office/drawing/2014/main" id="{D2E533DB-3399-4A25-BB80-899E9CC78DB1}"/>
              </a:ext>
            </a:extLst>
          </p:cNvPr>
          <p:cNvSpPr>
            <a:spLocks noGrp="1"/>
          </p:cNvSpPr>
          <p:nvPr>
            <p:ph type="ftr" sz="quarter" idx="10"/>
          </p:nvPr>
        </p:nvSpPr>
        <p:spPr/>
        <p:txBody>
          <a:bodyPr/>
          <a:lstStyle/>
          <a:p>
            <a:endParaRPr lang="en-US" noProof="0" dirty="0"/>
          </a:p>
        </p:txBody>
      </p:sp>
      <p:sp>
        <p:nvSpPr>
          <p:cNvPr id="8" name="Slide Number Placeholder 7">
            <a:extLst>
              <a:ext uri="{FF2B5EF4-FFF2-40B4-BE49-F238E27FC236}">
                <a16:creationId xmlns:a16="http://schemas.microsoft.com/office/drawing/2014/main" id="{19A57786-309B-4137-8B30-4011FC0D4FCB}"/>
              </a:ext>
            </a:extLst>
          </p:cNvPr>
          <p:cNvSpPr>
            <a:spLocks noGrp="1"/>
          </p:cNvSpPr>
          <p:nvPr>
            <p:ph type="sldNum" sz="quarter" idx="11"/>
          </p:nvPr>
        </p:nvSpPr>
        <p:spPr/>
        <p:txBody>
          <a:bodyPr/>
          <a:lstStyle/>
          <a:p>
            <a:fld id="{4B73C415-D670-4716-A5EC-CC4D52CA2BAC}" type="slidenum">
              <a:rPr lang="en-US" noProof="0" smtClean="0"/>
              <a:pPr/>
              <a:t>‹#›</a:t>
            </a:fld>
            <a:endParaRPr lang="en-US" noProof="0" dirty="0"/>
          </a:p>
        </p:txBody>
      </p:sp>
      <p:sp>
        <p:nvSpPr>
          <p:cNvPr id="6" name="Content Placeholder 2">
            <a:extLst>
              <a:ext uri="{FF2B5EF4-FFF2-40B4-BE49-F238E27FC236}">
                <a16:creationId xmlns:a16="http://schemas.microsoft.com/office/drawing/2014/main" id="{43CF4B74-3202-48D6-B573-AA3882B039F4}"/>
              </a:ext>
            </a:extLst>
          </p:cNvPr>
          <p:cNvSpPr>
            <a:spLocks noGrp="1"/>
          </p:cNvSpPr>
          <p:nvPr>
            <p:ph idx="12" hasCustomPrompt="1"/>
          </p:nvPr>
        </p:nvSpPr>
        <p:spPr>
          <a:xfrm>
            <a:off x="4302000" y="1728000"/>
            <a:ext cx="3600000" cy="720000"/>
          </a:xfrm>
          <a:gradFill>
            <a:gsLst>
              <a:gs pos="0">
                <a:schemeClr val="accent1"/>
              </a:gs>
              <a:gs pos="100000">
                <a:schemeClr val="accent3"/>
              </a:gs>
            </a:gsLst>
            <a:lin ang="15600000" scaled="0"/>
          </a:gradFill>
          <a:ln w="28575">
            <a:noFill/>
          </a:ln>
        </p:spPr>
        <p:txBody>
          <a:bodyPr lIns="108000" tIns="36000" rIns="108000" bIns="36000" anchor="ctr"/>
          <a:lstStyle>
            <a:lvl1pPr marL="0" indent="0" algn="ctr">
              <a:buNone/>
              <a:defRPr sz="2100" b="1">
                <a:solidFill>
                  <a:schemeClr val="tx1"/>
                </a:solidFill>
                <a:latin typeface="+mj-lt"/>
              </a:defRPr>
            </a:lvl1pPr>
          </a:lstStyle>
          <a:p>
            <a:pPr lvl="0"/>
            <a:r>
              <a:rPr lang="en-US" noProof="0"/>
              <a:t>Section 2 Title</a:t>
            </a:r>
          </a:p>
        </p:txBody>
      </p:sp>
      <p:sp>
        <p:nvSpPr>
          <p:cNvPr id="9" name="Content Placeholder 2">
            <a:extLst>
              <a:ext uri="{FF2B5EF4-FFF2-40B4-BE49-F238E27FC236}">
                <a16:creationId xmlns:a16="http://schemas.microsoft.com/office/drawing/2014/main" id="{0BA6D519-EE14-4D3E-B15F-70C4423A3988}"/>
              </a:ext>
            </a:extLst>
          </p:cNvPr>
          <p:cNvSpPr>
            <a:spLocks noGrp="1"/>
          </p:cNvSpPr>
          <p:nvPr>
            <p:ph idx="13" hasCustomPrompt="1"/>
          </p:nvPr>
        </p:nvSpPr>
        <p:spPr>
          <a:xfrm>
            <a:off x="8172000" y="1728000"/>
            <a:ext cx="3600000" cy="720000"/>
          </a:xfrm>
          <a:gradFill>
            <a:gsLst>
              <a:gs pos="0">
                <a:schemeClr val="accent2"/>
              </a:gs>
              <a:gs pos="100000">
                <a:schemeClr val="accent4"/>
              </a:gs>
            </a:gsLst>
            <a:lin ang="15600000" scaled="0"/>
          </a:gradFill>
          <a:ln w="28575">
            <a:noFill/>
          </a:ln>
        </p:spPr>
        <p:txBody>
          <a:bodyPr lIns="108000" tIns="36000" rIns="108000" bIns="36000" anchor="ctr"/>
          <a:lstStyle>
            <a:lvl1pPr marL="0" indent="0" algn="ctr">
              <a:buNone/>
              <a:defRPr sz="2100" b="1">
                <a:solidFill>
                  <a:schemeClr val="tx1"/>
                </a:solidFill>
                <a:latin typeface="+mj-lt"/>
              </a:defRPr>
            </a:lvl1pPr>
          </a:lstStyle>
          <a:p>
            <a:pPr lvl="0"/>
            <a:r>
              <a:rPr lang="en-US" noProof="0"/>
              <a:t>Section 3 Title</a:t>
            </a:r>
          </a:p>
        </p:txBody>
      </p:sp>
      <p:sp>
        <p:nvSpPr>
          <p:cNvPr id="13" name="Text Placeholder 5">
            <a:extLst>
              <a:ext uri="{FF2B5EF4-FFF2-40B4-BE49-F238E27FC236}">
                <a16:creationId xmlns:a16="http://schemas.microsoft.com/office/drawing/2014/main" id="{4DA29CFB-3C73-4618-B2D9-70E396D1EBA2}"/>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Tree>
    <p:extLst>
      <p:ext uri="{BB962C8B-B14F-4D97-AF65-F5344CB8AC3E}">
        <p14:creationId xmlns:p14="http://schemas.microsoft.com/office/powerpoint/2010/main" val="23636413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meline">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5211B-014A-4E6E-98C7-FDAF7855316F}"/>
              </a:ext>
            </a:extLst>
          </p:cNvPr>
          <p:cNvSpPr>
            <a:spLocks noGrp="1"/>
          </p:cNvSpPr>
          <p:nvPr>
            <p:ph type="title"/>
          </p:nvPr>
        </p:nvSpPr>
        <p:spPr/>
        <p:txBody>
          <a:bodyPr/>
          <a:lstStyle/>
          <a:p>
            <a:r>
              <a:rPr lang="en-US" noProof="0"/>
              <a:t>Click to edit Master title style</a:t>
            </a:r>
          </a:p>
        </p:txBody>
      </p:sp>
      <p:sp>
        <p:nvSpPr>
          <p:cNvPr id="6" name="Footer Placeholder 5">
            <a:extLst>
              <a:ext uri="{FF2B5EF4-FFF2-40B4-BE49-F238E27FC236}">
                <a16:creationId xmlns:a16="http://schemas.microsoft.com/office/drawing/2014/main" id="{5356FC21-A32D-44DC-BED7-08CEBB3B9090}"/>
              </a:ext>
            </a:extLst>
          </p:cNvPr>
          <p:cNvSpPr>
            <a:spLocks noGrp="1"/>
          </p:cNvSpPr>
          <p:nvPr>
            <p:ph type="ftr" sz="quarter" idx="10"/>
          </p:nvPr>
        </p:nvSpPr>
        <p:spPr/>
        <p:txBody>
          <a:bodyPr/>
          <a:lstStyle/>
          <a:p>
            <a:endParaRPr lang="en-US" noProof="0" dirty="0"/>
          </a:p>
        </p:txBody>
      </p:sp>
      <p:sp>
        <p:nvSpPr>
          <p:cNvPr id="7" name="Slide Number Placeholder 6">
            <a:extLst>
              <a:ext uri="{FF2B5EF4-FFF2-40B4-BE49-F238E27FC236}">
                <a16:creationId xmlns:a16="http://schemas.microsoft.com/office/drawing/2014/main" id="{FC0C6D2B-0FF5-4A5F-A062-480FFA6DA09A}"/>
              </a:ext>
            </a:extLst>
          </p:cNvPr>
          <p:cNvSpPr>
            <a:spLocks noGrp="1"/>
          </p:cNvSpPr>
          <p:nvPr>
            <p:ph type="sldNum" sz="quarter" idx="11"/>
          </p:nvPr>
        </p:nvSpPr>
        <p:spPr/>
        <p:txBody>
          <a:bodyPr/>
          <a:lstStyle/>
          <a:p>
            <a:fld id="{4B73C415-D670-4716-A5EC-CC4D52CA2BAC}" type="slidenum">
              <a:rPr lang="en-US" noProof="0" smtClean="0"/>
              <a:pPr/>
              <a:t>‹#›</a:t>
            </a:fld>
            <a:endParaRPr lang="en-US" noProof="0" dirty="0"/>
          </a:p>
        </p:txBody>
      </p:sp>
      <p:sp>
        <p:nvSpPr>
          <p:cNvPr id="5" name="Text Placeholder 5">
            <a:extLst>
              <a:ext uri="{FF2B5EF4-FFF2-40B4-BE49-F238E27FC236}">
                <a16:creationId xmlns:a16="http://schemas.microsoft.com/office/drawing/2014/main" id="{91612B32-057C-422E-8B4A-7B464DE04A79}"/>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cxnSp>
        <p:nvCxnSpPr>
          <p:cNvPr id="8" name="Straight Arrow Connector 7">
            <a:extLst>
              <a:ext uri="{FF2B5EF4-FFF2-40B4-BE49-F238E27FC236}">
                <a16:creationId xmlns:a16="http://schemas.microsoft.com/office/drawing/2014/main" id="{B66BE87F-A588-41BE-A251-8940FFF7BDB0}"/>
              </a:ext>
            </a:extLst>
          </p:cNvPr>
          <p:cNvCxnSpPr/>
          <p:nvPr userDrawn="1"/>
        </p:nvCxnSpPr>
        <p:spPr>
          <a:xfrm>
            <a:off x="431800" y="3866682"/>
            <a:ext cx="11339513" cy="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EE87B275-BCEB-48C5-BD58-39E2B9AB906E}"/>
              </a:ext>
            </a:extLst>
          </p:cNvPr>
          <p:cNvSpPr>
            <a:spLocks noGrp="1"/>
          </p:cNvSpPr>
          <p:nvPr>
            <p:ph type="body" sz="quarter" idx="33" hasCustomPrompt="1"/>
          </p:nvPr>
        </p:nvSpPr>
        <p:spPr>
          <a:xfrm>
            <a:off x="369269" y="3973125"/>
            <a:ext cx="502886" cy="201776"/>
          </a:xfrm>
        </p:spPr>
        <p:txBody>
          <a:bodyPr anchor="ctr"/>
          <a:lstStyle>
            <a:lvl1pPr marL="0" indent="0" algn="ctr">
              <a:buNone/>
              <a:defRPr sz="1400">
                <a:solidFill>
                  <a:schemeClr val="tx1"/>
                </a:solidFill>
              </a:defRPr>
            </a:lvl1pPr>
          </a:lstStyle>
          <a:p>
            <a:pPr lvl="0"/>
            <a:r>
              <a:rPr lang="en-US" noProof="0"/>
              <a:t>Year</a:t>
            </a:r>
          </a:p>
        </p:txBody>
      </p:sp>
      <p:sp>
        <p:nvSpPr>
          <p:cNvPr id="10" name="Text Placeholder 10">
            <a:extLst>
              <a:ext uri="{FF2B5EF4-FFF2-40B4-BE49-F238E27FC236}">
                <a16:creationId xmlns:a16="http://schemas.microsoft.com/office/drawing/2014/main" id="{75FEF587-0930-42DA-AF85-54F9A14870D3}"/>
              </a:ext>
            </a:extLst>
          </p:cNvPr>
          <p:cNvSpPr>
            <a:spLocks noGrp="1"/>
          </p:cNvSpPr>
          <p:nvPr>
            <p:ph type="body" sz="quarter" idx="34" hasCustomPrompt="1"/>
          </p:nvPr>
        </p:nvSpPr>
        <p:spPr>
          <a:xfrm>
            <a:off x="431799" y="3597398"/>
            <a:ext cx="377825" cy="201776"/>
          </a:xfrm>
        </p:spPr>
        <p:txBody>
          <a:bodyPr/>
          <a:lstStyle>
            <a:lvl1pPr marL="0" indent="0" algn="ctr">
              <a:buNone/>
              <a:defRPr sz="1200">
                <a:solidFill>
                  <a:schemeClr val="tx1"/>
                </a:solidFill>
              </a:defRPr>
            </a:lvl1pPr>
          </a:lstStyle>
          <a:p>
            <a:pPr lvl="0"/>
            <a:r>
              <a:rPr lang="en-US" noProof="0"/>
              <a:t>MM</a:t>
            </a:r>
          </a:p>
        </p:txBody>
      </p:sp>
      <p:sp>
        <p:nvSpPr>
          <p:cNvPr id="11" name="Text Placeholder 10">
            <a:extLst>
              <a:ext uri="{FF2B5EF4-FFF2-40B4-BE49-F238E27FC236}">
                <a16:creationId xmlns:a16="http://schemas.microsoft.com/office/drawing/2014/main" id="{77B00876-F334-4F19-ACB9-5A52E300C62F}"/>
              </a:ext>
            </a:extLst>
          </p:cNvPr>
          <p:cNvSpPr>
            <a:spLocks noGrp="1"/>
          </p:cNvSpPr>
          <p:nvPr>
            <p:ph type="body" sz="quarter" idx="35" hasCustomPrompt="1"/>
          </p:nvPr>
        </p:nvSpPr>
        <p:spPr>
          <a:xfrm>
            <a:off x="903816" y="3597398"/>
            <a:ext cx="377825" cy="201776"/>
          </a:xfrm>
        </p:spPr>
        <p:txBody>
          <a:bodyPr/>
          <a:lstStyle>
            <a:lvl1pPr marL="0" indent="0" algn="ctr">
              <a:buNone/>
              <a:defRPr sz="1200">
                <a:solidFill>
                  <a:schemeClr val="tx1"/>
                </a:solidFill>
              </a:defRPr>
            </a:lvl1pPr>
          </a:lstStyle>
          <a:p>
            <a:pPr lvl="0"/>
            <a:r>
              <a:rPr lang="en-US" noProof="0"/>
              <a:t>MM</a:t>
            </a:r>
          </a:p>
        </p:txBody>
      </p:sp>
      <p:sp>
        <p:nvSpPr>
          <p:cNvPr id="12" name="Text Placeholder 10">
            <a:extLst>
              <a:ext uri="{FF2B5EF4-FFF2-40B4-BE49-F238E27FC236}">
                <a16:creationId xmlns:a16="http://schemas.microsoft.com/office/drawing/2014/main" id="{DC5160FB-C621-4014-AF15-7C31EBF94639}"/>
              </a:ext>
            </a:extLst>
          </p:cNvPr>
          <p:cNvSpPr>
            <a:spLocks noGrp="1"/>
          </p:cNvSpPr>
          <p:nvPr>
            <p:ph type="body" sz="quarter" idx="36" hasCustomPrompt="1"/>
          </p:nvPr>
        </p:nvSpPr>
        <p:spPr>
          <a:xfrm>
            <a:off x="1375833" y="3597398"/>
            <a:ext cx="377825" cy="201776"/>
          </a:xfrm>
        </p:spPr>
        <p:txBody>
          <a:bodyPr/>
          <a:lstStyle>
            <a:lvl1pPr marL="0" indent="0" algn="ctr">
              <a:buNone/>
              <a:defRPr sz="1200">
                <a:solidFill>
                  <a:schemeClr val="tx1"/>
                </a:solidFill>
              </a:defRPr>
            </a:lvl1pPr>
          </a:lstStyle>
          <a:p>
            <a:pPr lvl="0"/>
            <a:r>
              <a:rPr lang="en-US" noProof="0"/>
              <a:t>MM</a:t>
            </a:r>
          </a:p>
        </p:txBody>
      </p:sp>
      <p:sp>
        <p:nvSpPr>
          <p:cNvPr id="13" name="Text Placeholder 10">
            <a:extLst>
              <a:ext uri="{FF2B5EF4-FFF2-40B4-BE49-F238E27FC236}">
                <a16:creationId xmlns:a16="http://schemas.microsoft.com/office/drawing/2014/main" id="{3D37E5E1-DD5A-4C77-849F-40C0D2AE3F71}"/>
              </a:ext>
            </a:extLst>
          </p:cNvPr>
          <p:cNvSpPr>
            <a:spLocks noGrp="1"/>
          </p:cNvSpPr>
          <p:nvPr>
            <p:ph type="body" sz="quarter" idx="37" hasCustomPrompt="1"/>
          </p:nvPr>
        </p:nvSpPr>
        <p:spPr>
          <a:xfrm>
            <a:off x="1847850" y="3597398"/>
            <a:ext cx="377825" cy="201776"/>
          </a:xfrm>
        </p:spPr>
        <p:txBody>
          <a:bodyPr/>
          <a:lstStyle>
            <a:lvl1pPr marL="0" indent="0" algn="ctr">
              <a:buNone/>
              <a:defRPr sz="1200">
                <a:solidFill>
                  <a:schemeClr val="tx1"/>
                </a:solidFill>
              </a:defRPr>
            </a:lvl1pPr>
          </a:lstStyle>
          <a:p>
            <a:pPr lvl="0"/>
            <a:r>
              <a:rPr lang="en-US" noProof="0"/>
              <a:t>MM</a:t>
            </a:r>
          </a:p>
        </p:txBody>
      </p:sp>
      <p:sp>
        <p:nvSpPr>
          <p:cNvPr id="14" name="Text Placeholder 10">
            <a:extLst>
              <a:ext uri="{FF2B5EF4-FFF2-40B4-BE49-F238E27FC236}">
                <a16:creationId xmlns:a16="http://schemas.microsoft.com/office/drawing/2014/main" id="{8164CA25-5B7F-4EDD-8B42-0D567DED1794}"/>
              </a:ext>
            </a:extLst>
          </p:cNvPr>
          <p:cNvSpPr>
            <a:spLocks noGrp="1"/>
          </p:cNvSpPr>
          <p:nvPr>
            <p:ph type="body" sz="quarter" idx="38" hasCustomPrompt="1"/>
          </p:nvPr>
        </p:nvSpPr>
        <p:spPr>
          <a:xfrm>
            <a:off x="6033469" y="3973125"/>
            <a:ext cx="502886" cy="201776"/>
          </a:xfrm>
        </p:spPr>
        <p:txBody>
          <a:bodyPr anchor="ctr"/>
          <a:lstStyle>
            <a:lvl1pPr marL="0" indent="0" algn="ctr">
              <a:buNone/>
              <a:defRPr sz="1400">
                <a:solidFill>
                  <a:schemeClr val="tx1"/>
                </a:solidFill>
              </a:defRPr>
            </a:lvl1pPr>
          </a:lstStyle>
          <a:p>
            <a:pPr lvl="0"/>
            <a:r>
              <a:rPr lang="en-US" noProof="0"/>
              <a:t>Year</a:t>
            </a:r>
          </a:p>
        </p:txBody>
      </p:sp>
      <p:sp>
        <p:nvSpPr>
          <p:cNvPr id="15" name="Text Placeholder 10">
            <a:extLst>
              <a:ext uri="{FF2B5EF4-FFF2-40B4-BE49-F238E27FC236}">
                <a16:creationId xmlns:a16="http://schemas.microsoft.com/office/drawing/2014/main" id="{15876039-3F56-4587-900E-4FCE60BCA50B}"/>
              </a:ext>
            </a:extLst>
          </p:cNvPr>
          <p:cNvSpPr>
            <a:spLocks noGrp="1"/>
          </p:cNvSpPr>
          <p:nvPr>
            <p:ph type="body" sz="quarter" idx="39" hasCustomPrompt="1"/>
          </p:nvPr>
        </p:nvSpPr>
        <p:spPr>
          <a:xfrm>
            <a:off x="2319867" y="3597398"/>
            <a:ext cx="377825" cy="201776"/>
          </a:xfrm>
        </p:spPr>
        <p:txBody>
          <a:bodyPr/>
          <a:lstStyle>
            <a:lvl1pPr marL="0" indent="0" algn="ctr">
              <a:buNone/>
              <a:defRPr sz="1200">
                <a:solidFill>
                  <a:schemeClr val="tx1"/>
                </a:solidFill>
              </a:defRPr>
            </a:lvl1pPr>
          </a:lstStyle>
          <a:p>
            <a:pPr lvl="0"/>
            <a:r>
              <a:rPr lang="en-US" noProof="0"/>
              <a:t>MM</a:t>
            </a:r>
          </a:p>
        </p:txBody>
      </p:sp>
      <p:sp>
        <p:nvSpPr>
          <p:cNvPr id="16" name="Text Placeholder 10">
            <a:extLst>
              <a:ext uri="{FF2B5EF4-FFF2-40B4-BE49-F238E27FC236}">
                <a16:creationId xmlns:a16="http://schemas.microsoft.com/office/drawing/2014/main" id="{515FCEBD-9007-4B9D-AE69-7F8068A14B21}"/>
              </a:ext>
            </a:extLst>
          </p:cNvPr>
          <p:cNvSpPr>
            <a:spLocks noGrp="1"/>
          </p:cNvSpPr>
          <p:nvPr>
            <p:ph type="body" sz="quarter" idx="40" hasCustomPrompt="1"/>
          </p:nvPr>
        </p:nvSpPr>
        <p:spPr>
          <a:xfrm>
            <a:off x="2791884" y="3597398"/>
            <a:ext cx="377825" cy="201776"/>
          </a:xfrm>
        </p:spPr>
        <p:txBody>
          <a:bodyPr/>
          <a:lstStyle>
            <a:lvl1pPr marL="0" indent="0" algn="ctr">
              <a:buNone/>
              <a:defRPr sz="1200">
                <a:solidFill>
                  <a:schemeClr val="tx1"/>
                </a:solidFill>
              </a:defRPr>
            </a:lvl1pPr>
          </a:lstStyle>
          <a:p>
            <a:pPr lvl="0"/>
            <a:r>
              <a:rPr lang="en-US" noProof="0"/>
              <a:t>MM</a:t>
            </a:r>
          </a:p>
        </p:txBody>
      </p:sp>
      <p:sp>
        <p:nvSpPr>
          <p:cNvPr id="17" name="Text Placeholder 10">
            <a:extLst>
              <a:ext uri="{FF2B5EF4-FFF2-40B4-BE49-F238E27FC236}">
                <a16:creationId xmlns:a16="http://schemas.microsoft.com/office/drawing/2014/main" id="{8856F7F9-97EB-4612-BB5C-DDB9D90C9CD4}"/>
              </a:ext>
            </a:extLst>
          </p:cNvPr>
          <p:cNvSpPr>
            <a:spLocks noGrp="1"/>
          </p:cNvSpPr>
          <p:nvPr>
            <p:ph type="body" sz="quarter" idx="41" hasCustomPrompt="1"/>
          </p:nvPr>
        </p:nvSpPr>
        <p:spPr>
          <a:xfrm>
            <a:off x="3263901" y="3597398"/>
            <a:ext cx="377825" cy="201776"/>
          </a:xfrm>
        </p:spPr>
        <p:txBody>
          <a:bodyPr/>
          <a:lstStyle>
            <a:lvl1pPr marL="0" indent="0" algn="ctr">
              <a:buNone/>
              <a:defRPr sz="1200">
                <a:solidFill>
                  <a:schemeClr val="tx1"/>
                </a:solidFill>
              </a:defRPr>
            </a:lvl1pPr>
          </a:lstStyle>
          <a:p>
            <a:pPr lvl="0"/>
            <a:r>
              <a:rPr lang="en-US" noProof="0"/>
              <a:t>MM</a:t>
            </a:r>
          </a:p>
        </p:txBody>
      </p:sp>
      <p:sp>
        <p:nvSpPr>
          <p:cNvPr id="18" name="Text Placeholder 10">
            <a:extLst>
              <a:ext uri="{FF2B5EF4-FFF2-40B4-BE49-F238E27FC236}">
                <a16:creationId xmlns:a16="http://schemas.microsoft.com/office/drawing/2014/main" id="{B0C577BC-AD44-4FF0-8F34-D7ABD44B100A}"/>
              </a:ext>
            </a:extLst>
          </p:cNvPr>
          <p:cNvSpPr>
            <a:spLocks noGrp="1"/>
          </p:cNvSpPr>
          <p:nvPr>
            <p:ph type="body" sz="quarter" idx="42" hasCustomPrompt="1"/>
          </p:nvPr>
        </p:nvSpPr>
        <p:spPr>
          <a:xfrm>
            <a:off x="4679952" y="3597398"/>
            <a:ext cx="377825" cy="201776"/>
          </a:xfrm>
        </p:spPr>
        <p:txBody>
          <a:bodyPr/>
          <a:lstStyle>
            <a:lvl1pPr marL="0" indent="0" algn="ctr">
              <a:buNone/>
              <a:defRPr sz="1200">
                <a:solidFill>
                  <a:schemeClr val="tx1"/>
                </a:solidFill>
              </a:defRPr>
            </a:lvl1pPr>
          </a:lstStyle>
          <a:p>
            <a:pPr lvl="0"/>
            <a:r>
              <a:rPr lang="en-US" noProof="0"/>
              <a:t>MM</a:t>
            </a:r>
          </a:p>
        </p:txBody>
      </p:sp>
      <p:sp>
        <p:nvSpPr>
          <p:cNvPr id="19" name="Text Placeholder 10">
            <a:extLst>
              <a:ext uri="{FF2B5EF4-FFF2-40B4-BE49-F238E27FC236}">
                <a16:creationId xmlns:a16="http://schemas.microsoft.com/office/drawing/2014/main" id="{12E19F39-39CE-43A3-912F-3D8656DA5E76}"/>
              </a:ext>
            </a:extLst>
          </p:cNvPr>
          <p:cNvSpPr>
            <a:spLocks noGrp="1"/>
          </p:cNvSpPr>
          <p:nvPr>
            <p:ph type="body" sz="quarter" idx="43" hasCustomPrompt="1"/>
          </p:nvPr>
        </p:nvSpPr>
        <p:spPr>
          <a:xfrm>
            <a:off x="3735918" y="3597398"/>
            <a:ext cx="377825" cy="201776"/>
          </a:xfrm>
        </p:spPr>
        <p:txBody>
          <a:bodyPr/>
          <a:lstStyle>
            <a:lvl1pPr marL="0" indent="0" algn="ctr">
              <a:buNone/>
              <a:defRPr sz="1200">
                <a:solidFill>
                  <a:schemeClr val="tx1"/>
                </a:solidFill>
              </a:defRPr>
            </a:lvl1pPr>
          </a:lstStyle>
          <a:p>
            <a:pPr lvl="0"/>
            <a:r>
              <a:rPr lang="en-US" noProof="0"/>
              <a:t>MM</a:t>
            </a:r>
          </a:p>
        </p:txBody>
      </p:sp>
      <p:sp>
        <p:nvSpPr>
          <p:cNvPr id="20" name="Text Placeholder 10">
            <a:extLst>
              <a:ext uri="{FF2B5EF4-FFF2-40B4-BE49-F238E27FC236}">
                <a16:creationId xmlns:a16="http://schemas.microsoft.com/office/drawing/2014/main" id="{64F2C543-C785-4078-9811-96F28F1BF210}"/>
              </a:ext>
            </a:extLst>
          </p:cNvPr>
          <p:cNvSpPr>
            <a:spLocks noGrp="1"/>
          </p:cNvSpPr>
          <p:nvPr>
            <p:ph type="body" sz="quarter" idx="44" hasCustomPrompt="1"/>
          </p:nvPr>
        </p:nvSpPr>
        <p:spPr>
          <a:xfrm>
            <a:off x="4207935" y="3597398"/>
            <a:ext cx="377825" cy="201776"/>
          </a:xfrm>
        </p:spPr>
        <p:txBody>
          <a:bodyPr/>
          <a:lstStyle>
            <a:lvl1pPr marL="0" indent="0" algn="ctr">
              <a:buNone/>
              <a:defRPr sz="1200">
                <a:solidFill>
                  <a:schemeClr val="tx1"/>
                </a:solidFill>
              </a:defRPr>
            </a:lvl1pPr>
          </a:lstStyle>
          <a:p>
            <a:pPr lvl="0"/>
            <a:r>
              <a:rPr lang="en-US" noProof="0"/>
              <a:t>MM</a:t>
            </a:r>
          </a:p>
        </p:txBody>
      </p:sp>
      <p:sp>
        <p:nvSpPr>
          <p:cNvPr id="21" name="Text Placeholder 10">
            <a:extLst>
              <a:ext uri="{FF2B5EF4-FFF2-40B4-BE49-F238E27FC236}">
                <a16:creationId xmlns:a16="http://schemas.microsoft.com/office/drawing/2014/main" id="{022F0FFE-8538-47C2-9227-B4DE41186CE8}"/>
              </a:ext>
            </a:extLst>
          </p:cNvPr>
          <p:cNvSpPr>
            <a:spLocks noGrp="1"/>
          </p:cNvSpPr>
          <p:nvPr>
            <p:ph type="body" sz="quarter" idx="45" hasCustomPrompt="1"/>
          </p:nvPr>
        </p:nvSpPr>
        <p:spPr>
          <a:xfrm>
            <a:off x="5151969" y="3597398"/>
            <a:ext cx="377825" cy="201776"/>
          </a:xfrm>
        </p:spPr>
        <p:txBody>
          <a:bodyPr/>
          <a:lstStyle>
            <a:lvl1pPr marL="0" indent="0" algn="ctr">
              <a:buNone/>
              <a:defRPr sz="1200">
                <a:solidFill>
                  <a:schemeClr val="tx1"/>
                </a:solidFill>
              </a:defRPr>
            </a:lvl1pPr>
          </a:lstStyle>
          <a:p>
            <a:pPr lvl="0"/>
            <a:r>
              <a:rPr lang="en-US" noProof="0"/>
              <a:t>MM</a:t>
            </a:r>
          </a:p>
        </p:txBody>
      </p:sp>
      <p:sp>
        <p:nvSpPr>
          <p:cNvPr id="22" name="Text Placeholder 10">
            <a:extLst>
              <a:ext uri="{FF2B5EF4-FFF2-40B4-BE49-F238E27FC236}">
                <a16:creationId xmlns:a16="http://schemas.microsoft.com/office/drawing/2014/main" id="{75D12B21-B498-4E00-B817-457BAED99A33}"/>
              </a:ext>
            </a:extLst>
          </p:cNvPr>
          <p:cNvSpPr>
            <a:spLocks noGrp="1"/>
          </p:cNvSpPr>
          <p:nvPr>
            <p:ph type="body" sz="quarter" idx="46" hasCustomPrompt="1"/>
          </p:nvPr>
        </p:nvSpPr>
        <p:spPr>
          <a:xfrm>
            <a:off x="5623986" y="3597398"/>
            <a:ext cx="377825" cy="201776"/>
          </a:xfrm>
        </p:spPr>
        <p:txBody>
          <a:bodyPr/>
          <a:lstStyle>
            <a:lvl1pPr marL="0" indent="0" algn="ctr">
              <a:buNone/>
              <a:defRPr sz="1200">
                <a:solidFill>
                  <a:schemeClr val="tx1"/>
                </a:solidFill>
              </a:defRPr>
            </a:lvl1pPr>
          </a:lstStyle>
          <a:p>
            <a:pPr lvl="0"/>
            <a:r>
              <a:rPr lang="en-US" noProof="0"/>
              <a:t>MM</a:t>
            </a:r>
          </a:p>
        </p:txBody>
      </p:sp>
      <p:sp>
        <p:nvSpPr>
          <p:cNvPr id="23" name="Text Placeholder 10">
            <a:extLst>
              <a:ext uri="{FF2B5EF4-FFF2-40B4-BE49-F238E27FC236}">
                <a16:creationId xmlns:a16="http://schemas.microsoft.com/office/drawing/2014/main" id="{A60F8F4D-F654-4555-BC21-7137D98E027C}"/>
              </a:ext>
            </a:extLst>
          </p:cNvPr>
          <p:cNvSpPr>
            <a:spLocks noGrp="1"/>
          </p:cNvSpPr>
          <p:nvPr>
            <p:ph type="body" sz="quarter" idx="47" hasCustomPrompt="1"/>
          </p:nvPr>
        </p:nvSpPr>
        <p:spPr>
          <a:xfrm>
            <a:off x="6095999" y="3597398"/>
            <a:ext cx="377825" cy="201776"/>
          </a:xfrm>
        </p:spPr>
        <p:txBody>
          <a:bodyPr/>
          <a:lstStyle>
            <a:lvl1pPr marL="0" indent="0" algn="ctr">
              <a:buNone/>
              <a:defRPr sz="1200">
                <a:solidFill>
                  <a:schemeClr val="tx1"/>
                </a:solidFill>
              </a:defRPr>
            </a:lvl1pPr>
          </a:lstStyle>
          <a:p>
            <a:pPr lvl="0"/>
            <a:r>
              <a:rPr lang="en-US" noProof="0"/>
              <a:t>MM</a:t>
            </a:r>
          </a:p>
        </p:txBody>
      </p:sp>
      <p:sp>
        <p:nvSpPr>
          <p:cNvPr id="24" name="Text Placeholder 10">
            <a:extLst>
              <a:ext uri="{FF2B5EF4-FFF2-40B4-BE49-F238E27FC236}">
                <a16:creationId xmlns:a16="http://schemas.microsoft.com/office/drawing/2014/main" id="{0B633DEF-CDC6-4A75-A05B-0C875E2B8FF1}"/>
              </a:ext>
            </a:extLst>
          </p:cNvPr>
          <p:cNvSpPr>
            <a:spLocks noGrp="1"/>
          </p:cNvSpPr>
          <p:nvPr>
            <p:ph type="body" sz="quarter" idx="48" hasCustomPrompt="1"/>
          </p:nvPr>
        </p:nvSpPr>
        <p:spPr>
          <a:xfrm>
            <a:off x="6568012" y="3597398"/>
            <a:ext cx="377825" cy="201776"/>
          </a:xfrm>
        </p:spPr>
        <p:txBody>
          <a:bodyPr/>
          <a:lstStyle>
            <a:lvl1pPr marL="0" indent="0" algn="ctr">
              <a:buNone/>
              <a:defRPr sz="1200">
                <a:solidFill>
                  <a:schemeClr val="tx1"/>
                </a:solidFill>
              </a:defRPr>
            </a:lvl1pPr>
          </a:lstStyle>
          <a:p>
            <a:pPr lvl="0"/>
            <a:r>
              <a:rPr lang="en-US" noProof="0"/>
              <a:t>MM</a:t>
            </a:r>
          </a:p>
        </p:txBody>
      </p:sp>
      <p:sp>
        <p:nvSpPr>
          <p:cNvPr id="25" name="Text Placeholder 10">
            <a:extLst>
              <a:ext uri="{FF2B5EF4-FFF2-40B4-BE49-F238E27FC236}">
                <a16:creationId xmlns:a16="http://schemas.microsoft.com/office/drawing/2014/main" id="{23A67F56-440C-4AE2-B52E-F6ECF3E31F86}"/>
              </a:ext>
            </a:extLst>
          </p:cNvPr>
          <p:cNvSpPr>
            <a:spLocks noGrp="1"/>
          </p:cNvSpPr>
          <p:nvPr>
            <p:ph type="body" sz="quarter" idx="49" hasCustomPrompt="1"/>
          </p:nvPr>
        </p:nvSpPr>
        <p:spPr>
          <a:xfrm>
            <a:off x="7040029" y="3597398"/>
            <a:ext cx="377825" cy="201776"/>
          </a:xfrm>
        </p:spPr>
        <p:txBody>
          <a:bodyPr/>
          <a:lstStyle>
            <a:lvl1pPr marL="0" indent="0" algn="ctr">
              <a:buNone/>
              <a:defRPr sz="1200">
                <a:solidFill>
                  <a:schemeClr val="tx1"/>
                </a:solidFill>
              </a:defRPr>
            </a:lvl1pPr>
          </a:lstStyle>
          <a:p>
            <a:pPr lvl="0"/>
            <a:r>
              <a:rPr lang="en-US" noProof="0"/>
              <a:t>MM</a:t>
            </a:r>
          </a:p>
        </p:txBody>
      </p:sp>
      <p:sp>
        <p:nvSpPr>
          <p:cNvPr id="26" name="Text Placeholder 10">
            <a:extLst>
              <a:ext uri="{FF2B5EF4-FFF2-40B4-BE49-F238E27FC236}">
                <a16:creationId xmlns:a16="http://schemas.microsoft.com/office/drawing/2014/main" id="{E8F5BF8F-8918-4E36-8AAF-45E994E46B29}"/>
              </a:ext>
            </a:extLst>
          </p:cNvPr>
          <p:cNvSpPr>
            <a:spLocks noGrp="1"/>
          </p:cNvSpPr>
          <p:nvPr>
            <p:ph type="body" sz="quarter" idx="50" hasCustomPrompt="1"/>
          </p:nvPr>
        </p:nvSpPr>
        <p:spPr>
          <a:xfrm>
            <a:off x="7512046" y="3597398"/>
            <a:ext cx="377825" cy="201776"/>
          </a:xfrm>
        </p:spPr>
        <p:txBody>
          <a:bodyPr/>
          <a:lstStyle>
            <a:lvl1pPr marL="0" indent="0" algn="ctr">
              <a:buNone/>
              <a:defRPr sz="1200">
                <a:solidFill>
                  <a:schemeClr val="tx1"/>
                </a:solidFill>
              </a:defRPr>
            </a:lvl1pPr>
          </a:lstStyle>
          <a:p>
            <a:pPr lvl="0"/>
            <a:r>
              <a:rPr lang="en-US" noProof="0"/>
              <a:t>MM</a:t>
            </a:r>
          </a:p>
        </p:txBody>
      </p:sp>
      <p:sp>
        <p:nvSpPr>
          <p:cNvPr id="27" name="Text Placeholder 10">
            <a:extLst>
              <a:ext uri="{FF2B5EF4-FFF2-40B4-BE49-F238E27FC236}">
                <a16:creationId xmlns:a16="http://schemas.microsoft.com/office/drawing/2014/main" id="{1A2F56E4-C780-42A2-BA54-B1EAB7CA2197}"/>
              </a:ext>
            </a:extLst>
          </p:cNvPr>
          <p:cNvSpPr>
            <a:spLocks noGrp="1"/>
          </p:cNvSpPr>
          <p:nvPr>
            <p:ph type="body" sz="quarter" idx="51" hasCustomPrompt="1"/>
          </p:nvPr>
        </p:nvSpPr>
        <p:spPr>
          <a:xfrm>
            <a:off x="7984063" y="3597398"/>
            <a:ext cx="377825" cy="201776"/>
          </a:xfrm>
        </p:spPr>
        <p:txBody>
          <a:bodyPr/>
          <a:lstStyle>
            <a:lvl1pPr marL="0" indent="0" algn="ctr">
              <a:buNone/>
              <a:defRPr sz="1200">
                <a:solidFill>
                  <a:schemeClr val="tx1"/>
                </a:solidFill>
              </a:defRPr>
            </a:lvl1pPr>
          </a:lstStyle>
          <a:p>
            <a:pPr lvl="0"/>
            <a:r>
              <a:rPr lang="en-US" noProof="0"/>
              <a:t>MM</a:t>
            </a:r>
          </a:p>
        </p:txBody>
      </p:sp>
      <p:sp>
        <p:nvSpPr>
          <p:cNvPr id="28" name="Text Placeholder 10">
            <a:extLst>
              <a:ext uri="{FF2B5EF4-FFF2-40B4-BE49-F238E27FC236}">
                <a16:creationId xmlns:a16="http://schemas.microsoft.com/office/drawing/2014/main" id="{7405E86B-3690-4EBE-8353-7ABE76F10810}"/>
              </a:ext>
            </a:extLst>
          </p:cNvPr>
          <p:cNvSpPr>
            <a:spLocks noGrp="1"/>
          </p:cNvSpPr>
          <p:nvPr>
            <p:ph type="body" sz="quarter" idx="52" hasCustomPrompt="1"/>
          </p:nvPr>
        </p:nvSpPr>
        <p:spPr>
          <a:xfrm>
            <a:off x="8456080" y="3597398"/>
            <a:ext cx="377825" cy="201776"/>
          </a:xfrm>
        </p:spPr>
        <p:txBody>
          <a:bodyPr/>
          <a:lstStyle>
            <a:lvl1pPr marL="0" indent="0" algn="ctr">
              <a:buNone/>
              <a:defRPr sz="1200">
                <a:solidFill>
                  <a:schemeClr val="tx1"/>
                </a:solidFill>
              </a:defRPr>
            </a:lvl1pPr>
          </a:lstStyle>
          <a:p>
            <a:pPr lvl="0"/>
            <a:r>
              <a:rPr lang="en-US" noProof="0"/>
              <a:t>MM</a:t>
            </a:r>
          </a:p>
        </p:txBody>
      </p:sp>
      <p:sp>
        <p:nvSpPr>
          <p:cNvPr id="29" name="Text Placeholder 10">
            <a:extLst>
              <a:ext uri="{FF2B5EF4-FFF2-40B4-BE49-F238E27FC236}">
                <a16:creationId xmlns:a16="http://schemas.microsoft.com/office/drawing/2014/main" id="{DB54048B-A035-47F0-B54D-1B9676EE8931}"/>
              </a:ext>
            </a:extLst>
          </p:cNvPr>
          <p:cNvSpPr>
            <a:spLocks noGrp="1"/>
          </p:cNvSpPr>
          <p:nvPr>
            <p:ph type="body" sz="quarter" idx="53" hasCustomPrompt="1"/>
          </p:nvPr>
        </p:nvSpPr>
        <p:spPr>
          <a:xfrm>
            <a:off x="8928097" y="3597398"/>
            <a:ext cx="377825" cy="201776"/>
          </a:xfrm>
        </p:spPr>
        <p:txBody>
          <a:bodyPr/>
          <a:lstStyle>
            <a:lvl1pPr marL="0" indent="0" algn="ctr">
              <a:buNone/>
              <a:defRPr sz="1200">
                <a:solidFill>
                  <a:schemeClr val="tx1"/>
                </a:solidFill>
              </a:defRPr>
            </a:lvl1pPr>
          </a:lstStyle>
          <a:p>
            <a:pPr lvl="0"/>
            <a:r>
              <a:rPr lang="en-US" noProof="0"/>
              <a:t>MM</a:t>
            </a:r>
          </a:p>
        </p:txBody>
      </p:sp>
      <p:sp>
        <p:nvSpPr>
          <p:cNvPr id="30" name="Text Placeholder 10">
            <a:extLst>
              <a:ext uri="{FF2B5EF4-FFF2-40B4-BE49-F238E27FC236}">
                <a16:creationId xmlns:a16="http://schemas.microsoft.com/office/drawing/2014/main" id="{12F6976C-DDBF-4808-9B45-2C78E0FC6AA7}"/>
              </a:ext>
            </a:extLst>
          </p:cNvPr>
          <p:cNvSpPr>
            <a:spLocks noGrp="1"/>
          </p:cNvSpPr>
          <p:nvPr>
            <p:ph type="body" sz="quarter" idx="54" hasCustomPrompt="1"/>
          </p:nvPr>
        </p:nvSpPr>
        <p:spPr>
          <a:xfrm>
            <a:off x="10344148" y="3597398"/>
            <a:ext cx="377825" cy="201776"/>
          </a:xfrm>
        </p:spPr>
        <p:txBody>
          <a:bodyPr/>
          <a:lstStyle>
            <a:lvl1pPr marL="0" indent="0" algn="ctr">
              <a:buNone/>
              <a:defRPr sz="1200">
                <a:solidFill>
                  <a:schemeClr val="tx1"/>
                </a:solidFill>
              </a:defRPr>
            </a:lvl1pPr>
          </a:lstStyle>
          <a:p>
            <a:pPr lvl="0"/>
            <a:r>
              <a:rPr lang="en-US" noProof="0"/>
              <a:t>MM</a:t>
            </a:r>
          </a:p>
        </p:txBody>
      </p:sp>
      <p:sp>
        <p:nvSpPr>
          <p:cNvPr id="31" name="Text Placeholder 10">
            <a:extLst>
              <a:ext uri="{FF2B5EF4-FFF2-40B4-BE49-F238E27FC236}">
                <a16:creationId xmlns:a16="http://schemas.microsoft.com/office/drawing/2014/main" id="{66103D17-8EEC-45BF-B909-8F6DB8575A35}"/>
              </a:ext>
            </a:extLst>
          </p:cNvPr>
          <p:cNvSpPr>
            <a:spLocks noGrp="1"/>
          </p:cNvSpPr>
          <p:nvPr>
            <p:ph type="body" sz="quarter" idx="55" hasCustomPrompt="1"/>
          </p:nvPr>
        </p:nvSpPr>
        <p:spPr>
          <a:xfrm>
            <a:off x="9400114" y="3597398"/>
            <a:ext cx="377825" cy="201776"/>
          </a:xfrm>
        </p:spPr>
        <p:txBody>
          <a:bodyPr/>
          <a:lstStyle>
            <a:lvl1pPr marL="0" indent="0" algn="ctr">
              <a:buNone/>
              <a:defRPr sz="1200">
                <a:solidFill>
                  <a:schemeClr val="tx1"/>
                </a:solidFill>
              </a:defRPr>
            </a:lvl1pPr>
          </a:lstStyle>
          <a:p>
            <a:pPr lvl="0"/>
            <a:r>
              <a:rPr lang="en-US" noProof="0"/>
              <a:t>MM</a:t>
            </a:r>
          </a:p>
        </p:txBody>
      </p:sp>
      <p:sp>
        <p:nvSpPr>
          <p:cNvPr id="32" name="Text Placeholder 10">
            <a:extLst>
              <a:ext uri="{FF2B5EF4-FFF2-40B4-BE49-F238E27FC236}">
                <a16:creationId xmlns:a16="http://schemas.microsoft.com/office/drawing/2014/main" id="{57F6EB7B-A4AE-4147-A94B-9C2860A158F4}"/>
              </a:ext>
            </a:extLst>
          </p:cNvPr>
          <p:cNvSpPr>
            <a:spLocks noGrp="1"/>
          </p:cNvSpPr>
          <p:nvPr>
            <p:ph type="body" sz="quarter" idx="56" hasCustomPrompt="1"/>
          </p:nvPr>
        </p:nvSpPr>
        <p:spPr>
          <a:xfrm>
            <a:off x="9872131" y="3597398"/>
            <a:ext cx="377825" cy="201776"/>
          </a:xfrm>
        </p:spPr>
        <p:txBody>
          <a:bodyPr/>
          <a:lstStyle>
            <a:lvl1pPr marL="0" indent="0" algn="ctr">
              <a:buNone/>
              <a:defRPr sz="1200">
                <a:solidFill>
                  <a:schemeClr val="tx1"/>
                </a:solidFill>
              </a:defRPr>
            </a:lvl1pPr>
          </a:lstStyle>
          <a:p>
            <a:pPr lvl="0"/>
            <a:r>
              <a:rPr lang="en-US" noProof="0"/>
              <a:t>MM</a:t>
            </a:r>
          </a:p>
        </p:txBody>
      </p:sp>
      <p:sp>
        <p:nvSpPr>
          <p:cNvPr id="33" name="Text Placeholder 10">
            <a:extLst>
              <a:ext uri="{FF2B5EF4-FFF2-40B4-BE49-F238E27FC236}">
                <a16:creationId xmlns:a16="http://schemas.microsoft.com/office/drawing/2014/main" id="{95673032-36DB-4772-82D8-46E21D810A56}"/>
              </a:ext>
            </a:extLst>
          </p:cNvPr>
          <p:cNvSpPr>
            <a:spLocks noGrp="1"/>
          </p:cNvSpPr>
          <p:nvPr>
            <p:ph type="body" sz="quarter" idx="57" hasCustomPrompt="1"/>
          </p:nvPr>
        </p:nvSpPr>
        <p:spPr>
          <a:xfrm>
            <a:off x="10816165" y="3597398"/>
            <a:ext cx="377825" cy="201776"/>
          </a:xfrm>
        </p:spPr>
        <p:txBody>
          <a:bodyPr/>
          <a:lstStyle>
            <a:lvl1pPr marL="0" indent="0" algn="ctr">
              <a:buNone/>
              <a:defRPr sz="1200">
                <a:solidFill>
                  <a:schemeClr val="tx1"/>
                </a:solidFill>
              </a:defRPr>
            </a:lvl1pPr>
          </a:lstStyle>
          <a:p>
            <a:pPr lvl="0"/>
            <a:r>
              <a:rPr lang="en-US" noProof="0"/>
              <a:t>MM</a:t>
            </a:r>
          </a:p>
        </p:txBody>
      </p:sp>
      <p:sp>
        <p:nvSpPr>
          <p:cNvPr id="34" name="Text Placeholder 10">
            <a:extLst>
              <a:ext uri="{FF2B5EF4-FFF2-40B4-BE49-F238E27FC236}">
                <a16:creationId xmlns:a16="http://schemas.microsoft.com/office/drawing/2014/main" id="{CDE9935C-FEBD-421A-A63B-8A87A2D4A4D9}"/>
              </a:ext>
            </a:extLst>
          </p:cNvPr>
          <p:cNvSpPr>
            <a:spLocks noGrp="1"/>
          </p:cNvSpPr>
          <p:nvPr>
            <p:ph type="body" sz="quarter" idx="58" hasCustomPrompt="1"/>
          </p:nvPr>
        </p:nvSpPr>
        <p:spPr>
          <a:xfrm>
            <a:off x="11288182" y="3597398"/>
            <a:ext cx="377825" cy="201776"/>
          </a:xfrm>
        </p:spPr>
        <p:txBody>
          <a:bodyPr/>
          <a:lstStyle>
            <a:lvl1pPr marL="0" indent="0" algn="ctr">
              <a:buNone/>
              <a:defRPr sz="1200">
                <a:solidFill>
                  <a:schemeClr val="tx1"/>
                </a:solidFill>
              </a:defRPr>
            </a:lvl1pPr>
          </a:lstStyle>
          <a:p>
            <a:pPr lvl="0"/>
            <a:r>
              <a:rPr lang="en-US" noProof="0"/>
              <a:t>MM</a:t>
            </a:r>
          </a:p>
        </p:txBody>
      </p:sp>
      <p:sp>
        <p:nvSpPr>
          <p:cNvPr id="4" name="Text Placeholder 3">
            <a:extLst>
              <a:ext uri="{FF2B5EF4-FFF2-40B4-BE49-F238E27FC236}">
                <a16:creationId xmlns:a16="http://schemas.microsoft.com/office/drawing/2014/main" id="{D242C672-1222-4C21-9E3D-F365D9665E1B}"/>
              </a:ext>
            </a:extLst>
          </p:cNvPr>
          <p:cNvSpPr>
            <a:spLocks noGrp="1"/>
          </p:cNvSpPr>
          <p:nvPr>
            <p:ph type="body" sz="quarter" idx="59" hasCustomPrompt="1"/>
          </p:nvPr>
        </p:nvSpPr>
        <p:spPr>
          <a:xfrm>
            <a:off x="5360988" y="2190750"/>
            <a:ext cx="1793875" cy="561975"/>
          </a:xfrm>
          <a:gradFill>
            <a:gsLst>
              <a:gs pos="0">
                <a:schemeClr val="bg1"/>
              </a:gs>
              <a:gs pos="100000">
                <a:schemeClr val="accent3">
                  <a:lumMod val="20000"/>
                  <a:lumOff val="80000"/>
                </a:schemeClr>
              </a:gs>
            </a:gsLst>
            <a:lin ang="15600000" scaled="0"/>
          </a:gradFill>
        </p:spPr>
        <p:txBody>
          <a:bodyPr tIns="36000" anchor="t"/>
          <a:lstStyle>
            <a:lvl1pPr marL="0" indent="0" algn="ctr">
              <a:buNone/>
              <a:defRPr sz="1600">
                <a:latin typeface="+mj-lt"/>
              </a:defRPr>
            </a:lvl1pPr>
          </a:lstStyle>
          <a:p>
            <a:pPr lvl="0"/>
            <a:r>
              <a:rPr lang="en-US" noProof="0"/>
              <a:t>Item Title</a:t>
            </a:r>
          </a:p>
        </p:txBody>
      </p:sp>
      <p:sp>
        <p:nvSpPr>
          <p:cNvPr id="37" name="Text Placeholder 36">
            <a:extLst>
              <a:ext uri="{FF2B5EF4-FFF2-40B4-BE49-F238E27FC236}">
                <a16:creationId xmlns:a16="http://schemas.microsoft.com/office/drawing/2014/main" id="{2F97A7E3-509A-417D-9818-EDDA3B539E4F}"/>
              </a:ext>
            </a:extLst>
          </p:cNvPr>
          <p:cNvSpPr>
            <a:spLocks noGrp="1"/>
          </p:cNvSpPr>
          <p:nvPr>
            <p:ph type="body" sz="quarter" idx="60" hasCustomPrompt="1"/>
          </p:nvPr>
        </p:nvSpPr>
        <p:spPr>
          <a:xfrm>
            <a:off x="5412717" y="2505005"/>
            <a:ext cx="1690417" cy="224670"/>
          </a:xfrm>
        </p:spPr>
        <p:txBody>
          <a:bodyPr/>
          <a:lstStyle>
            <a:lvl1pPr marL="0" indent="0" algn="ctr">
              <a:buNone/>
              <a:defRPr sz="1000">
                <a:solidFill>
                  <a:schemeClr val="tx1"/>
                </a:solidFill>
              </a:defRPr>
            </a:lvl1pPr>
          </a:lstStyle>
          <a:p>
            <a:pPr lvl="0"/>
            <a:r>
              <a:rPr lang="en-US" noProof="0"/>
              <a:t>Month, Year</a:t>
            </a:r>
          </a:p>
        </p:txBody>
      </p:sp>
    </p:spTree>
    <p:extLst>
      <p:ext uri="{BB962C8B-B14F-4D97-AF65-F5344CB8AC3E}">
        <p14:creationId xmlns:p14="http://schemas.microsoft.com/office/powerpoint/2010/main" val="3217366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Image 2">
    <p:bg>
      <p:bgPr>
        <a:solidFill>
          <a:schemeClr val="accent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945F115-22EA-452C-BEFF-B86EC6B0D0B2}"/>
              </a:ext>
            </a:extLst>
          </p:cNvPr>
          <p:cNvSpPr/>
          <p:nvPr userDrawn="1"/>
        </p:nvSpPr>
        <p:spPr>
          <a:xfrm>
            <a:off x="6677617" y="107999"/>
            <a:ext cx="5400000" cy="6660000"/>
          </a:xfrm>
          <a:prstGeom prst="rect">
            <a:avLst/>
          </a:prstGeom>
          <a:gradFill>
            <a:gsLst>
              <a:gs pos="0">
                <a:schemeClr val="accent3"/>
              </a:gs>
              <a:gs pos="100000">
                <a:schemeClr val="accent1"/>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45" name="Group 44">
            <a:extLst>
              <a:ext uri="{FF2B5EF4-FFF2-40B4-BE49-F238E27FC236}">
                <a16:creationId xmlns:a16="http://schemas.microsoft.com/office/drawing/2014/main" id="{00D551C8-4BF9-413C-A7A0-7C874EA0C1EB}"/>
              </a:ext>
            </a:extLst>
          </p:cNvPr>
          <p:cNvGrpSpPr/>
          <p:nvPr userDrawn="1"/>
        </p:nvGrpSpPr>
        <p:grpSpPr>
          <a:xfrm>
            <a:off x="7775280" y="1707806"/>
            <a:ext cx="3442387" cy="3442387"/>
            <a:chOff x="2514599" y="1566862"/>
            <a:chExt cx="3810001" cy="3810001"/>
          </a:xfrm>
        </p:grpSpPr>
        <p:cxnSp>
          <p:nvCxnSpPr>
            <p:cNvPr id="46" name="Straight Connector 45">
              <a:extLst>
                <a:ext uri="{FF2B5EF4-FFF2-40B4-BE49-F238E27FC236}">
                  <a16:creationId xmlns:a16="http://schemas.microsoft.com/office/drawing/2014/main" id="{9B40F6CC-7795-4615-90F1-11497899DD3A}"/>
                </a:ext>
              </a:extLst>
            </p:cNvPr>
            <p:cNvCxnSpPr/>
            <p:nvPr/>
          </p:nvCxnSpPr>
          <p:spPr>
            <a:xfrm>
              <a:off x="2514600" y="1566862"/>
              <a:ext cx="0" cy="3809998"/>
            </a:xfrm>
            <a:prstGeom prst="line">
              <a:avLst/>
            </a:prstGeom>
            <a:ln w="12700">
              <a:gradFill>
                <a:gsLst>
                  <a:gs pos="0">
                    <a:srgbClr val="BADEDA"/>
                  </a:gs>
                  <a:gs pos="100000">
                    <a:srgbClr val="F8BCBB"/>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89DD442-0FCD-4DA1-84E0-2E386C66959A}"/>
                </a:ext>
              </a:extLst>
            </p:cNvPr>
            <p:cNvCxnSpPr/>
            <p:nvPr/>
          </p:nvCxnSpPr>
          <p:spPr>
            <a:xfrm>
              <a:off x="2895600" y="1566862"/>
              <a:ext cx="0" cy="3809998"/>
            </a:xfrm>
            <a:prstGeom prst="line">
              <a:avLst/>
            </a:prstGeom>
            <a:ln w="12700">
              <a:gradFill>
                <a:gsLst>
                  <a:gs pos="0">
                    <a:srgbClr val="BADEDA"/>
                  </a:gs>
                  <a:gs pos="100000">
                    <a:srgbClr val="F8BCBB"/>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6794EC30-C68F-4F8F-A11C-8A12D4C44359}"/>
                </a:ext>
              </a:extLst>
            </p:cNvPr>
            <p:cNvCxnSpPr/>
            <p:nvPr/>
          </p:nvCxnSpPr>
          <p:spPr>
            <a:xfrm>
              <a:off x="3276600" y="1566862"/>
              <a:ext cx="0" cy="3809998"/>
            </a:xfrm>
            <a:prstGeom prst="line">
              <a:avLst/>
            </a:prstGeom>
            <a:ln w="12700">
              <a:gradFill>
                <a:gsLst>
                  <a:gs pos="0">
                    <a:srgbClr val="BADEDA"/>
                  </a:gs>
                  <a:gs pos="100000">
                    <a:srgbClr val="F8BCBB"/>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99D75E9-9ABA-49DA-8C08-01690B2048D6}"/>
                </a:ext>
              </a:extLst>
            </p:cNvPr>
            <p:cNvCxnSpPr/>
            <p:nvPr/>
          </p:nvCxnSpPr>
          <p:spPr>
            <a:xfrm>
              <a:off x="3657600" y="1566862"/>
              <a:ext cx="0" cy="3809998"/>
            </a:xfrm>
            <a:prstGeom prst="line">
              <a:avLst/>
            </a:prstGeom>
            <a:ln w="12700">
              <a:gradFill>
                <a:gsLst>
                  <a:gs pos="0">
                    <a:srgbClr val="BADEDA"/>
                  </a:gs>
                  <a:gs pos="100000">
                    <a:srgbClr val="F8BCBB"/>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DEF629BA-5818-4F68-84E0-9709E53CCE12}"/>
                </a:ext>
              </a:extLst>
            </p:cNvPr>
            <p:cNvCxnSpPr/>
            <p:nvPr/>
          </p:nvCxnSpPr>
          <p:spPr>
            <a:xfrm>
              <a:off x="4038600" y="1566862"/>
              <a:ext cx="0" cy="3809998"/>
            </a:xfrm>
            <a:prstGeom prst="line">
              <a:avLst/>
            </a:prstGeom>
            <a:ln w="12700">
              <a:gradFill>
                <a:gsLst>
                  <a:gs pos="0">
                    <a:srgbClr val="BADEDA"/>
                  </a:gs>
                  <a:gs pos="100000">
                    <a:srgbClr val="F8BCBB"/>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BE66E45C-2D7B-4E77-AB2D-087DD07929C9}"/>
                </a:ext>
              </a:extLst>
            </p:cNvPr>
            <p:cNvCxnSpPr/>
            <p:nvPr/>
          </p:nvCxnSpPr>
          <p:spPr>
            <a:xfrm>
              <a:off x="4419600" y="1566862"/>
              <a:ext cx="0" cy="3809998"/>
            </a:xfrm>
            <a:prstGeom prst="line">
              <a:avLst/>
            </a:prstGeom>
            <a:ln w="12700">
              <a:gradFill>
                <a:gsLst>
                  <a:gs pos="0">
                    <a:srgbClr val="BADEDA"/>
                  </a:gs>
                  <a:gs pos="100000">
                    <a:srgbClr val="F8BCBB"/>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AC559F57-DF51-477A-9664-F0A6E4593345}"/>
                </a:ext>
              </a:extLst>
            </p:cNvPr>
            <p:cNvCxnSpPr/>
            <p:nvPr/>
          </p:nvCxnSpPr>
          <p:spPr>
            <a:xfrm>
              <a:off x="4800600" y="1566862"/>
              <a:ext cx="0" cy="3809998"/>
            </a:xfrm>
            <a:prstGeom prst="line">
              <a:avLst/>
            </a:prstGeom>
            <a:ln w="12700">
              <a:gradFill>
                <a:gsLst>
                  <a:gs pos="0">
                    <a:srgbClr val="BADEDA"/>
                  </a:gs>
                  <a:gs pos="100000">
                    <a:srgbClr val="F8BCBB"/>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D81DE1A2-6CF2-4830-836F-E2B649B096AF}"/>
                </a:ext>
              </a:extLst>
            </p:cNvPr>
            <p:cNvCxnSpPr/>
            <p:nvPr/>
          </p:nvCxnSpPr>
          <p:spPr>
            <a:xfrm>
              <a:off x="5181600" y="1566862"/>
              <a:ext cx="0" cy="3809998"/>
            </a:xfrm>
            <a:prstGeom prst="line">
              <a:avLst/>
            </a:prstGeom>
            <a:ln w="12700">
              <a:gradFill>
                <a:gsLst>
                  <a:gs pos="0">
                    <a:srgbClr val="BADEDA"/>
                  </a:gs>
                  <a:gs pos="100000">
                    <a:srgbClr val="F8BCBB"/>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022986E8-9A85-40DF-88CF-4589415D686E}"/>
                </a:ext>
              </a:extLst>
            </p:cNvPr>
            <p:cNvCxnSpPr/>
            <p:nvPr/>
          </p:nvCxnSpPr>
          <p:spPr>
            <a:xfrm>
              <a:off x="5562600" y="1566862"/>
              <a:ext cx="0" cy="3809998"/>
            </a:xfrm>
            <a:prstGeom prst="line">
              <a:avLst/>
            </a:prstGeom>
            <a:ln w="12700">
              <a:gradFill>
                <a:gsLst>
                  <a:gs pos="0">
                    <a:srgbClr val="BADEDA"/>
                  </a:gs>
                  <a:gs pos="100000">
                    <a:srgbClr val="F8BCBB"/>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6A6F3BC4-5CDA-4ADE-8C98-B45EEEA9E822}"/>
                </a:ext>
              </a:extLst>
            </p:cNvPr>
            <p:cNvCxnSpPr/>
            <p:nvPr/>
          </p:nvCxnSpPr>
          <p:spPr>
            <a:xfrm>
              <a:off x="5943600" y="1566862"/>
              <a:ext cx="0" cy="3809998"/>
            </a:xfrm>
            <a:prstGeom prst="line">
              <a:avLst/>
            </a:prstGeom>
            <a:ln w="12700">
              <a:gradFill>
                <a:gsLst>
                  <a:gs pos="0">
                    <a:srgbClr val="BADEDA"/>
                  </a:gs>
                  <a:gs pos="100000">
                    <a:srgbClr val="F8BCBB"/>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ABB92487-E701-4906-B242-5E896B1FC968}"/>
                </a:ext>
              </a:extLst>
            </p:cNvPr>
            <p:cNvCxnSpPr/>
            <p:nvPr/>
          </p:nvCxnSpPr>
          <p:spPr>
            <a:xfrm>
              <a:off x="6324600" y="1566862"/>
              <a:ext cx="0" cy="3809998"/>
            </a:xfrm>
            <a:prstGeom prst="line">
              <a:avLst/>
            </a:prstGeom>
            <a:ln w="12700">
              <a:gradFill>
                <a:gsLst>
                  <a:gs pos="0">
                    <a:srgbClr val="BADEDA"/>
                  </a:gs>
                  <a:gs pos="100000">
                    <a:srgbClr val="F8BCBB"/>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8FFED390-C005-488A-801D-51F5E5D5E636}"/>
                </a:ext>
              </a:extLst>
            </p:cNvPr>
            <p:cNvCxnSpPr/>
            <p:nvPr/>
          </p:nvCxnSpPr>
          <p:spPr>
            <a:xfrm rot="5400000">
              <a:off x="4419598" y="-338136"/>
              <a:ext cx="0" cy="3809997"/>
            </a:xfrm>
            <a:prstGeom prst="line">
              <a:avLst/>
            </a:prstGeom>
            <a:ln w="12700">
              <a:gradFill>
                <a:gsLst>
                  <a:gs pos="0">
                    <a:srgbClr val="BADEDA"/>
                  </a:gs>
                  <a:gs pos="100000">
                    <a:srgbClr val="F8BCBB"/>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C0ECF5DE-7D63-4E09-A990-9EFE8F3E2444}"/>
                </a:ext>
              </a:extLst>
            </p:cNvPr>
            <p:cNvCxnSpPr/>
            <p:nvPr/>
          </p:nvCxnSpPr>
          <p:spPr>
            <a:xfrm rot="5400000">
              <a:off x="4419598" y="42864"/>
              <a:ext cx="0" cy="3809997"/>
            </a:xfrm>
            <a:prstGeom prst="line">
              <a:avLst/>
            </a:prstGeom>
            <a:ln w="12700">
              <a:gradFill>
                <a:gsLst>
                  <a:gs pos="0">
                    <a:srgbClr val="BADEDA"/>
                  </a:gs>
                  <a:gs pos="100000">
                    <a:srgbClr val="F8BCBB"/>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66F82FBE-68FB-4DEB-8029-66924BDA4D1E}"/>
                </a:ext>
              </a:extLst>
            </p:cNvPr>
            <p:cNvCxnSpPr/>
            <p:nvPr/>
          </p:nvCxnSpPr>
          <p:spPr>
            <a:xfrm rot="5400000">
              <a:off x="4419598" y="423864"/>
              <a:ext cx="0" cy="3809997"/>
            </a:xfrm>
            <a:prstGeom prst="line">
              <a:avLst/>
            </a:prstGeom>
            <a:ln w="12700">
              <a:gradFill>
                <a:gsLst>
                  <a:gs pos="0">
                    <a:srgbClr val="BADEDA"/>
                  </a:gs>
                  <a:gs pos="100000">
                    <a:srgbClr val="F8BCBB"/>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D9E1BB4E-09B6-4106-BDE3-A38644EF47E1}"/>
                </a:ext>
              </a:extLst>
            </p:cNvPr>
            <p:cNvCxnSpPr/>
            <p:nvPr/>
          </p:nvCxnSpPr>
          <p:spPr>
            <a:xfrm rot="5400000">
              <a:off x="4419598" y="804864"/>
              <a:ext cx="0" cy="3809997"/>
            </a:xfrm>
            <a:prstGeom prst="line">
              <a:avLst/>
            </a:prstGeom>
            <a:ln w="12700">
              <a:gradFill>
                <a:gsLst>
                  <a:gs pos="0">
                    <a:srgbClr val="BADEDA"/>
                  </a:gs>
                  <a:gs pos="100000">
                    <a:srgbClr val="F8BCBB"/>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48FE8515-C6DF-47C8-B17B-D1488CFB34EB}"/>
                </a:ext>
              </a:extLst>
            </p:cNvPr>
            <p:cNvCxnSpPr/>
            <p:nvPr/>
          </p:nvCxnSpPr>
          <p:spPr>
            <a:xfrm rot="5400000">
              <a:off x="4419598" y="1185864"/>
              <a:ext cx="0" cy="3809997"/>
            </a:xfrm>
            <a:prstGeom prst="line">
              <a:avLst/>
            </a:prstGeom>
            <a:ln w="12700">
              <a:gradFill>
                <a:gsLst>
                  <a:gs pos="0">
                    <a:srgbClr val="BADEDA"/>
                  </a:gs>
                  <a:gs pos="100000">
                    <a:srgbClr val="F8BCBB"/>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7D81FB4-C78B-4F71-83FF-F3BA73E121ED}"/>
                </a:ext>
              </a:extLst>
            </p:cNvPr>
            <p:cNvCxnSpPr/>
            <p:nvPr/>
          </p:nvCxnSpPr>
          <p:spPr>
            <a:xfrm rot="5400000">
              <a:off x="4419598" y="1566864"/>
              <a:ext cx="0" cy="3809997"/>
            </a:xfrm>
            <a:prstGeom prst="line">
              <a:avLst/>
            </a:prstGeom>
            <a:ln w="12700">
              <a:gradFill>
                <a:gsLst>
                  <a:gs pos="0">
                    <a:srgbClr val="BADEDA"/>
                  </a:gs>
                  <a:gs pos="100000">
                    <a:srgbClr val="F8BCBB"/>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FC6C6E5D-0A27-4FFE-8A9F-0B4550BE631B}"/>
                </a:ext>
              </a:extLst>
            </p:cNvPr>
            <p:cNvCxnSpPr/>
            <p:nvPr/>
          </p:nvCxnSpPr>
          <p:spPr>
            <a:xfrm rot="5400000">
              <a:off x="4419598" y="1947864"/>
              <a:ext cx="0" cy="3809997"/>
            </a:xfrm>
            <a:prstGeom prst="line">
              <a:avLst/>
            </a:prstGeom>
            <a:ln w="12700">
              <a:gradFill>
                <a:gsLst>
                  <a:gs pos="0">
                    <a:srgbClr val="BADEDA"/>
                  </a:gs>
                  <a:gs pos="100000">
                    <a:srgbClr val="F8BCBB"/>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9C5B91D-89A8-4C76-B499-BEA540B1F253}"/>
                </a:ext>
              </a:extLst>
            </p:cNvPr>
            <p:cNvCxnSpPr/>
            <p:nvPr/>
          </p:nvCxnSpPr>
          <p:spPr>
            <a:xfrm rot="5400000">
              <a:off x="4419598" y="2328864"/>
              <a:ext cx="0" cy="3809997"/>
            </a:xfrm>
            <a:prstGeom prst="line">
              <a:avLst/>
            </a:prstGeom>
            <a:ln w="12700">
              <a:gradFill>
                <a:gsLst>
                  <a:gs pos="0">
                    <a:srgbClr val="BADEDA"/>
                  </a:gs>
                  <a:gs pos="100000">
                    <a:srgbClr val="F8BCBB"/>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A66B5249-941F-4ED5-8297-FB24511B0114}"/>
                </a:ext>
              </a:extLst>
            </p:cNvPr>
            <p:cNvCxnSpPr/>
            <p:nvPr/>
          </p:nvCxnSpPr>
          <p:spPr>
            <a:xfrm rot="5400000">
              <a:off x="4419598" y="2709864"/>
              <a:ext cx="0" cy="3809997"/>
            </a:xfrm>
            <a:prstGeom prst="line">
              <a:avLst/>
            </a:prstGeom>
            <a:ln w="12700">
              <a:gradFill>
                <a:gsLst>
                  <a:gs pos="0">
                    <a:srgbClr val="BADEDA"/>
                  </a:gs>
                  <a:gs pos="100000">
                    <a:srgbClr val="F8BCBB"/>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4B647CA6-2EEA-4936-AC3F-369D8F873A1D}"/>
                </a:ext>
              </a:extLst>
            </p:cNvPr>
            <p:cNvCxnSpPr/>
            <p:nvPr/>
          </p:nvCxnSpPr>
          <p:spPr>
            <a:xfrm rot="5400000">
              <a:off x="4419598" y="3090864"/>
              <a:ext cx="0" cy="3809997"/>
            </a:xfrm>
            <a:prstGeom prst="line">
              <a:avLst/>
            </a:prstGeom>
            <a:ln w="12700">
              <a:gradFill>
                <a:gsLst>
                  <a:gs pos="0">
                    <a:srgbClr val="BADEDA"/>
                  </a:gs>
                  <a:gs pos="100000">
                    <a:srgbClr val="F8BCBB"/>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8CDA9DB4-338F-40E7-96CE-4D323CD63D2D}"/>
                </a:ext>
              </a:extLst>
            </p:cNvPr>
            <p:cNvCxnSpPr/>
            <p:nvPr/>
          </p:nvCxnSpPr>
          <p:spPr>
            <a:xfrm rot="5400000">
              <a:off x="4419598" y="3471864"/>
              <a:ext cx="0" cy="3809997"/>
            </a:xfrm>
            <a:prstGeom prst="line">
              <a:avLst/>
            </a:prstGeom>
            <a:ln w="12700">
              <a:gradFill>
                <a:gsLst>
                  <a:gs pos="0">
                    <a:srgbClr val="BADEDA"/>
                  </a:gs>
                  <a:gs pos="100000">
                    <a:srgbClr val="F8BCBB"/>
                  </a:gs>
                </a:gsLst>
                <a:lin ang="5400000" scaled="1"/>
              </a:gradFill>
            </a:ln>
          </p:spPr>
          <p:style>
            <a:lnRef idx="1">
              <a:schemeClr val="accent1"/>
            </a:lnRef>
            <a:fillRef idx="0">
              <a:schemeClr val="accent1"/>
            </a:fillRef>
            <a:effectRef idx="0">
              <a:schemeClr val="accent1"/>
            </a:effectRef>
            <a:fontRef idx="minor">
              <a:schemeClr val="tx1"/>
            </a:fontRef>
          </p:style>
        </p:cxnSp>
      </p:grpSp>
      <p:sp>
        <p:nvSpPr>
          <p:cNvPr id="5" name="Picture Placeholder 4">
            <a:extLst>
              <a:ext uri="{FF2B5EF4-FFF2-40B4-BE49-F238E27FC236}">
                <a16:creationId xmlns:a16="http://schemas.microsoft.com/office/drawing/2014/main" id="{87AFE1F3-2DF6-4ACF-9437-8C79F0889B22}"/>
              </a:ext>
            </a:extLst>
          </p:cNvPr>
          <p:cNvSpPr>
            <a:spLocks noGrp="1"/>
          </p:cNvSpPr>
          <p:nvPr>
            <p:ph type="pic" sz="quarter" idx="10" hasCustomPrompt="1"/>
          </p:nvPr>
        </p:nvSpPr>
        <p:spPr>
          <a:xfrm>
            <a:off x="108000" y="108000"/>
            <a:ext cx="6573838" cy="6635750"/>
          </a:xfrm>
          <a:solidFill>
            <a:schemeClr val="accent5"/>
          </a:solidFill>
        </p:spPr>
        <p:txBody>
          <a:bodyPr anchor="ctr"/>
          <a:lstStyle>
            <a:lvl1pPr marL="0" indent="0" algn="ctr">
              <a:buNone/>
              <a:defRPr sz="1400" i="1">
                <a:latin typeface="Times New Roman" panose="02020603050405020304" pitchFamily="18" charset="0"/>
                <a:cs typeface="Times New Roman" panose="02020603050405020304" pitchFamily="18" charset="0"/>
              </a:defRPr>
            </a:lvl1pPr>
          </a:lstStyle>
          <a:p>
            <a:r>
              <a:rPr lang="en-US" noProof="0" dirty="0"/>
              <a:t>Insert or Drag and Drop Your Photo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7037617" y="2321292"/>
            <a:ext cx="4680000" cy="2215415"/>
          </a:xfrm>
          <a:noFill/>
        </p:spPr>
        <p:txBody>
          <a:bodyPr wrap="square" rtlCol="0">
            <a:spAutoFit/>
            <a:scene3d>
              <a:camera prst="perspectiveContrastingLeftFacing" fov="6300000">
                <a:rot lat="20400000" lon="1200000" rev="0"/>
              </a:camera>
              <a:lightRig rig="freezing" dir="t">
                <a:rot lat="0" lon="0" rev="600000"/>
              </a:lightRig>
            </a:scene3d>
            <a:sp3d extrusionH="196850" contourW="25400" prstMaterial="clear">
              <a:bevelT w="44450" h="38100" prst="relaxedInset"/>
              <a:bevelB w="82550" h="38100" prst="coolSlant"/>
              <a:contourClr>
                <a:schemeClr val="accent1">
                  <a:lumMod val="20000"/>
                  <a:lumOff val="80000"/>
                </a:schemeClr>
              </a:contourClr>
            </a:sp3d>
          </a:bodyPr>
          <a:lstStyle>
            <a:lvl1pPr>
              <a:defRPr lang="en-ZA" sz="7000" b="1" spc="-600" dirty="0">
                <a:gradFill>
                  <a:gsLst>
                    <a:gs pos="0">
                      <a:srgbClr val="C5ECF1"/>
                    </a:gs>
                    <a:gs pos="48000">
                      <a:srgbClr val="6FC0EF"/>
                    </a:gs>
                    <a:gs pos="48000">
                      <a:srgbClr val="235FA8"/>
                    </a:gs>
                    <a:gs pos="98230">
                      <a:schemeClr val="bg1"/>
                    </a:gs>
                    <a:gs pos="79000">
                      <a:srgbClr val="FDFCFC"/>
                    </a:gs>
                  </a:gsLst>
                  <a:lin ang="5400000" scaled="1"/>
                </a:gradFill>
                <a:effectLst>
                  <a:glow rad="152400">
                    <a:srgbClr val="7030A0">
                      <a:alpha val="40000"/>
                    </a:srgbClr>
                  </a:glow>
                  <a:outerShdw blurRad="25400" dist="25400" dir="2400000" algn="tl" rotWithShape="0">
                    <a:srgbClr val="FF0066"/>
                  </a:outerShdw>
                </a:effectLst>
                <a:latin typeface="Century Gothic" panose="020B0502020202020204" pitchFamily="34" charset="0"/>
                <a:ea typeface="Tahoma" panose="020B0604030504040204" pitchFamily="34" charset="0"/>
                <a:cs typeface="Arial" panose="020B0604020202020204" pitchFamily="34" charset="0"/>
              </a:defRPr>
            </a:lvl1pPr>
          </a:lstStyle>
          <a:p>
            <a:pPr marL="0" lvl="0">
              <a:lnSpc>
                <a:spcPts val="9000"/>
              </a:lnSpc>
            </a:pPr>
            <a:r>
              <a:rPr lang="en-US" noProof="0"/>
              <a:t>EDIT  YOUR RETRO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7035922" y="5154839"/>
            <a:ext cx="4736077" cy="787411"/>
          </a:xfrm>
          <a:solidFill>
            <a:schemeClr val="tx1"/>
          </a:solidFill>
        </p:spPr>
        <p:txBody>
          <a:bodyPr vert="horz" lIns="180000" tIns="72000" rIns="180000" bIns="72000" rtlCol="0" anchor="ctr">
            <a:noAutofit/>
          </a:bodyPr>
          <a:lstStyle>
            <a:lvl1pPr marL="0" indent="0" algn="ctr">
              <a:buNone/>
              <a:defRPr lang="en-ZA" sz="1600" dirty="0">
                <a:solidFill>
                  <a:schemeClr val="bg1"/>
                </a:solidFill>
                <a:latin typeface="Courier New" panose="02070309020205020404" pitchFamily="49" charset="0"/>
                <a:cs typeface="Courier New" panose="02070309020205020404" pitchFamily="49" charset="0"/>
              </a:defRPr>
            </a:lvl1pPr>
          </a:lstStyle>
          <a:p>
            <a:pPr marL="266700" lvl="0" indent="-266700" algn="ctr"/>
            <a:r>
              <a:rPr lang="en-US" noProof="0"/>
              <a:t>Click to edit Master subtitle style</a:t>
            </a:r>
          </a:p>
        </p:txBody>
      </p:sp>
      <p:sp>
        <p:nvSpPr>
          <p:cNvPr id="69" name="Isosceles Triangle 68">
            <a:extLst>
              <a:ext uri="{FF2B5EF4-FFF2-40B4-BE49-F238E27FC236}">
                <a16:creationId xmlns:a16="http://schemas.microsoft.com/office/drawing/2014/main" id="{8361B8AE-FA69-4D48-85CF-562C48593517}"/>
              </a:ext>
            </a:extLst>
          </p:cNvPr>
          <p:cNvSpPr/>
          <p:nvPr userDrawn="1"/>
        </p:nvSpPr>
        <p:spPr>
          <a:xfrm rot="10800000">
            <a:off x="2803689" y="2040344"/>
            <a:ext cx="740512" cy="503107"/>
          </a:xfrm>
          <a:prstGeom prst="triangle">
            <a:avLst/>
          </a:prstGeom>
          <a:gradFill>
            <a:gsLst>
              <a:gs pos="0">
                <a:schemeClr val="accent2"/>
              </a:gs>
              <a:gs pos="100000">
                <a:schemeClr val="accent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70" name="Isosceles Triangle 69">
            <a:extLst>
              <a:ext uri="{FF2B5EF4-FFF2-40B4-BE49-F238E27FC236}">
                <a16:creationId xmlns:a16="http://schemas.microsoft.com/office/drawing/2014/main" id="{B6A1E932-3467-40C1-AEB3-BF71625C8310}"/>
              </a:ext>
            </a:extLst>
          </p:cNvPr>
          <p:cNvSpPr/>
          <p:nvPr userDrawn="1"/>
        </p:nvSpPr>
        <p:spPr>
          <a:xfrm rot="10800000">
            <a:off x="2324207" y="2900399"/>
            <a:ext cx="1689239" cy="1147676"/>
          </a:xfrm>
          <a:prstGeom prst="triangle">
            <a:avLst/>
          </a:prstGeom>
          <a:gradFill>
            <a:gsLst>
              <a:gs pos="0">
                <a:schemeClr val="accent2"/>
              </a:gs>
              <a:gs pos="100000">
                <a:schemeClr val="accent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71" name="Isosceles Triangle 70">
            <a:extLst>
              <a:ext uri="{FF2B5EF4-FFF2-40B4-BE49-F238E27FC236}">
                <a16:creationId xmlns:a16="http://schemas.microsoft.com/office/drawing/2014/main" id="{7122E4D7-2A00-4656-AAD9-CFA98DD4E90E}"/>
              </a:ext>
            </a:extLst>
          </p:cNvPr>
          <p:cNvSpPr/>
          <p:nvPr userDrawn="1"/>
        </p:nvSpPr>
        <p:spPr>
          <a:xfrm>
            <a:off x="3748124" y="4263551"/>
            <a:ext cx="545742" cy="370779"/>
          </a:xfrm>
          <a:prstGeom prst="triangle">
            <a:avLst/>
          </a:prstGeom>
          <a:gradFill>
            <a:gsLst>
              <a:gs pos="0">
                <a:schemeClr val="accent3"/>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32915587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am 3 Members">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85E10-5A18-4C86-8310-FA9CF8DF8AB5}"/>
              </a:ext>
            </a:extLst>
          </p:cNvPr>
          <p:cNvSpPr>
            <a:spLocks noGrp="1"/>
          </p:cNvSpPr>
          <p:nvPr>
            <p:ph type="title"/>
          </p:nvPr>
        </p:nvSpPr>
        <p:spPr/>
        <p:txBody>
          <a:bodyPr/>
          <a:lstStyle/>
          <a:p>
            <a:r>
              <a:rPr lang="en-US" noProof="0"/>
              <a:t>Click to edit Master title style</a:t>
            </a:r>
          </a:p>
        </p:txBody>
      </p:sp>
      <p:sp>
        <p:nvSpPr>
          <p:cNvPr id="7" name="Footer Placeholder 6">
            <a:extLst>
              <a:ext uri="{FF2B5EF4-FFF2-40B4-BE49-F238E27FC236}">
                <a16:creationId xmlns:a16="http://schemas.microsoft.com/office/drawing/2014/main" id="{D2E533DB-3399-4A25-BB80-899E9CC78DB1}"/>
              </a:ext>
            </a:extLst>
          </p:cNvPr>
          <p:cNvSpPr>
            <a:spLocks noGrp="1"/>
          </p:cNvSpPr>
          <p:nvPr>
            <p:ph type="ftr" sz="quarter" idx="10"/>
          </p:nvPr>
        </p:nvSpPr>
        <p:spPr/>
        <p:txBody>
          <a:bodyPr/>
          <a:lstStyle/>
          <a:p>
            <a:endParaRPr lang="en-US" noProof="0" dirty="0"/>
          </a:p>
        </p:txBody>
      </p:sp>
      <p:sp>
        <p:nvSpPr>
          <p:cNvPr id="8" name="Slide Number Placeholder 7">
            <a:extLst>
              <a:ext uri="{FF2B5EF4-FFF2-40B4-BE49-F238E27FC236}">
                <a16:creationId xmlns:a16="http://schemas.microsoft.com/office/drawing/2014/main" id="{19A57786-309B-4137-8B30-4011FC0D4FCB}"/>
              </a:ext>
            </a:extLst>
          </p:cNvPr>
          <p:cNvSpPr>
            <a:spLocks noGrp="1"/>
          </p:cNvSpPr>
          <p:nvPr>
            <p:ph type="sldNum" sz="quarter" idx="11"/>
          </p:nvPr>
        </p:nvSpPr>
        <p:spPr/>
        <p:txBody>
          <a:bodyPr/>
          <a:lstStyle/>
          <a:p>
            <a:fld id="{4B73C415-D670-4716-A5EC-CC4D52CA2BAC}" type="slidenum">
              <a:rPr lang="en-US" noProof="0" smtClean="0"/>
              <a:pPr/>
              <a:t>‹#›</a:t>
            </a:fld>
            <a:endParaRPr lang="en-US" noProof="0" dirty="0"/>
          </a:p>
        </p:txBody>
      </p:sp>
      <p:sp>
        <p:nvSpPr>
          <p:cNvPr id="5" name="Picture Placeholder 4">
            <a:extLst>
              <a:ext uri="{FF2B5EF4-FFF2-40B4-BE49-F238E27FC236}">
                <a16:creationId xmlns:a16="http://schemas.microsoft.com/office/drawing/2014/main" id="{8977821B-617D-47E4-AAA2-FADADD15EBCD}"/>
              </a:ext>
            </a:extLst>
          </p:cNvPr>
          <p:cNvSpPr>
            <a:spLocks noGrp="1"/>
          </p:cNvSpPr>
          <p:nvPr>
            <p:ph type="pic" sz="quarter" idx="12" hasCustomPrompt="1"/>
          </p:nvPr>
        </p:nvSpPr>
        <p:spPr>
          <a:xfrm>
            <a:off x="364180" y="2252062"/>
            <a:ext cx="1487604" cy="1487604"/>
          </a:xfrm>
          <a:prstGeom prst="cube">
            <a:avLst/>
          </a:prstGeom>
          <a:solidFill>
            <a:schemeClr val="bg1">
              <a:lumMod val="85000"/>
              <a:alpha val="70000"/>
            </a:schemeClr>
          </a:solid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dirty="0">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Photo</a:t>
            </a:r>
          </a:p>
        </p:txBody>
      </p:sp>
      <p:sp>
        <p:nvSpPr>
          <p:cNvPr id="9" name="Text Placeholder 8">
            <a:extLst>
              <a:ext uri="{FF2B5EF4-FFF2-40B4-BE49-F238E27FC236}">
                <a16:creationId xmlns:a16="http://schemas.microsoft.com/office/drawing/2014/main" id="{199551C8-D5B2-495A-97BB-0711CD8C67EC}"/>
              </a:ext>
            </a:extLst>
          </p:cNvPr>
          <p:cNvSpPr>
            <a:spLocks noGrp="1"/>
          </p:cNvSpPr>
          <p:nvPr>
            <p:ph type="body" sz="quarter" idx="13" hasCustomPrompt="1"/>
          </p:nvPr>
        </p:nvSpPr>
        <p:spPr>
          <a:xfrm>
            <a:off x="1974854" y="2485913"/>
            <a:ext cx="2124000" cy="701538"/>
          </a:xfrm>
        </p:spPr>
        <p:txBody>
          <a:bodyPr anchor="b"/>
          <a:lstStyle>
            <a:lvl1pPr marL="0" indent="0" algn="l">
              <a:buFont typeface="Arial" panose="020B0604020202020204" pitchFamily="34" charset="0"/>
              <a:buNone/>
              <a:defRPr sz="2400">
                <a:solidFill>
                  <a:schemeClr val="tx1"/>
                </a:solidFill>
              </a:defRPr>
            </a:lvl1pPr>
          </a:lstStyle>
          <a:p>
            <a:pPr lvl="0"/>
            <a:r>
              <a:rPr lang="en-US" noProof="0"/>
              <a:t>Name</a:t>
            </a:r>
          </a:p>
        </p:txBody>
      </p:sp>
      <p:sp>
        <p:nvSpPr>
          <p:cNvPr id="11" name="Text Placeholder 10">
            <a:extLst>
              <a:ext uri="{FF2B5EF4-FFF2-40B4-BE49-F238E27FC236}">
                <a16:creationId xmlns:a16="http://schemas.microsoft.com/office/drawing/2014/main" id="{53739758-B746-428A-A18B-3989DA89A860}"/>
              </a:ext>
            </a:extLst>
          </p:cNvPr>
          <p:cNvSpPr>
            <a:spLocks noGrp="1"/>
          </p:cNvSpPr>
          <p:nvPr>
            <p:ph type="body" sz="quarter" idx="14" hasCustomPrompt="1"/>
          </p:nvPr>
        </p:nvSpPr>
        <p:spPr>
          <a:xfrm>
            <a:off x="1974854" y="3904988"/>
            <a:ext cx="2124000" cy="1800000"/>
          </a:xfrm>
        </p:spPr>
        <p:txBody>
          <a:bodyPr/>
          <a:lstStyle>
            <a:lvl1pPr marL="0" indent="0" algn="l">
              <a:buNone/>
              <a:defRPr sz="1400">
                <a:solidFill>
                  <a:schemeClr val="tx1"/>
                </a:solidFill>
              </a:defRPr>
            </a:lvl1pPr>
          </a:lstStyle>
          <a:p>
            <a:pPr lvl="0"/>
            <a:r>
              <a:rPr lang="en-US" noProof="0"/>
              <a:t>Short Bio</a:t>
            </a:r>
          </a:p>
        </p:txBody>
      </p:sp>
      <p:sp>
        <p:nvSpPr>
          <p:cNvPr id="6" name="Text Placeholder 5">
            <a:extLst>
              <a:ext uri="{FF2B5EF4-FFF2-40B4-BE49-F238E27FC236}">
                <a16:creationId xmlns:a16="http://schemas.microsoft.com/office/drawing/2014/main" id="{3509F9E9-0483-4A79-B997-B23DAC1644C1}"/>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28" name="Text Placeholder 8">
            <a:extLst>
              <a:ext uri="{FF2B5EF4-FFF2-40B4-BE49-F238E27FC236}">
                <a16:creationId xmlns:a16="http://schemas.microsoft.com/office/drawing/2014/main" id="{B502D142-31B4-4BFF-A18F-9FB36E0F4005}"/>
              </a:ext>
            </a:extLst>
          </p:cNvPr>
          <p:cNvSpPr>
            <a:spLocks noGrp="1"/>
          </p:cNvSpPr>
          <p:nvPr>
            <p:ph type="body" sz="quarter" idx="33" hasCustomPrompt="1"/>
          </p:nvPr>
        </p:nvSpPr>
        <p:spPr>
          <a:xfrm>
            <a:off x="1974854" y="3461032"/>
            <a:ext cx="2124000" cy="245885"/>
          </a:xfrm>
        </p:spPr>
        <p:txBody>
          <a:bodyPr/>
          <a:lstStyle>
            <a:lvl1pPr marL="0" indent="0" algn="l">
              <a:buFont typeface="Arial" panose="020B0604020202020204" pitchFamily="34" charset="0"/>
              <a:buNone/>
              <a:defRPr sz="1400">
                <a:solidFill>
                  <a:schemeClr val="tx1"/>
                </a:solidFill>
              </a:defRPr>
            </a:lvl1pPr>
          </a:lstStyle>
          <a:p>
            <a:pPr lvl="0"/>
            <a:r>
              <a:rPr lang="en-US" noProof="0"/>
              <a:t>Title</a:t>
            </a:r>
          </a:p>
        </p:txBody>
      </p:sp>
      <p:sp>
        <p:nvSpPr>
          <p:cNvPr id="41" name="Picture Placeholder 4">
            <a:extLst>
              <a:ext uri="{FF2B5EF4-FFF2-40B4-BE49-F238E27FC236}">
                <a16:creationId xmlns:a16="http://schemas.microsoft.com/office/drawing/2014/main" id="{ED382BE6-73A2-49C4-9284-7996310FE85F}"/>
              </a:ext>
            </a:extLst>
          </p:cNvPr>
          <p:cNvSpPr>
            <a:spLocks noGrp="1"/>
          </p:cNvSpPr>
          <p:nvPr>
            <p:ph type="pic" sz="quarter" idx="34" hasCustomPrompt="1"/>
          </p:nvPr>
        </p:nvSpPr>
        <p:spPr>
          <a:xfrm>
            <a:off x="4200409" y="2252062"/>
            <a:ext cx="1487604" cy="1487604"/>
          </a:xfrm>
          <a:prstGeom prst="cube">
            <a:avLst/>
          </a:prstGeom>
          <a:solidFill>
            <a:schemeClr val="bg1">
              <a:lumMod val="85000"/>
              <a:alpha val="70000"/>
            </a:schemeClr>
          </a:solid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dirty="0">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Photo</a:t>
            </a:r>
          </a:p>
        </p:txBody>
      </p:sp>
      <p:sp>
        <p:nvSpPr>
          <p:cNvPr id="42" name="Text Placeholder 8">
            <a:extLst>
              <a:ext uri="{FF2B5EF4-FFF2-40B4-BE49-F238E27FC236}">
                <a16:creationId xmlns:a16="http://schemas.microsoft.com/office/drawing/2014/main" id="{5E81FDE4-AA9D-42F8-BEAF-C710A81DC8AB}"/>
              </a:ext>
            </a:extLst>
          </p:cNvPr>
          <p:cNvSpPr>
            <a:spLocks noGrp="1"/>
          </p:cNvSpPr>
          <p:nvPr>
            <p:ph type="body" sz="quarter" idx="35" hasCustomPrompt="1"/>
          </p:nvPr>
        </p:nvSpPr>
        <p:spPr>
          <a:xfrm>
            <a:off x="5811083" y="2485913"/>
            <a:ext cx="2124000" cy="701538"/>
          </a:xfrm>
        </p:spPr>
        <p:txBody>
          <a:bodyPr anchor="b"/>
          <a:lstStyle>
            <a:lvl1pPr marL="0" indent="0" algn="l">
              <a:buFont typeface="Arial" panose="020B0604020202020204" pitchFamily="34" charset="0"/>
              <a:buNone/>
              <a:defRPr sz="2400">
                <a:solidFill>
                  <a:schemeClr val="tx1"/>
                </a:solidFill>
              </a:defRPr>
            </a:lvl1pPr>
          </a:lstStyle>
          <a:p>
            <a:pPr lvl="0"/>
            <a:r>
              <a:rPr lang="en-US" noProof="0"/>
              <a:t>Name</a:t>
            </a:r>
          </a:p>
        </p:txBody>
      </p:sp>
      <p:sp>
        <p:nvSpPr>
          <p:cNvPr id="43" name="Text Placeholder 10">
            <a:extLst>
              <a:ext uri="{FF2B5EF4-FFF2-40B4-BE49-F238E27FC236}">
                <a16:creationId xmlns:a16="http://schemas.microsoft.com/office/drawing/2014/main" id="{9D6585E1-D051-4611-811C-C8101B0D2F03}"/>
              </a:ext>
            </a:extLst>
          </p:cNvPr>
          <p:cNvSpPr>
            <a:spLocks noGrp="1"/>
          </p:cNvSpPr>
          <p:nvPr>
            <p:ph type="body" sz="quarter" idx="36" hasCustomPrompt="1"/>
          </p:nvPr>
        </p:nvSpPr>
        <p:spPr>
          <a:xfrm>
            <a:off x="5811083" y="3904988"/>
            <a:ext cx="2124000" cy="1800000"/>
          </a:xfrm>
        </p:spPr>
        <p:txBody>
          <a:bodyPr/>
          <a:lstStyle>
            <a:lvl1pPr marL="0" indent="0" algn="l">
              <a:buNone/>
              <a:defRPr sz="1400">
                <a:solidFill>
                  <a:schemeClr val="tx1"/>
                </a:solidFill>
              </a:defRPr>
            </a:lvl1pPr>
          </a:lstStyle>
          <a:p>
            <a:pPr lvl="0"/>
            <a:r>
              <a:rPr lang="en-US" noProof="0"/>
              <a:t>Short Bio</a:t>
            </a:r>
          </a:p>
        </p:txBody>
      </p:sp>
      <p:sp>
        <p:nvSpPr>
          <p:cNvPr id="44" name="Text Placeholder 8">
            <a:extLst>
              <a:ext uri="{FF2B5EF4-FFF2-40B4-BE49-F238E27FC236}">
                <a16:creationId xmlns:a16="http://schemas.microsoft.com/office/drawing/2014/main" id="{6C195A32-24CC-4109-9C00-31757D0A0A3C}"/>
              </a:ext>
            </a:extLst>
          </p:cNvPr>
          <p:cNvSpPr>
            <a:spLocks noGrp="1"/>
          </p:cNvSpPr>
          <p:nvPr>
            <p:ph type="body" sz="quarter" idx="37" hasCustomPrompt="1"/>
          </p:nvPr>
        </p:nvSpPr>
        <p:spPr>
          <a:xfrm>
            <a:off x="5811083" y="3461032"/>
            <a:ext cx="2124000" cy="245885"/>
          </a:xfrm>
        </p:spPr>
        <p:txBody>
          <a:bodyPr/>
          <a:lstStyle>
            <a:lvl1pPr marL="0" indent="0" algn="l">
              <a:buFont typeface="Arial" panose="020B0604020202020204" pitchFamily="34" charset="0"/>
              <a:buNone/>
              <a:defRPr sz="1400">
                <a:solidFill>
                  <a:schemeClr val="tx1"/>
                </a:solidFill>
              </a:defRPr>
            </a:lvl1pPr>
          </a:lstStyle>
          <a:p>
            <a:pPr lvl="0"/>
            <a:r>
              <a:rPr lang="en-US" noProof="0"/>
              <a:t>Title</a:t>
            </a:r>
          </a:p>
        </p:txBody>
      </p:sp>
      <p:sp>
        <p:nvSpPr>
          <p:cNvPr id="45" name="Picture Placeholder 4">
            <a:extLst>
              <a:ext uri="{FF2B5EF4-FFF2-40B4-BE49-F238E27FC236}">
                <a16:creationId xmlns:a16="http://schemas.microsoft.com/office/drawing/2014/main" id="{B318C64F-C963-4A3C-BB8F-999A7F7F5F88}"/>
              </a:ext>
            </a:extLst>
          </p:cNvPr>
          <p:cNvSpPr>
            <a:spLocks noGrp="1"/>
          </p:cNvSpPr>
          <p:nvPr>
            <p:ph type="pic" sz="quarter" idx="38" hasCustomPrompt="1"/>
          </p:nvPr>
        </p:nvSpPr>
        <p:spPr>
          <a:xfrm>
            <a:off x="8045206" y="2252062"/>
            <a:ext cx="1487604" cy="1487604"/>
          </a:xfrm>
          <a:prstGeom prst="cube">
            <a:avLst/>
          </a:prstGeom>
          <a:solidFill>
            <a:schemeClr val="bg1">
              <a:lumMod val="85000"/>
              <a:alpha val="70000"/>
            </a:schemeClr>
          </a:solid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dirty="0">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Photo</a:t>
            </a:r>
          </a:p>
        </p:txBody>
      </p:sp>
      <p:sp>
        <p:nvSpPr>
          <p:cNvPr id="46" name="Text Placeholder 8">
            <a:extLst>
              <a:ext uri="{FF2B5EF4-FFF2-40B4-BE49-F238E27FC236}">
                <a16:creationId xmlns:a16="http://schemas.microsoft.com/office/drawing/2014/main" id="{B8B9BC49-5937-4C0A-9AA6-7A7DA7F18CAF}"/>
              </a:ext>
            </a:extLst>
          </p:cNvPr>
          <p:cNvSpPr>
            <a:spLocks noGrp="1"/>
          </p:cNvSpPr>
          <p:nvPr>
            <p:ph type="body" sz="quarter" idx="39" hasCustomPrompt="1"/>
          </p:nvPr>
        </p:nvSpPr>
        <p:spPr>
          <a:xfrm>
            <a:off x="9647313" y="2485913"/>
            <a:ext cx="2124000" cy="701538"/>
          </a:xfrm>
        </p:spPr>
        <p:txBody>
          <a:bodyPr anchor="b"/>
          <a:lstStyle>
            <a:lvl1pPr marL="0" indent="0" algn="l">
              <a:buFont typeface="Arial" panose="020B0604020202020204" pitchFamily="34" charset="0"/>
              <a:buNone/>
              <a:defRPr sz="2400">
                <a:solidFill>
                  <a:schemeClr val="tx1"/>
                </a:solidFill>
              </a:defRPr>
            </a:lvl1pPr>
          </a:lstStyle>
          <a:p>
            <a:pPr lvl="0"/>
            <a:r>
              <a:rPr lang="en-US" noProof="0"/>
              <a:t>Name</a:t>
            </a:r>
          </a:p>
        </p:txBody>
      </p:sp>
      <p:sp>
        <p:nvSpPr>
          <p:cNvPr id="47" name="Text Placeholder 10">
            <a:extLst>
              <a:ext uri="{FF2B5EF4-FFF2-40B4-BE49-F238E27FC236}">
                <a16:creationId xmlns:a16="http://schemas.microsoft.com/office/drawing/2014/main" id="{8020B4D6-002F-4FA9-BF1D-FC56D9A06F28}"/>
              </a:ext>
            </a:extLst>
          </p:cNvPr>
          <p:cNvSpPr>
            <a:spLocks noGrp="1"/>
          </p:cNvSpPr>
          <p:nvPr>
            <p:ph type="body" sz="quarter" idx="40" hasCustomPrompt="1"/>
          </p:nvPr>
        </p:nvSpPr>
        <p:spPr>
          <a:xfrm>
            <a:off x="9647313" y="3904988"/>
            <a:ext cx="2124000" cy="1800000"/>
          </a:xfrm>
        </p:spPr>
        <p:txBody>
          <a:bodyPr/>
          <a:lstStyle>
            <a:lvl1pPr marL="0" indent="0" algn="l">
              <a:buNone/>
              <a:defRPr sz="1400">
                <a:solidFill>
                  <a:schemeClr val="tx1"/>
                </a:solidFill>
              </a:defRPr>
            </a:lvl1pPr>
          </a:lstStyle>
          <a:p>
            <a:pPr lvl="0"/>
            <a:r>
              <a:rPr lang="en-US" noProof="0"/>
              <a:t>Short Bio</a:t>
            </a:r>
          </a:p>
        </p:txBody>
      </p:sp>
      <p:sp>
        <p:nvSpPr>
          <p:cNvPr id="48" name="Text Placeholder 8">
            <a:extLst>
              <a:ext uri="{FF2B5EF4-FFF2-40B4-BE49-F238E27FC236}">
                <a16:creationId xmlns:a16="http://schemas.microsoft.com/office/drawing/2014/main" id="{93C1946C-7118-4BF3-8EE8-B0944465F49A}"/>
              </a:ext>
            </a:extLst>
          </p:cNvPr>
          <p:cNvSpPr>
            <a:spLocks noGrp="1"/>
          </p:cNvSpPr>
          <p:nvPr>
            <p:ph type="body" sz="quarter" idx="41" hasCustomPrompt="1"/>
          </p:nvPr>
        </p:nvSpPr>
        <p:spPr>
          <a:xfrm>
            <a:off x="9647313" y="3461032"/>
            <a:ext cx="2124000" cy="245885"/>
          </a:xfrm>
        </p:spPr>
        <p:txBody>
          <a:bodyPr/>
          <a:lstStyle>
            <a:lvl1pPr marL="0" indent="0" algn="l">
              <a:buFont typeface="Arial" panose="020B0604020202020204" pitchFamily="34" charset="0"/>
              <a:buNone/>
              <a:defRPr sz="1400">
                <a:solidFill>
                  <a:schemeClr val="tx1"/>
                </a:solidFill>
              </a:defRPr>
            </a:lvl1pPr>
          </a:lstStyle>
          <a:p>
            <a:pPr lvl="0"/>
            <a:r>
              <a:rPr lang="en-US" noProof="0"/>
              <a:t>Title</a:t>
            </a:r>
          </a:p>
        </p:txBody>
      </p:sp>
      <p:sp>
        <p:nvSpPr>
          <p:cNvPr id="18" name="Isosceles Triangle 17" descr="Decorative Triangle">
            <a:extLst>
              <a:ext uri="{FF2B5EF4-FFF2-40B4-BE49-F238E27FC236}">
                <a16:creationId xmlns:a16="http://schemas.microsoft.com/office/drawing/2014/main" id="{8E5A8457-1B30-4458-8A74-EBC7529A80AC}"/>
              </a:ext>
            </a:extLst>
          </p:cNvPr>
          <p:cNvSpPr/>
          <p:nvPr userDrawn="1"/>
        </p:nvSpPr>
        <p:spPr>
          <a:xfrm rot="17100000">
            <a:off x="9640541" y="579173"/>
            <a:ext cx="1689239" cy="1147676"/>
          </a:xfrm>
          <a:prstGeom prst="triangle">
            <a:avLst/>
          </a:prstGeom>
          <a:gradFill>
            <a:gsLst>
              <a:gs pos="0">
                <a:schemeClr val="accent2"/>
              </a:gs>
              <a:gs pos="100000">
                <a:schemeClr val="accent4"/>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Isosceles Triangle 18" descr="Decorative Triangle">
            <a:extLst>
              <a:ext uri="{FF2B5EF4-FFF2-40B4-BE49-F238E27FC236}">
                <a16:creationId xmlns:a16="http://schemas.microsoft.com/office/drawing/2014/main" id="{6D78DF42-080D-4A03-9896-A9F0EA96D14F}"/>
              </a:ext>
            </a:extLst>
          </p:cNvPr>
          <p:cNvSpPr/>
          <p:nvPr userDrawn="1"/>
        </p:nvSpPr>
        <p:spPr>
          <a:xfrm>
            <a:off x="9712271" y="1256650"/>
            <a:ext cx="545742" cy="37077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Isosceles Triangle 19" descr="Decorative Triangle">
            <a:extLst>
              <a:ext uri="{FF2B5EF4-FFF2-40B4-BE49-F238E27FC236}">
                <a16:creationId xmlns:a16="http://schemas.microsoft.com/office/drawing/2014/main" id="{30AAC518-6301-4101-954B-FDD81D91F8B7}"/>
              </a:ext>
            </a:extLst>
          </p:cNvPr>
          <p:cNvSpPr/>
          <p:nvPr userDrawn="1"/>
        </p:nvSpPr>
        <p:spPr>
          <a:xfrm rot="10800000">
            <a:off x="10947905" y="733541"/>
            <a:ext cx="740512" cy="503107"/>
          </a:xfrm>
          <a:prstGeom prst="triangle">
            <a:avLst/>
          </a:prstGeom>
          <a:gradFill>
            <a:gsLst>
              <a:gs pos="0">
                <a:schemeClr val="accent2"/>
              </a:gs>
              <a:gs pos="100000">
                <a:schemeClr val="accent3"/>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1" name="Straight Connector 20">
            <a:extLst>
              <a:ext uri="{FF2B5EF4-FFF2-40B4-BE49-F238E27FC236}">
                <a16:creationId xmlns:a16="http://schemas.microsoft.com/office/drawing/2014/main" id="{BC93CC81-5594-46D3-8702-EA80661ECBFA}"/>
              </a:ext>
              <a:ext uri="{C183D7F6-B498-43B3-948B-1728B52AA6E4}">
                <adec:decorative xmlns:adec="http://schemas.microsoft.com/office/drawing/2017/decorative" val="1"/>
              </a:ext>
            </a:extLst>
          </p:cNvPr>
          <p:cNvCxnSpPr>
            <a:cxnSpLocks/>
          </p:cNvCxnSpPr>
          <p:nvPr userDrawn="1"/>
        </p:nvCxnSpPr>
        <p:spPr>
          <a:xfrm rot="5400000" flipV="1">
            <a:off x="2604976" y="2674289"/>
            <a:ext cx="0" cy="1260245"/>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6438FE2-2FFE-4509-910B-C664B9523ACE}"/>
              </a:ext>
              <a:ext uri="{C183D7F6-B498-43B3-948B-1728B52AA6E4}">
                <adec:decorative xmlns:adec="http://schemas.microsoft.com/office/drawing/2017/decorative" val="1"/>
              </a:ext>
            </a:extLst>
          </p:cNvPr>
          <p:cNvCxnSpPr>
            <a:cxnSpLocks/>
          </p:cNvCxnSpPr>
          <p:nvPr userDrawn="1"/>
        </p:nvCxnSpPr>
        <p:spPr>
          <a:xfrm rot="5400000" flipV="1">
            <a:off x="6441206" y="2674290"/>
            <a:ext cx="0" cy="1260245"/>
          </a:xfrm>
          <a:prstGeom prst="line">
            <a:avLst/>
          </a:prstGeom>
          <a:ln>
            <a:solidFill>
              <a:srgbClr val="DFAACA"/>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F389373-8813-47E5-8647-A58E018CBE40}"/>
              </a:ext>
              <a:ext uri="{C183D7F6-B498-43B3-948B-1728B52AA6E4}">
                <adec:decorative xmlns:adec="http://schemas.microsoft.com/office/drawing/2017/decorative" val="1"/>
              </a:ext>
            </a:extLst>
          </p:cNvPr>
          <p:cNvCxnSpPr>
            <a:cxnSpLocks/>
          </p:cNvCxnSpPr>
          <p:nvPr userDrawn="1"/>
        </p:nvCxnSpPr>
        <p:spPr>
          <a:xfrm rot="5400000" flipV="1">
            <a:off x="10277436" y="2674291"/>
            <a:ext cx="0" cy="1260245"/>
          </a:xfrm>
          <a:prstGeom prst="line">
            <a:avLst/>
          </a:prstGeom>
          <a:ln>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96031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m 6 Members">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85E10-5A18-4C86-8310-FA9CF8DF8AB5}"/>
              </a:ext>
            </a:extLst>
          </p:cNvPr>
          <p:cNvSpPr>
            <a:spLocks noGrp="1"/>
          </p:cNvSpPr>
          <p:nvPr>
            <p:ph type="title"/>
          </p:nvPr>
        </p:nvSpPr>
        <p:spPr>
          <a:xfrm>
            <a:off x="432000" y="432000"/>
            <a:ext cx="11340000" cy="432000"/>
          </a:xfrm>
        </p:spPr>
        <p:txBody>
          <a:bodyPr/>
          <a:lstStyle/>
          <a:p>
            <a:r>
              <a:rPr lang="en-US" noProof="0"/>
              <a:t>Click to edit Master title style</a:t>
            </a:r>
          </a:p>
        </p:txBody>
      </p:sp>
      <p:sp>
        <p:nvSpPr>
          <p:cNvPr id="7" name="Footer Placeholder 6">
            <a:extLst>
              <a:ext uri="{FF2B5EF4-FFF2-40B4-BE49-F238E27FC236}">
                <a16:creationId xmlns:a16="http://schemas.microsoft.com/office/drawing/2014/main" id="{D2E533DB-3399-4A25-BB80-899E9CC78DB1}"/>
              </a:ext>
            </a:extLst>
          </p:cNvPr>
          <p:cNvSpPr>
            <a:spLocks noGrp="1"/>
          </p:cNvSpPr>
          <p:nvPr>
            <p:ph type="ftr" sz="quarter" idx="10"/>
          </p:nvPr>
        </p:nvSpPr>
        <p:spPr/>
        <p:txBody>
          <a:bodyPr/>
          <a:lstStyle/>
          <a:p>
            <a:endParaRPr lang="en-US" noProof="0" dirty="0"/>
          </a:p>
        </p:txBody>
      </p:sp>
      <p:sp>
        <p:nvSpPr>
          <p:cNvPr id="8" name="Slide Number Placeholder 7">
            <a:extLst>
              <a:ext uri="{FF2B5EF4-FFF2-40B4-BE49-F238E27FC236}">
                <a16:creationId xmlns:a16="http://schemas.microsoft.com/office/drawing/2014/main" id="{19A57786-309B-4137-8B30-4011FC0D4FCB}"/>
              </a:ext>
            </a:extLst>
          </p:cNvPr>
          <p:cNvSpPr>
            <a:spLocks noGrp="1"/>
          </p:cNvSpPr>
          <p:nvPr>
            <p:ph type="sldNum" sz="quarter" idx="11"/>
          </p:nvPr>
        </p:nvSpPr>
        <p:spPr/>
        <p:txBody>
          <a:bodyPr/>
          <a:lstStyle/>
          <a:p>
            <a:fld id="{4B73C415-D670-4716-A5EC-CC4D52CA2BAC}" type="slidenum">
              <a:rPr lang="en-US" noProof="0" smtClean="0"/>
              <a:pPr/>
              <a:t>‹#›</a:t>
            </a:fld>
            <a:endParaRPr lang="en-US" noProof="0" dirty="0"/>
          </a:p>
        </p:txBody>
      </p:sp>
      <p:sp>
        <p:nvSpPr>
          <p:cNvPr id="6" name="Text Placeholder 5">
            <a:extLst>
              <a:ext uri="{FF2B5EF4-FFF2-40B4-BE49-F238E27FC236}">
                <a16:creationId xmlns:a16="http://schemas.microsoft.com/office/drawing/2014/main" id="{3509F9E9-0483-4A79-B997-B23DAC1644C1}"/>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49" name="Text Placeholder 8">
            <a:extLst>
              <a:ext uri="{FF2B5EF4-FFF2-40B4-BE49-F238E27FC236}">
                <a16:creationId xmlns:a16="http://schemas.microsoft.com/office/drawing/2014/main" id="{305CEEFA-58BB-4AFA-AD31-BEE38B013E00}"/>
              </a:ext>
            </a:extLst>
          </p:cNvPr>
          <p:cNvSpPr>
            <a:spLocks noGrp="1"/>
          </p:cNvSpPr>
          <p:nvPr>
            <p:ph type="body" sz="quarter" idx="17" hasCustomPrompt="1"/>
          </p:nvPr>
        </p:nvSpPr>
        <p:spPr>
          <a:xfrm>
            <a:off x="431800" y="3996234"/>
            <a:ext cx="1620000" cy="496292"/>
          </a:xfrm>
        </p:spPr>
        <p:txBody>
          <a:bodyPr anchor="b"/>
          <a:lstStyle>
            <a:lvl1pPr marL="0" indent="0" algn="ctr">
              <a:buFont typeface="Arial" panose="020B0604020202020204" pitchFamily="34" charset="0"/>
              <a:buNone/>
              <a:defRPr sz="1800">
                <a:latin typeface="+mj-lt"/>
              </a:defRPr>
            </a:lvl1pPr>
          </a:lstStyle>
          <a:p>
            <a:pPr lvl="0"/>
            <a:r>
              <a:rPr lang="en-US" noProof="0"/>
              <a:t>Full Name</a:t>
            </a:r>
          </a:p>
        </p:txBody>
      </p:sp>
      <p:sp>
        <p:nvSpPr>
          <p:cNvPr id="50" name="Text Placeholder 10">
            <a:extLst>
              <a:ext uri="{FF2B5EF4-FFF2-40B4-BE49-F238E27FC236}">
                <a16:creationId xmlns:a16="http://schemas.microsoft.com/office/drawing/2014/main" id="{BEEE40C3-341F-4063-8D33-B1328863FB30}"/>
              </a:ext>
            </a:extLst>
          </p:cNvPr>
          <p:cNvSpPr>
            <a:spLocks noGrp="1"/>
          </p:cNvSpPr>
          <p:nvPr>
            <p:ph type="body" sz="quarter" idx="18" hasCustomPrompt="1"/>
          </p:nvPr>
        </p:nvSpPr>
        <p:spPr>
          <a:xfrm>
            <a:off x="431800" y="4624545"/>
            <a:ext cx="1620000" cy="720000"/>
          </a:xfrm>
        </p:spPr>
        <p:txBody>
          <a:bodyPr/>
          <a:lstStyle>
            <a:lvl1pPr marL="0" indent="0" algn="ctr">
              <a:buNone/>
              <a:defRPr sz="1400">
                <a:solidFill>
                  <a:schemeClr val="tx1">
                    <a:lumMod val="50000"/>
                    <a:lumOff val="50000"/>
                  </a:schemeClr>
                </a:solidFill>
              </a:defRPr>
            </a:lvl1pPr>
          </a:lstStyle>
          <a:p>
            <a:pPr lvl="0"/>
            <a:r>
              <a:rPr lang="en-US" noProof="0"/>
              <a:t>Title</a:t>
            </a:r>
          </a:p>
        </p:txBody>
      </p:sp>
      <p:sp>
        <p:nvSpPr>
          <p:cNvPr id="51" name="Text Placeholder 8">
            <a:extLst>
              <a:ext uri="{FF2B5EF4-FFF2-40B4-BE49-F238E27FC236}">
                <a16:creationId xmlns:a16="http://schemas.microsoft.com/office/drawing/2014/main" id="{D09CE291-B951-4300-9D67-154E4BB557EC}"/>
              </a:ext>
            </a:extLst>
          </p:cNvPr>
          <p:cNvSpPr>
            <a:spLocks noGrp="1"/>
          </p:cNvSpPr>
          <p:nvPr>
            <p:ph type="body" sz="quarter" idx="33" hasCustomPrompt="1"/>
          </p:nvPr>
        </p:nvSpPr>
        <p:spPr>
          <a:xfrm>
            <a:off x="2375703" y="3996234"/>
            <a:ext cx="1620000" cy="496292"/>
          </a:xfrm>
        </p:spPr>
        <p:txBody>
          <a:bodyPr anchor="b"/>
          <a:lstStyle>
            <a:lvl1pPr marL="0" indent="0" algn="ctr">
              <a:buFont typeface="Arial" panose="020B0604020202020204" pitchFamily="34" charset="0"/>
              <a:buNone/>
              <a:defRPr sz="1800">
                <a:latin typeface="+mj-lt"/>
              </a:defRPr>
            </a:lvl1pPr>
          </a:lstStyle>
          <a:p>
            <a:pPr lvl="0"/>
            <a:r>
              <a:rPr lang="en-US" noProof="0"/>
              <a:t>Full Name</a:t>
            </a:r>
          </a:p>
        </p:txBody>
      </p:sp>
      <p:sp>
        <p:nvSpPr>
          <p:cNvPr id="52" name="Text Placeholder 10">
            <a:extLst>
              <a:ext uri="{FF2B5EF4-FFF2-40B4-BE49-F238E27FC236}">
                <a16:creationId xmlns:a16="http://schemas.microsoft.com/office/drawing/2014/main" id="{0D3A393C-4D8C-49BC-934D-B57BE1B28405}"/>
              </a:ext>
            </a:extLst>
          </p:cNvPr>
          <p:cNvSpPr>
            <a:spLocks noGrp="1"/>
          </p:cNvSpPr>
          <p:nvPr>
            <p:ph type="body" sz="quarter" idx="34" hasCustomPrompt="1"/>
          </p:nvPr>
        </p:nvSpPr>
        <p:spPr>
          <a:xfrm>
            <a:off x="2375703" y="4624545"/>
            <a:ext cx="1620000" cy="720000"/>
          </a:xfrm>
        </p:spPr>
        <p:txBody>
          <a:bodyPr/>
          <a:lstStyle>
            <a:lvl1pPr marL="0" indent="0" algn="ctr">
              <a:buNone/>
              <a:defRPr sz="1400">
                <a:solidFill>
                  <a:schemeClr val="tx1">
                    <a:lumMod val="50000"/>
                    <a:lumOff val="50000"/>
                  </a:schemeClr>
                </a:solidFill>
              </a:defRPr>
            </a:lvl1pPr>
          </a:lstStyle>
          <a:p>
            <a:pPr lvl="0"/>
            <a:r>
              <a:rPr lang="en-US" noProof="0"/>
              <a:t>Title</a:t>
            </a:r>
          </a:p>
        </p:txBody>
      </p:sp>
      <p:sp>
        <p:nvSpPr>
          <p:cNvPr id="53" name="Text Placeholder 8">
            <a:extLst>
              <a:ext uri="{FF2B5EF4-FFF2-40B4-BE49-F238E27FC236}">
                <a16:creationId xmlns:a16="http://schemas.microsoft.com/office/drawing/2014/main" id="{08906184-3520-4606-AF8B-59ECFFA6D756}"/>
              </a:ext>
            </a:extLst>
          </p:cNvPr>
          <p:cNvSpPr>
            <a:spLocks noGrp="1"/>
          </p:cNvSpPr>
          <p:nvPr>
            <p:ph type="body" sz="quarter" idx="35" hasCustomPrompt="1"/>
          </p:nvPr>
        </p:nvSpPr>
        <p:spPr>
          <a:xfrm>
            <a:off x="4319606" y="3996234"/>
            <a:ext cx="1620000" cy="496292"/>
          </a:xfrm>
        </p:spPr>
        <p:txBody>
          <a:bodyPr anchor="b"/>
          <a:lstStyle>
            <a:lvl1pPr marL="0" indent="0" algn="ctr">
              <a:buFont typeface="Arial" panose="020B0604020202020204" pitchFamily="34" charset="0"/>
              <a:buNone/>
              <a:defRPr sz="1800">
                <a:latin typeface="+mj-lt"/>
              </a:defRPr>
            </a:lvl1pPr>
          </a:lstStyle>
          <a:p>
            <a:pPr lvl="0"/>
            <a:r>
              <a:rPr lang="en-US" noProof="0"/>
              <a:t>Full Name</a:t>
            </a:r>
          </a:p>
        </p:txBody>
      </p:sp>
      <p:sp>
        <p:nvSpPr>
          <p:cNvPr id="54" name="Text Placeholder 10">
            <a:extLst>
              <a:ext uri="{FF2B5EF4-FFF2-40B4-BE49-F238E27FC236}">
                <a16:creationId xmlns:a16="http://schemas.microsoft.com/office/drawing/2014/main" id="{8A64BEB9-7FB0-4DF9-BFE9-62016E83E890}"/>
              </a:ext>
            </a:extLst>
          </p:cNvPr>
          <p:cNvSpPr>
            <a:spLocks noGrp="1"/>
          </p:cNvSpPr>
          <p:nvPr>
            <p:ph type="body" sz="quarter" idx="36" hasCustomPrompt="1"/>
          </p:nvPr>
        </p:nvSpPr>
        <p:spPr>
          <a:xfrm>
            <a:off x="4319606" y="4624545"/>
            <a:ext cx="1620000" cy="720000"/>
          </a:xfrm>
        </p:spPr>
        <p:txBody>
          <a:bodyPr/>
          <a:lstStyle>
            <a:lvl1pPr marL="0" indent="0" algn="ctr">
              <a:buNone/>
              <a:defRPr sz="1400">
                <a:solidFill>
                  <a:schemeClr val="tx1">
                    <a:lumMod val="50000"/>
                    <a:lumOff val="50000"/>
                  </a:schemeClr>
                </a:solidFill>
              </a:defRPr>
            </a:lvl1pPr>
          </a:lstStyle>
          <a:p>
            <a:pPr lvl="0"/>
            <a:r>
              <a:rPr lang="en-US" noProof="0"/>
              <a:t>Title</a:t>
            </a:r>
          </a:p>
        </p:txBody>
      </p:sp>
      <p:sp>
        <p:nvSpPr>
          <p:cNvPr id="55" name="Text Placeholder 8">
            <a:extLst>
              <a:ext uri="{FF2B5EF4-FFF2-40B4-BE49-F238E27FC236}">
                <a16:creationId xmlns:a16="http://schemas.microsoft.com/office/drawing/2014/main" id="{4CCC1C98-37FD-4404-8383-72ED535FE578}"/>
              </a:ext>
            </a:extLst>
          </p:cNvPr>
          <p:cNvSpPr>
            <a:spLocks noGrp="1"/>
          </p:cNvSpPr>
          <p:nvPr>
            <p:ph type="body" sz="quarter" idx="37" hasCustomPrompt="1"/>
          </p:nvPr>
        </p:nvSpPr>
        <p:spPr>
          <a:xfrm>
            <a:off x="6263509" y="3996234"/>
            <a:ext cx="1620000" cy="496292"/>
          </a:xfrm>
        </p:spPr>
        <p:txBody>
          <a:bodyPr anchor="b"/>
          <a:lstStyle>
            <a:lvl1pPr marL="0" indent="0" algn="ctr">
              <a:buFont typeface="Arial" panose="020B0604020202020204" pitchFamily="34" charset="0"/>
              <a:buNone/>
              <a:defRPr sz="1800">
                <a:latin typeface="+mj-lt"/>
              </a:defRPr>
            </a:lvl1pPr>
          </a:lstStyle>
          <a:p>
            <a:pPr lvl="0"/>
            <a:r>
              <a:rPr lang="en-US" noProof="0"/>
              <a:t>Full Name</a:t>
            </a:r>
          </a:p>
        </p:txBody>
      </p:sp>
      <p:sp>
        <p:nvSpPr>
          <p:cNvPr id="56" name="Text Placeholder 10">
            <a:extLst>
              <a:ext uri="{FF2B5EF4-FFF2-40B4-BE49-F238E27FC236}">
                <a16:creationId xmlns:a16="http://schemas.microsoft.com/office/drawing/2014/main" id="{B24BD1AE-AB0E-40FA-AEA8-8D687D84B56E}"/>
              </a:ext>
            </a:extLst>
          </p:cNvPr>
          <p:cNvSpPr>
            <a:spLocks noGrp="1"/>
          </p:cNvSpPr>
          <p:nvPr>
            <p:ph type="body" sz="quarter" idx="38" hasCustomPrompt="1"/>
          </p:nvPr>
        </p:nvSpPr>
        <p:spPr>
          <a:xfrm>
            <a:off x="6263509" y="4624545"/>
            <a:ext cx="1620000" cy="720000"/>
          </a:xfrm>
        </p:spPr>
        <p:txBody>
          <a:bodyPr/>
          <a:lstStyle>
            <a:lvl1pPr marL="0" indent="0" algn="ctr">
              <a:buNone/>
              <a:defRPr sz="1400">
                <a:solidFill>
                  <a:schemeClr val="tx1">
                    <a:lumMod val="50000"/>
                    <a:lumOff val="50000"/>
                  </a:schemeClr>
                </a:solidFill>
              </a:defRPr>
            </a:lvl1pPr>
          </a:lstStyle>
          <a:p>
            <a:pPr lvl="0"/>
            <a:r>
              <a:rPr lang="en-US" noProof="0"/>
              <a:t>Title</a:t>
            </a:r>
          </a:p>
        </p:txBody>
      </p:sp>
      <p:sp>
        <p:nvSpPr>
          <p:cNvPr id="57" name="Text Placeholder 8">
            <a:extLst>
              <a:ext uri="{FF2B5EF4-FFF2-40B4-BE49-F238E27FC236}">
                <a16:creationId xmlns:a16="http://schemas.microsoft.com/office/drawing/2014/main" id="{CA2F0EA7-F3F7-443F-BA0D-4916B618C56B}"/>
              </a:ext>
            </a:extLst>
          </p:cNvPr>
          <p:cNvSpPr>
            <a:spLocks noGrp="1"/>
          </p:cNvSpPr>
          <p:nvPr>
            <p:ph type="body" sz="quarter" idx="39" hasCustomPrompt="1"/>
          </p:nvPr>
        </p:nvSpPr>
        <p:spPr>
          <a:xfrm>
            <a:off x="8207412" y="3996234"/>
            <a:ext cx="1620000" cy="496292"/>
          </a:xfrm>
        </p:spPr>
        <p:txBody>
          <a:bodyPr anchor="b"/>
          <a:lstStyle>
            <a:lvl1pPr marL="0" indent="0" algn="ctr">
              <a:buFont typeface="Arial" panose="020B0604020202020204" pitchFamily="34" charset="0"/>
              <a:buNone/>
              <a:defRPr sz="1800">
                <a:latin typeface="+mj-lt"/>
              </a:defRPr>
            </a:lvl1pPr>
          </a:lstStyle>
          <a:p>
            <a:pPr lvl="0"/>
            <a:r>
              <a:rPr lang="en-US" noProof="0"/>
              <a:t>Full Name</a:t>
            </a:r>
          </a:p>
        </p:txBody>
      </p:sp>
      <p:sp>
        <p:nvSpPr>
          <p:cNvPr id="58" name="Text Placeholder 10">
            <a:extLst>
              <a:ext uri="{FF2B5EF4-FFF2-40B4-BE49-F238E27FC236}">
                <a16:creationId xmlns:a16="http://schemas.microsoft.com/office/drawing/2014/main" id="{2BB6E6C3-1F6A-41B6-8EE0-6FDCBA34413C}"/>
              </a:ext>
            </a:extLst>
          </p:cNvPr>
          <p:cNvSpPr>
            <a:spLocks noGrp="1"/>
          </p:cNvSpPr>
          <p:nvPr>
            <p:ph type="body" sz="quarter" idx="40" hasCustomPrompt="1"/>
          </p:nvPr>
        </p:nvSpPr>
        <p:spPr>
          <a:xfrm>
            <a:off x="8207412" y="4624545"/>
            <a:ext cx="1620000" cy="720000"/>
          </a:xfrm>
        </p:spPr>
        <p:txBody>
          <a:bodyPr/>
          <a:lstStyle>
            <a:lvl1pPr marL="0" indent="0" algn="ctr">
              <a:buNone/>
              <a:defRPr sz="1400">
                <a:solidFill>
                  <a:schemeClr val="tx1">
                    <a:lumMod val="50000"/>
                    <a:lumOff val="50000"/>
                  </a:schemeClr>
                </a:solidFill>
              </a:defRPr>
            </a:lvl1pPr>
          </a:lstStyle>
          <a:p>
            <a:pPr lvl="0"/>
            <a:r>
              <a:rPr lang="en-US" noProof="0"/>
              <a:t>Title</a:t>
            </a:r>
          </a:p>
        </p:txBody>
      </p:sp>
      <p:sp>
        <p:nvSpPr>
          <p:cNvPr id="16" name="Picture Placeholder 15">
            <a:extLst>
              <a:ext uri="{FF2B5EF4-FFF2-40B4-BE49-F238E27FC236}">
                <a16:creationId xmlns:a16="http://schemas.microsoft.com/office/drawing/2014/main" id="{B2738624-9DAA-4152-9A77-80BBB71AD5F1}"/>
              </a:ext>
            </a:extLst>
          </p:cNvPr>
          <p:cNvSpPr>
            <a:spLocks noGrp="1"/>
          </p:cNvSpPr>
          <p:nvPr>
            <p:ph type="pic" sz="quarter" idx="41" hasCustomPrompt="1"/>
          </p:nvPr>
        </p:nvSpPr>
        <p:spPr>
          <a:xfrm>
            <a:off x="633235" y="2448116"/>
            <a:ext cx="1217130" cy="1217130"/>
          </a:xfrm>
          <a:prstGeom prst="cube">
            <a:avLst>
              <a:gd name="adj" fmla="val 10976"/>
            </a:avLst>
          </a:prstGeom>
          <a:solidFill>
            <a:schemeClr val="bg1">
              <a:lumMod val="85000"/>
              <a:alpha val="70000"/>
            </a:schemeClr>
          </a:solid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picture</a:t>
            </a:r>
          </a:p>
        </p:txBody>
      </p:sp>
      <p:sp>
        <p:nvSpPr>
          <p:cNvPr id="59" name="Picture Placeholder 15">
            <a:extLst>
              <a:ext uri="{FF2B5EF4-FFF2-40B4-BE49-F238E27FC236}">
                <a16:creationId xmlns:a16="http://schemas.microsoft.com/office/drawing/2014/main" id="{522AE46C-0845-4BB0-9861-06071BCF56F6}"/>
              </a:ext>
            </a:extLst>
          </p:cNvPr>
          <p:cNvSpPr>
            <a:spLocks noGrp="1"/>
          </p:cNvSpPr>
          <p:nvPr>
            <p:ph type="pic" sz="quarter" idx="42" hasCustomPrompt="1"/>
          </p:nvPr>
        </p:nvSpPr>
        <p:spPr>
          <a:xfrm>
            <a:off x="2577138" y="2448116"/>
            <a:ext cx="1217130" cy="1217130"/>
          </a:xfrm>
          <a:prstGeom prst="trapezoid">
            <a:avLst>
              <a:gd name="adj" fmla="val 13981"/>
            </a:avLst>
          </a:prstGeom>
          <a:solidFill>
            <a:schemeClr val="bg1">
              <a:lumMod val="85000"/>
              <a:alpha val="70000"/>
            </a:schemeClr>
          </a:solid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picture</a:t>
            </a:r>
          </a:p>
        </p:txBody>
      </p:sp>
      <p:sp>
        <p:nvSpPr>
          <p:cNvPr id="60" name="Picture Placeholder 15">
            <a:extLst>
              <a:ext uri="{FF2B5EF4-FFF2-40B4-BE49-F238E27FC236}">
                <a16:creationId xmlns:a16="http://schemas.microsoft.com/office/drawing/2014/main" id="{D791A6AF-478F-443B-A785-F82A8DBA9F30}"/>
              </a:ext>
            </a:extLst>
          </p:cNvPr>
          <p:cNvSpPr>
            <a:spLocks noGrp="1"/>
          </p:cNvSpPr>
          <p:nvPr>
            <p:ph type="pic" sz="quarter" idx="43" hasCustomPrompt="1"/>
          </p:nvPr>
        </p:nvSpPr>
        <p:spPr>
          <a:xfrm>
            <a:off x="4521041" y="2448116"/>
            <a:ext cx="1217130" cy="1217130"/>
          </a:xfrm>
          <a:prstGeom prst="cube">
            <a:avLst/>
          </a:prstGeom>
          <a:solidFill>
            <a:schemeClr val="bg1">
              <a:lumMod val="85000"/>
              <a:alpha val="70000"/>
            </a:schemeClr>
          </a:solid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picture</a:t>
            </a:r>
          </a:p>
        </p:txBody>
      </p:sp>
      <p:sp>
        <p:nvSpPr>
          <p:cNvPr id="61" name="Picture Placeholder 15">
            <a:extLst>
              <a:ext uri="{FF2B5EF4-FFF2-40B4-BE49-F238E27FC236}">
                <a16:creationId xmlns:a16="http://schemas.microsoft.com/office/drawing/2014/main" id="{1A65AFE9-2875-44A5-BF13-6E8438892669}"/>
              </a:ext>
            </a:extLst>
          </p:cNvPr>
          <p:cNvSpPr>
            <a:spLocks noGrp="1"/>
          </p:cNvSpPr>
          <p:nvPr>
            <p:ph type="pic" sz="quarter" idx="44" hasCustomPrompt="1"/>
          </p:nvPr>
        </p:nvSpPr>
        <p:spPr>
          <a:xfrm>
            <a:off x="6464944" y="2448116"/>
            <a:ext cx="1217130" cy="1217130"/>
          </a:xfrm>
          <a:prstGeom prst="bevel">
            <a:avLst/>
          </a:prstGeom>
          <a:solidFill>
            <a:schemeClr val="bg1">
              <a:lumMod val="85000"/>
              <a:alpha val="70000"/>
            </a:schemeClr>
          </a:solid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picture</a:t>
            </a:r>
          </a:p>
        </p:txBody>
      </p:sp>
      <p:sp>
        <p:nvSpPr>
          <p:cNvPr id="62" name="Picture Placeholder 15">
            <a:extLst>
              <a:ext uri="{FF2B5EF4-FFF2-40B4-BE49-F238E27FC236}">
                <a16:creationId xmlns:a16="http://schemas.microsoft.com/office/drawing/2014/main" id="{069B9167-077F-4123-82C5-01EB62AFB3E6}"/>
              </a:ext>
            </a:extLst>
          </p:cNvPr>
          <p:cNvSpPr>
            <a:spLocks noGrp="1"/>
          </p:cNvSpPr>
          <p:nvPr>
            <p:ph type="pic" sz="quarter" idx="45" hasCustomPrompt="1"/>
          </p:nvPr>
        </p:nvSpPr>
        <p:spPr>
          <a:xfrm>
            <a:off x="8408847" y="2448116"/>
            <a:ext cx="1217130" cy="1217130"/>
          </a:xfrm>
          <a:prstGeom prst="cube">
            <a:avLst>
              <a:gd name="adj" fmla="val 45034"/>
            </a:avLst>
          </a:prstGeom>
          <a:solidFill>
            <a:schemeClr val="bg1">
              <a:lumMod val="85000"/>
              <a:alpha val="70000"/>
            </a:schemeClr>
          </a:solid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picture</a:t>
            </a:r>
          </a:p>
        </p:txBody>
      </p:sp>
      <p:sp>
        <p:nvSpPr>
          <p:cNvPr id="21" name="Text Placeholder 8">
            <a:extLst>
              <a:ext uri="{FF2B5EF4-FFF2-40B4-BE49-F238E27FC236}">
                <a16:creationId xmlns:a16="http://schemas.microsoft.com/office/drawing/2014/main" id="{F9EF21D5-1862-4F5B-86BF-B76AF2A72B32}"/>
              </a:ext>
            </a:extLst>
          </p:cNvPr>
          <p:cNvSpPr>
            <a:spLocks noGrp="1"/>
          </p:cNvSpPr>
          <p:nvPr>
            <p:ph type="body" sz="quarter" idx="46" hasCustomPrompt="1"/>
          </p:nvPr>
        </p:nvSpPr>
        <p:spPr>
          <a:xfrm>
            <a:off x="10151313" y="3996234"/>
            <a:ext cx="1620000" cy="496292"/>
          </a:xfrm>
        </p:spPr>
        <p:txBody>
          <a:bodyPr anchor="b"/>
          <a:lstStyle>
            <a:lvl1pPr marL="0" indent="0" algn="ctr">
              <a:buFont typeface="Arial" panose="020B0604020202020204" pitchFamily="34" charset="0"/>
              <a:buNone/>
              <a:defRPr sz="1800">
                <a:latin typeface="+mj-lt"/>
              </a:defRPr>
            </a:lvl1pPr>
          </a:lstStyle>
          <a:p>
            <a:pPr lvl="0"/>
            <a:r>
              <a:rPr lang="en-US" noProof="0"/>
              <a:t>Full Name</a:t>
            </a:r>
          </a:p>
        </p:txBody>
      </p:sp>
      <p:sp>
        <p:nvSpPr>
          <p:cNvPr id="22" name="Text Placeholder 10">
            <a:extLst>
              <a:ext uri="{FF2B5EF4-FFF2-40B4-BE49-F238E27FC236}">
                <a16:creationId xmlns:a16="http://schemas.microsoft.com/office/drawing/2014/main" id="{80EC8DA4-EC6B-4362-949F-968E973A545B}"/>
              </a:ext>
            </a:extLst>
          </p:cNvPr>
          <p:cNvSpPr>
            <a:spLocks noGrp="1"/>
          </p:cNvSpPr>
          <p:nvPr>
            <p:ph type="body" sz="quarter" idx="47" hasCustomPrompt="1"/>
          </p:nvPr>
        </p:nvSpPr>
        <p:spPr>
          <a:xfrm>
            <a:off x="10151313" y="4624545"/>
            <a:ext cx="1620000" cy="720000"/>
          </a:xfrm>
        </p:spPr>
        <p:txBody>
          <a:bodyPr/>
          <a:lstStyle>
            <a:lvl1pPr marL="0" indent="0" algn="ctr">
              <a:buNone/>
              <a:defRPr sz="1400">
                <a:solidFill>
                  <a:schemeClr val="tx1">
                    <a:lumMod val="50000"/>
                    <a:lumOff val="50000"/>
                  </a:schemeClr>
                </a:solidFill>
              </a:defRPr>
            </a:lvl1pPr>
          </a:lstStyle>
          <a:p>
            <a:pPr lvl="0"/>
            <a:r>
              <a:rPr lang="en-US" noProof="0"/>
              <a:t>Title</a:t>
            </a:r>
          </a:p>
        </p:txBody>
      </p:sp>
      <p:sp>
        <p:nvSpPr>
          <p:cNvPr id="23" name="Picture Placeholder 15">
            <a:extLst>
              <a:ext uri="{FF2B5EF4-FFF2-40B4-BE49-F238E27FC236}">
                <a16:creationId xmlns:a16="http://schemas.microsoft.com/office/drawing/2014/main" id="{FC64B5FD-0E87-4FAB-AFEA-D10DFED9F653}"/>
              </a:ext>
            </a:extLst>
          </p:cNvPr>
          <p:cNvSpPr>
            <a:spLocks noGrp="1"/>
          </p:cNvSpPr>
          <p:nvPr>
            <p:ph type="pic" sz="quarter" idx="48" hasCustomPrompt="1"/>
          </p:nvPr>
        </p:nvSpPr>
        <p:spPr>
          <a:xfrm>
            <a:off x="10352748" y="2448116"/>
            <a:ext cx="1217130" cy="1217130"/>
          </a:xfrm>
          <a:prstGeom prst="star24">
            <a:avLst>
              <a:gd name="adj" fmla="val 45514"/>
            </a:avLst>
          </a:prstGeom>
          <a:solidFill>
            <a:schemeClr val="bg1">
              <a:lumMod val="85000"/>
              <a:alpha val="70000"/>
            </a:schemeClr>
          </a:solid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picture</a:t>
            </a:r>
          </a:p>
        </p:txBody>
      </p:sp>
    </p:spTree>
    <p:extLst>
      <p:ext uri="{BB962C8B-B14F-4D97-AF65-F5344CB8AC3E}">
        <p14:creationId xmlns:p14="http://schemas.microsoft.com/office/powerpoint/2010/main" val="24824543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hasCustomPrompt="1"/>
          </p:nvPr>
        </p:nvSpPr>
        <p:spPr>
          <a:xfrm>
            <a:off x="432000" y="1152000"/>
            <a:ext cx="2160000" cy="503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Footer Placeholder 6">
            <a:extLst>
              <a:ext uri="{FF2B5EF4-FFF2-40B4-BE49-F238E27FC236}">
                <a16:creationId xmlns:a16="http://schemas.microsoft.com/office/drawing/2014/main"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endParaRPr lang="en-US" noProof="0" dirty="0"/>
          </a:p>
        </p:txBody>
      </p:sp>
      <p:sp>
        <p:nvSpPr>
          <p:cNvPr id="8" name="Slide Number Placeholder 7">
            <a:extLst>
              <a:ext uri="{FF2B5EF4-FFF2-40B4-BE49-F238E27FC236}">
                <a16:creationId xmlns:a16="http://schemas.microsoft.com/office/drawing/2014/main"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5" name="Text Placeholder 4">
            <a:extLst>
              <a:ext uri="{FF2B5EF4-FFF2-40B4-BE49-F238E27FC236}">
                <a16:creationId xmlns:a16="http://schemas.microsoft.com/office/drawing/2014/main" id="{1F5B3657-F2AE-455A-BF81-1A0C2ACECD20}"/>
              </a:ext>
            </a:extLst>
          </p:cNvPr>
          <p:cNvSpPr>
            <a:spLocks noGrp="1"/>
          </p:cNvSpPr>
          <p:nvPr>
            <p:ph type="body" sz="quarter" idx="12" hasCustomPrompt="1"/>
          </p:nvPr>
        </p:nvSpPr>
        <p:spPr>
          <a:xfrm>
            <a:off x="2726412" y="1152525"/>
            <a:ext cx="2160588"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2">
            <a:extLst>
              <a:ext uri="{FF2B5EF4-FFF2-40B4-BE49-F238E27FC236}">
                <a16:creationId xmlns:a16="http://schemas.microsoft.com/office/drawing/2014/main" id="{6A983D98-E0AB-429A-9EC2-B50D4216D691}"/>
              </a:ext>
            </a:extLst>
          </p:cNvPr>
          <p:cNvSpPr>
            <a:spLocks noGrp="1"/>
          </p:cNvSpPr>
          <p:nvPr>
            <p:ph type="body" sz="quarter" idx="13" hasCustomPrompt="1"/>
          </p:nvPr>
        </p:nvSpPr>
        <p:spPr>
          <a:xfrm>
            <a:off x="5021412" y="1152525"/>
            <a:ext cx="2160588"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14">
            <a:extLst>
              <a:ext uri="{FF2B5EF4-FFF2-40B4-BE49-F238E27FC236}">
                <a16:creationId xmlns:a16="http://schemas.microsoft.com/office/drawing/2014/main" id="{755213BF-EF6D-45DC-A01B-DE6C2F23A6D2}"/>
              </a:ext>
            </a:extLst>
          </p:cNvPr>
          <p:cNvSpPr>
            <a:spLocks noGrp="1"/>
          </p:cNvSpPr>
          <p:nvPr>
            <p:ph type="body" sz="quarter" idx="14" hasCustomPrompt="1"/>
          </p:nvPr>
        </p:nvSpPr>
        <p:spPr>
          <a:xfrm>
            <a:off x="7316412" y="1148060"/>
            <a:ext cx="2160588"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Text Placeholder 16">
            <a:extLst>
              <a:ext uri="{FF2B5EF4-FFF2-40B4-BE49-F238E27FC236}">
                <a16:creationId xmlns:a16="http://schemas.microsoft.com/office/drawing/2014/main" id="{77D6BBBA-F4A3-45D4-91BC-A405FFDC7C3D}"/>
              </a:ext>
            </a:extLst>
          </p:cNvPr>
          <p:cNvSpPr>
            <a:spLocks noGrp="1"/>
          </p:cNvSpPr>
          <p:nvPr>
            <p:ph type="body" sz="quarter" idx="15" hasCustomPrompt="1"/>
          </p:nvPr>
        </p:nvSpPr>
        <p:spPr>
          <a:xfrm>
            <a:off x="9611412" y="1152525"/>
            <a:ext cx="2160588"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9748372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6" name="Footer Placeholder 5">
            <a:extLst>
              <a:ext uri="{FF2B5EF4-FFF2-40B4-BE49-F238E27FC236}">
                <a16:creationId xmlns:a16="http://schemas.microsoft.com/office/drawing/2014/main"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endParaRPr lang="en-US" noProof="0" dirty="0"/>
          </a:p>
        </p:txBody>
      </p:sp>
      <p:sp>
        <p:nvSpPr>
          <p:cNvPr id="7" name="Slide Number Placeholder 6">
            <a:extLst>
              <a:ext uri="{FF2B5EF4-FFF2-40B4-BE49-F238E27FC236}">
                <a16:creationId xmlns:a16="http://schemas.microsoft.com/office/drawing/2014/main" id="{BB4446C0-A637-4726-88A6-815A6AB63B96}"/>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5" name="Text Placeholder 5">
            <a:extLst>
              <a:ext uri="{FF2B5EF4-FFF2-40B4-BE49-F238E27FC236}">
                <a16:creationId xmlns:a16="http://schemas.microsoft.com/office/drawing/2014/main" id="{4CF12D3B-4C36-4144-B243-946E3641FB93}"/>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Tree>
    <p:extLst>
      <p:ext uri="{BB962C8B-B14F-4D97-AF65-F5344CB8AC3E}">
        <p14:creationId xmlns:p14="http://schemas.microsoft.com/office/powerpoint/2010/main" val="15058552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6" name="Freeform: Shape 45">
            <a:extLst>
              <a:ext uri="{FF2B5EF4-FFF2-40B4-BE49-F238E27FC236}">
                <a16:creationId xmlns:a16="http://schemas.microsoft.com/office/drawing/2014/main" id="{0A91D902-B83C-4440-B743-224DF1A5EFE4}"/>
              </a:ext>
            </a:extLst>
          </p:cNvPr>
          <p:cNvSpPr/>
          <p:nvPr userDrawn="1"/>
        </p:nvSpPr>
        <p:spPr>
          <a:xfrm>
            <a:off x="0" y="1"/>
            <a:ext cx="12192000" cy="6857999"/>
          </a:xfrm>
          <a:custGeom>
            <a:avLst/>
            <a:gdLst>
              <a:gd name="connsiteX0" fmla="*/ 108001 w 12192000"/>
              <a:gd name="connsiteY0" fmla="*/ 108000 h 6857999"/>
              <a:gd name="connsiteX1" fmla="*/ 108001 w 12192000"/>
              <a:gd name="connsiteY1" fmla="*/ 6749999 h 6857999"/>
              <a:gd name="connsiteX2" fmla="*/ 12084000 w 12192000"/>
              <a:gd name="connsiteY2" fmla="*/ 6749999 h 6857999"/>
              <a:gd name="connsiteX3" fmla="*/ 12084000 w 12192000"/>
              <a:gd name="connsiteY3" fmla="*/ 108000 h 6857999"/>
              <a:gd name="connsiteX4" fmla="*/ 0 w 12192000"/>
              <a:gd name="connsiteY4" fmla="*/ 0 h 6857999"/>
              <a:gd name="connsiteX5" fmla="*/ 1 w 12192000"/>
              <a:gd name="connsiteY5" fmla="*/ 0 h 6857999"/>
              <a:gd name="connsiteX6" fmla="*/ 12192000 w 12192000"/>
              <a:gd name="connsiteY6" fmla="*/ 0 h 6857999"/>
              <a:gd name="connsiteX7" fmla="*/ 12192000 w 12192000"/>
              <a:gd name="connsiteY7" fmla="*/ 6857999 h 6857999"/>
              <a:gd name="connsiteX8" fmla="*/ 1 w 12192000"/>
              <a:gd name="connsiteY8" fmla="*/ 6857999 h 6857999"/>
              <a:gd name="connsiteX9" fmla="*/ 0 w 12192000"/>
              <a:gd name="connsiteY9"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7999">
                <a:moveTo>
                  <a:pt x="108001" y="108000"/>
                </a:moveTo>
                <a:lnTo>
                  <a:pt x="108001" y="6749999"/>
                </a:lnTo>
                <a:lnTo>
                  <a:pt x="12084000" y="6749999"/>
                </a:lnTo>
                <a:lnTo>
                  <a:pt x="12084000" y="108000"/>
                </a:lnTo>
                <a:close/>
                <a:moveTo>
                  <a:pt x="0" y="0"/>
                </a:moveTo>
                <a:lnTo>
                  <a:pt x="1" y="0"/>
                </a:lnTo>
                <a:lnTo>
                  <a:pt x="12192000" y="0"/>
                </a:lnTo>
                <a:lnTo>
                  <a:pt x="12192000" y="6857999"/>
                </a:lnTo>
                <a:lnTo>
                  <a:pt x="1" y="6857999"/>
                </a:lnTo>
                <a:lnTo>
                  <a:pt x="0" y="6857999"/>
                </a:lnTo>
                <a:close/>
              </a:path>
            </a:pathLst>
          </a:custGeom>
          <a:gradFill>
            <a:gsLst>
              <a:gs pos="0">
                <a:schemeClr val="accent2">
                  <a:lumMod val="75000"/>
                </a:schemeClr>
              </a:gs>
              <a:gs pos="100000">
                <a:schemeClr val="accent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6" name="Group 15">
            <a:extLst>
              <a:ext uri="{FF2B5EF4-FFF2-40B4-BE49-F238E27FC236}">
                <a16:creationId xmlns:a16="http://schemas.microsoft.com/office/drawing/2014/main" id="{FCBD139D-0699-4BC5-B75A-A53F7BE6D9A6}"/>
              </a:ext>
            </a:extLst>
          </p:cNvPr>
          <p:cNvGrpSpPr/>
          <p:nvPr/>
        </p:nvGrpSpPr>
        <p:grpSpPr>
          <a:xfrm rot="4830719">
            <a:off x="3592918" y="724568"/>
            <a:ext cx="4776768" cy="4776768"/>
            <a:chOff x="2514599" y="1566862"/>
            <a:chExt cx="3810001" cy="3810001"/>
          </a:xfrm>
          <a:effectLst/>
          <a:scene3d>
            <a:camera prst="perspectiveHeroicExtremeLeftFacing"/>
            <a:lightRig rig="threePt" dir="t"/>
          </a:scene3d>
        </p:grpSpPr>
        <p:cxnSp>
          <p:nvCxnSpPr>
            <p:cNvPr id="20" name="Straight Connector 19">
              <a:extLst>
                <a:ext uri="{FF2B5EF4-FFF2-40B4-BE49-F238E27FC236}">
                  <a16:creationId xmlns:a16="http://schemas.microsoft.com/office/drawing/2014/main" id="{75EAAF49-5654-4DCE-84C0-E8336BC12BD4}"/>
                </a:ext>
              </a:extLst>
            </p:cNvPr>
            <p:cNvCxnSpPr/>
            <p:nvPr/>
          </p:nvCxnSpPr>
          <p:spPr>
            <a:xfrm>
              <a:off x="2514600" y="1566862"/>
              <a:ext cx="0" cy="3809998"/>
            </a:xfrm>
            <a:prstGeom prst="line">
              <a:avLst/>
            </a:prstGeom>
            <a:ln w="12700">
              <a:gradFill>
                <a:gsLst>
                  <a:gs pos="0">
                    <a:schemeClr val="accent4">
                      <a:lumMod val="25000"/>
                    </a:schemeClr>
                  </a:gs>
                  <a:gs pos="100000">
                    <a:schemeClr val="accent2">
                      <a:lumMod val="7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9401B41-6E13-4546-8AAC-2728F89FAF76}"/>
                </a:ext>
              </a:extLst>
            </p:cNvPr>
            <p:cNvCxnSpPr/>
            <p:nvPr/>
          </p:nvCxnSpPr>
          <p:spPr>
            <a:xfrm>
              <a:off x="2895600" y="1566862"/>
              <a:ext cx="0" cy="3809998"/>
            </a:xfrm>
            <a:prstGeom prst="line">
              <a:avLst/>
            </a:prstGeom>
            <a:ln w="12700">
              <a:gradFill>
                <a:gsLst>
                  <a:gs pos="0">
                    <a:schemeClr val="accent4">
                      <a:lumMod val="25000"/>
                    </a:schemeClr>
                  </a:gs>
                  <a:gs pos="100000">
                    <a:schemeClr val="accent2">
                      <a:lumMod val="7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7A76080-8F75-4B32-9114-880C87646FE2}"/>
                </a:ext>
              </a:extLst>
            </p:cNvPr>
            <p:cNvCxnSpPr/>
            <p:nvPr/>
          </p:nvCxnSpPr>
          <p:spPr>
            <a:xfrm>
              <a:off x="3276600" y="1566862"/>
              <a:ext cx="0" cy="3809998"/>
            </a:xfrm>
            <a:prstGeom prst="line">
              <a:avLst/>
            </a:prstGeom>
            <a:ln w="12700">
              <a:gradFill>
                <a:gsLst>
                  <a:gs pos="0">
                    <a:schemeClr val="accent4">
                      <a:lumMod val="25000"/>
                    </a:schemeClr>
                  </a:gs>
                  <a:gs pos="100000">
                    <a:schemeClr val="accent2">
                      <a:lumMod val="7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E2A1F8C-0406-4CB3-9869-26BA7E734D0F}"/>
                </a:ext>
              </a:extLst>
            </p:cNvPr>
            <p:cNvCxnSpPr/>
            <p:nvPr/>
          </p:nvCxnSpPr>
          <p:spPr>
            <a:xfrm>
              <a:off x="3657600" y="1566862"/>
              <a:ext cx="0" cy="3809998"/>
            </a:xfrm>
            <a:prstGeom prst="line">
              <a:avLst/>
            </a:prstGeom>
            <a:ln w="12700">
              <a:gradFill>
                <a:gsLst>
                  <a:gs pos="0">
                    <a:schemeClr val="accent4">
                      <a:lumMod val="25000"/>
                    </a:schemeClr>
                  </a:gs>
                  <a:gs pos="100000">
                    <a:schemeClr val="accent2">
                      <a:lumMod val="7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C78EEFE-6C2B-4D69-B0E3-B2BF76325172}"/>
                </a:ext>
              </a:extLst>
            </p:cNvPr>
            <p:cNvCxnSpPr/>
            <p:nvPr/>
          </p:nvCxnSpPr>
          <p:spPr>
            <a:xfrm>
              <a:off x="4038600" y="1566862"/>
              <a:ext cx="0" cy="3809998"/>
            </a:xfrm>
            <a:prstGeom prst="line">
              <a:avLst/>
            </a:prstGeom>
            <a:ln w="12700">
              <a:gradFill>
                <a:gsLst>
                  <a:gs pos="0">
                    <a:schemeClr val="accent4">
                      <a:lumMod val="25000"/>
                    </a:schemeClr>
                  </a:gs>
                  <a:gs pos="100000">
                    <a:schemeClr val="accent2">
                      <a:lumMod val="7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3325AD3-62C5-4A8B-872A-F165A03A1635}"/>
                </a:ext>
              </a:extLst>
            </p:cNvPr>
            <p:cNvCxnSpPr/>
            <p:nvPr/>
          </p:nvCxnSpPr>
          <p:spPr>
            <a:xfrm>
              <a:off x="4419600" y="1566862"/>
              <a:ext cx="0" cy="3809998"/>
            </a:xfrm>
            <a:prstGeom prst="line">
              <a:avLst/>
            </a:prstGeom>
            <a:ln w="12700">
              <a:gradFill>
                <a:gsLst>
                  <a:gs pos="0">
                    <a:schemeClr val="accent4">
                      <a:lumMod val="25000"/>
                    </a:schemeClr>
                  </a:gs>
                  <a:gs pos="100000">
                    <a:schemeClr val="accent2">
                      <a:lumMod val="7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493D3B8-5A11-4C86-B38B-627413AAB973}"/>
                </a:ext>
              </a:extLst>
            </p:cNvPr>
            <p:cNvCxnSpPr/>
            <p:nvPr/>
          </p:nvCxnSpPr>
          <p:spPr>
            <a:xfrm>
              <a:off x="4800600" y="1566862"/>
              <a:ext cx="0" cy="3809998"/>
            </a:xfrm>
            <a:prstGeom prst="line">
              <a:avLst/>
            </a:prstGeom>
            <a:ln w="12700">
              <a:gradFill>
                <a:gsLst>
                  <a:gs pos="0">
                    <a:schemeClr val="accent4">
                      <a:lumMod val="25000"/>
                    </a:schemeClr>
                  </a:gs>
                  <a:gs pos="100000">
                    <a:schemeClr val="accent2">
                      <a:lumMod val="7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1801A13-B692-41ED-AFEC-E95D85AE8016}"/>
                </a:ext>
              </a:extLst>
            </p:cNvPr>
            <p:cNvCxnSpPr/>
            <p:nvPr/>
          </p:nvCxnSpPr>
          <p:spPr>
            <a:xfrm>
              <a:off x="5181600" y="1566862"/>
              <a:ext cx="0" cy="3809998"/>
            </a:xfrm>
            <a:prstGeom prst="line">
              <a:avLst/>
            </a:prstGeom>
            <a:ln w="12700">
              <a:gradFill>
                <a:gsLst>
                  <a:gs pos="0">
                    <a:schemeClr val="accent4">
                      <a:lumMod val="25000"/>
                    </a:schemeClr>
                  </a:gs>
                  <a:gs pos="100000">
                    <a:schemeClr val="accent2">
                      <a:lumMod val="7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8895529-45F9-4DF2-926F-48ACB4710FB8}"/>
                </a:ext>
              </a:extLst>
            </p:cNvPr>
            <p:cNvCxnSpPr/>
            <p:nvPr/>
          </p:nvCxnSpPr>
          <p:spPr>
            <a:xfrm>
              <a:off x="5562600" y="1566862"/>
              <a:ext cx="0" cy="3809998"/>
            </a:xfrm>
            <a:prstGeom prst="line">
              <a:avLst/>
            </a:prstGeom>
            <a:ln w="12700">
              <a:gradFill>
                <a:gsLst>
                  <a:gs pos="0">
                    <a:schemeClr val="accent4">
                      <a:lumMod val="25000"/>
                    </a:schemeClr>
                  </a:gs>
                  <a:gs pos="100000">
                    <a:schemeClr val="accent2">
                      <a:lumMod val="7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97502D6-D65B-4CA1-90E3-765715D26AF6}"/>
                </a:ext>
              </a:extLst>
            </p:cNvPr>
            <p:cNvCxnSpPr/>
            <p:nvPr/>
          </p:nvCxnSpPr>
          <p:spPr>
            <a:xfrm>
              <a:off x="5943600" y="1566862"/>
              <a:ext cx="0" cy="3809998"/>
            </a:xfrm>
            <a:prstGeom prst="line">
              <a:avLst/>
            </a:prstGeom>
            <a:ln w="12700">
              <a:gradFill>
                <a:gsLst>
                  <a:gs pos="0">
                    <a:schemeClr val="accent4">
                      <a:lumMod val="25000"/>
                    </a:schemeClr>
                  </a:gs>
                  <a:gs pos="100000">
                    <a:schemeClr val="accent2">
                      <a:lumMod val="7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22FCDB9-11E7-4962-A63D-DBBBE2AFE5FB}"/>
                </a:ext>
              </a:extLst>
            </p:cNvPr>
            <p:cNvCxnSpPr/>
            <p:nvPr/>
          </p:nvCxnSpPr>
          <p:spPr>
            <a:xfrm>
              <a:off x="6324600" y="1566862"/>
              <a:ext cx="0" cy="3809998"/>
            </a:xfrm>
            <a:prstGeom prst="line">
              <a:avLst/>
            </a:prstGeom>
            <a:ln w="12700">
              <a:gradFill>
                <a:gsLst>
                  <a:gs pos="0">
                    <a:schemeClr val="accent4">
                      <a:lumMod val="25000"/>
                    </a:schemeClr>
                  </a:gs>
                  <a:gs pos="100000">
                    <a:schemeClr val="accent2">
                      <a:lumMod val="7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A5E4EA5-3CAD-4CBC-BDAA-2218A53D6A09}"/>
                </a:ext>
              </a:extLst>
            </p:cNvPr>
            <p:cNvCxnSpPr/>
            <p:nvPr/>
          </p:nvCxnSpPr>
          <p:spPr>
            <a:xfrm rot="5400000">
              <a:off x="4419598" y="-338136"/>
              <a:ext cx="0" cy="3809997"/>
            </a:xfrm>
            <a:prstGeom prst="line">
              <a:avLst/>
            </a:prstGeom>
            <a:ln w="12700">
              <a:gradFill>
                <a:gsLst>
                  <a:gs pos="0">
                    <a:schemeClr val="accent4">
                      <a:lumMod val="25000"/>
                    </a:schemeClr>
                  </a:gs>
                  <a:gs pos="100000">
                    <a:schemeClr val="accent2">
                      <a:lumMod val="7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B6971A7-8CB7-4298-84D5-AFC5ACB3E97C}"/>
                </a:ext>
              </a:extLst>
            </p:cNvPr>
            <p:cNvCxnSpPr/>
            <p:nvPr/>
          </p:nvCxnSpPr>
          <p:spPr>
            <a:xfrm rot="5400000">
              <a:off x="4419598" y="42864"/>
              <a:ext cx="0" cy="3809997"/>
            </a:xfrm>
            <a:prstGeom prst="line">
              <a:avLst/>
            </a:prstGeom>
            <a:ln w="12700">
              <a:gradFill>
                <a:gsLst>
                  <a:gs pos="0">
                    <a:schemeClr val="accent4">
                      <a:lumMod val="25000"/>
                    </a:schemeClr>
                  </a:gs>
                  <a:gs pos="100000">
                    <a:schemeClr val="accent2">
                      <a:lumMod val="7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D783FA-8529-4E60-926E-CD074AF08F80}"/>
                </a:ext>
              </a:extLst>
            </p:cNvPr>
            <p:cNvCxnSpPr/>
            <p:nvPr/>
          </p:nvCxnSpPr>
          <p:spPr>
            <a:xfrm rot="5400000">
              <a:off x="4419598" y="423864"/>
              <a:ext cx="0" cy="3809997"/>
            </a:xfrm>
            <a:prstGeom prst="line">
              <a:avLst/>
            </a:prstGeom>
            <a:ln w="12700">
              <a:gradFill>
                <a:gsLst>
                  <a:gs pos="0">
                    <a:schemeClr val="accent4">
                      <a:lumMod val="25000"/>
                    </a:schemeClr>
                  </a:gs>
                  <a:gs pos="100000">
                    <a:schemeClr val="accent2">
                      <a:lumMod val="7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EEAF4AE-F667-4B32-BA58-C301ED6E8E15}"/>
                </a:ext>
              </a:extLst>
            </p:cNvPr>
            <p:cNvCxnSpPr/>
            <p:nvPr/>
          </p:nvCxnSpPr>
          <p:spPr>
            <a:xfrm rot="5400000">
              <a:off x="4419598" y="804864"/>
              <a:ext cx="0" cy="3809997"/>
            </a:xfrm>
            <a:prstGeom prst="line">
              <a:avLst/>
            </a:prstGeom>
            <a:ln w="12700">
              <a:gradFill>
                <a:gsLst>
                  <a:gs pos="0">
                    <a:schemeClr val="accent4">
                      <a:lumMod val="25000"/>
                    </a:schemeClr>
                  </a:gs>
                  <a:gs pos="100000">
                    <a:schemeClr val="accent2">
                      <a:lumMod val="7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2B2D9C25-6081-4F9D-B4AC-59725F0DD9B3}"/>
                </a:ext>
              </a:extLst>
            </p:cNvPr>
            <p:cNvCxnSpPr/>
            <p:nvPr/>
          </p:nvCxnSpPr>
          <p:spPr>
            <a:xfrm rot="5400000">
              <a:off x="4419598" y="1185864"/>
              <a:ext cx="0" cy="3809997"/>
            </a:xfrm>
            <a:prstGeom prst="line">
              <a:avLst/>
            </a:prstGeom>
            <a:ln w="12700">
              <a:gradFill>
                <a:gsLst>
                  <a:gs pos="0">
                    <a:schemeClr val="accent4">
                      <a:lumMod val="25000"/>
                    </a:schemeClr>
                  </a:gs>
                  <a:gs pos="100000">
                    <a:schemeClr val="accent2">
                      <a:lumMod val="7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BF68F2-24DA-4128-9232-1F53DB96F072}"/>
                </a:ext>
              </a:extLst>
            </p:cNvPr>
            <p:cNvCxnSpPr/>
            <p:nvPr/>
          </p:nvCxnSpPr>
          <p:spPr>
            <a:xfrm rot="5400000">
              <a:off x="4419598" y="1566864"/>
              <a:ext cx="0" cy="3809997"/>
            </a:xfrm>
            <a:prstGeom prst="line">
              <a:avLst/>
            </a:prstGeom>
            <a:ln w="12700">
              <a:gradFill>
                <a:gsLst>
                  <a:gs pos="0">
                    <a:schemeClr val="accent4">
                      <a:lumMod val="25000"/>
                    </a:schemeClr>
                  </a:gs>
                  <a:gs pos="100000">
                    <a:schemeClr val="accent2">
                      <a:lumMod val="7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ECFB08D-85AF-471B-AD33-A0BBF6F266AC}"/>
                </a:ext>
              </a:extLst>
            </p:cNvPr>
            <p:cNvCxnSpPr/>
            <p:nvPr/>
          </p:nvCxnSpPr>
          <p:spPr>
            <a:xfrm rot="5400000">
              <a:off x="4419598" y="1947864"/>
              <a:ext cx="0" cy="3809997"/>
            </a:xfrm>
            <a:prstGeom prst="line">
              <a:avLst/>
            </a:prstGeom>
            <a:ln w="12700">
              <a:gradFill>
                <a:gsLst>
                  <a:gs pos="0">
                    <a:schemeClr val="accent4">
                      <a:lumMod val="25000"/>
                    </a:schemeClr>
                  </a:gs>
                  <a:gs pos="100000">
                    <a:schemeClr val="accent2">
                      <a:lumMod val="7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E44B948A-1F29-4324-953B-E0D09728B752}"/>
                </a:ext>
              </a:extLst>
            </p:cNvPr>
            <p:cNvCxnSpPr/>
            <p:nvPr/>
          </p:nvCxnSpPr>
          <p:spPr>
            <a:xfrm rot="5400000">
              <a:off x="4419598" y="2328864"/>
              <a:ext cx="0" cy="3809997"/>
            </a:xfrm>
            <a:prstGeom prst="line">
              <a:avLst/>
            </a:prstGeom>
            <a:ln w="12700">
              <a:gradFill>
                <a:gsLst>
                  <a:gs pos="0">
                    <a:schemeClr val="accent4">
                      <a:lumMod val="25000"/>
                    </a:schemeClr>
                  </a:gs>
                  <a:gs pos="100000">
                    <a:schemeClr val="accent2">
                      <a:lumMod val="7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92E399E-43AF-4109-9D48-54C8E19777B3}"/>
                </a:ext>
              </a:extLst>
            </p:cNvPr>
            <p:cNvCxnSpPr/>
            <p:nvPr/>
          </p:nvCxnSpPr>
          <p:spPr>
            <a:xfrm rot="5400000">
              <a:off x="4419598" y="2709864"/>
              <a:ext cx="0" cy="3809997"/>
            </a:xfrm>
            <a:prstGeom prst="line">
              <a:avLst/>
            </a:prstGeom>
            <a:ln w="12700">
              <a:gradFill>
                <a:gsLst>
                  <a:gs pos="0">
                    <a:schemeClr val="accent4">
                      <a:lumMod val="25000"/>
                    </a:schemeClr>
                  </a:gs>
                  <a:gs pos="100000">
                    <a:schemeClr val="accent2">
                      <a:lumMod val="7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B01A614-15A0-4C2E-AB23-5989288BDFA9}"/>
                </a:ext>
              </a:extLst>
            </p:cNvPr>
            <p:cNvCxnSpPr/>
            <p:nvPr/>
          </p:nvCxnSpPr>
          <p:spPr>
            <a:xfrm rot="5400000">
              <a:off x="4419598" y="3090864"/>
              <a:ext cx="0" cy="3809997"/>
            </a:xfrm>
            <a:prstGeom prst="line">
              <a:avLst/>
            </a:prstGeom>
            <a:ln w="12700">
              <a:gradFill>
                <a:gsLst>
                  <a:gs pos="0">
                    <a:schemeClr val="accent4">
                      <a:lumMod val="25000"/>
                    </a:schemeClr>
                  </a:gs>
                  <a:gs pos="100000">
                    <a:schemeClr val="accent2">
                      <a:lumMod val="7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B7CA8B13-21A9-4FD3-9002-18139B20E060}"/>
                </a:ext>
              </a:extLst>
            </p:cNvPr>
            <p:cNvCxnSpPr/>
            <p:nvPr/>
          </p:nvCxnSpPr>
          <p:spPr>
            <a:xfrm rot="5400000">
              <a:off x="4419598" y="3471864"/>
              <a:ext cx="0" cy="3809997"/>
            </a:xfrm>
            <a:prstGeom prst="line">
              <a:avLst/>
            </a:prstGeom>
            <a:ln w="12700">
              <a:gradFill>
                <a:gsLst>
                  <a:gs pos="0">
                    <a:schemeClr val="accent4">
                      <a:lumMod val="25000"/>
                    </a:schemeClr>
                  </a:gs>
                  <a:gs pos="100000">
                    <a:schemeClr val="accent2">
                      <a:lumMod val="75000"/>
                    </a:schemeClr>
                  </a:gs>
                </a:gsLst>
                <a:lin ang="5400000" scaled="1"/>
              </a:gra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3627226" y="2930402"/>
            <a:ext cx="4680000" cy="997196"/>
          </a:xfrm>
          <a:noFill/>
        </p:spPr>
        <p:txBody>
          <a:bodyPr wrap="square" rtlCol="0">
            <a:spAutoFit/>
            <a:scene3d>
              <a:camera prst="perspectiveContrastingLeftFacing" fov="6300000">
                <a:rot lat="20400000" lon="1200000" rev="0"/>
              </a:camera>
              <a:lightRig rig="chilly" dir="t"/>
            </a:scene3d>
            <a:sp3d extrusionH="196850" contourW="25400" prstMaterial="dkEdge">
              <a:bevelT w="44450" h="38100" prst="coolSlant"/>
              <a:bevelB w="82550" h="38100" prst="coolSlant"/>
              <a:contourClr>
                <a:schemeClr val="accent1">
                  <a:lumMod val="20000"/>
                  <a:lumOff val="80000"/>
                </a:schemeClr>
              </a:contourClr>
            </a:sp3d>
          </a:bodyPr>
          <a:lstStyle>
            <a:lvl1pPr>
              <a:defRPr lang="en-ZA" sz="7200" b="1" spc="-600" dirty="0">
                <a:gradFill>
                  <a:gsLst>
                    <a:gs pos="29000">
                      <a:srgbClr val="F2D3D0"/>
                    </a:gs>
                    <a:gs pos="55000">
                      <a:srgbClr val="A9E0ED"/>
                    </a:gs>
                    <a:gs pos="55000">
                      <a:schemeClr val="accent1">
                        <a:lumMod val="60000"/>
                        <a:lumOff val="40000"/>
                      </a:schemeClr>
                    </a:gs>
                    <a:gs pos="76000">
                      <a:schemeClr val="bg1"/>
                    </a:gs>
                  </a:gsLst>
                  <a:lin ang="5400000" scaled="1"/>
                </a:gradFill>
                <a:effectLst>
                  <a:glow rad="152400">
                    <a:schemeClr val="accent2">
                      <a:alpha val="40000"/>
                    </a:schemeClr>
                  </a:glow>
                  <a:outerShdw blurRad="25400" dist="25400" dir="2400000" algn="tl" rotWithShape="0">
                    <a:schemeClr val="accent4"/>
                  </a:outerShdw>
                </a:effectLst>
                <a:latin typeface="+mj-lt"/>
                <a:ea typeface="Tahoma" panose="020B0604030504040204" pitchFamily="34" charset="0"/>
                <a:cs typeface="Arial" panose="020B0604020202020204" pitchFamily="34" charset="0"/>
              </a:defRPr>
            </a:lvl1pPr>
          </a:lstStyle>
          <a:p>
            <a:pPr marL="0" lvl="0"/>
            <a:r>
              <a:rPr lang="en-US" noProof="0"/>
              <a:t>THANK YOU</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hasCustomPrompt="1"/>
          </p:nvPr>
        </p:nvSpPr>
        <p:spPr>
          <a:xfrm>
            <a:off x="4344386" y="5005721"/>
            <a:ext cx="3245680" cy="252000"/>
          </a:xfrm>
          <a:solidFill>
            <a:schemeClr val="tx1"/>
          </a:solidFill>
        </p:spPr>
        <p:txBody>
          <a:bodyPr anchor="ctr"/>
          <a:lstStyle>
            <a:lvl1pPr marL="0" indent="0" algn="ctr">
              <a:buFont typeface="Arial" panose="020B0604020202020204" pitchFamily="34" charset="0"/>
              <a:buNone/>
              <a:defRPr sz="1200">
                <a:solidFill>
                  <a:schemeClr val="bg1"/>
                </a:solidFill>
                <a:latin typeface="Courier New" panose="02070309020205020404" pitchFamily="49" charset="0"/>
                <a:cs typeface="Courier New" panose="02070309020205020404" pitchFamily="49"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Full Name</a:t>
            </a:r>
          </a:p>
        </p:txBody>
      </p:sp>
      <p:sp>
        <p:nvSpPr>
          <p:cNvPr id="42" name="Isosceles Triangle 41">
            <a:extLst>
              <a:ext uri="{FF2B5EF4-FFF2-40B4-BE49-F238E27FC236}">
                <a16:creationId xmlns:a16="http://schemas.microsoft.com/office/drawing/2014/main" id="{F4E64290-5ADA-4894-8496-DE46331C2910}"/>
              </a:ext>
            </a:extLst>
          </p:cNvPr>
          <p:cNvSpPr/>
          <p:nvPr userDrawn="1"/>
        </p:nvSpPr>
        <p:spPr>
          <a:xfrm rot="10800000">
            <a:off x="5596970" y="680116"/>
            <a:ext cx="740512" cy="503107"/>
          </a:xfrm>
          <a:prstGeom prst="triangle">
            <a:avLst/>
          </a:prstGeom>
          <a:gradFill>
            <a:gsLst>
              <a:gs pos="0">
                <a:schemeClr val="accent2"/>
              </a:gs>
              <a:gs pos="100000">
                <a:schemeClr val="accent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3" name="Isosceles Triangle 42">
            <a:extLst>
              <a:ext uri="{FF2B5EF4-FFF2-40B4-BE49-F238E27FC236}">
                <a16:creationId xmlns:a16="http://schemas.microsoft.com/office/drawing/2014/main" id="{A3FE7ACA-32BB-4E3D-B271-8F185C3CD0EE}"/>
              </a:ext>
            </a:extLst>
          </p:cNvPr>
          <p:cNvSpPr/>
          <p:nvPr userDrawn="1"/>
        </p:nvSpPr>
        <p:spPr>
          <a:xfrm rot="10800000">
            <a:off x="5122607" y="1540171"/>
            <a:ext cx="1689239" cy="1147676"/>
          </a:xfrm>
          <a:prstGeom prst="triangle">
            <a:avLst/>
          </a:prstGeom>
          <a:gradFill>
            <a:gsLst>
              <a:gs pos="0">
                <a:schemeClr val="accent2"/>
              </a:gs>
              <a:gs pos="100000">
                <a:schemeClr val="accent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4" name="Isosceles Triangle 43">
            <a:extLst>
              <a:ext uri="{FF2B5EF4-FFF2-40B4-BE49-F238E27FC236}">
                <a16:creationId xmlns:a16="http://schemas.microsoft.com/office/drawing/2014/main" id="{22823DFC-317B-4932-ABC6-21D5B262D756}"/>
              </a:ext>
            </a:extLst>
          </p:cNvPr>
          <p:cNvSpPr/>
          <p:nvPr userDrawn="1"/>
        </p:nvSpPr>
        <p:spPr>
          <a:xfrm>
            <a:off x="5694355" y="4263551"/>
            <a:ext cx="545742" cy="370779"/>
          </a:xfrm>
          <a:prstGeom prst="triangle">
            <a:avLst/>
          </a:prstGeom>
          <a:gradFill>
            <a:gsLst>
              <a:gs pos="0">
                <a:schemeClr val="accent3"/>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7" name="Text Placeholder 6">
            <a:extLst>
              <a:ext uri="{FF2B5EF4-FFF2-40B4-BE49-F238E27FC236}">
                <a16:creationId xmlns:a16="http://schemas.microsoft.com/office/drawing/2014/main" id="{D8184D0A-B8E9-4D23-BA6B-957E71F90950}"/>
              </a:ext>
            </a:extLst>
          </p:cNvPr>
          <p:cNvSpPr>
            <a:spLocks noGrp="1"/>
          </p:cNvSpPr>
          <p:nvPr>
            <p:ph type="body" sz="quarter" idx="10" hasCustomPrompt="1"/>
          </p:nvPr>
        </p:nvSpPr>
        <p:spPr>
          <a:xfrm>
            <a:off x="4344386" y="5317750"/>
            <a:ext cx="3245680" cy="252000"/>
          </a:xfrm>
          <a:solidFill>
            <a:schemeClr val="tx1"/>
          </a:solidFill>
        </p:spPr>
        <p:txBody>
          <a:bodyPr anchor="ctr"/>
          <a:lstStyle>
            <a:lvl1pPr marL="0" indent="0" algn="ctr">
              <a:buFont typeface="Arial" panose="020B0604020202020204" pitchFamily="34" charset="0"/>
              <a:buNone/>
              <a:defRPr sz="1200">
                <a:solidFill>
                  <a:schemeClr val="bg1"/>
                </a:solidFill>
                <a:latin typeface="Courier New" panose="02070309020205020404" pitchFamily="49" charset="0"/>
                <a:cs typeface="Courier New" panose="02070309020205020404" pitchFamily="49" charset="0"/>
              </a:defRPr>
            </a:lvl1pPr>
          </a:lstStyle>
          <a:p>
            <a:pPr lvl="0"/>
            <a:r>
              <a:rPr lang="en-US" noProof="0"/>
              <a:t>Contact Number</a:t>
            </a:r>
          </a:p>
        </p:txBody>
      </p:sp>
      <p:sp>
        <p:nvSpPr>
          <p:cNvPr id="9" name="Text Placeholder 8">
            <a:extLst>
              <a:ext uri="{FF2B5EF4-FFF2-40B4-BE49-F238E27FC236}">
                <a16:creationId xmlns:a16="http://schemas.microsoft.com/office/drawing/2014/main" id="{A4C8AFF2-1AE8-44BD-952B-E0C3C2B35D4E}"/>
              </a:ext>
            </a:extLst>
          </p:cNvPr>
          <p:cNvSpPr>
            <a:spLocks noGrp="1"/>
          </p:cNvSpPr>
          <p:nvPr>
            <p:ph type="body" sz="quarter" idx="11" hasCustomPrompt="1"/>
          </p:nvPr>
        </p:nvSpPr>
        <p:spPr>
          <a:xfrm>
            <a:off x="4344386" y="5629780"/>
            <a:ext cx="3245680" cy="252000"/>
          </a:xfrm>
          <a:solidFill>
            <a:schemeClr val="tx1"/>
          </a:solidFill>
        </p:spPr>
        <p:txBody>
          <a:bodyPr anchor="ctr"/>
          <a:lstStyle>
            <a:lvl1pPr marL="0" indent="0" algn="ctr">
              <a:buNone/>
              <a:defRPr sz="1200">
                <a:solidFill>
                  <a:schemeClr val="bg1"/>
                </a:solidFill>
                <a:latin typeface="Courier New" panose="02070309020205020404" pitchFamily="49" charset="0"/>
                <a:cs typeface="Courier New" panose="02070309020205020404" pitchFamily="49" charset="0"/>
              </a:defRPr>
            </a:lvl1pPr>
          </a:lstStyle>
          <a:p>
            <a:pPr lvl="0"/>
            <a:r>
              <a:rPr lang="en-US" noProof="0"/>
              <a:t>Email or Social Media Handle</a:t>
            </a:r>
          </a:p>
        </p:txBody>
      </p:sp>
      <p:sp>
        <p:nvSpPr>
          <p:cNvPr id="45" name="Text Placeholder 8">
            <a:extLst>
              <a:ext uri="{FF2B5EF4-FFF2-40B4-BE49-F238E27FC236}">
                <a16:creationId xmlns:a16="http://schemas.microsoft.com/office/drawing/2014/main" id="{0367CEFF-5D91-4268-97B2-B70C861674EA}"/>
              </a:ext>
            </a:extLst>
          </p:cNvPr>
          <p:cNvSpPr>
            <a:spLocks noGrp="1"/>
          </p:cNvSpPr>
          <p:nvPr>
            <p:ph type="body" sz="quarter" idx="12" hasCustomPrompt="1"/>
          </p:nvPr>
        </p:nvSpPr>
        <p:spPr>
          <a:xfrm>
            <a:off x="4344386" y="5940992"/>
            <a:ext cx="3245680" cy="252000"/>
          </a:xfrm>
          <a:solidFill>
            <a:schemeClr val="tx1"/>
          </a:solidFill>
        </p:spPr>
        <p:txBody>
          <a:bodyPr anchor="ctr"/>
          <a:lstStyle>
            <a:lvl1pPr marL="0" indent="0" algn="ctr">
              <a:buNone/>
              <a:defRPr sz="1200">
                <a:solidFill>
                  <a:schemeClr val="bg1"/>
                </a:solidFill>
                <a:latin typeface="Courier New" panose="02070309020205020404" pitchFamily="49" charset="0"/>
                <a:cs typeface="Courier New" panose="02070309020205020404" pitchFamily="49" charset="0"/>
              </a:defRPr>
            </a:lvl1pPr>
          </a:lstStyle>
          <a:p>
            <a:pPr lvl="0"/>
            <a:r>
              <a:rPr lang="en-US" noProof="0"/>
              <a:t>Website</a:t>
            </a:r>
          </a:p>
        </p:txBody>
      </p:sp>
    </p:spTree>
    <p:extLst>
      <p:ext uri="{BB962C8B-B14F-4D97-AF65-F5344CB8AC3E}">
        <p14:creationId xmlns:p14="http://schemas.microsoft.com/office/powerpoint/2010/main" val="28523805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945F115-22EA-452C-BEFF-B86EC6B0D0B2}"/>
              </a:ext>
            </a:extLst>
          </p:cNvPr>
          <p:cNvSpPr/>
          <p:nvPr userDrawn="1"/>
        </p:nvSpPr>
        <p:spPr>
          <a:xfrm>
            <a:off x="6677617" y="107999"/>
            <a:ext cx="5400000" cy="6071501"/>
          </a:xfrm>
          <a:prstGeom prst="rect">
            <a:avLst/>
          </a:prstGeom>
          <a:gradFill>
            <a:gsLst>
              <a:gs pos="0">
                <a:srgbClr val="BB95C2"/>
              </a:gs>
              <a:gs pos="100000">
                <a:srgbClr val="EC9AC7"/>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6" name="Group 15">
            <a:extLst>
              <a:ext uri="{FF2B5EF4-FFF2-40B4-BE49-F238E27FC236}">
                <a16:creationId xmlns:a16="http://schemas.microsoft.com/office/drawing/2014/main" id="{FCBD139D-0699-4BC5-B75A-A53F7BE6D9A6}"/>
              </a:ext>
            </a:extLst>
          </p:cNvPr>
          <p:cNvGrpSpPr/>
          <p:nvPr/>
        </p:nvGrpSpPr>
        <p:grpSpPr>
          <a:xfrm rot="4830719">
            <a:off x="6634200" y="724568"/>
            <a:ext cx="4776768" cy="4776768"/>
            <a:chOff x="2514599" y="1566862"/>
            <a:chExt cx="3810001" cy="3810001"/>
          </a:xfrm>
          <a:effectLst/>
          <a:scene3d>
            <a:camera prst="perspectiveHeroicExtremeLeftFacing"/>
            <a:lightRig rig="threePt" dir="t"/>
          </a:scene3d>
        </p:grpSpPr>
        <p:cxnSp>
          <p:nvCxnSpPr>
            <p:cNvPr id="20" name="Straight Connector 19">
              <a:extLst>
                <a:ext uri="{FF2B5EF4-FFF2-40B4-BE49-F238E27FC236}">
                  <a16:creationId xmlns:a16="http://schemas.microsoft.com/office/drawing/2014/main" id="{75EAAF49-5654-4DCE-84C0-E8336BC12BD4}"/>
                </a:ext>
              </a:extLst>
            </p:cNvPr>
            <p:cNvCxnSpPr/>
            <p:nvPr/>
          </p:nvCxnSpPr>
          <p:spPr>
            <a:xfrm>
              <a:off x="2514600" y="1566862"/>
              <a:ext cx="0" cy="3809998"/>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9401B41-6E13-4546-8AAC-2728F89FAF76}"/>
                </a:ext>
              </a:extLst>
            </p:cNvPr>
            <p:cNvCxnSpPr/>
            <p:nvPr/>
          </p:nvCxnSpPr>
          <p:spPr>
            <a:xfrm>
              <a:off x="2895600" y="1566862"/>
              <a:ext cx="0" cy="3809998"/>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7A76080-8F75-4B32-9114-880C87646FE2}"/>
                </a:ext>
              </a:extLst>
            </p:cNvPr>
            <p:cNvCxnSpPr/>
            <p:nvPr/>
          </p:nvCxnSpPr>
          <p:spPr>
            <a:xfrm>
              <a:off x="3276600" y="1566862"/>
              <a:ext cx="0" cy="3809998"/>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E2A1F8C-0406-4CB3-9869-26BA7E734D0F}"/>
                </a:ext>
              </a:extLst>
            </p:cNvPr>
            <p:cNvCxnSpPr/>
            <p:nvPr/>
          </p:nvCxnSpPr>
          <p:spPr>
            <a:xfrm>
              <a:off x="3657600" y="1566862"/>
              <a:ext cx="0" cy="3809998"/>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C78EEFE-6C2B-4D69-B0E3-B2BF76325172}"/>
                </a:ext>
              </a:extLst>
            </p:cNvPr>
            <p:cNvCxnSpPr/>
            <p:nvPr/>
          </p:nvCxnSpPr>
          <p:spPr>
            <a:xfrm>
              <a:off x="4038600" y="1566862"/>
              <a:ext cx="0" cy="3809998"/>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3325AD3-62C5-4A8B-872A-F165A03A1635}"/>
                </a:ext>
              </a:extLst>
            </p:cNvPr>
            <p:cNvCxnSpPr/>
            <p:nvPr/>
          </p:nvCxnSpPr>
          <p:spPr>
            <a:xfrm>
              <a:off x="4419600" y="1566862"/>
              <a:ext cx="0" cy="3809998"/>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493D3B8-5A11-4C86-B38B-627413AAB973}"/>
                </a:ext>
              </a:extLst>
            </p:cNvPr>
            <p:cNvCxnSpPr/>
            <p:nvPr/>
          </p:nvCxnSpPr>
          <p:spPr>
            <a:xfrm>
              <a:off x="4800600" y="1566862"/>
              <a:ext cx="0" cy="3809998"/>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1801A13-B692-41ED-AFEC-E95D85AE8016}"/>
                </a:ext>
              </a:extLst>
            </p:cNvPr>
            <p:cNvCxnSpPr/>
            <p:nvPr/>
          </p:nvCxnSpPr>
          <p:spPr>
            <a:xfrm>
              <a:off x="5181600" y="1566862"/>
              <a:ext cx="0" cy="3809998"/>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8895529-45F9-4DF2-926F-48ACB4710FB8}"/>
                </a:ext>
              </a:extLst>
            </p:cNvPr>
            <p:cNvCxnSpPr/>
            <p:nvPr/>
          </p:nvCxnSpPr>
          <p:spPr>
            <a:xfrm>
              <a:off x="5562600" y="1566862"/>
              <a:ext cx="0" cy="3809998"/>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97502D6-D65B-4CA1-90E3-765715D26AF6}"/>
                </a:ext>
              </a:extLst>
            </p:cNvPr>
            <p:cNvCxnSpPr/>
            <p:nvPr/>
          </p:nvCxnSpPr>
          <p:spPr>
            <a:xfrm>
              <a:off x="5943600" y="1566862"/>
              <a:ext cx="0" cy="3809998"/>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22FCDB9-11E7-4962-A63D-DBBBE2AFE5FB}"/>
                </a:ext>
              </a:extLst>
            </p:cNvPr>
            <p:cNvCxnSpPr/>
            <p:nvPr/>
          </p:nvCxnSpPr>
          <p:spPr>
            <a:xfrm>
              <a:off x="6324600" y="1566862"/>
              <a:ext cx="0" cy="3809998"/>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A5E4EA5-3CAD-4CBC-BDAA-2218A53D6A09}"/>
                </a:ext>
              </a:extLst>
            </p:cNvPr>
            <p:cNvCxnSpPr/>
            <p:nvPr/>
          </p:nvCxnSpPr>
          <p:spPr>
            <a:xfrm rot="5400000">
              <a:off x="4419598" y="-338136"/>
              <a:ext cx="0" cy="3809997"/>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B6971A7-8CB7-4298-84D5-AFC5ACB3E97C}"/>
                </a:ext>
              </a:extLst>
            </p:cNvPr>
            <p:cNvCxnSpPr/>
            <p:nvPr/>
          </p:nvCxnSpPr>
          <p:spPr>
            <a:xfrm rot="5400000">
              <a:off x="4419598" y="42864"/>
              <a:ext cx="0" cy="3809997"/>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D783FA-8529-4E60-926E-CD074AF08F80}"/>
                </a:ext>
              </a:extLst>
            </p:cNvPr>
            <p:cNvCxnSpPr/>
            <p:nvPr/>
          </p:nvCxnSpPr>
          <p:spPr>
            <a:xfrm rot="5400000">
              <a:off x="4419598" y="423864"/>
              <a:ext cx="0" cy="3809997"/>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EEAF4AE-F667-4B32-BA58-C301ED6E8E15}"/>
                </a:ext>
              </a:extLst>
            </p:cNvPr>
            <p:cNvCxnSpPr/>
            <p:nvPr/>
          </p:nvCxnSpPr>
          <p:spPr>
            <a:xfrm rot="5400000">
              <a:off x="4419598" y="804864"/>
              <a:ext cx="0" cy="3809997"/>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2B2D9C25-6081-4F9D-B4AC-59725F0DD9B3}"/>
                </a:ext>
              </a:extLst>
            </p:cNvPr>
            <p:cNvCxnSpPr/>
            <p:nvPr/>
          </p:nvCxnSpPr>
          <p:spPr>
            <a:xfrm rot="5400000">
              <a:off x="4419598" y="1185864"/>
              <a:ext cx="0" cy="3809997"/>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BF68F2-24DA-4128-9232-1F53DB96F072}"/>
                </a:ext>
              </a:extLst>
            </p:cNvPr>
            <p:cNvCxnSpPr/>
            <p:nvPr/>
          </p:nvCxnSpPr>
          <p:spPr>
            <a:xfrm rot="5400000">
              <a:off x="4419598" y="1566864"/>
              <a:ext cx="0" cy="3809997"/>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ECFB08D-85AF-471B-AD33-A0BBF6F266AC}"/>
                </a:ext>
              </a:extLst>
            </p:cNvPr>
            <p:cNvCxnSpPr/>
            <p:nvPr/>
          </p:nvCxnSpPr>
          <p:spPr>
            <a:xfrm rot="5400000">
              <a:off x="4419598" y="1947864"/>
              <a:ext cx="0" cy="3809997"/>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E44B948A-1F29-4324-953B-E0D09728B752}"/>
                </a:ext>
              </a:extLst>
            </p:cNvPr>
            <p:cNvCxnSpPr/>
            <p:nvPr/>
          </p:nvCxnSpPr>
          <p:spPr>
            <a:xfrm rot="5400000">
              <a:off x="4419598" y="2328864"/>
              <a:ext cx="0" cy="3809997"/>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92E399E-43AF-4109-9D48-54C8E19777B3}"/>
                </a:ext>
              </a:extLst>
            </p:cNvPr>
            <p:cNvCxnSpPr/>
            <p:nvPr/>
          </p:nvCxnSpPr>
          <p:spPr>
            <a:xfrm rot="5400000">
              <a:off x="4419598" y="2709864"/>
              <a:ext cx="0" cy="3809997"/>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B01A614-15A0-4C2E-AB23-5989288BDFA9}"/>
                </a:ext>
              </a:extLst>
            </p:cNvPr>
            <p:cNvCxnSpPr/>
            <p:nvPr/>
          </p:nvCxnSpPr>
          <p:spPr>
            <a:xfrm rot="5400000">
              <a:off x="4419598" y="3090864"/>
              <a:ext cx="0" cy="3809997"/>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B7CA8B13-21A9-4FD3-9002-18139B20E060}"/>
                </a:ext>
              </a:extLst>
            </p:cNvPr>
            <p:cNvCxnSpPr/>
            <p:nvPr/>
          </p:nvCxnSpPr>
          <p:spPr>
            <a:xfrm rot="5400000">
              <a:off x="4419598" y="3471864"/>
              <a:ext cx="0" cy="3809997"/>
            </a:xfrm>
            <a:prstGeom prst="line">
              <a:avLst/>
            </a:prstGeom>
            <a:ln w="12700">
              <a:solidFill>
                <a:srgbClr val="B5DCD7"/>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7037617" y="2431804"/>
            <a:ext cx="4680000" cy="1994392"/>
          </a:xfrm>
          <a:noFill/>
        </p:spPr>
        <p:txBody>
          <a:bodyPr wrap="square" rtlCol="0">
            <a:spAutoFit/>
            <a:scene3d>
              <a:camera prst="perspectiveContrastingLeftFacing" fov="6300000">
                <a:rot lat="20400000" lon="1200000" rev="0"/>
              </a:camera>
              <a:lightRig rig="chilly" dir="t"/>
            </a:scene3d>
            <a:sp3d extrusionH="196850" contourW="25400" prstMaterial="dkEdge">
              <a:bevelT w="44450" h="38100" prst="coolSlant"/>
              <a:bevelB w="82550" h="38100" prst="coolSlant"/>
              <a:contourClr>
                <a:schemeClr val="accent1">
                  <a:lumMod val="20000"/>
                  <a:lumOff val="80000"/>
                </a:schemeClr>
              </a:contourClr>
            </a:sp3d>
          </a:bodyPr>
          <a:lstStyle>
            <a:lvl1pPr>
              <a:defRPr lang="en-ZA" sz="7200" b="1" spc="-600" dirty="0">
                <a:gradFill>
                  <a:gsLst>
                    <a:gs pos="29000">
                      <a:schemeClr val="accent2">
                        <a:lumMod val="50000"/>
                      </a:schemeClr>
                    </a:gs>
                    <a:gs pos="55000">
                      <a:srgbClr val="A9E0ED"/>
                    </a:gs>
                    <a:gs pos="55000">
                      <a:schemeClr val="accent1">
                        <a:lumMod val="60000"/>
                        <a:lumOff val="40000"/>
                      </a:schemeClr>
                    </a:gs>
                    <a:gs pos="76000">
                      <a:schemeClr val="bg1"/>
                    </a:gs>
                  </a:gsLst>
                  <a:lin ang="5400000" scaled="1"/>
                </a:gradFill>
                <a:effectLst>
                  <a:glow rad="152400">
                    <a:srgbClr val="BADEDA">
                      <a:alpha val="40000"/>
                    </a:srgbClr>
                  </a:glow>
                  <a:outerShdw blurRad="25400" dist="25400" dir="2400000" algn="tl" rotWithShape="0">
                    <a:srgbClr val="BADEDA"/>
                  </a:outerShdw>
                </a:effectLst>
                <a:latin typeface="+mj-lt"/>
                <a:ea typeface="Tahoma" panose="020B0604030504040204" pitchFamily="34" charset="0"/>
                <a:cs typeface="Arial" panose="020B0604020202020204" pitchFamily="34" charset="0"/>
              </a:defRPr>
            </a:lvl1pPr>
          </a:lstStyle>
          <a:p>
            <a:pPr marL="0" lvl="0"/>
            <a:r>
              <a:rPr lang="en-US" noProof="0"/>
              <a:t>EDIT  YOUR RETRO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7035922" y="5154839"/>
            <a:ext cx="4736077" cy="787411"/>
          </a:xfrm>
          <a:solidFill>
            <a:schemeClr val="tx1"/>
          </a:solidFill>
        </p:spPr>
        <p:txBody>
          <a:bodyPr lIns="180000" tIns="72000" rIns="180000" bIns="72000" anchor="ctr"/>
          <a:lstStyle>
            <a:lvl1pPr marL="0" indent="0" algn="ctr">
              <a:buFont typeface="Arial" panose="020B0604020202020204" pitchFamily="34" charset="0"/>
              <a:buNone/>
              <a:defRPr sz="1600">
                <a:solidFill>
                  <a:schemeClr val="bg1"/>
                </a:solidFill>
                <a:latin typeface="Courier New" panose="02070309020205020404" pitchFamily="49" charset="0"/>
                <a:cs typeface="Courier New" panose="02070309020205020404" pitchFamily="49"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42" name="Isosceles Triangle 41">
            <a:extLst>
              <a:ext uri="{FF2B5EF4-FFF2-40B4-BE49-F238E27FC236}">
                <a16:creationId xmlns:a16="http://schemas.microsoft.com/office/drawing/2014/main" id="{F4E64290-5ADA-4894-8496-DE46331C2910}"/>
              </a:ext>
            </a:extLst>
          </p:cNvPr>
          <p:cNvSpPr/>
          <p:nvPr userDrawn="1"/>
        </p:nvSpPr>
        <p:spPr>
          <a:xfrm rot="10800000">
            <a:off x="2803689" y="2040344"/>
            <a:ext cx="740512" cy="503107"/>
          </a:xfrm>
          <a:prstGeom prst="triangle">
            <a:avLst/>
          </a:prstGeom>
          <a:gradFill>
            <a:gsLst>
              <a:gs pos="0">
                <a:schemeClr val="accent2"/>
              </a:gs>
              <a:gs pos="100000">
                <a:schemeClr val="accent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3" name="Isosceles Triangle 42">
            <a:extLst>
              <a:ext uri="{FF2B5EF4-FFF2-40B4-BE49-F238E27FC236}">
                <a16:creationId xmlns:a16="http://schemas.microsoft.com/office/drawing/2014/main" id="{A3FE7ACA-32BB-4E3D-B271-8F185C3CD0EE}"/>
              </a:ext>
            </a:extLst>
          </p:cNvPr>
          <p:cNvSpPr/>
          <p:nvPr userDrawn="1"/>
        </p:nvSpPr>
        <p:spPr>
          <a:xfrm rot="10800000">
            <a:off x="2324207" y="2900399"/>
            <a:ext cx="1689239" cy="1147676"/>
          </a:xfrm>
          <a:prstGeom prst="triangle">
            <a:avLst/>
          </a:prstGeom>
          <a:gradFill>
            <a:gsLst>
              <a:gs pos="0">
                <a:schemeClr val="accent2"/>
              </a:gs>
              <a:gs pos="100000">
                <a:schemeClr val="accent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4" name="Isosceles Triangle 43">
            <a:extLst>
              <a:ext uri="{FF2B5EF4-FFF2-40B4-BE49-F238E27FC236}">
                <a16:creationId xmlns:a16="http://schemas.microsoft.com/office/drawing/2014/main" id="{22823DFC-317B-4932-ABC6-21D5B262D756}"/>
              </a:ext>
            </a:extLst>
          </p:cNvPr>
          <p:cNvSpPr/>
          <p:nvPr userDrawn="1"/>
        </p:nvSpPr>
        <p:spPr>
          <a:xfrm>
            <a:off x="3748124" y="4263551"/>
            <a:ext cx="545742" cy="370779"/>
          </a:xfrm>
          <a:prstGeom prst="triangle">
            <a:avLst/>
          </a:prstGeom>
          <a:gradFill>
            <a:gsLst>
              <a:gs pos="0">
                <a:schemeClr val="accent3"/>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31299716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8" name="Freeform: Shape 67">
            <a:extLst>
              <a:ext uri="{FF2B5EF4-FFF2-40B4-BE49-F238E27FC236}">
                <a16:creationId xmlns:a16="http://schemas.microsoft.com/office/drawing/2014/main" id="{2836D779-B379-4EF2-899C-33A74B679EEF}"/>
              </a:ext>
            </a:extLst>
          </p:cNvPr>
          <p:cNvSpPr/>
          <p:nvPr userDrawn="1"/>
        </p:nvSpPr>
        <p:spPr>
          <a:xfrm>
            <a:off x="0" y="1"/>
            <a:ext cx="12192000" cy="6857999"/>
          </a:xfrm>
          <a:custGeom>
            <a:avLst/>
            <a:gdLst>
              <a:gd name="connsiteX0" fmla="*/ 108001 w 12192000"/>
              <a:gd name="connsiteY0" fmla="*/ 108000 h 6857999"/>
              <a:gd name="connsiteX1" fmla="*/ 108001 w 12192000"/>
              <a:gd name="connsiteY1" fmla="*/ 6749999 h 6857999"/>
              <a:gd name="connsiteX2" fmla="*/ 12084000 w 12192000"/>
              <a:gd name="connsiteY2" fmla="*/ 6749999 h 6857999"/>
              <a:gd name="connsiteX3" fmla="*/ 12084000 w 12192000"/>
              <a:gd name="connsiteY3" fmla="*/ 108000 h 6857999"/>
              <a:gd name="connsiteX4" fmla="*/ 0 w 12192000"/>
              <a:gd name="connsiteY4" fmla="*/ 0 h 6857999"/>
              <a:gd name="connsiteX5" fmla="*/ 1 w 12192000"/>
              <a:gd name="connsiteY5" fmla="*/ 0 h 6857999"/>
              <a:gd name="connsiteX6" fmla="*/ 12192000 w 12192000"/>
              <a:gd name="connsiteY6" fmla="*/ 0 h 6857999"/>
              <a:gd name="connsiteX7" fmla="*/ 12192000 w 12192000"/>
              <a:gd name="connsiteY7" fmla="*/ 6857999 h 6857999"/>
              <a:gd name="connsiteX8" fmla="*/ 1 w 12192000"/>
              <a:gd name="connsiteY8" fmla="*/ 6857999 h 6857999"/>
              <a:gd name="connsiteX9" fmla="*/ 0 w 12192000"/>
              <a:gd name="connsiteY9"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7999">
                <a:moveTo>
                  <a:pt x="108001" y="108000"/>
                </a:moveTo>
                <a:lnTo>
                  <a:pt x="108001" y="6749999"/>
                </a:lnTo>
                <a:lnTo>
                  <a:pt x="12084000" y="6749999"/>
                </a:lnTo>
                <a:lnTo>
                  <a:pt x="12084000" y="108000"/>
                </a:lnTo>
                <a:close/>
                <a:moveTo>
                  <a:pt x="0" y="0"/>
                </a:moveTo>
                <a:lnTo>
                  <a:pt x="1" y="0"/>
                </a:lnTo>
                <a:lnTo>
                  <a:pt x="12192000" y="0"/>
                </a:lnTo>
                <a:lnTo>
                  <a:pt x="12192000" y="6857999"/>
                </a:lnTo>
                <a:lnTo>
                  <a:pt x="1" y="6857999"/>
                </a:lnTo>
                <a:lnTo>
                  <a:pt x="0" y="685799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10" name="Picture 9" descr="A star in the background&#10;&#10;Description generated with high confidence">
            <a:extLst>
              <a:ext uri="{FF2B5EF4-FFF2-40B4-BE49-F238E27FC236}">
                <a16:creationId xmlns:a16="http://schemas.microsoft.com/office/drawing/2014/main" id="{1EB78F37-ED4C-4686-AFCC-BF511BA5275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675439" y="108745"/>
            <a:ext cx="5417792" cy="6635005"/>
          </a:xfrm>
          <a:prstGeom prst="rect">
            <a:avLst/>
          </a:prstGeom>
        </p:spPr>
      </p:pic>
      <p:grpSp>
        <p:nvGrpSpPr>
          <p:cNvPr id="45" name="Group 44">
            <a:extLst>
              <a:ext uri="{FF2B5EF4-FFF2-40B4-BE49-F238E27FC236}">
                <a16:creationId xmlns:a16="http://schemas.microsoft.com/office/drawing/2014/main" id="{00D551C8-4BF9-413C-A7A0-7C874EA0C1EB}"/>
              </a:ext>
            </a:extLst>
          </p:cNvPr>
          <p:cNvGrpSpPr/>
          <p:nvPr userDrawn="1"/>
        </p:nvGrpSpPr>
        <p:grpSpPr>
          <a:xfrm>
            <a:off x="7682767" y="1707806"/>
            <a:ext cx="3442387" cy="3442387"/>
            <a:chOff x="2514599" y="1566862"/>
            <a:chExt cx="3810001" cy="3810001"/>
          </a:xfrm>
          <a:effectLst>
            <a:glow rad="101600">
              <a:schemeClr val="accent2">
                <a:satMod val="175000"/>
                <a:alpha val="18000"/>
              </a:schemeClr>
            </a:glow>
          </a:effectLst>
        </p:grpSpPr>
        <p:cxnSp>
          <p:nvCxnSpPr>
            <p:cNvPr id="46" name="Straight Connector 45">
              <a:extLst>
                <a:ext uri="{FF2B5EF4-FFF2-40B4-BE49-F238E27FC236}">
                  <a16:creationId xmlns:a16="http://schemas.microsoft.com/office/drawing/2014/main" id="{9B40F6CC-7795-4615-90F1-11497899DD3A}"/>
                </a:ext>
              </a:extLst>
            </p:cNvPr>
            <p:cNvCxnSpPr/>
            <p:nvPr/>
          </p:nvCxnSpPr>
          <p:spPr>
            <a:xfrm>
              <a:off x="2514600" y="1566862"/>
              <a:ext cx="0" cy="3809998"/>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89DD442-0FCD-4DA1-84E0-2E386C66959A}"/>
                </a:ext>
              </a:extLst>
            </p:cNvPr>
            <p:cNvCxnSpPr/>
            <p:nvPr/>
          </p:nvCxnSpPr>
          <p:spPr>
            <a:xfrm>
              <a:off x="2895600" y="1566862"/>
              <a:ext cx="0" cy="3809998"/>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6794EC30-C68F-4F8F-A11C-8A12D4C44359}"/>
                </a:ext>
              </a:extLst>
            </p:cNvPr>
            <p:cNvCxnSpPr/>
            <p:nvPr/>
          </p:nvCxnSpPr>
          <p:spPr>
            <a:xfrm>
              <a:off x="3276600" y="1566862"/>
              <a:ext cx="0" cy="3809998"/>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99D75E9-9ABA-49DA-8C08-01690B2048D6}"/>
                </a:ext>
              </a:extLst>
            </p:cNvPr>
            <p:cNvCxnSpPr/>
            <p:nvPr/>
          </p:nvCxnSpPr>
          <p:spPr>
            <a:xfrm>
              <a:off x="3657600" y="1566862"/>
              <a:ext cx="0" cy="3809998"/>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DEF629BA-5818-4F68-84E0-9709E53CCE12}"/>
                </a:ext>
              </a:extLst>
            </p:cNvPr>
            <p:cNvCxnSpPr/>
            <p:nvPr/>
          </p:nvCxnSpPr>
          <p:spPr>
            <a:xfrm>
              <a:off x="4038600" y="1566862"/>
              <a:ext cx="0" cy="3809998"/>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BE66E45C-2D7B-4E77-AB2D-087DD07929C9}"/>
                </a:ext>
              </a:extLst>
            </p:cNvPr>
            <p:cNvCxnSpPr/>
            <p:nvPr/>
          </p:nvCxnSpPr>
          <p:spPr>
            <a:xfrm>
              <a:off x="4419600" y="1566862"/>
              <a:ext cx="0" cy="3809998"/>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AC559F57-DF51-477A-9664-F0A6E4593345}"/>
                </a:ext>
              </a:extLst>
            </p:cNvPr>
            <p:cNvCxnSpPr/>
            <p:nvPr/>
          </p:nvCxnSpPr>
          <p:spPr>
            <a:xfrm>
              <a:off x="4800600" y="1566862"/>
              <a:ext cx="0" cy="3809998"/>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D81DE1A2-6CF2-4830-836F-E2B649B096AF}"/>
                </a:ext>
              </a:extLst>
            </p:cNvPr>
            <p:cNvCxnSpPr/>
            <p:nvPr/>
          </p:nvCxnSpPr>
          <p:spPr>
            <a:xfrm>
              <a:off x="5181600" y="1566862"/>
              <a:ext cx="0" cy="3809998"/>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022986E8-9A85-40DF-88CF-4589415D686E}"/>
                </a:ext>
              </a:extLst>
            </p:cNvPr>
            <p:cNvCxnSpPr/>
            <p:nvPr/>
          </p:nvCxnSpPr>
          <p:spPr>
            <a:xfrm>
              <a:off x="5562600" y="1566862"/>
              <a:ext cx="0" cy="3809998"/>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6A6F3BC4-5CDA-4ADE-8C98-B45EEEA9E822}"/>
                </a:ext>
              </a:extLst>
            </p:cNvPr>
            <p:cNvCxnSpPr/>
            <p:nvPr/>
          </p:nvCxnSpPr>
          <p:spPr>
            <a:xfrm>
              <a:off x="5943600" y="1566862"/>
              <a:ext cx="0" cy="3809998"/>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ABB92487-E701-4906-B242-5E896B1FC968}"/>
                </a:ext>
              </a:extLst>
            </p:cNvPr>
            <p:cNvCxnSpPr/>
            <p:nvPr/>
          </p:nvCxnSpPr>
          <p:spPr>
            <a:xfrm>
              <a:off x="6324600" y="1566862"/>
              <a:ext cx="0" cy="3809998"/>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8FFED390-C005-488A-801D-51F5E5D5E636}"/>
                </a:ext>
              </a:extLst>
            </p:cNvPr>
            <p:cNvCxnSpPr/>
            <p:nvPr/>
          </p:nvCxnSpPr>
          <p:spPr>
            <a:xfrm rot="5400000">
              <a:off x="4419598" y="-338136"/>
              <a:ext cx="0" cy="3809997"/>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C0ECF5DE-7D63-4E09-A990-9EFE8F3E2444}"/>
                </a:ext>
              </a:extLst>
            </p:cNvPr>
            <p:cNvCxnSpPr/>
            <p:nvPr/>
          </p:nvCxnSpPr>
          <p:spPr>
            <a:xfrm rot="5400000">
              <a:off x="4419598" y="42864"/>
              <a:ext cx="0" cy="3809997"/>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66F82FBE-68FB-4DEB-8029-66924BDA4D1E}"/>
                </a:ext>
              </a:extLst>
            </p:cNvPr>
            <p:cNvCxnSpPr/>
            <p:nvPr/>
          </p:nvCxnSpPr>
          <p:spPr>
            <a:xfrm rot="5400000">
              <a:off x="4419598" y="423864"/>
              <a:ext cx="0" cy="3809997"/>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D9E1BB4E-09B6-4106-BDE3-A38644EF47E1}"/>
                </a:ext>
              </a:extLst>
            </p:cNvPr>
            <p:cNvCxnSpPr/>
            <p:nvPr/>
          </p:nvCxnSpPr>
          <p:spPr>
            <a:xfrm rot="5400000">
              <a:off x="4419598" y="804864"/>
              <a:ext cx="0" cy="3809997"/>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48FE8515-C6DF-47C8-B17B-D1488CFB34EB}"/>
                </a:ext>
              </a:extLst>
            </p:cNvPr>
            <p:cNvCxnSpPr/>
            <p:nvPr/>
          </p:nvCxnSpPr>
          <p:spPr>
            <a:xfrm rot="5400000">
              <a:off x="4419598" y="1185864"/>
              <a:ext cx="0" cy="3809997"/>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7D81FB4-C78B-4F71-83FF-F3BA73E121ED}"/>
                </a:ext>
              </a:extLst>
            </p:cNvPr>
            <p:cNvCxnSpPr/>
            <p:nvPr/>
          </p:nvCxnSpPr>
          <p:spPr>
            <a:xfrm rot="5400000">
              <a:off x="4419598" y="1566864"/>
              <a:ext cx="0" cy="3809997"/>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FC6C6E5D-0A27-4FFE-8A9F-0B4550BE631B}"/>
                </a:ext>
              </a:extLst>
            </p:cNvPr>
            <p:cNvCxnSpPr/>
            <p:nvPr/>
          </p:nvCxnSpPr>
          <p:spPr>
            <a:xfrm rot="5400000">
              <a:off x="4419598" y="1947864"/>
              <a:ext cx="0" cy="3809997"/>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9C5B91D-89A8-4C76-B499-BEA540B1F253}"/>
                </a:ext>
              </a:extLst>
            </p:cNvPr>
            <p:cNvCxnSpPr/>
            <p:nvPr/>
          </p:nvCxnSpPr>
          <p:spPr>
            <a:xfrm rot="5400000">
              <a:off x="4419598" y="2328864"/>
              <a:ext cx="0" cy="3809997"/>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A66B5249-941F-4ED5-8297-FB24511B0114}"/>
                </a:ext>
              </a:extLst>
            </p:cNvPr>
            <p:cNvCxnSpPr/>
            <p:nvPr/>
          </p:nvCxnSpPr>
          <p:spPr>
            <a:xfrm rot="5400000">
              <a:off x="4419598" y="2709864"/>
              <a:ext cx="0" cy="3809997"/>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4B647CA6-2EEA-4936-AC3F-369D8F873A1D}"/>
                </a:ext>
              </a:extLst>
            </p:cNvPr>
            <p:cNvCxnSpPr/>
            <p:nvPr/>
          </p:nvCxnSpPr>
          <p:spPr>
            <a:xfrm rot="5400000">
              <a:off x="4419598" y="3090864"/>
              <a:ext cx="0" cy="3809997"/>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8CDA9DB4-338F-40E7-96CE-4D323CD63D2D}"/>
                </a:ext>
              </a:extLst>
            </p:cNvPr>
            <p:cNvCxnSpPr/>
            <p:nvPr/>
          </p:nvCxnSpPr>
          <p:spPr>
            <a:xfrm rot="5400000">
              <a:off x="4419598" y="3471864"/>
              <a:ext cx="0" cy="3809997"/>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7037617" y="2321292"/>
            <a:ext cx="4680000" cy="2215415"/>
          </a:xfrm>
          <a:noFill/>
        </p:spPr>
        <p:txBody>
          <a:bodyPr wrap="square" rtlCol="0">
            <a:spAutoFit/>
            <a:scene3d>
              <a:camera prst="perspectiveContrastingLeftFacing" fov="6300000">
                <a:rot lat="20400000" lon="1200000" rev="0"/>
              </a:camera>
              <a:lightRig rig="freezing" dir="t">
                <a:rot lat="0" lon="0" rev="600000"/>
              </a:lightRig>
            </a:scene3d>
            <a:sp3d extrusionH="196850" contourW="25400" prstMaterial="clear">
              <a:bevelT w="44450" h="38100" prst="relaxedInset"/>
              <a:bevelB w="82550" h="38100" prst="coolSlant"/>
              <a:contourClr>
                <a:schemeClr val="accent1">
                  <a:lumMod val="20000"/>
                  <a:lumOff val="80000"/>
                </a:schemeClr>
              </a:contourClr>
            </a:sp3d>
          </a:bodyPr>
          <a:lstStyle>
            <a:lvl1pPr>
              <a:defRPr lang="en-ZA" sz="7000" b="1" spc="-600" dirty="0">
                <a:gradFill>
                  <a:gsLst>
                    <a:gs pos="0">
                      <a:srgbClr val="C5ECF1"/>
                    </a:gs>
                    <a:gs pos="48000">
                      <a:srgbClr val="6FC0EF"/>
                    </a:gs>
                    <a:gs pos="48000">
                      <a:srgbClr val="235FA8"/>
                    </a:gs>
                    <a:gs pos="98230">
                      <a:schemeClr val="bg1"/>
                    </a:gs>
                    <a:gs pos="79000">
                      <a:srgbClr val="FDFCFC"/>
                    </a:gs>
                  </a:gsLst>
                  <a:lin ang="5400000" scaled="1"/>
                </a:gradFill>
                <a:effectLst>
                  <a:glow rad="152400">
                    <a:srgbClr val="7030A0">
                      <a:alpha val="40000"/>
                    </a:srgbClr>
                  </a:glow>
                  <a:outerShdw blurRad="25400" dist="25400" dir="2400000" algn="tl" rotWithShape="0">
                    <a:srgbClr val="FF0066"/>
                  </a:outerShdw>
                </a:effectLst>
                <a:latin typeface="Century Gothic" panose="020B0502020202020204" pitchFamily="34" charset="0"/>
                <a:ea typeface="Tahoma" panose="020B0604030504040204" pitchFamily="34" charset="0"/>
                <a:cs typeface="Arial" panose="020B0604020202020204" pitchFamily="34" charset="0"/>
              </a:defRPr>
            </a:lvl1pPr>
          </a:lstStyle>
          <a:p>
            <a:pPr marL="0" lvl="0">
              <a:lnSpc>
                <a:spcPts val="9000"/>
              </a:lnSpc>
            </a:pPr>
            <a:r>
              <a:rPr lang="en-US" noProof="0"/>
              <a:t>EDIT  YOUR RETRO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7035922" y="5154839"/>
            <a:ext cx="4736077" cy="787411"/>
          </a:xfrm>
          <a:solidFill>
            <a:schemeClr val="tx1"/>
          </a:solidFill>
        </p:spPr>
        <p:txBody>
          <a:bodyPr vert="horz" lIns="180000" tIns="72000" rIns="180000" bIns="72000" rtlCol="0" anchor="ctr">
            <a:noAutofit/>
          </a:bodyPr>
          <a:lstStyle>
            <a:lvl1pPr marL="0" indent="0" algn="ctr">
              <a:buNone/>
              <a:defRPr lang="en-ZA" sz="1600" dirty="0">
                <a:solidFill>
                  <a:schemeClr val="bg1"/>
                </a:solidFill>
                <a:latin typeface="Courier New" panose="02070309020205020404" pitchFamily="49" charset="0"/>
                <a:cs typeface="Courier New" panose="02070309020205020404" pitchFamily="49" charset="0"/>
              </a:defRPr>
            </a:lvl1pPr>
          </a:lstStyle>
          <a:p>
            <a:pPr marL="266700" lvl="0" indent="-266700" algn="ctr"/>
            <a:r>
              <a:rPr lang="en-US" noProof="0"/>
              <a:t>Click to edit Master subtitle style</a:t>
            </a:r>
          </a:p>
        </p:txBody>
      </p:sp>
      <p:sp>
        <p:nvSpPr>
          <p:cNvPr id="42" name="Isosceles Triangle 41">
            <a:extLst>
              <a:ext uri="{FF2B5EF4-FFF2-40B4-BE49-F238E27FC236}">
                <a16:creationId xmlns:a16="http://schemas.microsoft.com/office/drawing/2014/main" id="{F4E64290-5ADA-4894-8496-DE46331C2910}"/>
              </a:ext>
            </a:extLst>
          </p:cNvPr>
          <p:cNvSpPr/>
          <p:nvPr userDrawn="1"/>
        </p:nvSpPr>
        <p:spPr>
          <a:xfrm rot="10800000">
            <a:off x="9033704" y="321681"/>
            <a:ext cx="740512" cy="503107"/>
          </a:xfrm>
          <a:prstGeom prst="triangle">
            <a:avLst/>
          </a:prstGeom>
          <a:gradFill>
            <a:gsLst>
              <a:gs pos="0">
                <a:schemeClr val="accent2"/>
              </a:gs>
              <a:gs pos="100000">
                <a:schemeClr val="accent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3" name="Isosceles Triangle 42">
            <a:extLst>
              <a:ext uri="{FF2B5EF4-FFF2-40B4-BE49-F238E27FC236}">
                <a16:creationId xmlns:a16="http://schemas.microsoft.com/office/drawing/2014/main" id="{A3FE7ACA-32BB-4E3D-B271-8F185C3CD0EE}"/>
              </a:ext>
            </a:extLst>
          </p:cNvPr>
          <p:cNvSpPr/>
          <p:nvPr userDrawn="1"/>
        </p:nvSpPr>
        <p:spPr>
          <a:xfrm rot="10800000">
            <a:off x="8559341" y="1181736"/>
            <a:ext cx="1689239" cy="1147676"/>
          </a:xfrm>
          <a:prstGeom prst="triangle">
            <a:avLst/>
          </a:prstGeom>
          <a:gradFill>
            <a:gsLst>
              <a:gs pos="0">
                <a:schemeClr val="accent2"/>
              </a:gs>
              <a:gs pos="100000">
                <a:schemeClr val="accent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4" name="Isosceles Triangle 43">
            <a:extLst>
              <a:ext uri="{FF2B5EF4-FFF2-40B4-BE49-F238E27FC236}">
                <a16:creationId xmlns:a16="http://schemas.microsoft.com/office/drawing/2014/main" id="{22823DFC-317B-4932-ABC6-21D5B262D756}"/>
              </a:ext>
            </a:extLst>
          </p:cNvPr>
          <p:cNvSpPr/>
          <p:nvPr userDrawn="1"/>
        </p:nvSpPr>
        <p:spPr>
          <a:xfrm>
            <a:off x="9131089" y="6105745"/>
            <a:ext cx="545742" cy="370779"/>
          </a:xfrm>
          <a:prstGeom prst="triangle">
            <a:avLst/>
          </a:prstGeom>
          <a:gradFill>
            <a:gsLst>
              <a:gs pos="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0493970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88DD7-6DAF-436D-B04A-EBCCAA36917C}"/>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3" name="Text Placeholder 2">
            <a:extLst>
              <a:ext uri="{FF2B5EF4-FFF2-40B4-BE49-F238E27FC236}">
                <a16:creationId xmlns:a16="http://schemas.microsoft.com/office/drawing/2014/main" id="{9322B50D-6A7D-41C6-BA57-613BC231DF36}"/>
              </a:ext>
            </a:extLst>
          </p:cNvPr>
          <p:cNvSpPr>
            <a:spLocks noGrp="1"/>
          </p:cNvSpPr>
          <p:nvPr>
            <p:ph type="body" idx="1" hasCustomPrompt="1"/>
          </p:nvPr>
        </p:nvSpPr>
        <p:spPr>
          <a:xfrm>
            <a:off x="432000" y="1152000"/>
            <a:ext cx="5472000" cy="360000"/>
          </a:xfrm>
        </p:spPr>
        <p:txBody>
          <a:bodyPr anchor="t"/>
          <a:lstStyle>
            <a:lvl1pPr marL="0" indent="0">
              <a:buNone/>
              <a:defRPr sz="24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4" name="Content Placeholder 3">
            <a:extLst>
              <a:ext uri="{FF2B5EF4-FFF2-40B4-BE49-F238E27FC236}">
                <a16:creationId xmlns:a16="http://schemas.microsoft.com/office/drawing/2014/main" id="{9FD584DA-F775-47B8-A1D7-6556AD5FCBD2}"/>
              </a:ext>
            </a:extLst>
          </p:cNvPr>
          <p:cNvSpPr>
            <a:spLocks noGrp="1"/>
          </p:cNvSpPr>
          <p:nvPr>
            <p:ph sz="half" idx="2" hasCustomPrompt="1"/>
          </p:nvPr>
        </p:nvSpPr>
        <p:spPr>
          <a:xfrm>
            <a:off x="432000" y="1584000"/>
            <a:ext cx="5472000" cy="4608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Footer Placeholder 9">
            <a:extLst>
              <a:ext uri="{FF2B5EF4-FFF2-40B4-BE49-F238E27FC236}">
                <a16:creationId xmlns:a16="http://schemas.microsoft.com/office/drawing/2014/main" id="{9337FD81-6DFD-43B7-A7D9-59E45ECDF39A}"/>
              </a:ext>
            </a:extLst>
          </p:cNvPr>
          <p:cNvSpPr>
            <a:spLocks noGrp="1"/>
          </p:cNvSpPr>
          <p:nvPr>
            <p:ph type="ftr" sz="quarter" idx="10"/>
          </p:nvPr>
        </p:nvSpPr>
        <p:spPr/>
        <p:txBody>
          <a:bodyPr/>
          <a:lstStyle>
            <a:lvl1pPr>
              <a:defRPr>
                <a:solidFill>
                  <a:schemeClr val="tx1">
                    <a:lumMod val="75000"/>
                    <a:lumOff val="25000"/>
                  </a:schemeClr>
                </a:solidFill>
              </a:defRPr>
            </a:lvl1pPr>
          </a:lstStyle>
          <a:p>
            <a:endParaRPr lang="en-US" noProof="0" dirty="0"/>
          </a:p>
        </p:txBody>
      </p:sp>
      <p:sp>
        <p:nvSpPr>
          <p:cNvPr id="11" name="Slide Number Placeholder 10">
            <a:extLst>
              <a:ext uri="{FF2B5EF4-FFF2-40B4-BE49-F238E27FC236}">
                <a16:creationId xmlns:a16="http://schemas.microsoft.com/office/drawing/2014/main" id="{F17B7460-0559-435A-9C2F-1B12BC6CE184}"/>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9" name="Pentagon 8" descr="Decorative Pentagon">
            <a:extLst>
              <a:ext uri="{FF2B5EF4-FFF2-40B4-BE49-F238E27FC236}">
                <a16:creationId xmlns:a16="http://schemas.microsoft.com/office/drawing/2014/main" id="{9CFDF63F-F228-483C-86A1-DA0EC8FF6AFA}"/>
              </a:ext>
            </a:extLst>
          </p:cNvPr>
          <p:cNvSpPr/>
          <p:nvPr userDrawn="1"/>
        </p:nvSpPr>
        <p:spPr>
          <a:xfrm rot="20343812">
            <a:off x="4203000" y="4958316"/>
            <a:ext cx="1756955" cy="1673292"/>
          </a:xfrm>
          <a:prstGeom prst="pentagon">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Pentagon 12" descr="Decorative Pentagon">
            <a:extLst>
              <a:ext uri="{FF2B5EF4-FFF2-40B4-BE49-F238E27FC236}">
                <a16:creationId xmlns:a16="http://schemas.microsoft.com/office/drawing/2014/main" id="{C67F7F63-2B40-4EA2-AAA1-0C079C3CAE8B}"/>
              </a:ext>
            </a:extLst>
          </p:cNvPr>
          <p:cNvSpPr/>
          <p:nvPr userDrawn="1"/>
        </p:nvSpPr>
        <p:spPr>
          <a:xfrm rot="9580640">
            <a:off x="5319672" y="4767992"/>
            <a:ext cx="1189880" cy="1133219"/>
          </a:xfrm>
          <a:prstGeom prst="pentagon">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Pentagon 13" descr="Decorative Pentagon">
            <a:extLst>
              <a:ext uri="{FF2B5EF4-FFF2-40B4-BE49-F238E27FC236}">
                <a16:creationId xmlns:a16="http://schemas.microsoft.com/office/drawing/2014/main" id="{A8DAE09D-74D4-443E-BAE5-7F5C4C87E346}"/>
              </a:ext>
            </a:extLst>
          </p:cNvPr>
          <p:cNvSpPr/>
          <p:nvPr userDrawn="1"/>
        </p:nvSpPr>
        <p:spPr>
          <a:xfrm rot="14352768">
            <a:off x="10166922" y="839584"/>
            <a:ext cx="757111" cy="721058"/>
          </a:xfrm>
          <a:prstGeom prst="pentagon">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Pentagon 14" descr="Decorative Pentagon">
            <a:extLst>
              <a:ext uri="{FF2B5EF4-FFF2-40B4-BE49-F238E27FC236}">
                <a16:creationId xmlns:a16="http://schemas.microsoft.com/office/drawing/2014/main" id="{38616A45-E00B-4F8A-9731-69E7E8979C7C}"/>
              </a:ext>
            </a:extLst>
          </p:cNvPr>
          <p:cNvSpPr/>
          <p:nvPr userDrawn="1"/>
        </p:nvSpPr>
        <p:spPr>
          <a:xfrm rot="6795563">
            <a:off x="10691432" y="717562"/>
            <a:ext cx="406272" cy="386926"/>
          </a:xfrm>
          <a:prstGeom prst="pentagon">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Pentagon 15" descr="Decorative Pentagon">
            <a:extLst>
              <a:ext uri="{FF2B5EF4-FFF2-40B4-BE49-F238E27FC236}">
                <a16:creationId xmlns:a16="http://schemas.microsoft.com/office/drawing/2014/main" id="{7AFDA987-4A5F-43E3-9E79-4B55AB7F27A7}"/>
              </a:ext>
            </a:extLst>
          </p:cNvPr>
          <p:cNvSpPr/>
          <p:nvPr userDrawn="1"/>
        </p:nvSpPr>
        <p:spPr>
          <a:xfrm rot="6795563">
            <a:off x="11499862" y="319403"/>
            <a:ext cx="139300" cy="132667"/>
          </a:xfrm>
          <a:prstGeom prst="pentagon">
            <a:avLst/>
          </a:prstGeom>
          <a:solidFill>
            <a:srgbClr val="9F759B">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7" name="Straight Connector 16">
            <a:extLst>
              <a:ext uri="{FF2B5EF4-FFF2-40B4-BE49-F238E27FC236}">
                <a16:creationId xmlns:a16="http://schemas.microsoft.com/office/drawing/2014/main" id="{BFCA193A-09AA-4164-9400-3CD9F4ACE70B}"/>
              </a:ext>
              <a:ext uri="{C183D7F6-B498-43B3-948B-1728B52AA6E4}">
                <adec:decorative xmlns:adec="http://schemas.microsoft.com/office/drawing/2017/decorative" val="1"/>
              </a:ext>
            </a:extLst>
          </p:cNvPr>
          <p:cNvCxnSpPr>
            <a:cxnSpLocks/>
          </p:cNvCxnSpPr>
          <p:nvPr userDrawn="1"/>
        </p:nvCxnSpPr>
        <p:spPr>
          <a:xfrm flipV="1">
            <a:off x="6101943" y="1978147"/>
            <a:ext cx="0" cy="2368624"/>
          </a:xfrm>
          <a:prstGeom prst="line">
            <a:avLst/>
          </a:prstGeom>
          <a:ln>
            <a:solidFill>
              <a:srgbClr val="DFAACA"/>
            </a:solidFill>
          </a:ln>
        </p:spPr>
        <p:style>
          <a:lnRef idx="1">
            <a:schemeClr val="accent1"/>
          </a:lnRef>
          <a:fillRef idx="0">
            <a:schemeClr val="accent1"/>
          </a:fillRef>
          <a:effectRef idx="0">
            <a:schemeClr val="accent1"/>
          </a:effectRef>
          <a:fontRef idx="minor">
            <a:schemeClr val="tx1"/>
          </a:fontRef>
        </p:style>
      </p:cxnSp>
      <p:sp>
        <p:nvSpPr>
          <p:cNvPr id="18" name="Text Placeholder 4">
            <a:extLst>
              <a:ext uri="{FF2B5EF4-FFF2-40B4-BE49-F238E27FC236}">
                <a16:creationId xmlns:a16="http://schemas.microsoft.com/office/drawing/2014/main" id="{2DE808D1-4CE0-494C-8377-D861C1270306}"/>
              </a:ext>
            </a:extLst>
          </p:cNvPr>
          <p:cNvSpPr>
            <a:spLocks noGrp="1"/>
          </p:cNvSpPr>
          <p:nvPr>
            <p:ph type="body" sz="quarter" idx="3" hasCustomPrompt="1"/>
          </p:nvPr>
        </p:nvSpPr>
        <p:spPr>
          <a:xfrm>
            <a:off x="6299887" y="1152000"/>
            <a:ext cx="5472113" cy="360000"/>
          </a:xfrm>
        </p:spPr>
        <p:txBody>
          <a:bodyPr vert="horz" lIns="0" tIns="0" rIns="0" bIns="0" rtlCol="0" anchor="t">
            <a:noAutofit/>
          </a:bodyPr>
          <a:lstStyle>
            <a:lvl1pPr>
              <a:defRPr lang="en-US" sz="2400" b="1"/>
            </a:lvl1pPr>
          </a:lstStyle>
          <a:p>
            <a:pPr marL="0" lvl="0" indent="0">
              <a:buNone/>
            </a:pPr>
            <a:r>
              <a:rPr lang="en-US" noProof="0"/>
              <a:t>Edit Master text styles</a:t>
            </a:r>
          </a:p>
        </p:txBody>
      </p:sp>
      <p:sp>
        <p:nvSpPr>
          <p:cNvPr id="19" name="Content Placeholder 5">
            <a:extLst>
              <a:ext uri="{FF2B5EF4-FFF2-40B4-BE49-F238E27FC236}">
                <a16:creationId xmlns:a16="http://schemas.microsoft.com/office/drawing/2014/main" id="{23DA5241-919D-4172-8D3A-EFB856CE5889}"/>
              </a:ext>
            </a:extLst>
          </p:cNvPr>
          <p:cNvSpPr>
            <a:spLocks noGrp="1"/>
          </p:cNvSpPr>
          <p:nvPr>
            <p:ph sz="quarter" idx="4" hasCustomPrompt="1"/>
          </p:nvPr>
        </p:nvSpPr>
        <p:spPr>
          <a:xfrm>
            <a:off x="6299887" y="1581663"/>
            <a:ext cx="5472113" cy="460800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1535256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Pentagon 6" descr="Decorative Pentagon">
            <a:extLst>
              <a:ext uri="{FF2B5EF4-FFF2-40B4-BE49-F238E27FC236}">
                <a16:creationId xmlns:a16="http://schemas.microsoft.com/office/drawing/2014/main" id="{9C883D39-C546-456C-929E-786641BD7381}"/>
              </a:ext>
            </a:extLst>
          </p:cNvPr>
          <p:cNvSpPr/>
          <p:nvPr userDrawn="1"/>
        </p:nvSpPr>
        <p:spPr>
          <a:xfrm rot="20343812">
            <a:off x="4203000" y="4958316"/>
            <a:ext cx="1756955" cy="1673292"/>
          </a:xfrm>
          <a:prstGeom prst="pentagon">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Pentagon 7" descr="Decorative Pentagon">
            <a:extLst>
              <a:ext uri="{FF2B5EF4-FFF2-40B4-BE49-F238E27FC236}">
                <a16:creationId xmlns:a16="http://schemas.microsoft.com/office/drawing/2014/main" id="{BEA967A8-A437-4F5D-B257-FD192612A24C}"/>
              </a:ext>
            </a:extLst>
          </p:cNvPr>
          <p:cNvSpPr/>
          <p:nvPr userDrawn="1"/>
        </p:nvSpPr>
        <p:spPr>
          <a:xfrm rot="9580640">
            <a:off x="5319672" y="4767992"/>
            <a:ext cx="1189880" cy="1133219"/>
          </a:xfrm>
          <a:prstGeom prst="pentagon">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Pentagon 8" descr="Decorative Pentagon">
            <a:extLst>
              <a:ext uri="{FF2B5EF4-FFF2-40B4-BE49-F238E27FC236}">
                <a16:creationId xmlns:a16="http://schemas.microsoft.com/office/drawing/2014/main" id="{342ADD6F-D7B3-466A-BC8C-AA5089DC8B49}"/>
              </a:ext>
            </a:extLst>
          </p:cNvPr>
          <p:cNvSpPr/>
          <p:nvPr userDrawn="1"/>
        </p:nvSpPr>
        <p:spPr>
          <a:xfrm rot="14352768">
            <a:off x="10166922" y="839584"/>
            <a:ext cx="757111" cy="721058"/>
          </a:xfrm>
          <a:prstGeom prst="pentagon">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Pentagon 9" descr="Decorative Pentagon">
            <a:extLst>
              <a:ext uri="{FF2B5EF4-FFF2-40B4-BE49-F238E27FC236}">
                <a16:creationId xmlns:a16="http://schemas.microsoft.com/office/drawing/2014/main" id="{9B25C1BD-0E4D-4C06-9457-D52D1FC5A67F}"/>
              </a:ext>
            </a:extLst>
          </p:cNvPr>
          <p:cNvSpPr/>
          <p:nvPr userDrawn="1"/>
        </p:nvSpPr>
        <p:spPr>
          <a:xfrm rot="6795563">
            <a:off x="10691432" y="717562"/>
            <a:ext cx="406272" cy="386926"/>
          </a:xfrm>
          <a:prstGeom prst="pentagon">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Pentagon 10" descr="Decorative Pentagon">
            <a:extLst>
              <a:ext uri="{FF2B5EF4-FFF2-40B4-BE49-F238E27FC236}">
                <a16:creationId xmlns:a16="http://schemas.microsoft.com/office/drawing/2014/main" id="{9404625F-67F0-48C0-AB4A-0D13E571D24B}"/>
              </a:ext>
            </a:extLst>
          </p:cNvPr>
          <p:cNvSpPr/>
          <p:nvPr userDrawn="1"/>
        </p:nvSpPr>
        <p:spPr>
          <a:xfrm rot="6795563">
            <a:off x="11499862" y="319403"/>
            <a:ext cx="139300" cy="132667"/>
          </a:xfrm>
          <a:prstGeom prst="pentagon">
            <a:avLst/>
          </a:prstGeom>
          <a:solidFill>
            <a:srgbClr val="9F759B">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Footer Placeholder 4">
            <a:extLst>
              <a:ext uri="{FF2B5EF4-FFF2-40B4-BE49-F238E27FC236}">
                <a16:creationId xmlns:a16="http://schemas.microsoft.com/office/drawing/2014/main" id="{F380D91F-8335-4C39-A703-5F4EE36875C8}"/>
              </a:ext>
            </a:extLst>
          </p:cNvPr>
          <p:cNvSpPr>
            <a:spLocks noGrp="1"/>
          </p:cNvSpPr>
          <p:nvPr>
            <p:ph type="ftr" sz="quarter" idx="10"/>
          </p:nvPr>
        </p:nvSpPr>
        <p:spPr/>
        <p:txBody>
          <a:bodyPr/>
          <a:lstStyle>
            <a:lvl1pPr>
              <a:defRPr>
                <a:solidFill>
                  <a:schemeClr val="tx1">
                    <a:lumMod val="75000"/>
                    <a:lumOff val="25000"/>
                  </a:schemeClr>
                </a:solidFill>
              </a:defRPr>
            </a:lvl1pPr>
          </a:lstStyle>
          <a:p>
            <a:endParaRPr lang="en-US" noProof="0" dirty="0"/>
          </a:p>
        </p:txBody>
      </p:sp>
      <p:sp>
        <p:nvSpPr>
          <p:cNvPr id="6" name="Slide Number Placeholder 5">
            <a:extLst>
              <a:ext uri="{FF2B5EF4-FFF2-40B4-BE49-F238E27FC236}">
                <a16:creationId xmlns:a16="http://schemas.microsoft.com/office/drawing/2014/main" id="{ADB88685-006A-43C3-A850-F409CF02FC40}"/>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2" name="Title 1">
            <a:extLst>
              <a:ext uri="{FF2B5EF4-FFF2-40B4-BE49-F238E27FC236}">
                <a16:creationId xmlns:a16="http://schemas.microsoft.com/office/drawing/2014/main" id="{49FACD5E-7735-4201-A673-C1293B32C718}"/>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12554978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7" name="Pentagon 6" descr="Decorative Pentagon">
            <a:extLst>
              <a:ext uri="{FF2B5EF4-FFF2-40B4-BE49-F238E27FC236}">
                <a16:creationId xmlns:a16="http://schemas.microsoft.com/office/drawing/2014/main" id="{9C883D39-C546-456C-929E-786641BD7381}"/>
              </a:ext>
            </a:extLst>
          </p:cNvPr>
          <p:cNvSpPr/>
          <p:nvPr userDrawn="1"/>
        </p:nvSpPr>
        <p:spPr>
          <a:xfrm rot="20343812">
            <a:off x="4203000" y="4958316"/>
            <a:ext cx="1756955" cy="1673292"/>
          </a:xfrm>
          <a:prstGeom prst="pentagon">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Pentagon 7" descr="Decorative Pentagon">
            <a:extLst>
              <a:ext uri="{FF2B5EF4-FFF2-40B4-BE49-F238E27FC236}">
                <a16:creationId xmlns:a16="http://schemas.microsoft.com/office/drawing/2014/main" id="{BEA967A8-A437-4F5D-B257-FD192612A24C}"/>
              </a:ext>
            </a:extLst>
          </p:cNvPr>
          <p:cNvSpPr/>
          <p:nvPr userDrawn="1"/>
        </p:nvSpPr>
        <p:spPr>
          <a:xfrm rot="9580640">
            <a:off x="5319672" y="4767992"/>
            <a:ext cx="1189880" cy="1133219"/>
          </a:xfrm>
          <a:prstGeom prst="pentagon">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Pentagon 8" descr="Decorative Pentagon">
            <a:extLst>
              <a:ext uri="{FF2B5EF4-FFF2-40B4-BE49-F238E27FC236}">
                <a16:creationId xmlns:a16="http://schemas.microsoft.com/office/drawing/2014/main" id="{342ADD6F-D7B3-466A-BC8C-AA5089DC8B49}"/>
              </a:ext>
            </a:extLst>
          </p:cNvPr>
          <p:cNvSpPr/>
          <p:nvPr userDrawn="1"/>
        </p:nvSpPr>
        <p:spPr>
          <a:xfrm rot="14352768">
            <a:off x="10166922" y="839584"/>
            <a:ext cx="757111" cy="721058"/>
          </a:xfrm>
          <a:prstGeom prst="pentagon">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Pentagon 9" descr="Decorative Pentagon">
            <a:extLst>
              <a:ext uri="{FF2B5EF4-FFF2-40B4-BE49-F238E27FC236}">
                <a16:creationId xmlns:a16="http://schemas.microsoft.com/office/drawing/2014/main" id="{9B25C1BD-0E4D-4C06-9457-D52D1FC5A67F}"/>
              </a:ext>
            </a:extLst>
          </p:cNvPr>
          <p:cNvSpPr/>
          <p:nvPr userDrawn="1"/>
        </p:nvSpPr>
        <p:spPr>
          <a:xfrm rot="6795563">
            <a:off x="10691432" y="717562"/>
            <a:ext cx="406272" cy="386926"/>
          </a:xfrm>
          <a:prstGeom prst="pentagon">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Pentagon 10" descr="Decorative Pentagon">
            <a:extLst>
              <a:ext uri="{FF2B5EF4-FFF2-40B4-BE49-F238E27FC236}">
                <a16:creationId xmlns:a16="http://schemas.microsoft.com/office/drawing/2014/main" id="{9404625F-67F0-48C0-AB4A-0D13E571D24B}"/>
              </a:ext>
            </a:extLst>
          </p:cNvPr>
          <p:cNvSpPr/>
          <p:nvPr userDrawn="1"/>
        </p:nvSpPr>
        <p:spPr>
          <a:xfrm rot="6795563">
            <a:off x="11499862" y="319403"/>
            <a:ext cx="139300" cy="132667"/>
          </a:xfrm>
          <a:prstGeom prst="pentagon">
            <a:avLst/>
          </a:prstGeom>
          <a:solidFill>
            <a:srgbClr val="9F759B">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Footer Placeholder 4">
            <a:extLst>
              <a:ext uri="{FF2B5EF4-FFF2-40B4-BE49-F238E27FC236}">
                <a16:creationId xmlns:a16="http://schemas.microsoft.com/office/drawing/2014/main" id="{F380D91F-8335-4C39-A703-5F4EE36875C8}"/>
              </a:ext>
            </a:extLst>
          </p:cNvPr>
          <p:cNvSpPr>
            <a:spLocks noGrp="1"/>
          </p:cNvSpPr>
          <p:nvPr>
            <p:ph type="ftr" sz="quarter" idx="10"/>
          </p:nvPr>
        </p:nvSpPr>
        <p:spPr/>
        <p:txBody>
          <a:bodyPr/>
          <a:lstStyle>
            <a:lvl1pPr>
              <a:defRPr>
                <a:solidFill>
                  <a:schemeClr val="tx1">
                    <a:lumMod val="75000"/>
                    <a:lumOff val="25000"/>
                  </a:schemeClr>
                </a:solidFill>
              </a:defRPr>
            </a:lvl1pPr>
          </a:lstStyle>
          <a:p>
            <a:endParaRPr lang="en-US" noProof="0" dirty="0"/>
          </a:p>
        </p:txBody>
      </p:sp>
      <p:sp>
        <p:nvSpPr>
          <p:cNvPr id="6" name="Slide Number Placeholder 5">
            <a:extLst>
              <a:ext uri="{FF2B5EF4-FFF2-40B4-BE49-F238E27FC236}">
                <a16:creationId xmlns:a16="http://schemas.microsoft.com/office/drawing/2014/main" id="{ADB88685-006A-43C3-A850-F409CF02FC40}"/>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12" name="Title 1">
            <a:extLst>
              <a:ext uri="{FF2B5EF4-FFF2-40B4-BE49-F238E27FC236}">
                <a16:creationId xmlns:a16="http://schemas.microsoft.com/office/drawing/2014/main" id="{0656A78A-2095-49B7-B41C-CAEE526DC1F4}"/>
              </a:ext>
            </a:extLst>
          </p:cNvPr>
          <p:cNvSpPr>
            <a:spLocks noGrp="1"/>
          </p:cNvSpPr>
          <p:nvPr>
            <p:ph type="title"/>
          </p:nvPr>
        </p:nvSpPr>
        <p:spPr>
          <a:xfrm>
            <a:off x="839788" y="457200"/>
            <a:ext cx="3932237" cy="1600200"/>
          </a:xfrm>
        </p:spPr>
        <p:txBody>
          <a:bodyPr anchor="b"/>
          <a:lstStyle>
            <a:lvl1pPr>
              <a:defRPr sz="3200"/>
            </a:lvl1pPr>
          </a:lstStyle>
          <a:p>
            <a:r>
              <a:rPr lang="en-US" noProof="0"/>
              <a:t>Click to edit Master title style</a:t>
            </a:r>
          </a:p>
        </p:txBody>
      </p:sp>
      <p:sp>
        <p:nvSpPr>
          <p:cNvPr id="13" name="Text Placeholder 3">
            <a:extLst>
              <a:ext uri="{FF2B5EF4-FFF2-40B4-BE49-F238E27FC236}">
                <a16:creationId xmlns:a16="http://schemas.microsoft.com/office/drawing/2014/main" id="{B4F63BC6-4C4E-4F33-A438-5D4DAF8FF81A}"/>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4" name="Content Placeholder 2">
            <a:extLst>
              <a:ext uri="{FF2B5EF4-FFF2-40B4-BE49-F238E27FC236}">
                <a16:creationId xmlns:a16="http://schemas.microsoft.com/office/drawing/2014/main" id="{F721BB8D-FE11-4B7F-A4C5-0C45B602940D}"/>
              </a:ext>
            </a:extLst>
          </p:cNvPr>
          <p:cNvSpPr>
            <a:spLocks noGrp="1"/>
          </p:cNvSpPr>
          <p:nvPr>
            <p:ph idx="1" hasCustomPrompt="1"/>
          </p:nvPr>
        </p:nvSpPr>
        <p:spPr>
          <a:xfrm>
            <a:off x="5183188" y="457201"/>
            <a:ext cx="6172200" cy="5403850"/>
          </a:xfrm>
        </p:spPr>
        <p:txBody>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41516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Divider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8" name="Freeform: Shape 67">
            <a:extLst>
              <a:ext uri="{FF2B5EF4-FFF2-40B4-BE49-F238E27FC236}">
                <a16:creationId xmlns:a16="http://schemas.microsoft.com/office/drawing/2014/main" id="{2836D779-B379-4EF2-899C-33A74B679EEF}"/>
              </a:ext>
            </a:extLst>
          </p:cNvPr>
          <p:cNvSpPr/>
          <p:nvPr userDrawn="1"/>
        </p:nvSpPr>
        <p:spPr>
          <a:xfrm>
            <a:off x="0" y="1"/>
            <a:ext cx="12192000" cy="6857999"/>
          </a:xfrm>
          <a:custGeom>
            <a:avLst/>
            <a:gdLst>
              <a:gd name="connsiteX0" fmla="*/ 108001 w 12192000"/>
              <a:gd name="connsiteY0" fmla="*/ 108000 h 6857999"/>
              <a:gd name="connsiteX1" fmla="*/ 108001 w 12192000"/>
              <a:gd name="connsiteY1" fmla="*/ 6749999 h 6857999"/>
              <a:gd name="connsiteX2" fmla="*/ 12084000 w 12192000"/>
              <a:gd name="connsiteY2" fmla="*/ 6749999 h 6857999"/>
              <a:gd name="connsiteX3" fmla="*/ 12084000 w 12192000"/>
              <a:gd name="connsiteY3" fmla="*/ 108000 h 6857999"/>
              <a:gd name="connsiteX4" fmla="*/ 0 w 12192000"/>
              <a:gd name="connsiteY4" fmla="*/ 0 h 6857999"/>
              <a:gd name="connsiteX5" fmla="*/ 1 w 12192000"/>
              <a:gd name="connsiteY5" fmla="*/ 0 h 6857999"/>
              <a:gd name="connsiteX6" fmla="*/ 12192000 w 12192000"/>
              <a:gd name="connsiteY6" fmla="*/ 0 h 6857999"/>
              <a:gd name="connsiteX7" fmla="*/ 12192000 w 12192000"/>
              <a:gd name="connsiteY7" fmla="*/ 6857999 h 6857999"/>
              <a:gd name="connsiteX8" fmla="*/ 1 w 12192000"/>
              <a:gd name="connsiteY8" fmla="*/ 6857999 h 6857999"/>
              <a:gd name="connsiteX9" fmla="*/ 0 w 12192000"/>
              <a:gd name="connsiteY9"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7999">
                <a:moveTo>
                  <a:pt x="108001" y="108000"/>
                </a:moveTo>
                <a:lnTo>
                  <a:pt x="108001" y="6749999"/>
                </a:lnTo>
                <a:lnTo>
                  <a:pt x="12084000" y="6749999"/>
                </a:lnTo>
                <a:lnTo>
                  <a:pt x="12084000" y="108000"/>
                </a:lnTo>
                <a:close/>
                <a:moveTo>
                  <a:pt x="0" y="0"/>
                </a:moveTo>
                <a:lnTo>
                  <a:pt x="1" y="0"/>
                </a:lnTo>
                <a:lnTo>
                  <a:pt x="12192000" y="0"/>
                </a:lnTo>
                <a:lnTo>
                  <a:pt x="12192000" y="6857999"/>
                </a:lnTo>
                <a:lnTo>
                  <a:pt x="1" y="6857999"/>
                </a:lnTo>
                <a:lnTo>
                  <a:pt x="0" y="685799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10" name="Picture 9" descr="A star in the background&#10;&#10;Description generated with high confidence">
            <a:extLst>
              <a:ext uri="{FF2B5EF4-FFF2-40B4-BE49-F238E27FC236}">
                <a16:creationId xmlns:a16="http://schemas.microsoft.com/office/drawing/2014/main" id="{1EB78F37-ED4C-4686-AFCC-BF511BA5275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675439" y="108745"/>
            <a:ext cx="5417792" cy="6635005"/>
          </a:xfrm>
          <a:prstGeom prst="rect">
            <a:avLst/>
          </a:prstGeom>
        </p:spPr>
      </p:pic>
      <p:grpSp>
        <p:nvGrpSpPr>
          <p:cNvPr id="45" name="Group 44">
            <a:extLst>
              <a:ext uri="{FF2B5EF4-FFF2-40B4-BE49-F238E27FC236}">
                <a16:creationId xmlns:a16="http://schemas.microsoft.com/office/drawing/2014/main" id="{00D551C8-4BF9-413C-A7A0-7C874EA0C1EB}"/>
              </a:ext>
            </a:extLst>
          </p:cNvPr>
          <p:cNvGrpSpPr/>
          <p:nvPr userDrawn="1"/>
        </p:nvGrpSpPr>
        <p:grpSpPr>
          <a:xfrm>
            <a:off x="7682767" y="1707806"/>
            <a:ext cx="3442387" cy="3442387"/>
            <a:chOff x="2514599" y="1566862"/>
            <a:chExt cx="3810001" cy="3810001"/>
          </a:xfrm>
          <a:effectLst>
            <a:glow rad="101600">
              <a:schemeClr val="accent2">
                <a:satMod val="175000"/>
                <a:alpha val="18000"/>
              </a:schemeClr>
            </a:glow>
          </a:effectLst>
        </p:grpSpPr>
        <p:cxnSp>
          <p:nvCxnSpPr>
            <p:cNvPr id="46" name="Straight Connector 45">
              <a:extLst>
                <a:ext uri="{FF2B5EF4-FFF2-40B4-BE49-F238E27FC236}">
                  <a16:creationId xmlns:a16="http://schemas.microsoft.com/office/drawing/2014/main" id="{9B40F6CC-7795-4615-90F1-11497899DD3A}"/>
                </a:ext>
              </a:extLst>
            </p:cNvPr>
            <p:cNvCxnSpPr/>
            <p:nvPr/>
          </p:nvCxnSpPr>
          <p:spPr>
            <a:xfrm>
              <a:off x="2514600" y="1566862"/>
              <a:ext cx="0" cy="3809998"/>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89DD442-0FCD-4DA1-84E0-2E386C66959A}"/>
                </a:ext>
              </a:extLst>
            </p:cNvPr>
            <p:cNvCxnSpPr/>
            <p:nvPr/>
          </p:nvCxnSpPr>
          <p:spPr>
            <a:xfrm>
              <a:off x="2895600" y="1566862"/>
              <a:ext cx="0" cy="3809998"/>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6794EC30-C68F-4F8F-A11C-8A12D4C44359}"/>
                </a:ext>
              </a:extLst>
            </p:cNvPr>
            <p:cNvCxnSpPr/>
            <p:nvPr/>
          </p:nvCxnSpPr>
          <p:spPr>
            <a:xfrm>
              <a:off x="3276600" y="1566862"/>
              <a:ext cx="0" cy="3809998"/>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99D75E9-9ABA-49DA-8C08-01690B2048D6}"/>
                </a:ext>
              </a:extLst>
            </p:cNvPr>
            <p:cNvCxnSpPr/>
            <p:nvPr/>
          </p:nvCxnSpPr>
          <p:spPr>
            <a:xfrm>
              <a:off x="3657600" y="1566862"/>
              <a:ext cx="0" cy="3809998"/>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DEF629BA-5818-4F68-84E0-9709E53CCE12}"/>
                </a:ext>
              </a:extLst>
            </p:cNvPr>
            <p:cNvCxnSpPr/>
            <p:nvPr/>
          </p:nvCxnSpPr>
          <p:spPr>
            <a:xfrm>
              <a:off x="4038600" y="1566862"/>
              <a:ext cx="0" cy="3809998"/>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BE66E45C-2D7B-4E77-AB2D-087DD07929C9}"/>
                </a:ext>
              </a:extLst>
            </p:cNvPr>
            <p:cNvCxnSpPr/>
            <p:nvPr/>
          </p:nvCxnSpPr>
          <p:spPr>
            <a:xfrm>
              <a:off x="4419600" y="1566862"/>
              <a:ext cx="0" cy="3809998"/>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AC559F57-DF51-477A-9664-F0A6E4593345}"/>
                </a:ext>
              </a:extLst>
            </p:cNvPr>
            <p:cNvCxnSpPr/>
            <p:nvPr/>
          </p:nvCxnSpPr>
          <p:spPr>
            <a:xfrm>
              <a:off x="4800600" y="1566862"/>
              <a:ext cx="0" cy="3809998"/>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D81DE1A2-6CF2-4830-836F-E2B649B096AF}"/>
                </a:ext>
              </a:extLst>
            </p:cNvPr>
            <p:cNvCxnSpPr/>
            <p:nvPr/>
          </p:nvCxnSpPr>
          <p:spPr>
            <a:xfrm>
              <a:off x="5181600" y="1566862"/>
              <a:ext cx="0" cy="3809998"/>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022986E8-9A85-40DF-88CF-4589415D686E}"/>
                </a:ext>
              </a:extLst>
            </p:cNvPr>
            <p:cNvCxnSpPr/>
            <p:nvPr/>
          </p:nvCxnSpPr>
          <p:spPr>
            <a:xfrm>
              <a:off x="5562600" y="1566862"/>
              <a:ext cx="0" cy="3809998"/>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6A6F3BC4-5CDA-4ADE-8C98-B45EEEA9E822}"/>
                </a:ext>
              </a:extLst>
            </p:cNvPr>
            <p:cNvCxnSpPr/>
            <p:nvPr/>
          </p:nvCxnSpPr>
          <p:spPr>
            <a:xfrm>
              <a:off x="5943600" y="1566862"/>
              <a:ext cx="0" cy="3809998"/>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ABB92487-E701-4906-B242-5E896B1FC968}"/>
                </a:ext>
              </a:extLst>
            </p:cNvPr>
            <p:cNvCxnSpPr/>
            <p:nvPr/>
          </p:nvCxnSpPr>
          <p:spPr>
            <a:xfrm>
              <a:off x="6324600" y="1566862"/>
              <a:ext cx="0" cy="3809998"/>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8FFED390-C005-488A-801D-51F5E5D5E636}"/>
                </a:ext>
              </a:extLst>
            </p:cNvPr>
            <p:cNvCxnSpPr/>
            <p:nvPr/>
          </p:nvCxnSpPr>
          <p:spPr>
            <a:xfrm rot="5400000">
              <a:off x="4419598" y="-338136"/>
              <a:ext cx="0" cy="3809997"/>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C0ECF5DE-7D63-4E09-A990-9EFE8F3E2444}"/>
                </a:ext>
              </a:extLst>
            </p:cNvPr>
            <p:cNvCxnSpPr/>
            <p:nvPr/>
          </p:nvCxnSpPr>
          <p:spPr>
            <a:xfrm rot="5400000">
              <a:off x="4419598" y="42864"/>
              <a:ext cx="0" cy="3809997"/>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66F82FBE-68FB-4DEB-8029-66924BDA4D1E}"/>
                </a:ext>
              </a:extLst>
            </p:cNvPr>
            <p:cNvCxnSpPr/>
            <p:nvPr/>
          </p:nvCxnSpPr>
          <p:spPr>
            <a:xfrm rot="5400000">
              <a:off x="4419598" y="423864"/>
              <a:ext cx="0" cy="3809997"/>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D9E1BB4E-09B6-4106-BDE3-A38644EF47E1}"/>
                </a:ext>
              </a:extLst>
            </p:cNvPr>
            <p:cNvCxnSpPr/>
            <p:nvPr/>
          </p:nvCxnSpPr>
          <p:spPr>
            <a:xfrm rot="5400000">
              <a:off x="4419598" y="804864"/>
              <a:ext cx="0" cy="3809997"/>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48FE8515-C6DF-47C8-B17B-D1488CFB34EB}"/>
                </a:ext>
              </a:extLst>
            </p:cNvPr>
            <p:cNvCxnSpPr/>
            <p:nvPr/>
          </p:nvCxnSpPr>
          <p:spPr>
            <a:xfrm rot="5400000">
              <a:off x="4419598" y="1185864"/>
              <a:ext cx="0" cy="3809997"/>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7D81FB4-C78B-4F71-83FF-F3BA73E121ED}"/>
                </a:ext>
              </a:extLst>
            </p:cNvPr>
            <p:cNvCxnSpPr/>
            <p:nvPr/>
          </p:nvCxnSpPr>
          <p:spPr>
            <a:xfrm rot="5400000">
              <a:off x="4419598" y="1566864"/>
              <a:ext cx="0" cy="3809997"/>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FC6C6E5D-0A27-4FFE-8A9F-0B4550BE631B}"/>
                </a:ext>
              </a:extLst>
            </p:cNvPr>
            <p:cNvCxnSpPr/>
            <p:nvPr/>
          </p:nvCxnSpPr>
          <p:spPr>
            <a:xfrm rot="5400000">
              <a:off x="4419598" y="1947864"/>
              <a:ext cx="0" cy="3809997"/>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9C5B91D-89A8-4C76-B499-BEA540B1F253}"/>
                </a:ext>
              </a:extLst>
            </p:cNvPr>
            <p:cNvCxnSpPr/>
            <p:nvPr/>
          </p:nvCxnSpPr>
          <p:spPr>
            <a:xfrm rot="5400000">
              <a:off x="4419598" y="2328864"/>
              <a:ext cx="0" cy="3809997"/>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A66B5249-941F-4ED5-8297-FB24511B0114}"/>
                </a:ext>
              </a:extLst>
            </p:cNvPr>
            <p:cNvCxnSpPr/>
            <p:nvPr/>
          </p:nvCxnSpPr>
          <p:spPr>
            <a:xfrm rot="5400000">
              <a:off x="4419598" y="2709864"/>
              <a:ext cx="0" cy="3809997"/>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4B647CA6-2EEA-4936-AC3F-369D8F873A1D}"/>
                </a:ext>
              </a:extLst>
            </p:cNvPr>
            <p:cNvCxnSpPr/>
            <p:nvPr/>
          </p:nvCxnSpPr>
          <p:spPr>
            <a:xfrm rot="5400000">
              <a:off x="4419598" y="3090864"/>
              <a:ext cx="0" cy="3809997"/>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8CDA9DB4-338F-40E7-96CE-4D323CD63D2D}"/>
                </a:ext>
              </a:extLst>
            </p:cNvPr>
            <p:cNvCxnSpPr/>
            <p:nvPr/>
          </p:nvCxnSpPr>
          <p:spPr>
            <a:xfrm rot="5400000">
              <a:off x="4419598" y="3471864"/>
              <a:ext cx="0" cy="3809997"/>
            </a:xfrm>
            <a:prstGeom prst="line">
              <a:avLst/>
            </a:prstGeom>
            <a:ln w="12700">
              <a:gradFill>
                <a:gsLst>
                  <a:gs pos="0">
                    <a:schemeClr val="accent2">
                      <a:lumMod val="75000"/>
                    </a:schemeClr>
                  </a:gs>
                  <a:gs pos="100000">
                    <a:schemeClr val="accent1">
                      <a:lumMod val="25000"/>
                    </a:schemeClr>
                  </a:gs>
                </a:gsLst>
                <a:lin ang="5400000" scaled="1"/>
              </a:gra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7037617" y="2321292"/>
            <a:ext cx="4680000" cy="2215415"/>
          </a:xfrm>
          <a:noFill/>
        </p:spPr>
        <p:txBody>
          <a:bodyPr wrap="square" rtlCol="0">
            <a:spAutoFit/>
            <a:scene3d>
              <a:camera prst="perspectiveContrastingLeftFacing" fov="6300000">
                <a:rot lat="20400000" lon="1200000" rev="0"/>
              </a:camera>
              <a:lightRig rig="freezing" dir="t">
                <a:rot lat="0" lon="0" rev="600000"/>
              </a:lightRig>
            </a:scene3d>
            <a:sp3d extrusionH="196850" contourW="25400" prstMaterial="clear">
              <a:bevelT w="44450" h="38100" prst="relaxedInset"/>
              <a:bevelB w="82550" h="38100" prst="coolSlant"/>
              <a:contourClr>
                <a:schemeClr val="accent1">
                  <a:lumMod val="20000"/>
                  <a:lumOff val="80000"/>
                </a:schemeClr>
              </a:contourClr>
            </a:sp3d>
          </a:bodyPr>
          <a:lstStyle>
            <a:lvl1pPr>
              <a:defRPr lang="en-ZA" sz="7000" b="1" spc="-600" dirty="0">
                <a:gradFill>
                  <a:gsLst>
                    <a:gs pos="0">
                      <a:srgbClr val="C5ECF1"/>
                    </a:gs>
                    <a:gs pos="48000">
                      <a:srgbClr val="6FC0EF"/>
                    </a:gs>
                    <a:gs pos="48000">
                      <a:srgbClr val="235FA8"/>
                    </a:gs>
                    <a:gs pos="98230">
                      <a:schemeClr val="bg1"/>
                    </a:gs>
                    <a:gs pos="79000">
                      <a:srgbClr val="FDFCFC"/>
                    </a:gs>
                  </a:gsLst>
                  <a:lin ang="5400000" scaled="1"/>
                </a:gradFill>
                <a:effectLst>
                  <a:glow rad="152400">
                    <a:srgbClr val="7030A0">
                      <a:alpha val="40000"/>
                    </a:srgbClr>
                  </a:glow>
                  <a:outerShdw blurRad="25400" dist="25400" dir="2400000" algn="tl" rotWithShape="0">
                    <a:srgbClr val="FF0066"/>
                  </a:outerShdw>
                </a:effectLst>
                <a:latin typeface="Century Gothic" panose="020B0502020202020204" pitchFamily="34" charset="0"/>
                <a:ea typeface="Tahoma" panose="020B0604030504040204" pitchFamily="34" charset="0"/>
                <a:cs typeface="Arial" panose="020B0604020202020204" pitchFamily="34" charset="0"/>
              </a:defRPr>
            </a:lvl1pPr>
          </a:lstStyle>
          <a:p>
            <a:pPr marL="0" lvl="0">
              <a:lnSpc>
                <a:spcPts val="9000"/>
              </a:lnSpc>
            </a:pPr>
            <a:r>
              <a:rPr lang="en-US" noProof="0"/>
              <a:t>EDIT  YOUR RETRO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7035922" y="5154839"/>
            <a:ext cx="4736077" cy="787411"/>
          </a:xfrm>
          <a:solidFill>
            <a:schemeClr val="tx1"/>
          </a:solidFill>
        </p:spPr>
        <p:txBody>
          <a:bodyPr vert="horz" lIns="180000" tIns="72000" rIns="180000" bIns="72000" rtlCol="0" anchor="ctr">
            <a:noAutofit/>
          </a:bodyPr>
          <a:lstStyle>
            <a:lvl1pPr marL="0" indent="0" algn="ctr">
              <a:buNone/>
              <a:defRPr lang="en-ZA" sz="1600" dirty="0">
                <a:solidFill>
                  <a:schemeClr val="bg1"/>
                </a:solidFill>
                <a:latin typeface="Courier New" panose="02070309020205020404" pitchFamily="49" charset="0"/>
                <a:cs typeface="Courier New" panose="02070309020205020404" pitchFamily="49" charset="0"/>
              </a:defRPr>
            </a:lvl1pPr>
          </a:lstStyle>
          <a:p>
            <a:pPr marL="266700" lvl="0" indent="-266700" algn="ctr"/>
            <a:r>
              <a:rPr lang="en-US" noProof="0"/>
              <a:t>Click to edit Master subtitle style</a:t>
            </a:r>
          </a:p>
        </p:txBody>
      </p:sp>
      <p:sp>
        <p:nvSpPr>
          <p:cNvPr id="42" name="Isosceles Triangle 41">
            <a:extLst>
              <a:ext uri="{FF2B5EF4-FFF2-40B4-BE49-F238E27FC236}">
                <a16:creationId xmlns:a16="http://schemas.microsoft.com/office/drawing/2014/main" id="{F4E64290-5ADA-4894-8496-DE46331C2910}"/>
              </a:ext>
            </a:extLst>
          </p:cNvPr>
          <p:cNvSpPr/>
          <p:nvPr userDrawn="1"/>
        </p:nvSpPr>
        <p:spPr>
          <a:xfrm rot="10800000">
            <a:off x="9033704" y="321681"/>
            <a:ext cx="740512" cy="503107"/>
          </a:xfrm>
          <a:prstGeom prst="triangle">
            <a:avLst/>
          </a:prstGeom>
          <a:gradFill>
            <a:gsLst>
              <a:gs pos="0">
                <a:schemeClr val="accent2"/>
              </a:gs>
              <a:gs pos="100000">
                <a:schemeClr val="accent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3" name="Isosceles Triangle 42">
            <a:extLst>
              <a:ext uri="{FF2B5EF4-FFF2-40B4-BE49-F238E27FC236}">
                <a16:creationId xmlns:a16="http://schemas.microsoft.com/office/drawing/2014/main" id="{A3FE7ACA-32BB-4E3D-B271-8F185C3CD0EE}"/>
              </a:ext>
            </a:extLst>
          </p:cNvPr>
          <p:cNvSpPr/>
          <p:nvPr userDrawn="1"/>
        </p:nvSpPr>
        <p:spPr>
          <a:xfrm rot="10800000">
            <a:off x="8559341" y="1181736"/>
            <a:ext cx="1689239" cy="1147676"/>
          </a:xfrm>
          <a:prstGeom prst="triangle">
            <a:avLst/>
          </a:prstGeom>
          <a:gradFill>
            <a:gsLst>
              <a:gs pos="0">
                <a:schemeClr val="accent2"/>
              </a:gs>
              <a:gs pos="100000">
                <a:schemeClr val="accent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4" name="Isosceles Triangle 43">
            <a:extLst>
              <a:ext uri="{FF2B5EF4-FFF2-40B4-BE49-F238E27FC236}">
                <a16:creationId xmlns:a16="http://schemas.microsoft.com/office/drawing/2014/main" id="{22823DFC-317B-4932-ABC6-21D5B262D756}"/>
              </a:ext>
            </a:extLst>
          </p:cNvPr>
          <p:cNvSpPr/>
          <p:nvPr userDrawn="1"/>
        </p:nvSpPr>
        <p:spPr>
          <a:xfrm>
            <a:off x="9131089" y="6105745"/>
            <a:ext cx="545742" cy="370779"/>
          </a:xfrm>
          <a:prstGeom prst="triangle">
            <a:avLst/>
          </a:prstGeom>
          <a:gradFill>
            <a:gsLst>
              <a:gs pos="0">
                <a:schemeClr val="accent2"/>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0" name="Picture Placeholder 4">
            <a:extLst>
              <a:ext uri="{FF2B5EF4-FFF2-40B4-BE49-F238E27FC236}">
                <a16:creationId xmlns:a16="http://schemas.microsoft.com/office/drawing/2014/main" id="{96748E81-F9A7-41A7-A0B7-4E33596E423F}"/>
              </a:ext>
            </a:extLst>
          </p:cNvPr>
          <p:cNvSpPr>
            <a:spLocks noGrp="1"/>
          </p:cNvSpPr>
          <p:nvPr>
            <p:ph type="pic" sz="quarter" idx="10" hasCustomPrompt="1"/>
          </p:nvPr>
        </p:nvSpPr>
        <p:spPr>
          <a:xfrm>
            <a:off x="108000" y="107998"/>
            <a:ext cx="6573838" cy="6642000"/>
          </a:xfrm>
          <a:solidFill>
            <a:schemeClr val="tx1"/>
          </a:solidFill>
        </p:spPr>
        <p:txBody>
          <a:bodyPr anchor="ctr"/>
          <a:lstStyle>
            <a:lvl1pPr marL="0" indent="0" algn="ctr">
              <a:buNone/>
              <a:defRPr sz="1400" i="1">
                <a:latin typeface="Times New Roman" panose="02020603050405020304" pitchFamily="18" charset="0"/>
                <a:cs typeface="Times New Roman" panose="02020603050405020304" pitchFamily="18" charset="0"/>
              </a:defRPr>
            </a:lvl1pPr>
          </a:lstStyle>
          <a:p>
            <a:r>
              <a:rPr lang="en-US" noProof="0" dirty="0"/>
              <a:t>Insert or Drag and Drop Your Photo Here</a:t>
            </a:r>
          </a:p>
        </p:txBody>
      </p:sp>
    </p:spTree>
    <p:extLst>
      <p:ext uri="{BB962C8B-B14F-4D97-AF65-F5344CB8AC3E}">
        <p14:creationId xmlns:p14="http://schemas.microsoft.com/office/powerpoint/2010/main" val="13132215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7" name="Pentagon 6" descr="Decorative Pentagon">
            <a:extLst>
              <a:ext uri="{FF2B5EF4-FFF2-40B4-BE49-F238E27FC236}">
                <a16:creationId xmlns:a16="http://schemas.microsoft.com/office/drawing/2014/main" id="{9C883D39-C546-456C-929E-786641BD7381}"/>
              </a:ext>
            </a:extLst>
          </p:cNvPr>
          <p:cNvSpPr/>
          <p:nvPr userDrawn="1"/>
        </p:nvSpPr>
        <p:spPr>
          <a:xfrm rot="20343812">
            <a:off x="4203000" y="4958316"/>
            <a:ext cx="1756955" cy="1673292"/>
          </a:xfrm>
          <a:prstGeom prst="pentagon">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Pentagon 7" descr="Decorative Pentagon">
            <a:extLst>
              <a:ext uri="{FF2B5EF4-FFF2-40B4-BE49-F238E27FC236}">
                <a16:creationId xmlns:a16="http://schemas.microsoft.com/office/drawing/2014/main" id="{BEA967A8-A437-4F5D-B257-FD192612A24C}"/>
              </a:ext>
            </a:extLst>
          </p:cNvPr>
          <p:cNvSpPr/>
          <p:nvPr userDrawn="1"/>
        </p:nvSpPr>
        <p:spPr>
          <a:xfrm rot="9580640">
            <a:off x="5319672" y="4767992"/>
            <a:ext cx="1189880" cy="1133219"/>
          </a:xfrm>
          <a:prstGeom prst="pentagon">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Pentagon 8" descr="Decorative Pentagon">
            <a:extLst>
              <a:ext uri="{FF2B5EF4-FFF2-40B4-BE49-F238E27FC236}">
                <a16:creationId xmlns:a16="http://schemas.microsoft.com/office/drawing/2014/main" id="{342ADD6F-D7B3-466A-BC8C-AA5089DC8B49}"/>
              </a:ext>
            </a:extLst>
          </p:cNvPr>
          <p:cNvSpPr/>
          <p:nvPr userDrawn="1"/>
        </p:nvSpPr>
        <p:spPr>
          <a:xfrm rot="14352768">
            <a:off x="10166922" y="839584"/>
            <a:ext cx="757111" cy="721058"/>
          </a:xfrm>
          <a:prstGeom prst="pentagon">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Pentagon 9" descr="Decorative Pentagon">
            <a:extLst>
              <a:ext uri="{FF2B5EF4-FFF2-40B4-BE49-F238E27FC236}">
                <a16:creationId xmlns:a16="http://schemas.microsoft.com/office/drawing/2014/main" id="{9B25C1BD-0E4D-4C06-9457-D52D1FC5A67F}"/>
              </a:ext>
            </a:extLst>
          </p:cNvPr>
          <p:cNvSpPr/>
          <p:nvPr userDrawn="1"/>
        </p:nvSpPr>
        <p:spPr>
          <a:xfrm rot="6795563">
            <a:off x="10691432" y="717562"/>
            <a:ext cx="406272" cy="386926"/>
          </a:xfrm>
          <a:prstGeom prst="pentagon">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Pentagon 10" descr="Decorative Pentagon">
            <a:extLst>
              <a:ext uri="{FF2B5EF4-FFF2-40B4-BE49-F238E27FC236}">
                <a16:creationId xmlns:a16="http://schemas.microsoft.com/office/drawing/2014/main" id="{9404625F-67F0-48C0-AB4A-0D13E571D24B}"/>
              </a:ext>
            </a:extLst>
          </p:cNvPr>
          <p:cNvSpPr/>
          <p:nvPr userDrawn="1"/>
        </p:nvSpPr>
        <p:spPr>
          <a:xfrm rot="6795563">
            <a:off x="11499862" y="319403"/>
            <a:ext cx="139300" cy="132667"/>
          </a:xfrm>
          <a:prstGeom prst="pentagon">
            <a:avLst/>
          </a:prstGeom>
          <a:solidFill>
            <a:srgbClr val="9F759B">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Footer Placeholder 4">
            <a:extLst>
              <a:ext uri="{FF2B5EF4-FFF2-40B4-BE49-F238E27FC236}">
                <a16:creationId xmlns:a16="http://schemas.microsoft.com/office/drawing/2014/main" id="{F380D91F-8335-4C39-A703-5F4EE36875C8}"/>
              </a:ext>
            </a:extLst>
          </p:cNvPr>
          <p:cNvSpPr>
            <a:spLocks noGrp="1"/>
          </p:cNvSpPr>
          <p:nvPr>
            <p:ph type="ftr" sz="quarter" idx="10"/>
          </p:nvPr>
        </p:nvSpPr>
        <p:spPr/>
        <p:txBody>
          <a:bodyPr/>
          <a:lstStyle>
            <a:lvl1pPr>
              <a:defRPr>
                <a:solidFill>
                  <a:schemeClr val="tx1">
                    <a:lumMod val="75000"/>
                    <a:lumOff val="25000"/>
                  </a:schemeClr>
                </a:solidFill>
              </a:defRPr>
            </a:lvl1pPr>
          </a:lstStyle>
          <a:p>
            <a:endParaRPr lang="en-US" noProof="0" dirty="0"/>
          </a:p>
        </p:txBody>
      </p:sp>
      <p:sp>
        <p:nvSpPr>
          <p:cNvPr id="6" name="Slide Number Placeholder 5">
            <a:extLst>
              <a:ext uri="{FF2B5EF4-FFF2-40B4-BE49-F238E27FC236}">
                <a16:creationId xmlns:a16="http://schemas.microsoft.com/office/drawing/2014/main" id="{ADB88685-006A-43C3-A850-F409CF02FC40}"/>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12" name="Title 1">
            <a:extLst>
              <a:ext uri="{FF2B5EF4-FFF2-40B4-BE49-F238E27FC236}">
                <a16:creationId xmlns:a16="http://schemas.microsoft.com/office/drawing/2014/main" id="{4A169961-3E13-46E0-A5A9-4B9363FA3A64}"/>
              </a:ext>
            </a:extLst>
          </p:cNvPr>
          <p:cNvSpPr>
            <a:spLocks noGrp="1"/>
          </p:cNvSpPr>
          <p:nvPr>
            <p:ph type="title"/>
          </p:nvPr>
        </p:nvSpPr>
        <p:spPr>
          <a:xfrm>
            <a:off x="839788" y="457200"/>
            <a:ext cx="3932237" cy="1600200"/>
          </a:xfrm>
        </p:spPr>
        <p:txBody>
          <a:bodyPr anchor="b"/>
          <a:lstStyle>
            <a:lvl1pPr>
              <a:defRPr sz="3200"/>
            </a:lvl1pPr>
          </a:lstStyle>
          <a:p>
            <a:r>
              <a:rPr lang="en-US" noProof="0"/>
              <a:t>Click to edit Master title style</a:t>
            </a:r>
          </a:p>
        </p:txBody>
      </p:sp>
      <p:sp>
        <p:nvSpPr>
          <p:cNvPr id="13" name="Text Placeholder 3">
            <a:extLst>
              <a:ext uri="{FF2B5EF4-FFF2-40B4-BE49-F238E27FC236}">
                <a16:creationId xmlns:a16="http://schemas.microsoft.com/office/drawing/2014/main" id="{AA10E804-9793-4058-9C4E-69337CBCEDD9}"/>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4" name="Picture Placeholder 2">
            <a:extLst>
              <a:ext uri="{FF2B5EF4-FFF2-40B4-BE49-F238E27FC236}">
                <a16:creationId xmlns:a16="http://schemas.microsoft.com/office/drawing/2014/main" id="{7B465D63-4FBE-45A8-A1B3-0D4DC0C8B958}"/>
              </a:ext>
            </a:extLst>
          </p:cNvPr>
          <p:cNvSpPr>
            <a:spLocks noGrp="1"/>
          </p:cNvSpPr>
          <p:nvPr>
            <p:ph type="pic" idx="1"/>
          </p:nvPr>
        </p:nvSpPr>
        <p:spPr>
          <a:xfrm>
            <a:off x="5183188" y="457201"/>
            <a:ext cx="6172200" cy="5403850"/>
          </a:xfrm>
        </p:spPr>
        <p:txBody>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Tree>
    <p:extLst>
      <p:ext uri="{BB962C8B-B14F-4D97-AF65-F5344CB8AC3E}">
        <p14:creationId xmlns:p14="http://schemas.microsoft.com/office/powerpoint/2010/main" val="29292663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Pentagon 6" descr="Decorative Pentagon">
            <a:extLst>
              <a:ext uri="{FF2B5EF4-FFF2-40B4-BE49-F238E27FC236}">
                <a16:creationId xmlns:a16="http://schemas.microsoft.com/office/drawing/2014/main" id="{9C883D39-C546-456C-929E-786641BD7381}"/>
              </a:ext>
            </a:extLst>
          </p:cNvPr>
          <p:cNvSpPr/>
          <p:nvPr userDrawn="1"/>
        </p:nvSpPr>
        <p:spPr>
          <a:xfrm rot="20343812">
            <a:off x="4203000" y="4958316"/>
            <a:ext cx="1756955" cy="1673292"/>
          </a:xfrm>
          <a:prstGeom prst="pentagon">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Pentagon 7" descr="Decorative Pentagon">
            <a:extLst>
              <a:ext uri="{FF2B5EF4-FFF2-40B4-BE49-F238E27FC236}">
                <a16:creationId xmlns:a16="http://schemas.microsoft.com/office/drawing/2014/main" id="{BEA967A8-A437-4F5D-B257-FD192612A24C}"/>
              </a:ext>
            </a:extLst>
          </p:cNvPr>
          <p:cNvSpPr/>
          <p:nvPr userDrawn="1"/>
        </p:nvSpPr>
        <p:spPr>
          <a:xfrm rot="9580640">
            <a:off x="5319672" y="4767992"/>
            <a:ext cx="1189880" cy="1133219"/>
          </a:xfrm>
          <a:prstGeom prst="pentagon">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Pentagon 8" descr="Decorative Pentagon">
            <a:extLst>
              <a:ext uri="{FF2B5EF4-FFF2-40B4-BE49-F238E27FC236}">
                <a16:creationId xmlns:a16="http://schemas.microsoft.com/office/drawing/2014/main" id="{342ADD6F-D7B3-466A-BC8C-AA5089DC8B49}"/>
              </a:ext>
            </a:extLst>
          </p:cNvPr>
          <p:cNvSpPr/>
          <p:nvPr userDrawn="1"/>
        </p:nvSpPr>
        <p:spPr>
          <a:xfrm rot="14352768">
            <a:off x="10166922" y="839584"/>
            <a:ext cx="757111" cy="721058"/>
          </a:xfrm>
          <a:prstGeom prst="pentagon">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Pentagon 9" descr="Decorative Pentagon">
            <a:extLst>
              <a:ext uri="{FF2B5EF4-FFF2-40B4-BE49-F238E27FC236}">
                <a16:creationId xmlns:a16="http://schemas.microsoft.com/office/drawing/2014/main" id="{9B25C1BD-0E4D-4C06-9457-D52D1FC5A67F}"/>
              </a:ext>
            </a:extLst>
          </p:cNvPr>
          <p:cNvSpPr/>
          <p:nvPr userDrawn="1"/>
        </p:nvSpPr>
        <p:spPr>
          <a:xfrm rot="6795563">
            <a:off x="10691432" y="717562"/>
            <a:ext cx="406272" cy="386926"/>
          </a:xfrm>
          <a:prstGeom prst="pentagon">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Pentagon 10" descr="Decorative Pentagon">
            <a:extLst>
              <a:ext uri="{FF2B5EF4-FFF2-40B4-BE49-F238E27FC236}">
                <a16:creationId xmlns:a16="http://schemas.microsoft.com/office/drawing/2014/main" id="{9404625F-67F0-48C0-AB4A-0D13E571D24B}"/>
              </a:ext>
            </a:extLst>
          </p:cNvPr>
          <p:cNvSpPr/>
          <p:nvPr userDrawn="1"/>
        </p:nvSpPr>
        <p:spPr>
          <a:xfrm rot="6795563">
            <a:off x="11499862" y="319403"/>
            <a:ext cx="139300" cy="132667"/>
          </a:xfrm>
          <a:prstGeom prst="pentagon">
            <a:avLst/>
          </a:prstGeom>
          <a:solidFill>
            <a:srgbClr val="9F759B">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Footer Placeholder 4">
            <a:extLst>
              <a:ext uri="{FF2B5EF4-FFF2-40B4-BE49-F238E27FC236}">
                <a16:creationId xmlns:a16="http://schemas.microsoft.com/office/drawing/2014/main" id="{F380D91F-8335-4C39-A703-5F4EE36875C8}"/>
              </a:ext>
            </a:extLst>
          </p:cNvPr>
          <p:cNvSpPr>
            <a:spLocks noGrp="1"/>
          </p:cNvSpPr>
          <p:nvPr>
            <p:ph type="ftr" sz="quarter" idx="10"/>
          </p:nvPr>
        </p:nvSpPr>
        <p:spPr/>
        <p:txBody>
          <a:bodyPr/>
          <a:lstStyle>
            <a:lvl1pPr>
              <a:defRPr>
                <a:solidFill>
                  <a:schemeClr val="tx1">
                    <a:lumMod val="75000"/>
                    <a:lumOff val="25000"/>
                  </a:schemeClr>
                </a:solidFill>
              </a:defRPr>
            </a:lvl1pPr>
          </a:lstStyle>
          <a:p>
            <a:endParaRPr lang="en-US" noProof="0" dirty="0"/>
          </a:p>
        </p:txBody>
      </p:sp>
      <p:sp>
        <p:nvSpPr>
          <p:cNvPr id="6" name="Slide Number Placeholder 5">
            <a:extLst>
              <a:ext uri="{FF2B5EF4-FFF2-40B4-BE49-F238E27FC236}">
                <a16:creationId xmlns:a16="http://schemas.microsoft.com/office/drawing/2014/main" id="{ADB88685-006A-43C3-A850-F409CF02FC40}"/>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1139767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Big Title and Content 1">
    <p:bg>
      <p:bgPr>
        <a:solidFill>
          <a:schemeClr val="accent2">
            <a:lumMod val="40000"/>
            <a:lumOff val="60000"/>
          </a:schemeClr>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EB78F37-ED4C-4686-AFCC-BF511BA5275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675439" y="110679"/>
            <a:ext cx="5417792" cy="6636642"/>
          </a:xfrm>
          <a:prstGeom prst="rect">
            <a:avLst/>
          </a:prstGeom>
        </p:spPr>
      </p:pic>
      <p:grpSp>
        <p:nvGrpSpPr>
          <p:cNvPr id="87" name="Group 86">
            <a:extLst>
              <a:ext uri="{FF2B5EF4-FFF2-40B4-BE49-F238E27FC236}">
                <a16:creationId xmlns:a16="http://schemas.microsoft.com/office/drawing/2014/main" id="{07C054AA-E3A3-42AB-8B37-40834D37CF6E}"/>
              </a:ext>
            </a:extLst>
          </p:cNvPr>
          <p:cNvGrpSpPr/>
          <p:nvPr userDrawn="1"/>
        </p:nvGrpSpPr>
        <p:grpSpPr>
          <a:xfrm rot="4830719">
            <a:off x="6272250" y="1402620"/>
            <a:ext cx="4776768" cy="4776768"/>
            <a:chOff x="2514599" y="1566862"/>
            <a:chExt cx="3810001" cy="3810001"/>
          </a:xfrm>
          <a:effectLst/>
          <a:scene3d>
            <a:camera prst="perspectiveHeroicExtremeLeftFacing">
              <a:rot lat="3600000" lon="8700000" rev="21425485"/>
            </a:camera>
            <a:lightRig rig="threePt" dir="t"/>
          </a:scene3d>
        </p:grpSpPr>
        <p:cxnSp>
          <p:nvCxnSpPr>
            <p:cNvPr id="88" name="Straight Connector 87">
              <a:extLst>
                <a:ext uri="{FF2B5EF4-FFF2-40B4-BE49-F238E27FC236}">
                  <a16:creationId xmlns:a16="http://schemas.microsoft.com/office/drawing/2014/main" id="{105F05A7-19D8-47E9-8E1E-EBF5BEE63F8F}"/>
                </a:ext>
              </a:extLst>
            </p:cNvPr>
            <p:cNvCxnSpPr/>
            <p:nvPr/>
          </p:nvCxnSpPr>
          <p:spPr>
            <a:xfrm>
              <a:off x="2514600" y="1566862"/>
              <a:ext cx="0" cy="3809998"/>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EF76C999-384E-4CDF-B067-20C266C20929}"/>
                </a:ext>
              </a:extLst>
            </p:cNvPr>
            <p:cNvCxnSpPr/>
            <p:nvPr/>
          </p:nvCxnSpPr>
          <p:spPr>
            <a:xfrm>
              <a:off x="2895600" y="1566862"/>
              <a:ext cx="0" cy="3809998"/>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DB0A4509-C1E6-41C0-A445-D594BD9AF279}"/>
                </a:ext>
              </a:extLst>
            </p:cNvPr>
            <p:cNvCxnSpPr/>
            <p:nvPr/>
          </p:nvCxnSpPr>
          <p:spPr>
            <a:xfrm>
              <a:off x="3276600" y="1566862"/>
              <a:ext cx="0" cy="3809998"/>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BD6427C7-F7B1-4DDE-BB21-F4EB36854E30}"/>
                </a:ext>
              </a:extLst>
            </p:cNvPr>
            <p:cNvCxnSpPr/>
            <p:nvPr/>
          </p:nvCxnSpPr>
          <p:spPr>
            <a:xfrm>
              <a:off x="3657600" y="1566862"/>
              <a:ext cx="0" cy="3809998"/>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B94D566B-C3C1-4BA4-A9A2-0C3A1383D1A4}"/>
                </a:ext>
              </a:extLst>
            </p:cNvPr>
            <p:cNvCxnSpPr/>
            <p:nvPr/>
          </p:nvCxnSpPr>
          <p:spPr>
            <a:xfrm>
              <a:off x="4038600" y="1566862"/>
              <a:ext cx="0" cy="3809998"/>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029B55C6-A101-4ED1-82B0-93D9A4F19D2D}"/>
                </a:ext>
              </a:extLst>
            </p:cNvPr>
            <p:cNvCxnSpPr/>
            <p:nvPr/>
          </p:nvCxnSpPr>
          <p:spPr>
            <a:xfrm>
              <a:off x="4419600" y="1566862"/>
              <a:ext cx="0" cy="3809998"/>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A44AF71C-2AEF-48FC-AE7A-4E04420C10D0}"/>
                </a:ext>
              </a:extLst>
            </p:cNvPr>
            <p:cNvCxnSpPr/>
            <p:nvPr/>
          </p:nvCxnSpPr>
          <p:spPr>
            <a:xfrm>
              <a:off x="4800600" y="1566862"/>
              <a:ext cx="0" cy="3809998"/>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657E18E4-21A4-4BA0-8A56-89F9E768DB2E}"/>
                </a:ext>
              </a:extLst>
            </p:cNvPr>
            <p:cNvCxnSpPr/>
            <p:nvPr/>
          </p:nvCxnSpPr>
          <p:spPr>
            <a:xfrm>
              <a:off x="5181600" y="1566862"/>
              <a:ext cx="0" cy="3809998"/>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71B1CA4C-DFF2-4679-B140-C9CC5F527ECC}"/>
                </a:ext>
              </a:extLst>
            </p:cNvPr>
            <p:cNvCxnSpPr/>
            <p:nvPr/>
          </p:nvCxnSpPr>
          <p:spPr>
            <a:xfrm>
              <a:off x="5562600" y="1566862"/>
              <a:ext cx="0" cy="3809998"/>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7A03AAD7-6E9C-423B-AD9D-5225648A8D8F}"/>
                </a:ext>
              </a:extLst>
            </p:cNvPr>
            <p:cNvCxnSpPr/>
            <p:nvPr/>
          </p:nvCxnSpPr>
          <p:spPr>
            <a:xfrm>
              <a:off x="5943600" y="1566862"/>
              <a:ext cx="0" cy="3809998"/>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2EAFE3DB-13F9-40B6-B1C1-AB299A212232}"/>
                </a:ext>
              </a:extLst>
            </p:cNvPr>
            <p:cNvCxnSpPr/>
            <p:nvPr/>
          </p:nvCxnSpPr>
          <p:spPr>
            <a:xfrm>
              <a:off x="6324600" y="1566862"/>
              <a:ext cx="0" cy="3809998"/>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B1DD5846-BA52-4D9E-AA8C-E712BE8D50C8}"/>
                </a:ext>
              </a:extLst>
            </p:cNvPr>
            <p:cNvCxnSpPr/>
            <p:nvPr/>
          </p:nvCxnSpPr>
          <p:spPr>
            <a:xfrm rot="5400000">
              <a:off x="4419598" y="-338136"/>
              <a:ext cx="0" cy="3809997"/>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126970FC-C34A-48F9-83EA-B82AB3301B9E}"/>
                </a:ext>
              </a:extLst>
            </p:cNvPr>
            <p:cNvCxnSpPr/>
            <p:nvPr/>
          </p:nvCxnSpPr>
          <p:spPr>
            <a:xfrm rot="5400000">
              <a:off x="4419598" y="42864"/>
              <a:ext cx="0" cy="3809997"/>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4E11F40C-BF39-48A9-8E70-101DD6329938}"/>
                </a:ext>
              </a:extLst>
            </p:cNvPr>
            <p:cNvCxnSpPr/>
            <p:nvPr/>
          </p:nvCxnSpPr>
          <p:spPr>
            <a:xfrm rot="5400000">
              <a:off x="4419598" y="423864"/>
              <a:ext cx="0" cy="3809997"/>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C56504D-B531-4D70-B7D7-C7421C75ABD8}"/>
                </a:ext>
              </a:extLst>
            </p:cNvPr>
            <p:cNvCxnSpPr/>
            <p:nvPr/>
          </p:nvCxnSpPr>
          <p:spPr>
            <a:xfrm rot="5400000">
              <a:off x="4419598" y="804864"/>
              <a:ext cx="0" cy="3809997"/>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2B9812CE-305D-4B1E-9949-6227300ECF0C}"/>
                </a:ext>
              </a:extLst>
            </p:cNvPr>
            <p:cNvCxnSpPr/>
            <p:nvPr/>
          </p:nvCxnSpPr>
          <p:spPr>
            <a:xfrm rot="5400000">
              <a:off x="4419598" y="1185864"/>
              <a:ext cx="0" cy="3809997"/>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885C97CA-C940-4A78-B7D0-B818C5F001B8}"/>
                </a:ext>
              </a:extLst>
            </p:cNvPr>
            <p:cNvCxnSpPr/>
            <p:nvPr/>
          </p:nvCxnSpPr>
          <p:spPr>
            <a:xfrm rot="5400000">
              <a:off x="4419598" y="1566864"/>
              <a:ext cx="0" cy="3809997"/>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ADCA6B46-0180-42D4-83FC-91D23A4BDC90}"/>
                </a:ext>
              </a:extLst>
            </p:cNvPr>
            <p:cNvCxnSpPr/>
            <p:nvPr/>
          </p:nvCxnSpPr>
          <p:spPr>
            <a:xfrm rot="5400000">
              <a:off x="4419598" y="1947864"/>
              <a:ext cx="0" cy="3809997"/>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33D60C92-0CDD-4013-AD1F-B86A31EC6D97}"/>
                </a:ext>
              </a:extLst>
            </p:cNvPr>
            <p:cNvCxnSpPr/>
            <p:nvPr/>
          </p:nvCxnSpPr>
          <p:spPr>
            <a:xfrm rot="5400000">
              <a:off x="4419598" y="2328864"/>
              <a:ext cx="0" cy="3809997"/>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135FEE4F-EAAB-4D51-A1C5-5817482F60B2}"/>
                </a:ext>
              </a:extLst>
            </p:cNvPr>
            <p:cNvCxnSpPr/>
            <p:nvPr/>
          </p:nvCxnSpPr>
          <p:spPr>
            <a:xfrm rot="5400000">
              <a:off x="4419598" y="2709864"/>
              <a:ext cx="0" cy="3809997"/>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014D892D-5497-40B1-9C03-40900E9AFF6F}"/>
                </a:ext>
              </a:extLst>
            </p:cNvPr>
            <p:cNvCxnSpPr/>
            <p:nvPr/>
          </p:nvCxnSpPr>
          <p:spPr>
            <a:xfrm rot="5400000">
              <a:off x="4419598" y="3090864"/>
              <a:ext cx="0" cy="3809997"/>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CA80F2A-2EA1-48B5-95FE-DDC9E7A9A111}"/>
                </a:ext>
              </a:extLst>
            </p:cNvPr>
            <p:cNvCxnSpPr/>
            <p:nvPr/>
          </p:nvCxnSpPr>
          <p:spPr>
            <a:xfrm rot="5400000">
              <a:off x="4419598" y="3471864"/>
              <a:ext cx="0" cy="3809997"/>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6E0FDE0C-41D3-4C98-AD25-4AE80A396C45}"/>
              </a:ext>
            </a:extLst>
          </p:cNvPr>
          <p:cNvGrpSpPr/>
          <p:nvPr userDrawn="1"/>
        </p:nvGrpSpPr>
        <p:grpSpPr>
          <a:xfrm rot="4830719">
            <a:off x="6234150" y="1387380"/>
            <a:ext cx="4776768" cy="4776768"/>
            <a:chOff x="2514599" y="1566862"/>
            <a:chExt cx="3810001" cy="3810001"/>
          </a:xfrm>
          <a:effectLst/>
          <a:scene3d>
            <a:camera prst="perspectiveHeroicExtremeLeftFacing">
              <a:rot lat="3600000" lon="8400000" rev="21425485"/>
            </a:camera>
            <a:lightRig rig="threePt" dir="t"/>
          </a:scene3d>
        </p:grpSpPr>
        <p:cxnSp>
          <p:nvCxnSpPr>
            <p:cNvPr id="37" name="Straight Connector 36">
              <a:extLst>
                <a:ext uri="{FF2B5EF4-FFF2-40B4-BE49-F238E27FC236}">
                  <a16:creationId xmlns:a16="http://schemas.microsoft.com/office/drawing/2014/main" id="{D9CFF04F-0D8B-45D8-9B05-AD26DEC36FCC}"/>
                </a:ext>
              </a:extLst>
            </p:cNvPr>
            <p:cNvCxnSpPr/>
            <p:nvPr/>
          </p:nvCxnSpPr>
          <p:spPr>
            <a:xfrm>
              <a:off x="2514600" y="1566862"/>
              <a:ext cx="0" cy="3809998"/>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6315BA41-326B-42D4-A1D8-05F4608975CF}"/>
                </a:ext>
              </a:extLst>
            </p:cNvPr>
            <p:cNvCxnSpPr/>
            <p:nvPr/>
          </p:nvCxnSpPr>
          <p:spPr>
            <a:xfrm>
              <a:off x="2895600" y="1566862"/>
              <a:ext cx="0" cy="3809998"/>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11B81AE0-0B3E-4B97-94DD-360E3A6C9CFA}"/>
                </a:ext>
              </a:extLst>
            </p:cNvPr>
            <p:cNvCxnSpPr/>
            <p:nvPr/>
          </p:nvCxnSpPr>
          <p:spPr>
            <a:xfrm>
              <a:off x="3276600" y="1566862"/>
              <a:ext cx="0" cy="3809998"/>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04830BA5-AF14-4971-A1B3-D9F9AC506F5C}"/>
                </a:ext>
              </a:extLst>
            </p:cNvPr>
            <p:cNvCxnSpPr/>
            <p:nvPr/>
          </p:nvCxnSpPr>
          <p:spPr>
            <a:xfrm>
              <a:off x="3657600" y="1566862"/>
              <a:ext cx="0" cy="3809998"/>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2D32018-5E3A-423F-965D-5CAC37E87FB8}"/>
                </a:ext>
              </a:extLst>
            </p:cNvPr>
            <p:cNvCxnSpPr/>
            <p:nvPr/>
          </p:nvCxnSpPr>
          <p:spPr>
            <a:xfrm>
              <a:off x="4038600" y="1566862"/>
              <a:ext cx="0" cy="3809998"/>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55C2D65A-2276-4A8E-8938-C9902AEBFDF3}"/>
                </a:ext>
              </a:extLst>
            </p:cNvPr>
            <p:cNvCxnSpPr/>
            <p:nvPr/>
          </p:nvCxnSpPr>
          <p:spPr>
            <a:xfrm>
              <a:off x="4419600" y="1566862"/>
              <a:ext cx="0" cy="3809998"/>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AC5894B0-BA94-472F-9DE6-66719F59E06A}"/>
                </a:ext>
              </a:extLst>
            </p:cNvPr>
            <p:cNvCxnSpPr/>
            <p:nvPr/>
          </p:nvCxnSpPr>
          <p:spPr>
            <a:xfrm>
              <a:off x="4800600" y="1566862"/>
              <a:ext cx="0" cy="3809998"/>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CD333D5E-763D-41D0-9EB6-04AEB55E5870}"/>
                </a:ext>
              </a:extLst>
            </p:cNvPr>
            <p:cNvCxnSpPr/>
            <p:nvPr/>
          </p:nvCxnSpPr>
          <p:spPr>
            <a:xfrm>
              <a:off x="5181600" y="1566862"/>
              <a:ext cx="0" cy="3809998"/>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058C2B7D-73D8-4AE7-92FE-56BD7B989078}"/>
                </a:ext>
              </a:extLst>
            </p:cNvPr>
            <p:cNvCxnSpPr/>
            <p:nvPr/>
          </p:nvCxnSpPr>
          <p:spPr>
            <a:xfrm>
              <a:off x="5562600" y="1566862"/>
              <a:ext cx="0" cy="3809998"/>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E2CB4F42-BF09-4A04-9B2C-4C0D7C397A49}"/>
                </a:ext>
              </a:extLst>
            </p:cNvPr>
            <p:cNvCxnSpPr/>
            <p:nvPr/>
          </p:nvCxnSpPr>
          <p:spPr>
            <a:xfrm>
              <a:off x="5943600" y="1566862"/>
              <a:ext cx="0" cy="3809998"/>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6A738B72-F45F-45E1-8786-3677E5DE0E13}"/>
                </a:ext>
              </a:extLst>
            </p:cNvPr>
            <p:cNvCxnSpPr/>
            <p:nvPr/>
          </p:nvCxnSpPr>
          <p:spPr>
            <a:xfrm>
              <a:off x="6324600" y="1566862"/>
              <a:ext cx="0" cy="3809998"/>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ACC49675-3B9B-43DA-BC6D-31D6DDC252FA}"/>
                </a:ext>
              </a:extLst>
            </p:cNvPr>
            <p:cNvCxnSpPr/>
            <p:nvPr/>
          </p:nvCxnSpPr>
          <p:spPr>
            <a:xfrm rot="5400000">
              <a:off x="4419598" y="-338136"/>
              <a:ext cx="0" cy="3809997"/>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918218CA-9F67-4796-829A-CA3F8B182298}"/>
                </a:ext>
              </a:extLst>
            </p:cNvPr>
            <p:cNvCxnSpPr/>
            <p:nvPr/>
          </p:nvCxnSpPr>
          <p:spPr>
            <a:xfrm rot="5400000">
              <a:off x="4419598" y="42864"/>
              <a:ext cx="0" cy="3809997"/>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123386D0-309D-4E98-A831-2F6662E2D93B}"/>
                </a:ext>
              </a:extLst>
            </p:cNvPr>
            <p:cNvCxnSpPr/>
            <p:nvPr/>
          </p:nvCxnSpPr>
          <p:spPr>
            <a:xfrm rot="5400000">
              <a:off x="4419598" y="423864"/>
              <a:ext cx="0" cy="3809997"/>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C93684FC-99F2-49BD-9E9E-D05016FC2F27}"/>
                </a:ext>
              </a:extLst>
            </p:cNvPr>
            <p:cNvCxnSpPr/>
            <p:nvPr/>
          </p:nvCxnSpPr>
          <p:spPr>
            <a:xfrm rot="5400000">
              <a:off x="4419598" y="804864"/>
              <a:ext cx="0" cy="3809997"/>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C4A0A0CC-9933-4960-8F04-F325B76CEA59}"/>
                </a:ext>
              </a:extLst>
            </p:cNvPr>
            <p:cNvCxnSpPr/>
            <p:nvPr/>
          </p:nvCxnSpPr>
          <p:spPr>
            <a:xfrm rot="5400000">
              <a:off x="4419598" y="1185864"/>
              <a:ext cx="0" cy="3809997"/>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DBEEC793-4555-4EAC-B53D-FD4916374A99}"/>
                </a:ext>
              </a:extLst>
            </p:cNvPr>
            <p:cNvCxnSpPr/>
            <p:nvPr/>
          </p:nvCxnSpPr>
          <p:spPr>
            <a:xfrm rot="5400000">
              <a:off x="4419598" y="1566864"/>
              <a:ext cx="0" cy="3809997"/>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C5D6FE50-17F4-4669-BF3C-D1919C73813F}"/>
                </a:ext>
              </a:extLst>
            </p:cNvPr>
            <p:cNvCxnSpPr/>
            <p:nvPr/>
          </p:nvCxnSpPr>
          <p:spPr>
            <a:xfrm rot="5400000">
              <a:off x="4419598" y="1947864"/>
              <a:ext cx="0" cy="3809997"/>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C5EFC99B-1126-48DC-AF65-1EE6748D497C}"/>
                </a:ext>
              </a:extLst>
            </p:cNvPr>
            <p:cNvCxnSpPr/>
            <p:nvPr/>
          </p:nvCxnSpPr>
          <p:spPr>
            <a:xfrm rot="5400000">
              <a:off x="4419598" y="2328864"/>
              <a:ext cx="0" cy="3809997"/>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8024C302-8061-4BCA-9674-3806C60BA83D}"/>
                </a:ext>
              </a:extLst>
            </p:cNvPr>
            <p:cNvCxnSpPr/>
            <p:nvPr/>
          </p:nvCxnSpPr>
          <p:spPr>
            <a:xfrm rot="5400000">
              <a:off x="4419598" y="2709864"/>
              <a:ext cx="0" cy="3809997"/>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72162FDB-F5E2-4368-884C-26EB84F6C014}"/>
                </a:ext>
              </a:extLst>
            </p:cNvPr>
            <p:cNvCxnSpPr/>
            <p:nvPr/>
          </p:nvCxnSpPr>
          <p:spPr>
            <a:xfrm rot="5400000">
              <a:off x="4419598" y="3090864"/>
              <a:ext cx="0" cy="3809997"/>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EFC0AE33-1FED-49D7-A92C-F53F0BBCAEAA}"/>
                </a:ext>
              </a:extLst>
            </p:cNvPr>
            <p:cNvCxnSpPr/>
            <p:nvPr/>
          </p:nvCxnSpPr>
          <p:spPr>
            <a:xfrm rot="5400000">
              <a:off x="4419598" y="3471864"/>
              <a:ext cx="0" cy="3809997"/>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8" name="Freeform: Shape 67">
            <a:extLst>
              <a:ext uri="{FF2B5EF4-FFF2-40B4-BE49-F238E27FC236}">
                <a16:creationId xmlns:a16="http://schemas.microsoft.com/office/drawing/2014/main" id="{2836D779-B379-4EF2-899C-33A74B679EEF}"/>
              </a:ext>
            </a:extLst>
          </p:cNvPr>
          <p:cNvSpPr/>
          <p:nvPr userDrawn="1"/>
        </p:nvSpPr>
        <p:spPr>
          <a:xfrm>
            <a:off x="0" y="1"/>
            <a:ext cx="12192000" cy="6857999"/>
          </a:xfrm>
          <a:custGeom>
            <a:avLst/>
            <a:gdLst>
              <a:gd name="connsiteX0" fmla="*/ 108001 w 12192000"/>
              <a:gd name="connsiteY0" fmla="*/ 108000 h 6857999"/>
              <a:gd name="connsiteX1" fmla="*/ 108001 w 12192000"/>
              <a:gd name="connsiteY1" fmla="*/ 6749999 h 6857999"/>
              <a:gd name="connsiteX2" fmla="*/ 12084000 w 12192000"/>
              <a:gd name="connsiteY2" fmla="*/ 6749999 h 6857999"/>
              <a:gd name="connsiteX3" fmla="*/ 12084000 w 12192000"/>
              <a:gd name="connsiteY3" fmla="*/ 108000 h 6857999"/>
              <a:gd name="connsiteX4" fmla="*/ 0 w 12192000"/>
              <a:gd name="connsiteY4" fmla="*/ 0 h 6857999"/>
              <a:gd name="connsiteX5" fmla="*/ 1 w 12192000"/>
              <a:gd name="connsiteY5" fmla="*/ 0 h 6857999"/>
              <a:gd name="connsiteX6" fmla="*/ 12192000 w 12192000"/>
              <a:gd name="connsiteY6" fmla="*/ 0 h 6857999"/>
              <a:gd name="connsiteX7" fmla="*/ 12192000 w 12192000"/>
              <a:gd name="connsiteY7" fmla="*/ 6857999 h 6857999"/>
              <a:gd name="connsiteX8" fmla="*/ 1 w 12192000"/>
              <a:gd name="connsiteY8" fmla="*/ 6857999 h 6857999"/>
              <a:gd name="connsiteX9" fmla="*/ 0 w 12192000"/>
              <a:gd name="connsiteY9"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7999">
                <a:moveTo>
                  <a:pt x="108001" y="108000"/>
                </a:moveTo>
                <a:lnTo>
                  <a:pt x="108001" y="6749999"/>
                </a:lnTo>
                <a:lnTo>
                  <a:pt x="12084000" y="6749999"/>
                </a:lnTo>
                <a:lnTo>
                  <a:pt x="12084000" y="108000"/>
                </a:lnTo>
                <a:close/>
                <a:moveTo>
                  <a:pt x="0" y="0"/>
                </a:moveTo>
                <a:lnTo>
                  <a:pt x="1" y="0"/>
                </a:lnTo>
                <a:lnTo>
                  <a:pt x="12192000" y="0"/>
                </a:lnTo>
                <a:lnTo>
                  <a:pt x="12192000" y="6857999"/>
                </a:lnTo>
                <a:lnTo>
                  <a:pt x="1" y="6857999"/>
                </a:lnTo>
                <a:lnTo>
                  <a:pt x="0" y="685799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7037617" y="2321292"/>
            <a:ext cx="4680000" cy="2215415"/>
          </a:xfrm>
          <a:noFill/>
        </p:spPr>
        <p:txBody>
          <a:bodyPr wrap="square" rtlCol="0">
            <a:spAutoFit/>
            <a:scene3d>
              <a:camera prst="perspectiveContrastingLeftFacing" fov="6300000">
                <a:rot lat="20400000" lon="1200000" rev="0"/>
              </a:camera>
              <a:lightRig rig="freezing" dir="t">
                <a:rot lat="0" lon="0" rev="600000"/>
              </a:lightRig>
            </a:scene3d>
            <a:sp3d extrusionH="196850" contourW="25400" prstMaterial="clear">
              <a:bevelT w="44450" h="38100" prst="relaxedInset"/>
              <a:bevelB w="82550" h="38100" prst="coolSlant"/>
              <a:contourClr>
                <a:schemeClr val="accent1">
                  <a:lumMod val="20000"/>
                  <a:lumOff val="80000"/>
                </a:schemeClr>
              </a:contourClr>
            </a:sp3d>
          </a:bodyPr>
          <a:lstStyle>
            <a:lvl1pPr>
              <a:defRPr lang="en-ZA" sz="7000" b="1" spc="-600" dirty="0">
                <a:gradFill>
                  <a:gsLst>
                    <a:gs pos="0">
                      <a:srgbClr val="C5ECF1"/>
                    </a:gs>
                    <a:gs pos="48000">
                      <a:srgbClr val="6FC0EF"/>
                    </a:gs>
                    <a:gs pos="48000">
                      <a:srgbClr val="235FA8"/>
                    </a:gs>
                    <a:gs pos="98230">
                      <a:schemeClr val="bg1"/>
                    </a:gs>
                    <a:gs pos="79000">
                      <a:srgbClr val="FDFCFC"/>
                    </a:gs>
                  </a:gsLst>
                  <a:lin ang="5400000" scaled="1"/>
                </a:gradFill>
                <a:effectLst>
                  <a:glow rad="152400">
                    <a:srgbClr val="7030A0">
                      <a:alpha val="40000"/>
                    </a:srgbClr>
                  </a:glow>
                  <a:outerShdw blurRad="25400" dist="25400" dir="2400000" algn="tl" rotWithShape="0">
                    <a:srgbClr val="FF0066"/>
                  </a:outerShdw>
                </a:effectLst>
                <a:latin typeface="Century Gothic" panose="020B0502020202020204" pitchFamily="34" charset="0"/>
                <a:ea typeface="Tahoma" panose="020B0604030504040204" pitchFamily="34" charset="0"/>
                <a:cs typeface="Arial" panose="020B0604020202020204" pitchFamily="34" charset="0"/>
              </a:defRPr>
            </a:lvl1pPr>
          </a:lstStyle>
          <a:p>
            <a:pPr marL="0" lvl="0">
              <a:lnSpc>
                <a:spcPts val="9000"/>
              </a:lnSpc>
            </a:pPr>
            <a:r>
              <a:rPr lang="en-US" noProof="0"/>
              <a:t>EDIT  YOUR RETRO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7035922" y="5154839"/>
            <a:ext cx="4736077" cy="787411"/>
          </a:xfrm>
          <a:solidFill>
            <a:schemeClr val="tx1"/>
          </a:solidFill>
        </p:spPr>
        <p:txBody>
          <a:bodyPr vert="horz" lIns="180000" tIns="72000" rIns="180000" bIns="72000" rtlCol="0" anchor="ctr">
            <a:noAutofit/>
          </a:bodyPr>
          <a:lstStyle>
            <a:lvl1pPr marL="0" indent="0" algn="ctr">
              <a:buNone/>
              <a:defRPr lang="en-ZA" sz="1600" dirty="0">
                <a:solidFill>
                  <a:schemeClr val="bg1"/>
                </a:solidFill>
                <a:latin typeface="Courier New" panose="02070309020205020404" pitchFamily="49" charset="0"/>
                <a:cs typeface="Courier New" panose="02070309020205020404" pitchFamily="49" charset="0"/>
              </a:defRPr>
            </a:lvl1pPr>
          </a:lstStyle>
          <a:p>
            <a:pPr marL="266700" lvl="0" indent="-266700" algn="ctr"/>
            <a:r>
              <a:rPr lang="en-US" noProof="0"/>
              <a:t>Click to edit Master subtitle style</a:t>
            </a:r>
          </a:p>
        </p:txBody>
      </p:sp>
      <p:sp>
        <p:nvSpPr>
          <p:cNvPr id="43" name="Isosceles Triangle 42">
            <a:extLst>
              <a:ext uri="{FF2B5EF4-FFF2-40B4-BE49-F238E27FC236}">
                <a16:creationId xmlns:a16="http://schemas.microsoft.com/office/drawing/2014/main" id="{A3FE7ACA-32BB-4E3D-B271-8F185C3CD0EE}"/>
              </a:ext>
            </a:extLst>
          </p:cNvPr>
          <p:cNvSpPr/>
          <p:nvPr userDrawn="1"/>
        </p:nvSpPr>
        <p:spPr>
          <a:xfrm rot="17100000">
            <a:off x="8226706" y="708102"/>
            <a:ext cx="1689239" cy="1147676"/>
          </a:xfrm>
          <a:prstGeom prst="triangle">
            <a:avLst/>
          </a:prstGeom>
          <a:gradFill>
            <a:gsLst>
              <a:gs pos="0">
                <a:schemeClr val="accent2"/>
              </a:gs>
              <a:gs pos="100000">
                <a:schemeClr val="accent4"/>
              </a:gs>
            </a:gsLst>
            <a:lin ang="5400000" scaled="1"/>
          </a:gra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4" name="Isosceles Triangle 43">
            <a:extLst>
              <a:ext uri="{FF2B5EF4-FFF2-40B4-BE49-F238E27FC236}">
                <a16:creationId xmlns:a16="http://schemas.microsoft.com/office/drawing/2014/main" id="{22823DFC-317B-4932-ABC6-21D5B262D756}"/>
              </a:ext>
            </a:extLst>
          </p:cNvPr>
          <p:cNvSpPr/>
          <p:nvPr userDrawn="1"/>
        </p:nvSpPr>
        <p:spPr>
          <a:xfrm>
            <a:off x="8492289" y="1144167"/>
            <a:ext cx="545742" cy="370779"/>
          </a:xfrm>
          <a:prstGeom prst="triangle">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3" name="Text Placeholder 7">
            <a:extLst>
              <a:ext uri="{FF2B5EF4-FFF2-40B4-BE49-F238E27FC236}">
                <a16:creationId xmlns:a16="http://schemas.microsoft.com/office/drawing/2014/main" id="{EE282D98-25F1-41A2-8741-5498A0B37E58}"/>
              </a:ext>
            </a:extLst>
          </p:cNvPr>
          <p:cNvSpPr>
            <a:spLocks noGrp="1"/>
          </p:cNvSpPr>
          <p:nvPr>
            <p:ph type="body" sz="quarter" idx="12" hasCustomPrompt="1"/>
          </p:nvPr>
        </p:nvSpPr>
        <p:spPr>
          <a:xfrm>
            <a:off x="673100" y="677863"/>
            <a:ext cx="5027613" cy="5027612"/>
          </a:xfrm>
        </p:spPr>
        <p:txBody>
          <a:bodyPr anchor="b"/>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2" name="Isosceles Triangle 41">
            <a:extLst>
              <a:ext uri="{FF2B5EF4-FFF2-40B4-BE49-F238E27FC236}">
                <a16:creationId xmlns:a16="http://schemas.microsoft.com/office/drawing/2014/main" id="{F4E64290-5ADA-4894-8496-DE46331C2910}"/>
              </a:ext>
            </a:extLst>
          </p:cNvPr>
          <p:cNvSpPr/>
          <p:nvPr userDrawn="1"/>
        </p:nvSpPr>
        <p:spPr>
          <a:xfrm rot="10800000">
            <a:off x="9083730" y="1158583"/>
            <a:ext cx="740512" cy="503107"/>
          </a:xfrm>
          <a:prstGeom prst="triangle">
            <a:avLst/>
          </a:prstGeom>
          <a:gradFill>
            <a:gsLst>
              <a:gs pos="0">
                <a:schemeClr val="accent2"/>
              </a:gs>
              <a:gs pos="100000">
                <a:schemeClr val="accent3"/>
              </a:gs>
            </a:gsLst>
            <a:lin ang="5400000" scaled="1"/>
          </a:gra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6" name="Pentagon 55" descr="Decorative Pentagon">
            <a:extLst>
              <a:ext uri="{FF2B5EF4-FFF2-40B4-BE49-F238E27FC236}">
                <a16:creationId xmlns:a16="http://schemas.microsoft.com/office/drawing/2014/main" id="{D15BB2C0-BD5B-4059-B6DD-D4F308F67614}"/>
              </a:ext>
            </a:extLst>
          </p:cNvPr>
          <p:cNvSpPr/>
          <p:nvPr userDrawn="1"/>
        </p:nvSpPr>
        <p:spPr>
          <a:xfrm rot="9580640">
            <a:off x="6481222" y="2964189"/>
            <a:ext cx="757111" cy="721058"/>
          </a:xfrm>
          <a:prstGeom prst="pentagon">
            <a:avLst/>
          </a:prstGeom>
          <a:solidFill>
            <a:srgbClr val="9F759B">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7" name="Pentagon 56" descr="Decorative Pentagon">
            <a:extLst>
              <a:ext uri="{FF2B5EF4-FFF2-40B4-BE49-F238E27FC236}">
                <a16:creationId xmlns:a16="http://schemas.microsoft.com/office/drawing/2014/main" id="{5952E374-4F31-499D-AE65-70BE93A687B1}"/>
              </a:ext>
            </a:extLst>
          </p:cNvPr>
          <p:cNvSpPr/>
          <p:nvPr userDrawn="1"/>
        </p:nvSpPr>
        <p:spPr>
          <a:xfrm rot="2023435">
            <a:off x="6293127" y="2835173"/>
            <a:ext cx="406272" cy="386926"/>
          </a:xfrm>
          <a:prstGeom prst="pentagon">
            <a:avLst/>
          </a:prstGeom>
          <a:solidFill>
            <a:srgbClr val="9F759B">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8" name="Pentagon 57" descr="Decorative Pentagon">
            <a:extLst>
              <a:ext uri="{FF2B5EF4-FFF2-40B4-BE49-F238E27FC236}">
                <a16:creationId xmlns:a16="http://schemas.microsoft.com/office/drawing/2014/main" id="{0AD25D5C-1169-4033-9219-1AF667F17F0B}"/>
              </a:ext>
            </a:extLst>
          </p:cNvPr>
          <p:cNvSpPr/>
          <p:nvPr userDrawn="1"/>
        </p:nvSpPr>
        <p:spPr>
          <a:xfrm rot="5080640">
            <a:off x="4738201" y="1787439"/>
            <a:ext cx="688283" cy="655507"/>
          </a:xfrm>
          <a:prstGeom prst="pentagon">
            <a:avLst/>
          </a:prstGeom>
          <a:solidFill>
            <a:srgbClr val="FF928F">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3437817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g Title and Content 2">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945F115-22EA-452C-BEFF-B86EC6B0D0B2}"/>
              </a:ext>
            </a:extLst>
          </p:cNvPr>
          <p:cNvSpPr/>
          <p:nvPr userDrawn="1"/>
        </p:nvSpPr>
        <p:spPr>
          <a:xfrm>
            <a:off x="6677617" y="107999"/>
            <a:ext cx="5400000" cy="6084000"/>
          </a:xfrm>
          <a:prstGeom prst="rect">
            <a:avLst/>
          </a:prstGeom>
          <a:gradFill>
            <a:gsLst>
              <a:gs pos="0">
                <a:schemeClr val="accent2"/>
              </a:gs>
              <a:gs pos="100000">
                <a:schemeClr val="accent3"/>
              </a:gs>
            </a:gsLst>
            <a:lin ang="4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6" name="Group 15">
            <a:extLst>
              <a:ext uri="{FF2B5EF4-FFF2-40B4-BE49-F238E27FC236}">
                <a16:creationId xmlns:a16="http://schemas.microsoft.com/office/drawing/2014/main" id="{FCBD139D-0699-4BC5-B75A-A53F7BE6D9A6}"/>
              </a:ext>
            </a:extLst>
          </p:cNvPr>
          <p:cNvGrpSpPr/>
          <p:nvPr/>
        </p:nvGrpSpPr>
        <p:grpSpPr>
          <a:xfrm rot="4830719">
            <a:off x="6634200" y="724568"/>
            <a:ext cx="4776768" cy="4776768"/>
            <a:chOff x="2514599" y="1566862"/>
            <a:chExt cx="3810001" cy="3810001"/>
          </a:xfrm>
          <a:effectLst/>
          <a:scene3d>
            <a:camera prst="perspectiveHeroicExtremeLeftFacing"/>
            <a:lightRig rig="threePt" dir="t"/>
          </a:scene3d>
        </p:grpSpPr>
        <p:cxnSp>
          <p:nvCxnSpPr>
            <p:cNvPr id="20" name="Straight Connector 19">
              <a:extLst>
                <a:ext uri="{FF2B5EF4-FFF2-40B4-BE49-F238E27FC236}">
                  <a16:creationId xmlns:a16="http://schemas.microsoft.com/office/drawing/2014/main" id="{75EAAF49-5654-4DCE-84C0-E8336BC12BD4}"/>
                </a:ext>
              </a:extLst>
            </p:cNvPr>
            <p:cNvCxnSpPr/>
            <p:nvPr/>
          </p:nvCxnSpPr>
          <p:spPr>
            <a:xfrm>
              <a:off x="2514600" y="1566862"/>
              <a:ext cx="0" cy="3809998"/>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9401B41-6E13-4546-8AAC-2728F89FAF76}"/>
                </a:ext>
              </a:extLst>
            </p:cNvPr>
            <p:cNvCxnSpPr/>
            <p:nvPr/>
          </p:nvCxnSpPr>
          <p:spPr>
            <a:xfrm>
              <a:off x="2895600" y="1566862"/>
              <a:ext cx="0" cy="3809998"/>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7A76080-8F75-4B32-9114-880C87646FE2}"/>
                </a:ext>
              </a:extLst>
            </p:cNvPr>
            <p:cNvCxnSpPr/>
            <p:nvPr/>
          </p:nvCxnSpPr>
          <p:spPr>
            <a:xfrm>
              <a:off x="3276600" y="1566862"/>
              <a:ext cx="0" cy="3809998"/>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E2A1F8C-0406-4CB3-9869-26BA7E734D0F}"/>
                </a:ext>
              </a:extLst>
            </p:cNvPr>
            <p:cNvCxnSpPr/>
            <p:nvPr/>
          </p:nvCxnSpPr>
          <p:spPr>
            <a:xfrm>
              <a:off x="3657600" y="1566862"/>
              <a:ext cx="0" cy="3809998"/>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C78EEFE-6C2B-4D69-B0E3-B2BF76325172}"/>
                </a:ext>
              </a:extLst>
            </p:cNvPr>
            <p:cNvCxnSpPr/>
            <p:nvPr/>
          </p:nvCxnSpPr>
          <p:spPr>
            <a:xfrm>
              <a:off x="4038600" y="1566862"/>
              <a:ext cx="0" cy="3809998"/>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3325AD3-62C5-4A8B-872A-F165A03A1635}"/>
                </a:ext>
              </a:extLst>
            </p:cNvPr>
            <p:cNvCxnSpPr/>
            <p:nvPr/>
          </p:nvCxnSpPr>
          <p:spPr>
            <a:xfrm>
              <a:off x="4419600" y="1566862"/>
              <a:ext cx="0" cy="3809998"/>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493D3B8-5A11-4C86-B38B-627413AAB973}"/>
                </a:ext>
              </a:extLst>
            </p:cNvPr>
            <p:cNvCxnSpPr/>
            <p:nvPr/>
          </p:nvCxnSpPr>
          <p:spPr>
            <a:xfrm>
              <a:off x="4800600" y="1566862"/>
              <a:ext cx="0" cy="3809998"/>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1801A13-B692-41ED-AFEC-E95D85AE8016}"/>
                </a:ext>
              </a:extLst>
            </p:cNvPr>
            <p:cNvCxnSpPr/>
            <p:nvPr/>
          </p:nvCxnSpPr>
          <p:spPr>
            <a:xfrm>
              <a:off x="5181600" y="1566862"/>
              <a:ext cx="0" cy="3809998"/>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8895529-45F9-4DF2-926F-48ACB4710FB8}"/>
                </a:ext>
              </a:extLst>
            </p:cNvPr>
            <p:cNvCxnSpPr/>
            <p:nvPr/>
          </p:nvCxnSpPr>
          <p:spPr>
            <a:xfrm>
              <a:off x="5562600" y="1566862"/>
              <a:ext cx="0" cy="3809998"/>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97502D6-D65B-4CA1-90E3-765715D26AF6}"/>
                </a:ext>
              </a:extLst>
            </p:cNvPr>
            <p:cNvCxnSpPr/>
            <p:nvPr/>
          </p:nvCxnSpPr>
          <p:spPr>
            <a:xfrm>
              <a:off x="5943600" y="1566862"/>
              <a:ext cx="0" cy="3809998"/>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22FCDB9-11E7-4962-A63D-DBBBE2AFE5FB}"/>
                </a:ext>
              </a:extLst>
            </p:cNvPr>
            <p:cNvCxnSpPr/>
            <p:nvPr/>
          </p:nvCxnSpPr>
          <p:spPr>
            <a:xfrm>
              <a:off x="6324600" y="1566862"/>
              <a:ext cx="0" cy="3809998"/>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A5E4EA5-3CAD-4CBC-BDAA-2218A53D6A09}"/>
                </a:ext>
              </a:extLst>
            </p:cNvPr>
            <p:cNvCxnSpPr/>
            <p:nvPr/>
          </p:nvCxnSpPr>
          <p:spPr>
            <a:xfrm rot="5400000">
              <a:off x="4419598" y="-338136"/>
              <a:ext cx="0" cy="380999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B6971A7-8CB7-4298-84D5-AFC5ACB3E97C}"/>
                </a:ext>
              </a:extLst>
            </p:cNvPr>
            <p:cNvCxnSpPr/>
            <p:nvPr/>
          </p:nvCxnSpPr>
          <p:spPr>
            <a:xfrm rot="5400000">
              <a:off x="4419598" y="42864"/>
              <a:ext cx="0" cy="380999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D783FA-8529-4E60-926E-CD074AF08F80}"/>
                </a:ext>
              </a:extLst>
            </p:cNvPr>
            <p:cNvCxnSpPr/>
            <p:nvPr/>
          </p:nvCxnSpPr>
          <p:spPr>
            <a:xfrm rot="5400000">
              <a:off x="4419598" y="423864"/>
              <a:ext cx="0" cy="380999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EEAF4AE-F667-4B32-BA58-C301ED6E8E15}"/>
                </a:ext>
              </a:extLst>
            </p:cNvPr>
            <p:cNvCxnSpPr/>
            <p:nvPr/>
          </p:nvCxnSpPr>
          <p:spPr>
            <a:xfrm rot="5400000">
              <a:off x="4419598" y="804864"/>
              <a:ext cx="0" cy="380999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2B2D9C25-6081-4F9D-B4AC-59725F0DD9B3}"/>
                </a:ext>
              </a:extLst>
            </p:cNvPr>
            <p:cNvCxnSpPr/>
            <p:nvPr/>
          </p:nvCxnSpPr>
          <p:spPr>
            <a:xfrm rot="5400000">
              <a:off x="4419598" y="1185864"/>
              <a:ext cx="0" cy="380999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BF68F2-24DA-4128-9232-1F53DB96F072}"/>
                </a:ext>
              </a:extLst>
            </p:cNvPr>
            <p:cNvCxnSpPr/>
            <p:nvPr/>
          </p:nvCxnSpPr>
          <p:spPr>
            <a:xfrm rot="5400000">
              <a:off x="4419598" y="1566864"/>
              <a:ext cx="0" cy="380999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ECFB08D-85AF-471B-AD33-A0BBF6F266AC}"/>
                </a:ext>
              </a:extLst>
            </p:cNvPr>
            <p:cNvCxnSpPr/>
            <p:nvPr/>
          </p:nvCxnSpPr>
          <p:spPr>
            <a:xfrm rot="5400000">
              <a:off x="4419598" y="1947864"/>
              <a:ext cx="0" cy="380999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E44B948A-1F29-4324-953B-E0D09728B752}"/>
                </a:ext>
              </a:extLst>
            </p:cNvPr>
            <p:cNvCxnSpPr/>
            <p:nvPr/>
          </p:nvCxnSpPr>
          <p:spPr>
            <a:xfrm rot="5400000">
              <a:off x="4419598" y="2328864"/>
              <a:ext cx="0" cy="380999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92E399E-43AF-4109-9D48-54C8E19777B3}"/>
                </a:ext>
              </a:extLst>
            </p:cNvPr>
            <p:cNvCxnSpPr/>
            <p:nvPr/>
          </p:nvCxnSpPr>
          <p:spPr>
            <a:xfrm rot="5400000">
              <a:off x="4419598" y="2709864"/>
              <a:ext cx="0" cy="380999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B01A614-15A0-4C2E-AB23-5989288BDFA9}"/>
                </a:ext>
              </a:extLst>
            </p:cNvPr>
            <p:cNvCxnSpPr/>
            <p:nvPr/>
          </p:nvCxnSpPr>
          <p:spPr>
            <a:xfrm rot="5400000">
              <a:off x="4419598" y="3090864"/>
              <a:ext cx="0" cy="380999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B7CA8B13-21A9-4FD3-9002-18139B20E060}"/>
                </a:ext>
              </a:extLst>
            </p:cNvPr>
            <p:cNvCxnSpPr/>
            <p:nvPr/>
          </p:nvCxnSpPr>
          <p:spPr>
            <a:xfrm rot="5400000">
              <a:off x="4419598" y="3471864"/>
              <a:ext cx="0" cy="3809997"/>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7037617" y="2431804"/>
            <a:ext cx="4680000" cy="1994392"/>
          </a:xfrm>
          <a:noFill/>
        </p:spPr>
        <p:txBody>
          <a:bodyPr wrap="square" rtlCol="0">
            <a:spAutoFit/>
            <a:scene3d>
              <a:camera prst="perspectiveContrastingLeftFacing" fov="6300000">
                <a:rot lat="20400000" lon="1200000" rev="0"/>
              </a:camera>
              <a:lightRig rig="chilly" dir="t"/>
            </a:scene3d>
            <a:sp3d extrusionH="196850" contourW="25400" prstMaterial="dkEdge">
              <a:bevelT w="44450" h="38100" prst="coolSlant"/>
              <a:bevelB w="82550" h="38100" prst="coolSlant"/>
              <a:contourClr>
                <a:schemeClr val="accent1">
                  <a:lumMod val="20000"/>
                  <a:lumOff val="80000"/>
                </a:schemeClr>
              </a:contourClr>
            </a:sp3d>
          </a:bodyPr>
          <a:lstStyle>
            <a:lvl1pPr>
              <a:defRPr lang="en-ZA" sz="7200" b="1" spc="-600" dirty="0">
                <a:gradFill>
                  <a:gsLst>
                    <a:gs pos="29000">
                      <a:schemeClr val="accent2">
                        <a:lumMod val="50000"/>
                      </a:schemeClr>
                    </a:gs>
                    <a:gs pos="55000">
                      <a:srgbClr val="A9E0ED"/>
                    </a:gs>
                    <a:gs pos="55000">
                      <a:schemeClr val="accent1">
                        <a:lumMod val="60000"/>
                        <a:lumOff val="40000"/>
                      </a:schemeClr>
                    </a:gs>
                    <a:gs pos="76000">
                      <a:schemeClr val="bg1"/>
                    </a:gs>
                  </a:gsLst>
                  <a:lin ang="5400000" scaled="1"/>
                </a:gradFill>
                <a:effectLst>
                  <a:glow rad="152400">
                    <a:srgbClr val="BADEDA">
                      <a:alpha val="40000"/>
                    </a:srgbClr>
                  </a:glow>
                  <a:outerShdw blurRad="25400" dist="25400" dir="2400000" algn="tl" rotWithShape="0">
                    <a:srgbClr val="BADEDA"/>
                  </a:outerShdw>
                </a:effectLst>
                <a:latin typeface="+mj-lt"/>
                <a:ea typeface="Tahoma" panose="020B0604030504040204" pitchFamily="34" charset="0"/>
                <a:cs typeface="Arial" panose="020B0604020202020204" pitchFamily="34" charset="0"/>
              </a:defRPr>
            </a:lvl1pPr>
          </a:lstStyle>
          <a:p>
            <a:pPr marL="0" lvl="0"/>
            <a:r>
              <a:rPr lang="en-US" noProof="0"/>
              <a:t>EDIT  YOUR RETRO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7035922" y="5154839"/>
            <a:ext cx="4736077" cy="787411"/>
          </a:xfrm>
          <a:solidFill>
            <a:schemeClr val="tx1"/>
          </a:solidFill>
        </p:spPr>
        <p:txBody>
          <a:bodyPr vert="horz" lIns="180000" tIns="72000" rIns="180000" bIns="72000" rtlCol="0" anchor="ctr">
            <a:noAutofit/>
          </a:bodyPr>
          <a:lstStyle>
            <a:lvl1pPr marL="0" indent="0" algn="l">
              <a:buNone/>
              <a:defRPr lang="en-ZA" sz="1600" dirty="0">
                <a:solidFill>
                  <a:schemeClr val="bg1"/>
                </a:solidFill>
                <a:latin typeface="Courier New" panose="02070309020205020404" pitchFamily="49" charset="0"/>
                <a:cs typeface="Courier New" panose="02070309020205020404" pitchFamily="49" charset="0"/>
              </a:defRPr>
            </a:lvl1pPr>
          </a:lstStyle>
          <a:p>
            <a:pPr marL="266700" lvl="0" indent="-266700" algn="ctr"/>
            <a:r>
              <a:rPr lang="en-US" noProof="0"/>
              <a:t>Click to edit Master subtitle style</a:t>
            </a:r>
          </a:p>
        </p:txBody>
      </p:sp>
      <p:sp>
        <p:nvSpPr>
          <p:cNvPr id="4" name="Footer Placeholder 3">
            <a:extLst>
              <a:ext uri="{FF2B5EF4-FFF2-40B4-BE49-F238E27FC236}">
                <a16:creationId xmlns:a16="http://schemas.microsoft.com/office/drawing/2014/main" id="{5491172A-F087-4B05-BBF5-B59D05196C5E}"/>
              </a:ext>
            </a:extLst>
          </p:cNvPr>
          <p:cNvSpPr>
            <a:spLocks noGrp="1"/>
          </p:cNvSpPr>
          <p:nvPr>
            <p:ph type="ftr" sz="quarter" idx="10"/>
          </p:nvPr>
        </p:nvSpPr>
        <p:spPr/>
        <p:txBody>
          <a:bodyPr/>
          <a:lstStyle/>
          <a:p>
            <a:endParaRPr lang="en-US" noProof="0" dirty="0"/>
          </a:p>
        </p:txBody>
      </p:sp>
      <p:sp>
        <p:nvSpPr>
          <p:cNvPr id="6" name="Slide Number Placeholder 5">
            <a:extLst>
              <a:ext uri="{FF2B5EF4-FFF2-40B4-BE49-F238E27FC236}">
                <a16:creationId xmlns:a16="http://schemas.microsoft.com/office/drawing/2014/main" id="{921849D9-E4F1-44D4-A304-70B21F3B3296}"/>
              </a:ext>
            </a:extLst>
          </p:cNvPr>
          <p:cNvSpPr>
            <a:spLocks noGrp="1"/>
          </p:cNvSpPr>
          <p:nvPr>
            <p:ph type="sldNum" sz="quarter" idx="11"/>
          </p:nvPr>
        </p:nvSpPr>
        <p:spPr/>
        <p:txBody>
          <a:bodyPr/>
          <a:lstStyle/>
          <a:p>
            <a:fld id="{19B51A1E-902D-48AF-9020-955120F399B6}" type="slidenum">
              <a:rPr lang="en-US" noProof="0" smtClean="0"/>
              <a:pPr/>
              <a:t>‹#›</a:t>
            </a:fld>
            <a:endParaRPr lang="en-US" noProof="0" dirty="0"/>
          </a:p>
        </p:txBody>
      </p:sp>
      <p:sp>
        <p:nvSpPr>
          <p:cNvPr id="8" name="Text Placeholder 7">
            <a:extLst>
              <a:ext uri="{FF2B5EF4-FFF2-40B4-BE49-F238E27FC236}">
                <a16:creationId xmlns:a16="http://schemas.microsoft.com/office/drawing/2014/main" id="{FF1B57FF-E36C-4DEA-BDDC-99E2F2562FFF}"/>
              </a:ext>
            </a:extLst>
          </p:cNvPr>
          <p:cNvSpPr>
            <a:spLocks noGrp="1"/>
          </p:cNvSpPr>
          <p:nvPr>
            <p:ph type="body" sz="quarter" idx="12" hasCustomPrompt="1"/>
          </p:nvPr>
        </p:nvSpPr>
        <p:spPr>
          <a:xfrm>
            <a:off x="673100" y="677863"/>
            <a:ext cx="5027613" cy="5027612"/>
          </a:xfrm>
        </p:spPr>
        <p:txBody>
          <a:bodyPr anchor="b"/>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926720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to Content">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F8F88439-2E2F-420C-B2D5-AC87C621BD26}"/>
              </a:ext>
            </a:extLst>
          </p:cNvPr>
          <p:cNvSpPr>
            <a:spLocks noGrp="1"/>
          </p:cNvSpPr>
          <p:nvPr>
            <p:ph type="pic" sz="quarter" idx="12" hasCustomPrompt="1"/>
          </p:nvPr>
        </p:nvSpPr>
        <p:spPr>
          <a:xfrm>
            <a:off x="1754095" y="108000"/>
            <a:ext cx="4348305" cy="6083250"/>
          </a:xfrm>
          <a:solidFill>
            <a:schemeClr val="tx1">
              <a:lumMod val="75000"/>
              <a:lumOff val="25000"/>
            </a:schemeClr>
          </a:solidFill>
        </p:spPr>
        <p:txBody>
          <a:bodyPr anchor="ctr"/>
          <a:lstStyle>
            <a:lvl1pPr marL="0" indent="0" algn="ctr">
              <a:buNone/>
              <a:defRPr sz="1400" i="1">
                <a:solidFill>
                  <a:schemeClr val="bg1">
                    <a:lumMod val="95000"/>
                  </a:schemeClr>
                </a:solidFill>
                <a:latin typeface="Times New Roman" panose="02020603050405020304" pitchFamily="18" charset="0"/>
                <a:cs typeface="Times New Roman" panose="02020603050405020304" pitchFamily="18" charset="0"/>
              </a:defRPr>
            </a:lvl1pPr>
          </a:lstStyle>
          <a:p>
            <a:r>
              <a:rPr lang="en-US" noProof="0" dirty="0"/>
              <a:t>Insert or Drag and Drop Your Photo Here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hasCustomPrompt="1"/>
          </p:nvPr>
        </p:nvSpPr>
        <p:spPr>
          <a:xfrm>
            <a:off x="6470374" y="1152000"/>
            <a:ext cx="5301626" cy="4751250"/>
          </a:xfrm>
        </p:spPr>
        <p:txBody>
          <a:bodyPr wrap="square" numCol="1" spcCol="0"/>
          <a:lstStyle>
            <a:lvl1pPr>
              <a:defRPr sz="1600">
                <a:solidFill>
                  <a:schemeClr val="tx1">
                    <a:lumMod val="75000"/>
                    <a:lumOff val="25000"/>
                  </a:schemeClr>
                </a:solidFill>
              </a:defRPr>
            </a:lvl1pPr>
            <a:lvl2pPr>
              <a:defRPr sz="16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Footer Placeholder 6">
            <a:extLst>
              <a:ext uri="{FF2B5EF4-FFF2-40B4-BE49-F238E27FC236}">
                <a16:creationId xmlns:a16="http://schemas.microsoft.com/office/drawing/2014/main"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endParaRPr lang="en-US" noProof="0" dirty="0"/>
          </a:p>
        </p:txBody>
      </p:sp>
      <p:sp>
        <p:nvSpPr>
          <p:cNvPr id="8" name="Slide Number Placeholder 7">
            <a:extLst>
              <a:ext uri="{FF2B5EF4-FFF2-40B4-BE49-F238E27FC236}">
                <a16:creationId xmlns:a16="http://schemas.microsoft.com/office/drawing/2014/main"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5" name="Title 4">
            <a:extLst>
              <a:ext uri="{FF2B5EF4-FFF2-40B4-BE49-F238E27FC236}">
                <a16:creationId xmlns:a16="http://schemas.microsoft.com/office/drawing/2014/main" id="{A29B30B9-EFA7-4032-827D-3AB4E7F2F943}"/>
              </a:ext>
            </a:extLst>
          </p:cNvPr>
          <p:cNvSpPr>
            <a:spLocks noGrp="1"/>
          </p:cNvSpPr>
          <p:nvPr>
            <p:ph type="title"/>
          </p:nvPr>
        </p:nvSpPr>
        <p:spPr>
          <a:xfrm rot="16200000">
            <a:off x="-2110578" y="2326579"/>
            <a:ext cx="6083250" cy="1646095"/>
          </a:xfrm>
          <a:gradFill>
            <a:gsLst>
              <a:gs pos="0">
                <a:schemeClr val="accent5"/>
              </a:gs>
              <a:gs pos="100000">
                <a:schemeClr val="accent4"/>
              </a:gs>
            </a:gsLst>
            <a:lin ang="7800000" scaled="0"/>
          </a:gradFill>
        </p:spPr>
        <p:txBody>
          <a:bodyPr vert="horz" lIns="0" tIns="0" rIns="0" bIns="0" rtlCol="0" anchor="ctr">
            <a:noAutofit/>
          </a:bodyPr>
          <a:lstStyle>
            <a:lvl1pPr algn="ctr">
              <a:defRPr lang="en-ZA" cap="all" baseline="0">
                <a:solidFill>
                  <a:schemeClr val="tx1">
                    <a:lumMod val="85000"/>
                    <a:lumOff val="15000"/>
                  </a:schemeClr>
                </a:solidFill>
              </a:defRPr>
            </a:lvl1pPr>
          </a:lstStyle>
          <a:p>
            <a:pPr marL="0" lvl="0" algn="ctr"/>
            <a:r>
              <a:rPr lang="en-US" noProof="0"/>
              <a:t>Click to edit Master title style</a:t>
            </a:r>
          </a:p>
        </p:txBody>
      </p:sp>
    </p:spTree>
    <p:extLst>
      <p:ext uri="{BB962C8B-B14F-4D97-AF65-F5344CB8AC3E}">
        <p14:creationId xmlns:p14="http://schemas.microsoft.com/office/powerpoint/2010/main" val="1734501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Bullet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5BEFB43-ACFA-458E-95C9-894ED14FB0B8}"/>
              </a:ext>
            </a:extLst>
          </p:cNvPr>
          <p:cNvSpPr/>
          <p:nvPr userDrawn="1"/>
        </p:nvSpPr>
        <p:spPr>
          <a:xfrm>
            <a:off x="108000" y="108001"/>
            <a:ext cx="11976000" cy="3803600"/>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Rectangle 8">
            <a:extLst>
              <a:ext uri="{FF2B5EF4-FFF2-40B4-BE49-F238E27FC236}">
                <a16:creationId xmlns:a16="http://schemas.microsoft.com/office/drawing/2014/main" id="{C150FBDB-A24F-4F9F-A64F-74B00594AFC2}"/>
              </a:ext>
            </a:extLst>
          </p:cNvPr>
          <p:cNvSpPr/>
          <p:nvPr userDrawn="1"/>
        </p:nvSpPr>
        <p:spPr>
          <a:xfrm>
            <a:off x="108000" y="3911600"/>
            <a:ext cx="11979225" cy="2279650"/>
          </a:xfrm>
          <a:prstGeom prst="rect">
            <a:avLst/>
          </a:prstGeom>
          <a:gradFill>
            <a:gsLst>
              <a:gs pos="0">
                <a:schemeClr val="accent1"/>
              </a:gs>
              <a:gs pos="100000">
                <a:schemeClr val="accent3"/>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5CFF4C50-933F-41F9-AD11-BD02410AA7D5}"/>
              </a:ext>
            </a:extLst>
          </p:cNvPr>
          <p:cNvSpPr>
            <a:spLocks noGrp="1"/>
          </p:cNvSpPr>
          <p:nvPr>
            <p:ph type="title"/>
          </p:nvPr>
        </p:nvSpPr>
        <p:spPr>
          <a:xfrm>
            <a:off x="432000" y="432000"/>
            <a:ext cx="11340000" cy="432000"/>
          </a:xfrm>
        </p:spPr>
        <p:txBody>
          <a:bodyPr/>
          <a:lstStyle>
            <a:lvl1pPr>
              <a:defRPr>
                <a:solidFill>
                  <a:schemeClr val="bg1">
                    <a:lumMod val="95000"/>
                  </a:schemeClr>
                </a:solidFill>
              </a:defRPr>
            </a:lvl1pPr>
          </a:lstStyle>
          <a:p>
            <a:r>
              <a:rPr lang="en-US" noProof="0"/>
              <a:t>Click to edit Master title style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hasCustomPrompt="1"/>
          </p:nvPr>
        </p:nvSpPr>
        <p:spPr>
          <a:xfrm>
            <a:off x="619438" y="4699407"/>
            <a:ext cx="1785124" cy="1307693"/>
          </a:xfrm>
        </p:spPr>
        <p:txBody>
          <a:bodyPr/>
          <a:lstStyle>
            <a:lvl1pPr marL="0" indent="0">
              <a:buNone/>
              <a:defRPr sz="1400">
                <a:solidFill>
                  <a:schemeClr val="tx1"/>
                </a:solidFill>
              </a:defRPr>
            </a:lvl1pPr>
            <a:lvl2pPr marL="266700" indent="0">
              <a:buFont typeface="Arial" panose="020B0604020202020204" pitchFamily="34" charset="0"/>
              <a:buNone/>
              <a:defRPr>
                <a:solidFill>
                  <a:schemeClr val="bg1">
                    <a:lumMod val="95000"/>
                  </a:schemeClr>
                </a:solidFill>
              </a:defRPr>
            </a:lvl2pPr>
            <a:lvl3pPr marL="542925" indent="0">
              <a:buNone/>
              <a:defRPr>
                <a:solidFill>
                  <a:schemeClr val="bg1">
                    <a:lumMod val="95000"/>
                  </a:schemeClr>
                </a:solidFill>
              </a:defRPr>
            </a:lvl3pPr>
            <a:lvl4pPr marL="809625" indent="0">
              <a:buNone/>
              <a:defRPr>
                <a:solidFill>
                  <a:schemeClr val="bg1">
                    <a:lumMod val="95000"/>
                  </a:schemeClr>
                </a:solidFill>
              </a:defRPr>
            </a:lvl4pPr>
            <a:lvl5pPr marL="1076325" indent="0">
              <a:buNone/>
              <a:defRPr>
                <a:solidFill>
                  <a:schemeClr val="bg1">
                    <a:lumMod val="95000"/>
                  </a:schemeClr>
                </a:solidFill>
              </a:defRPr>
            </a:lvl5pPr>
          </a:lstStyle>
          <a:p>
            <a:pPr lvl="0"/>
            <a:r>
              <a:rPr lang="en-US" noProof="0"/>
              <a:t>Bullet Description</a:t>
            </a:r>
          </a:p>
        </p:txBody>
      </p:sp>
      <p:sp>
        <p:nvSpPr>
          <p:cNvPr id="7" name="Footer Placeholder 6">
            <a:extLst>
              <a:ext uri="{FF2B5EF4-FFF2-40B4-BE49-F238E27FC236}">
                <a16:creationId xmlns:a16="http://schemas.microsoft.com/office/drawing/2014/main"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endParaRPr lang="en-US" noProof="0" dirty="0"/>
          </a:p>
        </p:txBody>
      </p:sp>
      <p:sp>
        <p:nvSpPr>
          <p:cNvPr id="8" name="Slide Number Placeholder 7">
            <a:extLst>
              <a:ext uri="{FF2B5EF4-FFF2-40B4-BE49-F238E27FC236}">
                <a16:creationId xmlns:a16="http://schemas.microsoft.com/office/drawing/2014/main"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6" name="Picture Placeholder 5">
            <a:extLst>
              <a:ext uri="{FF2B5EF4-FFF2-40B4-BE49-F238E27FC236}">
                <a16:creationId xmlns:a16="http://schemas.microsoft.com/office/drawing/2014/main" id="{38143612-6715-4267-8D14-657C6B2F922C}"/>
              </a:ext>
            </a:extLst>
          </p:cNvPr>
          <p:cNvSpPr>
            <a:spLocks noGrp="1"/>
          </p:cNvSpPr>
          <p:nvPr>
            <p:ph type="pic" sz="quarter" idx="12" hasCustomPrompt="1"/>
          </p:nvPr>
        </p:nvSpPr>
        <p:spPr>
          <a:xfrm>
            <a:off x="1199510" y="2502002"/>
            <a:ext cx="621792" cy="621792"/>
          </a:xfrm>
        </p:spPr>
        <p:txBody>
          <a:bodyPr anchor="ctr"/>
          <a:lstStyle>
            <a:lvl1pPr marL="0" indent="0" algn="ctr">
              <a:buFont typeface="Arial" panose="020B0604020202020204" pitchFamily="34" charset="0"/>
              <a:buNone/>
              <a:defRPr sz="1100">
                <a:solidFill>
                  <a:schemeClr val="bg1">
                    <a:lumMod val="95000"/>
                  </a:schemeClr>
                </a:solidFill>
              </a:defRPr>
            </a:lvl1pPr>
          </a:lstStyle>
          <a:p>
            <a:r>
              <a:rPr lang="en-US" noProof="0" dirty="0"/>
              <a:t>Insert Icon</a:t>
            </a:r>
          </a:p>
        </p:txBody>
      </p:sp>
      <p:sp>
        <p:nvSpPr>
          <p:cNvPr id="12" name="Text Placeholder 11">
            <a:extLst>
              <a:ext uri="{FF2B5EF4-FFF2-40B4-BE49-F238E27FC236}">
                <a16:creationId xmlns:a16="http://schemas.microsoft.com/office/drawing/2014/main" id="{6561AA4B-694F-4E39-B6A3-1A4343C3F6B4}"/>
              </a:ext>
            </a:extLst>
          </p:cNvPr>
          <p:cNvSpPr>
            <a:spLocks noGrp="1"/>
          </p:cNvSpPr>
          <p:nvPr>
            <p:ph type="body" sz="quarter" idx="13" hasCustomPrompt="1"/>
          </p:nvPr>
        </p:nvSpPr>
        <p:spPr>
          <a:xfrm>
            <a:off x="619238" y="4222328"/>
            <a:ext cx="1785124" cy="288000"/>
          </a:xfrm>
        </p:spPr>
        <p:txBody>
          <a:bodyPr/>
          <a:lstStyle>
            <a:lvl1pPr marL="0" indent="0">
              <a:buNone/>
              <a:defRPr sz="2300">
                <a:solidFill>
                  <a:schemeClr val="tx1"/>
                </a:solidFill>
                <a:latin typeface="+mj-lt"/>
              </a:defRPr>
            </a:lvl1pPr>
          </a:lstStyle>
          <a:p>
            <a:pPr lvl="0"/>
            <a:r>
              <a:rPr lang="en-US" noProof="0"/>
              <a:t>Bullet Title</a:t>
            </a:r>
          </a:p>
        </p:txBody>
      </p:sp>
      <p:sp>
        <p:nvSpPr>
          <p:cNvPr id="14" name="Text Placeholder 13">
            <a:extLst>
              <a:ext uri="{FF2B5EF4-FFF2-40B4-BE49-F238E27FC236}">
                <a16:creationId xmlns:a16="http://schemas.microsoft.com/office/drawing/2014/main" id="{082027BF-A05E-4BBB-AC62-E4F52D63AFD6}"/>
              </a:ext>
            </a:extLst>
          </p:cNvPr>
          <p:cNvSpPr>
            <a:spLocks noGrp="1"/>
          </p:cNvSpPr>
          <p:nvPr>
            <p:ph type="body" sz="quarter" idx="14" hasCustomPrompt="1"/>
          </p:nvPr>
        </p:nvSpPr>
        <p:spPr>
          <a:xfrm>
            <a:off x="2914288" y="4222328"/>
            <a:ext cx="1785124" cy="288000"/>
          </a:xfrm>
        </p:spPr>
        <p:txBody>
          <a:bodyPr/>
          <a:lstStyle>
            <a:lvl1pPr marL="0" indent="0">
              <a:buNone/>
              <a:defRPr sz="2300">
                <a:solidFill>
                  <a:schemeClr val="tx1"/>
                </a:solidFill>
                <a:latin typeface="+mj-lt"/>
              </a:defRPr>
            </a:lvl1pPr>
          </a:lstStyle>
          <a:p>
            <a:pPr lvl="0"/>
            <a:r>
              <a:rPr lang="en-US" noProof="0"/>
              <a:t>Bullet Title</a:t>
            </a:r>
          </a:p>
        </p:txBody>
      </p:sp>
      <p:sp>
        <p:nvSpPr>
          <p:cNvPr id="16" name="Text Placeholder 15">
            <a:extLst>
              <a:ext uri="{FF2B5EF4-FFF2-40B4-BE49-F238E27FC236}">
                <a16:creationId xmlns:a16="http://schemas.microsoft.com/office/drawing/2014/main" id="{60850ADC-5F1A-46E8-9FF1-20984BF32670}"/>
              </a:ext>
            </a:extLst>
          </p:cNvPr>
          <p:cNvSpPr>
            <a:spLocks noGrp="1"/>
          </p:cNvSpPr>
          <p:nvPr>
            <p:ph type="body" sz="quarter" idx="15" hasCustomPrompt="1"/>
          </p:nvPr>
        </p:nvSpPr>
        <p:spPr>
          <a:xfrm>
            <a:off x="2914438" y="4699407"/>
            <a:ext cx="1785124" cy="1307693"/>
          </a:xfrm>
        </p:spPr>
        <p:txBody>
          <a:bodyPr/>
          <a:lstStyle>
            <a:lvl1pPr marL="0" indent="0">
              <a:buNone/>
              <a:defRPr sz="1400">
                <a:solidFill>
                  <a:schemeClr val="tx1"/>
                </a:solidFill>
              </a:defRPr>
            </a:lvl1pPr>
          </a:lstStyle>
          <a:p>
            <a:pPr lvl="0"/>
            <a:r>
              <a:rPr lang="en-US" noProof="0"/>
              <a:t>Bullet Description</a:t>
            </a:r>
          </a:p>
        </p:txBody>
      </p:sp>
      <p:sp>
        <p:nvSpPr>
          <p:cNvPr id="18" name="Text Placeholder 17">
            <a:extLst>
              <a:ext uri="{FF2B5EF4-FFF2-40B4-BE49-F238E27FC236}">
                <a16:creationId xmlns:a16="http://schemas.microsoft.com/office/drawing/2014/main" id="{A36EC0DD-DF7C-4528-B4E0-956CC4C45AFA}"/>
              </a:ext>
            </a:extLst>
          </p:cNvPr>
          <p:cNvSpPr>
            <a:spLocks noGrp="1"/>
          </p:cNvSpPr>
          <p:nvPr>
            <p:ph type="body" sz="quarter" idx="16" hasCustomPrompt="1"/>
          </p:nvPr>
        </p:nvSpPr>
        <p:spPr>
          <a:xfrm>
            <a:off x="5209338" y="4222328"/>
            <a:ext cx="1785124" cy="288000"/>
          </a:xfrm>
        </p:spPr>
        <p:txBody>
          <a:bodyPr/>
          <a:lstStyle>
            <a:lvl1pPr marL="0" indent="0">
              <a:buNone/>
              <a:defRPr sz="2300">
                <a:solidFill>
                  <a:schemeClr val="tx1"/>
                </a:solidFill>
                <a:latin typeface="+mj-lt"/>
              </a:defRPr>
            </a:lvl1pPr>
          </a:lstStyle>
          <a:p>
            <a:pPr lvl="0"/>
            <a:r>
              <a:rPr lang="en-US" noProof="0"/>
              <a:t>Bullet Title</a:t>
            </a:r>
          </a:p>
        </p:txBody>
      </p:sp>
      <p:sp>
        <p:nvSpPr>
          <p:cNvPr id="20" name="Text Placeholder 19">
            <a:extLst>
              <a:ext uri="{FF2B5EF4-FFF2-40B4-BE49-F238E27FC236}">
                <a16:creationId xmlns:a16="http://schemas.microsoft.com/office/drawing/2014/main" id="{B31E5A1A-85AF-4BC4-9723-254BB59B5A31}"/>
              </a:ext>
            </a:extLst>
          </p:cNvPr>
          <p:cNvSpPr>
            <a:spLocks noGrp="1"/>
          </p:cNvSpPr>
          <p:nvPr>
            <p:ph type="body" sz="quarter" idx="17" hasCustomPrompt="1"/>
          </p:nvPr>
        </p:nvSpPr>
        <p:spPr>
          <a:xfrm>
            <a:off x="5209438" y="4699407"/>
            <a:ext cx="1785124" cy="1307693"/>
          </a:xfrm>
        </p:spPr>
        <p:txBody>
          <a:bodyPr/>
          <a:lstStyle>
            <a:lvl1pPr marL="0" indent="0">
              <a:buNone/>
              <a:defRPr sz="1400">
                <a:solidFill>
                  <a:schemeClr val="tx1"/>
                </a:solidFill>
              </a:defRPr>
            </a:lvl1pPr>
          </a:lstStyle>
          <a:p>
            <a:pPr lvl="0"/>
            <a:r>
              <a:rPr lang="en-US" noProof="0"/>
              <a:t>Bullet Description</a:t>
            </a:r>
          </a:p>
        </p:txBody>
      </p:sp>
      <p:sp>
        <p:nvSpPr>
          <p:cNvPr id="22" name="Text Placeholder 21">
            <a:extLst>
              <a:ext uri="{FF2B5EF4-FFF2-40B4-BE49-F238E27FC236}">
                <a16:creationId xmlns:a16="http://schemas.microsoft.com/office/drawing/2014/main" id="{7876265F-E461-4542-AAD2-D879C7BE11DE}"/>
              </a:ext>
            </a:extLst>
          </p:cNvPr>
          <p:cNvSpPr>
            <a:spLocks noGrp="1"/>
          </p:cNvSpPr>
          <p:nvPr>
            <p:ph type="body" sz="quarter" idx="18" hasCustomPrompt="1"/>
          </p:nvPr>
        </p:nvSpPr>
        <p:spPr>
          <a:xfrm>
            <a:off x="7504388" y="4222328"/>
            <a:ext cx="1785124" cy="288000"/>
          </a:xfrm>
        </p:spPr>
        <p:txBody>
          <a:bodyPr/>
          <a:lstStyle>
            <a:lvl1pPr marL="0" indent="0">
              <a:buNone/>
              <a:defRPr sz="2300">
                <a:solidFill>
                  <a:schemeClr val="tx1"/>
                </a:solidFill>
                <a:latin typeface="+mj-lt"/>
              </a:defRPr>
            </a:lvl1pPr>
          </a:lstStyle>
          <a:p>
            <a:pPr lvl="0"/>
            <a:r>
              <a:rPr lang="en-US" noProof="0"/>
              <a:t>Bullet Title</a:t>
            </a:r>
          </a:p>
        </p:txBody>
      </p:sp>
      <p:sp>
        <p:nvSpPr>
          <p:cNvPr id="24" name="Text Placeholder 23">
            <a:extLst>
              <a:ext uri="{FF2B5EF4-FFF2-40B4-BE49-F238E27FC236}">
                <a16:creationId xmlns:a16="http://schemas.microsoft.com/office/drawing/2014/main" id="{47126C52-CB79-436E-B0D2-FF44B1C13CE2}"/>
              </a:ext>
            </a:extLst>
          </p:cNvPr>
          <p:cNvSpPr>
            <a:spLocks noGrp="1"/>
          </p:cNvSpPr>
          <p:nvPr>
            <p:ph type="body" sz="quarter" idx="19" hasCustomPrompt="1"/>
          </p:nvPr>
        </p:nvSpPr>
        <p:spPr>
          <a:xfrm>
            <a:off x="7504438" y="4699407"/>
            <a:ext cx="1785124" cy="1307693"/>
          </a:xfrm>
        </p:spPr>
        <p:txBody>
          <a:bodyPr/>
          <a:lstStyle>
            <a:lvl1pPr marL="0" indent="0">
              <a:buNone/>
              <a:defRPr sz="1400">
                <a:solidFill>
                  <a:schemeClr val="tx1"/>
                </a:solidFill>
              </a:defRPr>
            </a:lvl1pPr>
          </a:lstStyle>
          <a:p>
            <a:pPr lvl="0"/>
            <a:r>
              <a:rPr lang="en-US" noProof="0"/>
              <a:t>Bullet Description</a:t>
            </a:r>
          </a:p>
        </p:txBody>
      </p:sp>
      <p:sp>
        <p:nvSpPr>
          <p:cNvPr id="26" name="Text Placeholder 25">
            <a:extLst>
              <a:ext uri="{FF2B5EF4-FFF2-40B4-BE49-F238E27FC236}">
                <a16:creationId xmlns:a16="http://schemas.microsoft.com/office/drawing/2014/main" id="{A59B622B-6848-462F-BD9E-B77197AE3C65}"/>
              </a:ext>
            </a:extLst>
          </p:cNvPr>
          <p:cNvSpPr>
            <a:spLocks noGrp="1"/>
          </p:cNvSpPr>
          <p:nvPr>
            <p:ph type="body" sz="quarter" idx="20" hasCustomPrompt="1"/>
          </p:nvPr>
        </p:nvSpPr>
        <p:spPr>
          <a:xfrm>
            <a:off x="9799438" y="4222328"/>
            <a:ext cx="1785124" cy="288000"/>
          </a:xfrm>
        </p:spPr>
        <p:txBody>
          <a:bodyPr/>
          <a:lstStyle>
            <a:lvl1pPr marL="0" indent="0">
              <a:buNone/>
              <a:defRPr sz="2300">
                <a:solidFill>
                  <a:schemeClr val="tx1"/>
                </a:solidFill>
                <a:latin typeface="+mj-lt"/>
              </a:defRPr>
            </a:lvl1pPr>
          </a:lstStyle>
          <a:p>
            <a:pPr lvl="0"/>
            <a:r>
              <a:rPr lang="en-US" noProof="0"/>
              <a:t>Bullet Title</a:t>
            </a:r>
          </a:p>
        </p:txBody>
      </p:sp>
      <p:sp>
        <p:nvSpPr>
          <p:cNvPr id="28" name="Text Placeholder 27">
            <a:extLst>
              <a:ext uri="{FF2B5EF4-FFF2-40B4-BE49-F238E27FC236}">
                <a16:creationId xmlns:a16="http://schemas.microsoft.com/office/drawing/2014/main" id="{A72188F1-FB33-4B07-A4D2-8766FEB2693D}"/>
              </a:ext>
            </a:extLst>
          </p:cNvPr>
          <p:cNvSpPr>
            <a:spLocks noGrp="1"/>
          </p:cNvSpPr>
          <p:nvPr>
            <p:ph type="body" sz="quarter" idx="21" hasCustomPrompt="1"/>
          </p:nvPr>
        </p:nvSpPr>
        <p:spPr>
          <a:xfrm>
            <a:off x="9799438" y="4699407"/>
            <a:ext cx="1785124" cy="1307693"/>
          </a:xfrm>
        </p:spPr>
        <p:txBody>
          <a:bodyPr/>
          <a:lstStyle>
            <a:lvl1pPr marL="0" indent="0">
              <a:buNone/>
              <a:defRPr sz="1400">
                <a:solidFill>
                  <a:schemeClr val="tx1"/>
                </a:solidFill>
              </a:defRPr>
            </a:lvl1pPr>
          </a:lstStyle>
          <a:p>
            <a:pPr lvl="0"/>
            <a:r>
              <a:rPr lang="en-US" noProof="0"/>
              <a:t>Bullet Description</a:t>
            </a:r>
          </a:p>
        </p:txBody>
      </p:sp>
      <p:sp>
        <p:nvSpPr>
          <p:cNvPr id="30" name="Picture Placeholder 29">
            <a:extLst>
              <a:ext uri="{FF2B5EF4-FFF2-40B4-BE49-F238E27FC236}">
                <a16:creationId xmlns:a16="http://schemas.microsoft.com/office/drawing/2014/main" id="{CEE263FB-A4B6-4262-9E28-F5BE04D27624}"/>
              </a:ext>
            </a:extLst>
          </p:cNvPr>
          <p:cNvSpPr>
            <a:spLocks noGrp="1"/>
          </p:cNvSpPr>
          <p:nvPr>
            <p:ph type="pic" sz="quarter" idx="22" hasCustomPrompt="1"/>
          </p:nvPr>
        </p:nvSpPr>
        <p:spPr>
          <a:xfrm>
            <a:off x="3494560" y="2502002"/>
            <a:ext cx="621792" cy="621792"/>
          </a:xfrm>
        </p:spPr>
        <p:txBody>
          <a:bodyPr anchor="ctr"/>
          <a:lstStyle>
            <a:lvl1pPr marL="0" indent="0" algn="ctr">
              <a:buFont typeface="Arial" panose="020B0604020202020204" pitchFamily="34" charset="0"/>
              <a:buNone/>
              <a:defRPr sz="1100">
                <a:solidFill>
                  <a:schemeClr val="bg1"/>
                </a:solidFill>
              </a:defRPr>
            </a:lvl1pPr>
          </a:lstStyle>
          <a:p>
            <a:r>
              <a:rPr lang="en-US" noProof="0" dirty="0"/>
              <a:t>Insert Icon</a:t>
            </a:r>
          </a:p>
        </p:txBody>
      </p:sp>
      <p:sp>
        <p:nvSpPr>
          <p:cNvPr id="32" name="Picture Placeholder 31">
            <a:extLst>
              <a:ext uri="{FF2B5EF4-FFF2-40B4-BE49-F238E27FC236}">
                <a16:creationId xmlns:a16="http://schemas.microsoft.com/office/drawing/2014/main" id="{882E5BE9-B6C6-40B9-8C58-232DCF465148}"/>
              </a:ext>
            </a:extLst>
          </p:cNvPr>
          <p:cNvSpPr>
            <a:spLocks noGrp="1"/>
          </p:cNvSpPr>
          <p:nvPr>
            <p:ph type="pic" sz="quarter" idx="23" hasCustomPrompt="1"/>
          </p:nvPr>
        </p:nvSpPr>
        <p:spPr>
          <a:xfrm>
            <a:off x="5789610" y="2502002"/>
            <a:ext cx="621792" cy="621792"/>
          </a:xfrm>
        </p:spPr>
        <p:txBody>
          <a:bodyPr anchor="ctr"/>
          <a:lstStyle>
            <a:lvl1pPr marL="0" indent="0" algn="ctr">
              <a:buFont typeface="Arial" panose="020B0604020202020204" pitchFamily="34" charset="0"/>
              <a:buNone/>
              <a:defRPr sz="1100">
                <a:solidFill>
                  <a:schemeClr val="bg1"/>
                </a:solidFill>
              </a:defRPr>
            </a:lvl1pPr>
          </a:lstStyle>
          <a:p>
            <a:r>
              <a:rPr lang="en-US" noProof="0" dirty="0"/>
              <a:t>Insert Icon</a:t>
            </a:r>
          </a:p>
        </p:txBody>
      </p:sp>
      <p:sp>
        <p:nvSpPr>
          <p:cNvPr id="34" name="Picture Placeholder 33">
            <a:extLst>
              <a:ext uri="{FF2B5EF4-FFF2-40B4-BE49-F238E27FC236}">
                <a16:creationId xmlns:a16="http://schemas.microsoft.com/office/drawing/2014/main" id="{04B0B39C-CAA8-403A-9050-85F193E68239}"/>
              </a:ext>
            </a:extLst>
          </p:cNvPr>
          <p:cNvSpPr>
            <a:spLocks noGrp="1"/>
          </p:cNvSpPr>
          <p:nvPr>
            <p:ph type="pic" sz="quarter" idx="24" hasCustomPrompt="1"/>
          </p:nvPr>
        </p:nvSpPr>
        <p:spPr>
          <a:xfrm>
            <a:off x="8084660" y="2502002"/>
            <a:ext cx="621792" cy="621792"/>
          </a:xfrm>
        </p:spPr>
        <p:txBody>
          <a:bodyPr anchor="ctr"/>
          <a:lstStyle>
            <a:lvl1pPr marL="0" indent="0" algn="ctr">
              <a:buFont typeface="Arial" panose="020B0604020202020204" pitchFamily="34" charset="0"/>
              <a:buNone/>
              <a:defRPr sz="1100">
                <a:solidFill>
                  <a:schemeClr val="bg1"/>
                </a:solidFill>
              </a:defRPr>
            </a:lvl1pPr>
          </a:lstStyle>
          <a:p>
            <a:r>
              <a:rPr lang="en-US" noProof="0" dirty="0"/>
              <a:t>Insert Icon</a:t>
            </a:r>
          </a:p>
        </p:txBody>
      </p:sp>
      <p:sp>
        <p:nvSpPr>
          <p:cNvPr id="36" name="Picture Placeholder 35">
            <a:extLst>
              <a:ext uri="{FF2B5EF4-FFF2-40B4-BE49-F238E27FC236}">
                <a16:creationId xmlns:a16="http://schemas.microsoft.com/office/drawing/2014/main" id="{0B046FAC-30FD-4FF9-99EF-8D0429015DDA}"/>
              </a:ext>
            </a:extLst>
          </p:cNvPr>
          <p:cNvSpPr>
            <a:spLocks noGrp="1"/>
          </p:cNvSpPr>
          <p:nvPr>
            <p:ph type="pic" sz="quarter" idx="25" hasCustomPrompt="1"/>
          </p:nvPr>
        </p:nvSpPr>
        <p:spPr>
          <a:xfrm>
            <a:off x="10379710" y="2502002"/>
            <a:ext cx="621792" cy="621792"/>
          </a:xfrm>
        </p:spPr>
        <p:txBody>
          <a:bodyPr anchor="ctr"/>
          <a:lstStyle>
            <a:lvl1pPr marL="0" indent="0" algn="ctr">
              <a:buFont typeface="Arial" panose="020B0604020202020204" pitchFamily="34" charset="0"/>
              <a:buNone/>
              <a:defRPr sz="1100">
                <a:solidFill>
                  <a:schemeClr val="bg1"/>
                </a:solidFill>
              </a:defRPr>
            </a:lvl1pPr>
          </a:lstStyle>
          <a:p>
            <a:r>
              <a:rPr lang="en-US" noProof="0" dirty="0"/>
              <a:t>Insert Icon</a:t>
            </a:r>
          </a:p>
        </p:txBody>
      </p:sp>
      <p:cxnSp>
        <p:nvCxnSpPr>
          <p:cNvPr id="23" name="Straight Connector 22">
            <a:extLst>
              <a:ext uri="{FF2B5EF4-FFF2-40B4-BE49-F238E27FC236}">
                <a16:creationId xmlns:a16="http://schemas.microsoft.com/office/drawing/2014/main" id="{8DD25A4B-413E-4F3B-A6B1-FB87ABA3992E}"/>
              </a:ext>
              <a:ext uri="{C183D7F6-B498-43B3-948B-1728B52AA6E4}">
                <adec:decorative xmlns:adec="http://schemas.microsoft.com/office/drawing/2017/decorative" val="1"/>
              </a:ext>
            </a:extLst>
          </p:cNvPr>
          <p:cNvCxnSpPr/>
          <p:nvPr userDrawn="1"/>
        </p:nvCxnSpPr>
        <p:spPr>
          <a:xfrm flipV="1">
            <a:off x="2616200" y="1849213"/>
            <a:ext cx="0" cy="2062387"/>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97EC0C2-B526-47F7-B368-62FAF6AC5640}"/>
              </a:ext>
              <a:ext uri="{C183D7F6-B498-43B3-948B-1728B52AA6E4}">
                <adec:decorative xmlns:adec="http://schemas.microsoft.com/office/drawing/2017/decorative" val="1"/>
              </a:ext>
            </a:extLst>
          </p:cNvPr>
          <p:cNvCxnSpPr/>
          <p:nvPr userDrawn="1"/>
        </p:nvCxnSpPr>
        <p:spPr>
          <a:xfrm flipV="1">
            <a:off x="4940300" y="1849213"/>
            <a:ext cx="0" cy="2062387"/>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48E637F-ACCC-4022-8AE0-75FA2B0A9C98}"/>
              </a:ext>
              <a:ext uri="{C183D7F6-B498-43B3-948B-1728B52AA6E4}">
                <adec:decorative xmlns:adec="http://schemas.microsoft.com/office/drawing/2017/decorative" val="1"/>
              </a:ext>
            </a:extLst>
          </p:cNvPr>
          <p:cNvCxnSpPr/>
          <p:nvPr userDrawn="1"/>
        </p:nvCxnSpPr>
        <p:spPr>
          <a:xfrm flipV="1">
            <a:off x="7251700" y="1849213"/>
            <a:ext cx="0" cy="2062387"/>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7372FDE-7F88-43EF-B037-C5C6B320CE2F}"/>
              </a:ext>
              <a:ext uri="{C183D7F6-B498-43B3-948B-1728B52AA6E4}">
                <adec:decorative xmlns:adec="http://schemas.microsoft.com/office/drawing/2017/decorative" val="1"/>
              </a:ext>
            </a:extLst>
          </p:cNvPr>
          <p:cNvCxnSpPr/>
          <p:nvPr userDrawn="1"/>
        </p:nvCxnSpPr>
        <p:spPr>
          <a:xfrm flipV="1">
            <a:off x="9575800" y="1849213"/>
            <a:ext cx="0" cy="2062387"/>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3363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Bullets">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F8F88439-2E2F-420C-B2D5-AC87C621BD26}"/>
              </a:ext>
            </a:extLst>
          </p:cNvPr>
          <p:cNvSpPr>
            <a:spLocks noGrp="1"/>
          </p:cNvSpPr>
          <p:nvPr>
            <p:ph type="pic" sz="quarter" idx="12" hasCustomPrompt="1"/>
          </p:nvPr>
        </p:nvSpPr>
        <p:spPr>
          <a:xfrm>
            <a:off x="108000" y="108000"/>
            <a:ext cx="4348305" cy="6083250"/>
          </a:xfrm>
          <a:solidFill>
            <a:schemeClr val="tx1">
              <a:lumMod val="75000"/>
              <a:lumOff val="25000"/>
            </a:schemeClr>
          </a:solidFill>
        </p:spPr>
        <p:txBody>
          <a:bodyPr anchor="ctr"/>
          <a:lstStyle>
            <a:lvl1pPr marL="0" indent="0" algn="ctr">
              <a:buNone/>
              <a:defRPr sz="1400" i="1">
                <a:solidFill>
                  <a:schemeClr val="bg1">
                    <a:lumMod val="95000"/>
                  </a:schemeClr>
                </a:solidFill>
                <a:latin typeface="Times New Roman" panose="02020603050405020304" pitchFamily="18" charset="0"/>
                <a:cs typeface="Times New Roman" panose="02020603050405020304" pitchFamily="18" charset="0"/>
              </a:defRPr>
            </a:lvl1pPr>
          </a:lstStyle>
          <a:p>
            <a:r>
              <a:rPr lang="en-US" noProof="0" dirty="0"/>
              <a:t>Insert or Drag and Drop Your Photo Here</a:t>
            </a:r>
          </a:p>
        </p:txBody>
      </p:sp>
      <p:sp>
        <p:nvSpPr>
          <p:cNvPr id="19" name="Title 4">
            <a:extLst>
              <a:ext uri="{FF2B5EF4-FFF2-40B4-BE49-F238E27FC236}">
                <a16:creationId xmlns:a16="http://schemas.microsoft.com/office/drawing/2014/main" id="{4BF8DEF3-C707-4695-8289-A7711DFC9E44}"/>
              </a:ext>
            </a:extLst>
          </p:cNvPr>
          <p:cNvSpPr>
            <a:spLocks noGrp="1"/>
          </p:cNvSpPr>
          <p:nvPr>
            <p:ph type="title"/>
          </p:nvPr>
        </p:nvSpPr>
        <p:spPr>
          <a:xfrm rot="5400000">
            <a:off x="8219329" y="2326579"/>
            <a:ext cx="6083250" cy="1646095"/>
          </a:xfrm>
          <a:gradFill>
            <a:gsLst>
              <a:gs pos="0">
                <a:schemeClr val="accent1"/>
              </a:gs>
              <a:gs pos="100000">
                <a:schemeClr val="accent3">
                  <a:lumMod val="60000"/>
                  <a:lumOff val="40000"/>
                </a:schemeClr>
              </a:gs>
            </a:gsLst>
            <a:lin ang="7800000" scaled="0"/>
          </a:gradFill>
        </p:spPr>
        <p:txBody>
          <a:bodyPr vert="horz" lIns="0" tIns="0" rIns="0" bIns="0" rtlCol="0" anchor="ctr">
            <a:noAutofit/>
          </a:bodyPr>
          <a:lstStyle>
            <a:lvl1pPr algn="ctr">
              <a:defRPr lang="en-ZA" cap="all" baseline="0" dirty="0">
                <a:solidFill>
                  <a:schemeClr val="tx1"/>
                </a:solidFill>
              </a:defRPr>
            </a:lvl1pPr>
          </a:lstStyle>
          <a:p>
            <a:pPr marL="0" lvl="0" algn="ctr"/>
            <a:r>
              <a:rPr lang="en-US" noProof="0"/>
              <a:t>Click to edit Master title style</a:t>
            </a:r>
          </a:p>
        </p:txBody>
      </p:sp>
      <p:sp>
        <p:nvSpPr>
          <p:cNvPr id="7" name="Footer Placeholder 6">
            <a:extLst>
              <a:ext uri="{FF2B5EF4-FFF2-40B4-BE49-F238E27FC236}">
                <a16:creationId xmlns:a16="http://schemas.microsoft.com/office/drawing/2014/main"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endParaRPr lang="en-US" noProof="0" dirty="0"/>
          </a:p>
        </p:txBody>
      </p:sp>
      <p:sp>
        <p:nvSpPr>
          <p:cNvPr id="8" name="Slide Number Placeholder 7">
            <a:extLst>
              <a:ext uri="{FF2B5EF4-FFF2-40B4-BE49-F238E27FC236}">
                <a16:creationId xmlns:a16="http://schemas.microsoft.com/office/drawing/2014/main"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10" name="Content Placeholder 2">
            <a:extLst>
              <a:ext uri="{FF2B5EF4-FFF2-40B4-BE49-F238E27FC236}">
                <a16:creationId xmlns:a16="http://schemas.microsoft.com/office/drawing/2014/main" id="{48E3EAD4-15D7-432A-8B0A-DC2D111A2E56}"/>
              </a:ext>
            </a:extLst>
          </p:cNvPr>
          <p:cNvSpPr>
            <a:spLocks noGrp="1"/>
          </p:cNvSpPr>
          <p:nvPr>
            <p:ph idx="1" hasCustomPrompt="1"/>
          </p:nvPr>
        </p:nvSpPr>
        <p:spPr>
          <a:xfrm>
            <a:off x="4727401" y="4886245"/>
            <a:ext cx="1620000" cy="1019255"/>
          </a:xfrm>
        </p:spPr>
        <p:txBody>
          <a:bodyPr/>
          <a:lstStyle>
            <a:lvl1pPr marL="0" indent="0" algn="ctr">
              <a:buNone/>
              <a:defRPr sz="1400">
                <a:solidFill>
                  <a:schemeClr val="tx1"/>
                </a:solidFill>
              </a:defRPr>
            </a:lvl1pPr>
            <a:lvl2pPr marL="266700" indent="0">
              <a:buFont typeface="Arial" panose="020B0604020202020204" pitchFamily="34" charset="0"/>
              <a:buNone/>
              <a:defRPr>
                <a:solidFill>
                  <a:schemeClr val="bg1">
                    <a:lumMod val="95000"/>
                  </a:schemeClr>
                </a:solidFill>
              </a:defRPr>
            </a:lvl2pPr>
            <a:lvl3pPr marL="542925" indent="0">
              <a:buNone/>
              <a:defRPr>
                <a:solidFill>
                  <a:schemeClr val="bg1">
                    <a:lumMod val="95000"/>
                  </a:schemeClr>
                </a:solidFill>
              </a:defRPr>
            </a:lvl3pPr>
            <a:lvl4pPr marL="809625" indent="0">
              <a:buNone/>
              <a:defRPr>
                <a:solidFill>
                  <a:schemeClr val="bg1">
                    <a:lumMod val="95000"/>
                  </a:schemeClr>
                </a:solidFill>
              </a:defRPr>
            </a:lvl4pPr>
            <a:lvl5pPr marL="1076325" indent="0">
              <a:buNone/>
              <a:defRPr>
                <a:solidFill>
                  <a:schemeClr val="bg1">
                    <a:lumMod val="95000"/>
                  </a:schemeClr>
                </a:solidFill>
              </a:defRPr>
            </a:lvl5pPr>
          </a:lstStyle>
          <a:p>
            <a:pPr lvl="0"/>
            <a:r>
              <a:rPr lang="en-US" noProof="0"/>
              <a:t>Bullet Description</a:t>
            </a:r>
          </a:p>
        </p:txBody>
      </p:sp>
      <p:sp>
        <p:nvSpPr>
          <p:cNvPr id="12" name="Text Placeholder 11">
            <a:extLst>
              <a:ext uri="{FF2B5EF4-FFF2-40B4-BE49-F238E27FC236}">
                <a16:creationId xmlns:a16="http://schemas.microsoft.com/office/drawing/2014/main" id="{61C6E612-85D9-4ADF-89D8-C2A8144E16AA}"/>
              </a:ext>
            </a:extLst>
          </p:cNvPr>
          <p:cNvSpPr>
            <a:spLocks noGrp="1"/>
          </p:cNvSpPr>
          <p:nvPr>
            <p:ph type="body" sz="quarter" idx="14" hasCustomPrompt="1"/>
          </p:nvPr>
        </p:nvSpPr>
        <p:spPr>
          <a:xfrm>
            <a:off x="4727201" y="4409166"/>
            <a:ext cx="1620000" cy="288000"/>
          </a:xfrm>
        </p:spPr>
        <p:txBody>
          <a:bodyPr/>
          <a:lstStyle>
            <a:lvl1pPr marL="0" indent="0" algn="ctr">
              <a:buNone/>
              <a:defRPr sz="2300">
                <a:solidFill>
                  <a:schemeClr val="tx1"/>
                </a:solidFill>
                <a:latin typeface="+mj-lt"/>
              </a:defRPr>
            </a:lvl1pPr>
          </a:lstStyle>
          <a:p>
            <a:pPr lvl="0"/>
            <a:r>
              <a:rPr lang="en-US" noProof="0"/>
              <a:t>Bullet Title</a:t>
            </a:r>
          </a:p>
        </p:txBody>
      </p:sp>
      <p:sp>
        <p:nvSpPr>
          <p:cNvPr id="13" name="Text Placeholder 13">
            <a:extLst>
              <a:ext uri="{FF2B5EF4-FFF2-40B4-BE49-F238E27FC236}">
                <a16:creationId xmlns:a16="http://schemas.microsoft.com/office/drawing/2014/main" id="{85BE1C74-5612-4143-A6A0-9ABB2C58E988}"/>
              </a:ext>
            </a:extLst>
          </p:cNvPr>
          <p:cNvSpPr>
            <a:spLocks noGrp="1"/>
          </p:cNvSpPr>
          <p:nvPr>
            <p:ph type="body" sz="quarter" idx="15" hasCustomPrompt="1"/>
          </p:nvPr>
        </p:nvSpPr>
        <p:spPr>
          <a:xfrm>
            <a:off x="6613023" y="4409166"/>
            <a:ext cx="1620000" cy="288000"/>
          </a:xfrm>
        </p:spPr>
        <p:txBody>
          <a:bodyPr/>
          <a:lstStyle>
            <a:lvl1pPr marL="0" indent="0" algn="ctr">
              <a:buNone/>
              <a:defRPr sz="2300">
                <a:solidFill>
                  <a:schemeClr val="tx1"/>
                </a:solidFill>
                <a:latin typeface="+mj-lt"/>
              </a:defRPr>
            </a:lvl1pPr>
          </a:lstStyle>
          <a:p>
            <a:pPr lvl="0"/>
            <a:r>
              <a:rPr lang="en-US" noProof="0"/>
              <a:t>Bullet Title</a:t>
            </a:r>
          </a:p>
        </p:txBody>
      </p:sp>
      <p:sp>
        <p:nvSpPr>
          <p:cNvPr id="14" name="Text Placeholder 15">
            <a:extLst>
              <a:ext uri="{FF2B5EF4-FFF2-40B4-BE49-F238E27FC236}">
                <a16:creationId xmlns:a16="http://schemas.microsoft.com/office/drawing/2014/main" id="{80C5C49B-CF68-4827-B4F9-A6DC6C558148}"/>
              </a:ext>
            </a:extLst>
          </p:cNvPr>
          <p:cNvSpPr>
            <a:spLocks noGrp="1"/>
          </p:cNvSpPr>
          <p:nvPr>
            <p:ph type="body" sz="quarter" idx="16" hasCustomPrompt="1"/>
          </p:nvPr>
        </p:nvSpPr>
        <p:spPr>
          <a:xfrm>
            <a:off x="6613173" y="4886245"/>
            <a:ext cx="1620000" cy="1019255"/>
          </a:xfrm>
        </p:spPr>
        <p:txBody>
          <a:bodyPr/>
          <a:lstStyle>
            <a:lvl1pPr marL="0" indent="0" algn="ctr">
              <a:buNone/>
              <a:defRPr sz="1400">
                <a:solidFill>
                  <a:schemeClr val="tx1"/>
                </a:solidFill>
              </a:defRPr>
            </a:lvl1pPr>
          </a:lstStyle>
          <a:p>
            <a:pPr lvl="0"/>
            <a:r>
              <a:rPr lang="en-US" noProof="0"/>
              <a:t>Bullet Description</a:t>
            </a:r>
          </a:p>
        </p:txBody>
      </p:sp>
      <p:sp>
        <p:nvSpPr>
          <p:cNvPr id="15" name="Text Placeholder 17">
            <a:extLst>
              <a:ext uri="{FF2B5EF4-FFF2-40B4-BE49-F238E27FC236}">
                <a16:creationId xmlns:a16="http://schemas.microsoft.com/office/drawing/2014/main" id="{905B2A5F-2BE7-4B00-9E44-0DF572969F24}"/>
              </a:ext>
            </a:extLst>
          </p:cNvPr>
          <p:cNvSpPr>
            <a:spLocks noGrp="1"/>
          </p:cNvSpPr>
          <p:nvPr>
            <p:ph type="body" sz="quarter" idx="17" hasCustomPrompt="1"/>
          </p:nvPr>
        </p:nvSpPr>
        <p:spPr>
          <a:xfrm>
            <a:off x="8498844" y="4409166"/>
            <a:ext cx="1620000" cy="288000"/>
          </a:xfrm>
        </p:spPr>
        <p:txBody>
          <a:bodyPr/>
          <a:lstStyle>
            <a:lvl1pPr marL="0" indent="0" algn="ctr">
              <a:buNone/>
              <a:defRPr sz="2300">
                <a:solidFill>
                  <a:schemeClr val="tx1"/>
                </a:solidFill>
                <a:latin typeface="+mj-lt"/>
              </a:defRPr>
            </a:lvl1pPr>
          </a:lstStyle>
          <a:p>
            <a:pPr lvl="0"/>
            <a:r>
              <a:rPr lang="en-US" noProof="0"/>
              <a:t>Bullet Title</a:t>
            </a:r>
          </a:p>
        </p:txBody>
      </p:sp>
      <p:sp>
        <p:nvSpPr>
          <p:cNvPr id="16" name="Text Placeholder 19">
            <a:extLst>
              <a:ext uri="{FF2B5EF4-FFF2-40B4-BE49-F238E27FC236}">
                <a16:creationId xmlns:a16="http://schemas.microsoft.com/office/drawing/2014/main" id="{4F40F98E-725D-4417-9E38-1835C92B8242}"/>
              </a:ext>
            </a:extLst>
          </p:cNvPr>
          <p:cNvSpPr>
            <a:spLocks noGrp="1"/>
          </p:cNvSpPr>
          <p:nvPr>
            <p:ph type="body" sz="quarter" idx="18" hasCustomPrompt="1"/>
          </p:nvPr>
        </p:nvSpPr>
        <p:spPr>
          <a:xfrm>
            <a:off x="8498944" y="4886245"/>
            <a:ext cx="1620000" cy="1019255"/>
          </a:xfrm>
        </p:spPr>
        <p:txBody>
          <a:bodyPr/>
          <a:lstStyle>
            <a:lvl1pPr marL="0" indent="0" algn="ctr">
              <a:buNone/>
              <a:defRPr sz="1400">
                <a:solidFill>
                  <a:schemeClr val="tx1"/>
                </a:solidFill>
              </a:defRPr>
            </a:lvl1pPr>
          </a:lstStyle>
          <a:p>
            <a:pPr lvl="0"/>
            <a:r>
              <a:rPr lang="en-US" noProof="0"/>
              <a:t>Bullet Description</a:t>
            </a:r>
          </a:p>
        </p:txBody>
      </p:sp>
      <p:sp>
        <p:nvSpPr>
          <p:cNvPr id="20" name="Picture Placeholder 5">
            <a:extLst>
              <a:ext uri="{FF2B5EF4-FFF2-40B4-BE49-F238E27FC236}">
                <a16:creationId xmlns:a16="http://schemas.microsoft.com/office/drawing/2014/main" id="{7B357BCD-40B4-1345-BF04-D10DBCF97A80}"/>
              </a:ext>
            </a:extLst>
          </p:cNvPr>
          <p:cNvSpPr>
            <a:spLocks noGrp="1"/>
          </p:cNvSpPr>
          <p:nvPr>
            <p:ph type="pic" sz="quarter" idx="24" hasCustomPrompt="1"/>
          </p:nvPr>
        </p:nvSpPr>
        <p:spPr>
          <a:xfrm>
            <a:off x="5226305" y="3069267"/>
            <a:ext cx="621792" cy="621792"/>
          </a:xfrm>
        </p:spPr>
        <p:txBody>
          <a:bodyPr anchor="ctr"/>
          <a:lstStyle>
            <a:lvl1pPr marL="0" indent="0" algn="ctr">
              <a:buFont typeface="Arial" panose="020B0604020202020204" pitchFamily="34" charset="0"/>
              <a:buNone/>
              <a:defRPr sz="1100">
                <a:solidFill>
                  <a:schemeClr val="bg1">
                    <a:lumMod val="95000"/>
                  </a:schemeClr>
                </a:solidFill>
              </a:defRPr>
            </a:lvl1pPr>
          </a:lstStyle>
          <a:p>
            <a:r>
              <a:rPr lang="en-US" noProof="0" dirty="0"/>
              <a:t>Insert Icon</a:t>
            </a:r>
          </a:p>
        </p:txBody>
      </p:sp>
      <p:sp>
        <p:nvSpPr>
          <p:cNvPr id="21" name="Picture Placeholder 29">
            <a:extLst>
              <a:ext uri="{FF2B5EF4-FFF2-40B4-BE49-F238E27FC236}">
                <a16:creationId xmlns:a16="http://schemas.microsoft.com/office/drawing/2014/main" id="{32327030-7B91-D540-BB8B-4FA022B2EB6D}"/>
              </a:ext>
            </a:extLst>
          </p:cNvPr>
          <p:cNvSpPr>
            <a:spLocks noGrp="1"/>
          </p:cNvSpPr>
          <p:nvPr>
            <p:ph type="pic" sz="quarter" idx="25" hasCustomPrompt="1"/>
          </p:nvPr>
        </p:nvSpPr>
        <p:spPr>
          <a:xfrm>
            <a:off x="7112127" y="3069267"/>
            <a:ext cx="621792" cy="621792"/>
          </a:xfrm>
        </p:spPr>
        <p:txBody>
          <a:bodyPr anchor="ctr"/>
          <a:lstStyle>
            <a:lvl1pPr marL="0" indent="0" algn="ctr">
              <a:buFont typeface="Arial" panose="020B0604020202020204" pitchFamily="34" charset="0"/>
              <a:buNone/>
              <a:defRPr sz="1100">
                <a:solidFill>
                  <a:schemeClr val="bg1"/>
                </a:solidFill>
              </a:defRPr>
            </a:lvl1pPr>
          </a:lstStyle>
          <a:p>
            <a:r>
              <a:rPr lang="en-US" noProof="0" dirty="0"/>
              <a:t>Insert Icon</a:t>
            </a:r>
          </a:p>
        </p:txBody>
      </p:sp>
      <p:sp>
        <p:nvSpPr>
          <p:cNvPr id="22" name="Picture Placeholder 31">
            <a:extLst>
              <a:ext uri="{FF2B5EF4-FFF2-40B4-BE49-F238E27FC236}">
                <a16:creationId xmlns:a16="http://schemas.microsoft.com/office/drawing/2014/main" id="{5013D7C3-E45B-144D-8A30-4272D8040D93}"/>
              </a:ext>
            </a:extLst>
          </p:cNvPr>
          <p:cNvSpPr>
            <a:spLocks noGrp="1"/>
          </p:cNvSpPr>
          <p:nvPr>
            <p:ph type="pic" sz="quarter" idx="26" hasCustomPrompt="1"/>
          </p:nvPr>
        </p:nvSpPr>
        <p:spPr>
          <a:xfrm>
            <a:off x="8997948" y="3069267"/>
            <a:ext cx="621792" cy="621792"/>
          </a:xfrm>
        </p:spPr>
        <p:txBody>
          <a:bodyPr anchor="ctr"/>
          <a:lstStyle>
            <a:lvl1pPr marL="0" indent="0" algn="ctr">
              <a:buFont typeface="Arial" panose="020B0604020202020204" pitchFamily="34" charset="0"/>
              <a:buNone/>
              <a:defRPr sz="1100">
                <a:solidFill>
                  <a:schemeClr val="bg1"/>
                </a:solidFill>
              </a:defRPr>
            </a:lvl1pPr>
          </a:lstStyle>
          <a:p>
            <a:r>
              <a:rPr lang="en-US" noProof="0" dirty="0"/>
              <a:t>Insert Icon</a:t>
            </a:r>
          </a:p>
        </p:txBody>
      </p:sp>
      <p:cxnSp>
        <p:nvCxnSpPr>
          <p:cNvPr id="17" name="Straight Connector 16">
            <a:extLst>
              <a:ext uri="{FF2B5EF4-FFF2-40B4-BE49-F238E27FC236}">
                <a16:creationId xmlns:a16="http://schemas.microsoft.com/office/drawing/2014/main" id="{DCB492DF-015F-4763-8E2B-9FCAC5137A07}"/>
              </a:ext>
              <a:ext uri="{C183D7F6-B498-43B3-948B-1728B52AA6E4}">
                <adec:decorative xmlns:adec="http://schemas.microsoft.com/office/drawing/2017/decorative" val="1"/>
              </a:ext>
            </a:extLst>
          </p:cNvPr>
          <p:cNvCxnSpPr>
            <a:cxnSpLocks/>
          </p:cNvCxnSpPr>
          <p:nvPr userDrawn="1"/>
        </p:nvCxnSpPr>
        <p:spPr>
          <a:xfrm flipV="1">
            <a:off x="6454775" y="2570163"/>
            <a:ext cx="0" cy="2881887"/>
          </a:xfrm>
          <a:prstGeom prst="line">
            <a:avLst/>
          </a:prstGeom>
          <a:ln>
            <a:solidFill>
              <a:srgbClr val="DFAACA"/>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4C92078-CAC9-4E77-A670-543037FD1ABC}"/>
              </a:ext>
              <a:ext uri="{C183D7F6-B498-43B3-948B-1728B52AA6E4}">
                <adec:decorative xmlns:adec="http://schemas.microsoft.com/office/drawing/2017/decorative" val="1"/>
              </a:ext>
            </a:extLst>
          </p:cNvPr>
          <p:cNvCxnSpPr>
            <a:cxnSpLocks/>
          </p:cNvCxnSpPr>
          <p:nvPr userDrawn="1"/>
        </p:nvCxnSpPr>
        <p:spPr>
          <a:xfrm flipV="1">
            <a:off x="8350250" y="2570163"/>
            <a:ext cx="0" cy="2881887"/>
          </a:xfrm>
          <a:prstGeom prst="line">
            <a:avLst/>
          </a:prstGeom>
          <a:ln>
            <a:solidFill>
              <a:srgbClr val="DFAAC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04875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Bullets">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945F115-22EA-452C-BEFF-B86EC6B0D0B2}"/>
              </a:ext>
            </a:extLst>
          </p:cNvPr>
          <p:cNvSpPr/>
          <p:nvPr userDrawn="1"/>
        </p:nvSpPr>
        <p:spPr>
          <a:xfrm>
            <a:off x="6677617" y="107999"/>
            <a:ext cx="5400000" cy="6084000"/>
          </a:xfrm>
          <a:prstGeom prst="rect">
            <a:avLst/>
          </a:prstGeom>
          <a:gradFill>
            <a:gsLst>
              <a:gs pos="3000">
                <a:schemeClr val="accent2">
                  <a:lumMod val="75000"/>
                </a:schemeClr>
              </a:gs>
              <a:gs pos="100000">
                <a:schemeClr val="accent3"/>
              </a:gs>
            </a:gsLst>
            <a:lin ang="4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6" name="Group 15">
            <a:extLst>
              <a:ext uri="{FF2B5EF4-FFF2-40B4-BE49-F238E27FC236}">
                <a16:creationId xmlns:a16="http://schemas.microsoft.com/office/drawing/2014/main" id="{FCBD139D-0699-4BC5-B75A-A53F7BE6D9A6}"/>
              </a:ext>
            </a:extLst>
          </p:cNvPr>
          <p:cNvGrpSpPr/>
          <p:nvPr/>
        </p:nvGrpSpPr>
        <p:grpSpPr>
          <a:xfrm rot="4830719">
            <a:off x="6634200" y="724568"/>
            <a:ext cx="4776768" cy="4776768"/>
            <a:chOff x="2514599" y="1566862"/>
            <a:chExt cx="3810001" cy="3810001"/>
          </a:xfrm>
          <a:effectLst/>
          <a:scene3d>
            <a:camera prst="perspectiveHeroicExtremeLeftFacing"/>
            <a:lightRig rig="threePt" dir="t"/>
          </a:scene3d>
        </p:grpSpPr>
        <p:cxnSp>
          <p:nvCxnSpPr>
            <p:cNvPr id="20" name="Straight Connector 19">
              <a:extLst>
                <a:ext uri="{FF2B5EF4-FFF2-40B4-BE49-F238E27FC236}">
                  <a16:creationId xmlns:a16="http://schemas.microsoft.com/office/drawing/2014/main" id="{75EAAF49-5654-4DCE-84C0-E8336BC12BD4}"/>
                </a:ext>
              </a:extLst>
            </p:cNvPr>
            <p:cNvCxnSpPr/>
            <p:nvPr/>
          </p:nvCxnSpPr>
          <p:spPr>
            <a:xfrm>
              <a:off x="2514600" y="1566862"/>
              <a:ext cx="0" cy="3809998"/>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9401B41-6E13-4546-8AAC-2728F89FAF76}"/>
                </a:ext>
              </a:extLst>
            </p:cNvPr>
            <p:cNvCxnSpPr/>
            <p:nvPr/>
          </p:nvCxnSpPr>
          <p:spPr>
            <a:xfrm>
              <a:off x="2895600" y="1566862"/>
              <a:ext cx="0" cy="3809998"/>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7A76080-8F75-4B32-9114-880C87646FE2}"/>
                </a:ext>
              </a:extLst>
            </p:cNvPr>
            <p:cNvCxnSpPr/>
            <p:nvPr/>
          </p:nvCxnSpPr>
          <p:spPr>
            <a:xfrm>
              <a:off x="3276600" y="1566862"/>
              <a:ext cx="0" cy="3809998"/>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E2A1F8C-0406-4CB3-9869-26BA7E734D0F}"/>
                </a:ext>
              </a:extLst>
            </p:cNvPr>
            <p:cNvCxnSpPr/>
            <p:nvPr/>
          </p:nvCxnSpPr>
          <p:spPr>
            <a:xfrm>
              <a:off x="3657600" y="1566862"/>
              <a:ext cx="0" cy="3809998"/>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C78EEFE-6C2B-4D69-B0E3-B2BF76325172}"/>
                </a:ext>
              </a:extLst>
            </p:cNvPr>
            <p:cNvCxnSpPr/>
            <p:nvPr/>
          </p:nvCxnSpPr>
          <p:spPr>
            <a:xfrm>
              <a:off x="4038600" y="1566862"/>
              <a:ext cx="0" cy="3809998"/>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3325AD3-62C5-4A8B-872A-F165A03A1635}"/>
                </a:ext>
              </a:extLst>
            </p:cNvPr>
            <p:cNvCxnSpPr/>
            <p:nvPr/>
          </p:nvCxnSpPr>
          <p:spPr>
            <a:xfrm>
              <a:off x="4419600" y="1566862"/>
              <a:ext cx="0" cy="3809998"/>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493D3B8-5A11-4C86-B38B-627413AAB973}"/>
                </a:ext>
              </a:extLst>
            </p:cNvPr>
            <p:cNvCxnSpPr/>
            <p:nvPr/>
          </p:nvCxnSpPr>
          <p:spPr>
            <a:xfrm>
              <a:off x="4800600" y="1566862"/>
              <a:ext cx="0" cy="3809998"/>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1801A13-B692-41ED-AFEC-E95D85AE8016}"/>
                </a:ext>
              </a:extLst>
            </p:cNvPr>
            <p:cNvCxnSpPr/>
            <p:nvPr/>
          </p:nvCxnSpPr>
          <p:spPr>
            <a:xfrm>
              <a:off x="5181600" y="1566862"/>
              <a:ext cx="0" cy="3809998"/>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8895529-45F9-4DF2-926F-48ACB4710FB8}"/>
                </a:ext>
              </a:extLst>
            </p:cNvPr>
            <p:cNvCxnSpPr/>
            <p:nvPr/>
          </p:nvCxnSpPr>
          <p:spPr>
            <a:xfrm>
              <a:off x="5562600" y="1566862"/>
              <a:ext cx="0" cy="3809998"/>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97502D6-D65B-4CA1-90E3-765715D26AF6}"/>
                </a:ext>
              </a:extLst>
            </p:cNvPr>
            <p:cNvCxnSpPr/>
            <p:nvPr/>
          </p:nvCxnSpPr>
          <p:spPr>
            <a:xfrm>
              <a:off x="5943600" y="1566862"/>
              <a:ext cx="0" cy="3809998"/>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22FCDB9-11E7-4962-A63D-DBBBE2AFE5FB}"/>
                </a:ext>
              </a:extLst>
            </p:cNvPr>
            <p:cNvCxnSpPr/>
            <p:nvPr/>
          </p:nvCxnSpPr>
          <p:spPr>
            <a:xfrm>
              <a:off x="6324600" y="1566862"/>
              <a:ext cx="0" cy="3809998"/>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A5E4EA5-3CAD-4CBC-BDAA-2218A53D6A09}"/>
                </a:ext>
              </a:extLst>
            </p:cNvPr>
            <p:cNvCxnSpPr/>
            <p:nvPr/>
          </p:nvCxnSpPr>
          <p:spPr>
            <a:xfrm rot="5400000">
              <a:off x="4419598" y="-338136"/>
              <a:ext cx="0" cy="380999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B6971A7-8CB7-4298-84D5-AFC5ACB3E97C}"/>
                </a:ext>
              </a:extLst>
            </p:cNvPr>
            <p:cNvCxnSpPr/>
            <p:nvPr/>
          </p:nvCxnSpPr>
          <p:spPr>
            <a:xfrm rot="5400000">
              <a:off x="4419598" y="42864"/>
              <a:ext cx="0" cy="380999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D783FA-8529-4E60-926E-CD074AF08F80}"/>
                </a:ext>
              </a:extLst>
            </p:cNvPr>
            <p:cNvCxnSpPr/>
            <p:nvPr/>
          </p:nvCxnSpPr>
          <p:spPr>
            <a:xfrm rot="5400000">
              <a:off x="4419598" y="423864"/>
              <a:ext cx="0" cy="380999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EEAF4AE-F667-4B32-BA58-C301ED6E8E15}"/>
                </a:ext>
              </a:extLst>
            </p:cNvPr>
            <p:cNvCxnSpPr/>
            <p:nvPr/>
          </p:nvCxnSpPr>
          <p:spPr>
            <a:xfrm rot="5400000">
              <a:off x="4419598" y="804864"/>
              <a:ext cx="0" cy="380999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2B2D9C25-6081-4F9D-B4AC-59725F0DD9B3}"/>
                </a:ext>
              </a:extLst>
            </p:cNvPr>
            <p:cNvCxnSpPr/>
            <p:nvPr/>
          </p:nvCxnSpPr>
          <p:spPr>
            <a:xfrm rot="5400000">
              <a:off x="4419598" y="1185864"/>
              <a:ext cx="0" cy="380999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BF68F2-24DA-4128-9232-1F53DB96F072}"/>
                </a:ext>
              </a:extLst>
            </p:cNvPr>
            <p:cNvCxnSpPr/>
            <p:nvPr/>
          </p:nvCxnSpPr>
          <p:spPr>
            <a:xfrm rot="5400000">
              <a:off x="4419598" y="1566864"/>
              <a:ext cx="0" cy="380999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ECFB08D-85AF-471B-AD33-A0BBF6F266AC}"/>
                </a:ext>
              </a:extLst>
            </p:cNvPr>
            <p:cNvCxnSpPr/>
            <p:nvPr/>
          </p:nvCxnSpPr>
          <p:spPr>
            <a:xfrm rot="5400000">
              <a:off x="4419598" y="1947864"/>
              <a:ext cx="0" cy="380999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E44B948A-1F29-4324-953B-E0D09728B752}"/>
                </a:ext>
              </a:extLst>
            </p:cNvPr>
            <p:cNvCxnSpPr/>
            <p:nvPr/>
          </p:nvCxnSpPr>
          <p:spPr>
            <a:xfrm rot="5400000">
              <a:off x="4419598" y="2328864"/>
              <a:ext cx="0" cy="380999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92E399E-43AF-4109-9D48-54C8E19777B3}"/>
                </a:ext>
              </a:extLst>
            </p:cNvPr>
            <p:cNvCxnSpPr/>
            <p:nvPr/>
          </p:nvCxnSpPr>
          <p:spPr>
            <a:xfrm rot="5400000">
              <a:off x="4419598" y="2709864"/>
              <a:ext cx="0" cy="380999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B01A614-15A0-4C2E-AB23-5989288BDFA9}"/>
                </a:ext>
              </a:extLst>
            </p:cNvPr>
            <p:cNvCxnSpPr/>
            <p:nvPr/>
          </p:nvCxnSpPr>
          <p:spPr>
            <a:xfrm rot="5400000">
              <a:off x="4419598" y="3090864"/>
              <a:ext cx="0" cy="380999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B7CA8B13-21A9-4FD3-9002-18139B20E060}"/>
                </a:ext>
              </a:extLst>
            </p:cNvPr>
            <p:cNvCxnSpPr/>
            <p:nvPr/>
          </p:nvCxnSpPr>
          <p:spPr>
            <a:xfrm rot="5400000">
              <a:off x="4419598" y="3471864"/>
              <a:ext cx="0" cy="380999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7037617" y="2431804"/>
            <a:ext cx="4680000" cy="1994392"/>
          </a:xfrm>
          <a:noFill/>
        </p:spPr>
        <p:txBody>
          <a:bodyPr wrap="square" rtlCol="0">
            <a:spAutoFit/>
            <a:scene3d>
              <a:camera prst="perspectiveContrastingLeftFacing" fov="6300000">
                <a:rot lat="20400000" lon="1200000" rev="0"/>
              </a:camera>
              <a:lightRig rig="chilly" dir="t"/>
            </a:scene3d>
            <a:sp3d extrusionH="196850" contourW="25400" prstMaterial="dkEdge">
              <a:bevelT w="44450" h="38100" prst="coolSlant"/>
              <a:bevelB w="82550" h="38100" prst="coolSlant"/>
              <a:contourClr>
                <a:schemeClr val="accent1">
                  <a:lumMod val="20000"/>
                  <a:lumOff val="80000"/>
                </a:schemeClr>
              </a:contourClr>
            </a:sp3d>
          </a:bodyPr>
          <a:lstStyle>
            <a:lvl1pPr>
              <a:defRPr lang="en-ZA" sz="7200" b="1" spc="-600" dirty="0">
                <a:gradFill>
                  <a:gsLst>
                    <a:gs pos="29000">
                      <a:schemeClr val="accent2">
                        <a:lumMod val="50000"/>
                      </a:schemeClr>
                    </a:gs>
                    <a:gs pos="55000">
                      <a:srgbClr val="A9E0ED"/>
                    </a:gs>
                    <a:gs pos="55000">
                      <a:schemeClr val="accent1">
                        <a:lumMod val="60000"/>
                        <a:lumOff val="40000"/>
                      </a:schemeClr>
                    </a:gs>
                    <a:gs pos="76000">
                      <a:schemeClr val="bg1"/>
                    </a:gs>
                  </a:gsLst>
                  <a:lin ang="5400000" scaled="1"/>
                </a:gradFill>
                <a:effectLst>
                  <a:glow rad="152400">
                    <a:srgbClr val="BADEDA">
                      <a:alpha val="40000"/>
                    </a:srgbClr>
                  </a:glow>
                  <a:outerShdw blurRad="25400" dist="25400" dir="2400000" algn="tl" rotWithShape="0">
                    <a:srgbClr val="BADEDA"/>
                  </a:outerShdw>
                </a:effectLst>
                <a:latin typeface="+mj-lt"/>
                <a:ea typeface="Tahoma" panose="020B0604030504040204" pitchFamily="34" charset="0"/>
                <a:cs typeface="Arial" panose="020B0604020202020204" pitchFamily="34" charset="0"/>
              </a:defRPr>
            </a:lvl1pPr>
          </a:lstStyle>
          <a:p>
            <a:pPr marL="0" lvl="0"/>
            <a:r>
              <a:rPr lang="en-US" noProof="0"/>
              <a:t>EDIT  YOUR RETRO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7035922" y="5154839"/>
            <a:ext cx="4736077" cy="787411"/>
          </a:xfrm>
          <a:solidFill>
            <a:schemeClr val="tx1"/>
          </a:solidFill>
        </p:spPr>
        <p:txBody>
          <a:bodyPr vert="horz" lIns="180000" tIns="72000" rIns="180000" bIns="72000" rtlCol="0" anchor="ctr">
            <a:noAutofit/>
          </a:bodyPr>
          <a:lstStyle>
            <a:lvl1pPr algn="ctr">
              <a:defRPr lang="en-ZA" sz="1600" dirty="0">
                <a:solidFill>
                  <a:schemeClr val="bg1"/>
                </a:solidFill>
                <a:latin typeface="Courier New" panose="02070309020205020404" pitchFamily="49" charset="0"/>
                <a:cs typeface="Courier New" panose="02070309020205020404" pitchFamily="49" charset="0"/>
              </a:defRPr>
            </a:lvl1pPr>
          </a:lstStyle>
          <a:p>
            <a:pPr lvl="0" algn="ctr">
              <a:buNone/>
            </a:pPr>
            <a:r>
              <a:rPr lang="en-US" noProof="0"/>
              <a:t>Click to edit Master subtitle style</a:t>
            </a:r>
          </a:p>
        </p:txBody>
      </p:sp>
      <p:sp>
        <p:nvSpPr>
          <p:cNvPr id="4" name="Footer Placeholder 3">
            <a:extLst>
              <a:ext uri="{FF2B5EF4-FFF2-40B4-BE49-F238E27FC236}">
                <a16:creationId xmlns:a16="http://schemas.microsoft.com/office/drawing/2014/main" id="{5491172A-F087-4B05-BBF5-B59D05196C5E}"/>
              </a:ext>
            </a:extLst>
          </p:cNvPr>
          <p:cNvSpPr>
            <a:spLocks noGrp="1"/>
          </p:cNvSpPr>
          <p:nvPr>
            <p:ph type="ftr" sz="quarter" idx="10"/>
          </p:nvPr>
        </p:nvSpPr>
        <p:spPr/>
        <p:txBody>
          <a:bodyPr/>
          <a:lstStyle/>
          <a:p>
            <a:endParaRPr lang="en-US" noProof="0" dirty="0"/>
          </a:p>
        </p:txBody>
      </p:sp>
      <p:sp>
        <p:nvSpPr>
          <p:cNvPr id="6" name="Slide Number Placeholder 5">
            <a:extLst>
              <a:ext uri="{FF2B5EF4-FFF2-40B4-BE49-F238E27FC236}">
                <a16:creationId xmlns:a16="http://schemas.microsoft.com/office/drawing/2014/main" id="{921849D9-E4F1-44D4-A304-70B21F3B3296}"/>
              </a:ext>
            </a:extLst>
          </p:cNvPr>
          <p:cNvSpPr>
            <a:spLocks noGrp="1"/>
          </p:cNvSpPr>
          <p:nvPr>
            <p:ph type="sldNum" sz="quarter" idx="11"/>
          </p:nvPr>
        </p:nvSpPr>
        <p:spPr/>
        <p:txBody>
          <a:bodyPr/>
          <a:lstStyle/>
          <a:p>
            <a:fld id="{19B51A1E-902D-48AF-9020-955120F399B6}" type="slidenum">
              <a:rPr lang="en-US" noProof="0" smtClean="0"/>
              <a:pPr/>
              <a:t>‹#›</a:t>
            </a:fld>
            <a:endParaRPr lang="en-US" noProof="0" dirty="0"/>
          </a:p>
        </p:txBody>
      </p:sp>
      <p:sp>
        <p:nvSpPr>
          <p:cNvPr id="45" name="Content Placeholder 2">
            <a:extLst>
              <a:ext uri="{FF2B5EF4-FFF2-40B4-BE49-F238E27FC236}">
                <a16:creationId xmlns:a16="http://schemas.microsoft.com/office/drawing/2014/main" id="{AA06333A-C124-4995-B25B-1D276C2235C2}"/>
              </a:ext>
            </a:extLst>
          </p:cNvPr>
          <p:cNvSpPr>
            <a:spLocks noGrp="1"/>
          </p:cNvSpPr>
          <p:nvPr>
            <p:ph idx="12" hasCustomPrompt="1"/>
          </p:nvPr>
        </p:nvSpPr>
        <p:spPr>
          <a:xfrm>
            <a:off x="929447" y="2317708"/>
            <a:ext cx="2160000" cy="720000"/>
          </a:xfrm>
        </p:spPr>
        <p:txBody>
          <a:bodyPr/>
          <a:lstStyle>
            <a:lvl1pPr marL="0" indent="0" algn="ctr">
              <a:buNone/>
              <a:defRPr sz="1400">
                <a:solidFill>
                  <a:schemeClr val="tx1"/>
                </a:solidFill>
              </a:defRPr>
            </a:lvl1pPr>
            <a:lvl2pPr marL="266700" indent="0">
              <a:buFont typeface="Arial" panose="020B0604020202020204" pitchFamily="34" charset="0"/>
              <a:buNone/>
              <a:defRPr>
                <a:solidFill>
                  <a:schemeClr val="bg1">
                    <a:lumMod val="95000"/>
                  </a:schemeClr>
                </a:solidFill>
              </a:defRPr>
            </a:lvl2pPr>
            <a:lvl3pPr marL="542925" indent="0">
              <a:buNone/>
              <a:defRPr>
                <a:solidFill>
                  <a:schemeClr val="bg1">
                    <a:lumMod val="95000"/>
                  </a:schemeClr>
                </a:solidFill>
              </a:defRPr>
            </a:lvl3pPr>
            <a:lvl4pPr marL="809625" indent="0">
              <a:buNone/>
              <a:defRPr>
                <a:solidFill>
                  <a:schemeClr val="bg1">
                    <a:lumMod val="95000"/>
                  </a:schemeClr>
                </a:solidFill>
              </a:defRPr>
            </a:lvl4pPr>
            <a:lvl5pPr marL="1076325" indent="0">
              <a:buNone/>
              <a:defRPr>
                <a:solidFill>
                  <a:schemeClr val="bg1">
                    <a:lumMod val="95000"/>
                  </a:schemeClr>
                </a:solidFill>
              </a:defRPr>
            </a:lvl5pPr>
          </a:lstStyle>
          <a:p>
            <a:pPr lvl="0"/>
            <a:r>
              <a:rPr lang="en-US" noProof="0"/>
              <a:t>Bullet Description</a:t>
            </a:r>
          </a:p>
        </p:txBody>
      </p:sp>
      <p:sp>
        <p:nvSpPr>
          <p:cNvPr id="47" name="Text Placeholder 11">
            <a:extLst>
              <a:ext uri="{FF2B5EF4-FFF2-40B4-BE49-F238E27FC236}">
                <a16:creationId xmlns:a16="http://schemas.microsoft.com/office/drawing/2014/main" id="{D0AC3B9F-C3EB-4D0D-BE66-20D7DD20EAAB}"/>
              </a:ext>
            </a:extLst>
          </p:cNvPr>
          <p:cNvSpPr>
            <a:spLocks noGrp="1"/>
          </p:cNvSpPr>
          <p:nvPr>
            <p:ph type="body" sz="quarter" idx="14" hasCustomPrompt="1"/>
          </p:nvPr>
        </p:nvSpPr>
        <p:spPr>
          <a:xfrm>
            <a:off x="929447" y="1840629"/>
            <a:ext cx="2160000" cy="288000"/>
          </a:xfrm>
        </p:spPr>
        <p:txBody>
          <a:bodyPr/>
          <a:lstStyle>
            <a:lvl1pPr marL="0" indent="0" algn="ctr">
              <a:buNone/>
              <a:defRPr sz="2300">
                <a:solidFill>
                  <a:schemeClr val="tx1"/>
                </a:solidFill>
                <a:latin typeface="+mj-lt"/>
              </a:defRPr>
            </a:lvl1pPr>
          </a:lstStyle>
          <a:p>
            <a:pPr lvl="0"/>
            <a:r>
              <a:rPr lang="en-US" noProof="0"/>
              <a:t>Bullet Title</a:t>
            </a:r>
          </a:p>
        </p:txBody>
      </p:sp>
      <p:sp>
        <p:nvSpPr>
          <p:cNvPr id="48" name="Text Placeholder 13">
            <a:extLst>
              <a:ext uri="{FF2B5EF4-FFF2-40B4-BE49-F238E27FC236}">
                <a16:creationId xmlns:a16="http://schemas.microsoft.com/office/drawing/2014/main" id="{E298DC35-E99A-4B45-94FA-51633D4707F4}"/>
              </a:ext>
            </a:extLst>
          </p:cNvPr>
          <p:cNvSpPr>
            <a:spLocks noGrp="1"/>
          </p:cNvSpPr>
          <p:nvPr>
            <p:ph type="body" sz="quarter" idx="15" hasCustomPrompt="1"/>
          </p:nvPr>
        </p:nvSpPr>
        <p:spPr>
          <a:xfrm>
            <a:off x="3224472" y="1840629"/>
            <a:ext cx="2160000" cy="288000"/>
          </a:xfrm>
        </p:spPr>
        <p:txBody>
          <a:bodyPr/>
          <a:lstStyle>
            <a:lvl1pPr marL="0" indent="0" algn="ctr">
              <a:buNone/>
              <a:defRPr sz="2300">
                <a:solidFill>
                  <a:schemeClr val="tx1"/>
                </a:solidFill>
                <a:latin typeface="+mj-lt"/>
              </a:defRPr>
            </a:lvl1pPr>
          </a:lstStyle>
          <a:p>
            <a:pPr lvl="0"/>
            <a:r>
              <a:rPr lang="en-US" noProof="0"/>
              <a:t>Bullet Title</a:t>
            </a:r>
          </a:p>
        </p:txBody>
      </p:sp>
      <p:sp>
        <p:nvSpPr>
          <p:cNvPr id="49" name="Text Placeholder 15">
            <a:extLst>
              <a:ext uri="{FF2B5EF4-FFF2-40B4-BE49-F238E27FC236}">
                <a16:creationId xmlns:a16="http://schemas.microsoft.com/office/drawing/2014/main" id="{CB1F74CA-7077-4738-BFE9-E05E1690BF93}"/>
              </a:ext>
            </a:extLst>
          </p:cNvPr>
          <p:cNvSpPr>
            <a:spLocks noGrp="1"/>
          </p:cNvSpPr>
          <p:nvPr>
            <p:ph type="body" sz="quarter" idx="16" hasCustomPrompt="1"/>
          </p:nvPr>
        </p:nvSpPr>
        <p:spPr>
          <a:xfrm>
            <a:off x="3224472" y="2317708"/>
            <a:ext cx="2160000" cy="720000"/>
          </a:xfrm>
        </p:spPr>
        <p:txBody>
          <a:bodyPr/>
          <a:lstStyle>
            <a:lvl1pPr marL="0" indent="0" algn="ctr">
              <a:buNone/>
              <a:defRPr sz="1400">
                <a:solidFill>
                  <a:schemeClr val="tx1"/>
                </a:solidFill>
              </a:defRPr>
            </a:lvl1pPr>
          </a:lstStyle>
          <a:p>
            <a:pPr lvl="0"/>
            <a:r>
              <a:rPr lang="en-US" noProof="0"/>
              <a:t>Bullet Description</a:t>
            </a:r>
          </a:p>
        </p:txBody>
      </p:sp>
      <p:sp>
        <p:nvSpPr>
          <p:cNvPr id="50" name="Text Placeholder 17">
            <a:extLst>
              <a:ext uri="{FF2B5EF4-FFF2-40B4-BE49-F238E27FC236}">
                <a16:creationId xmlns:a16="http://schemas.microsoft.com/office/drawing/2014/main" id="{FC12520D-8D8F-419B-9EE1-5F67287E5570}"/>
              </a:ext>
            </a:extLst>
          </p:cNvPr>
          <p:cNvSpPr>
            <a:spLocks noGrp="1"/>
          </p:cNvSpPr>
          <p:nvPr>
            <p:ph type="body" sz="quarter" idx="17" hasCustomPrompt="1"/>
          </p:nvPr>
        </p:nvSpPr>
        <p:spPr>
          <a:xfrm>
            <a:off x="929447" y="4769910"/>
            <a:ext cx="2160000" cy="288000"/>
          </a:xfrm>
        </p:spPr>
        <p:txBody>
          <a:bodyPr/>
          <a:lstStyle>
            <a:lvl1pPr marL="0" indent="0" algn="ctr">
              <a:buNone/>
              <a:defRPr sz="2300">
                <a:solidFill>
                  <a:schemeClr val="tx1"/>
                </a:solidFill>
                <a:latin typeface="+mj-lt"/>
              </a:defRPr>
            </a:lvl1pPr>
          </a:lstStyle>
          <a:p>
            <a:pPr lvl="0"/>
            <a:r>
              <a:rPr lang="en-US" noProof="0"/>
              <a:t>Bullet Title</a:t>
            </a:r>
          </a:p>
        </p:txBody>
      </p:sp>
      <p:sp>
        <p:nvSpPr>
          <p:cNvPr id="51" name="Text Placeholder 19">
            <a:extLst>
              <a:ext uri="{FF2B5EF4-FFF2-40B4-BE49-F238E27FC236}">
                <a16:creationId xmlns:a16="http://schemas.microsoft.com/office/drawing/2014/main" id="{F3980D03-4C43-475B-A285-BA1139706A6D}"/>
              </a:ext>
            </a:extLst>
          </p:cNvPr>
          <p:cNvSpPr>
            <a:spLocks noGrp="1"/>
          </p:cNvSpPr>
          <p:nvPr>
            <p:ph type="body" sz="quarter" idx="18" hasCustomPrompt="1"/>
          </p:nvPr>
        </p:nvSpPr>
        <p:spPr>
          <a:xfrm>
            <a:off x="929447" y="5246989"/>
            <a:ext cx="2160000" cy="720000"/>
          </a:xfrm>
        </p:spPr>
        <p:txBody>
          <a:bodyPr/>
          <a:lstStyle>
            <a:lvl1pPr marL="0" indent="0" algn="ctr">
              <a:buNone/>
              <a:defRPr sz="1400">
                <a:solidFill>
                  <a:schemeClr val="tx1"/>
                </a:solidFill>
              </a:defRPr>
            </a:lvl1pPr>
          </a:lstStyle>
          <a:p>
            <a:pPr lvl="0"/>
            <a:r>
              <a:rPr lang="en-US" noProof="0"/>
              <a:t>Bullet Description</a:t>
            </a:r>
          </a:p>
        </p:txBody>
      </p:sp>
      <p:sp>
        <p:nvSpPr>
          <p:cNvPr id="52" name="Text Placeholder 21">
            <a:extLst>
              <a:ext uri="{FF2B5EF4-FFF2-40B4-BE49-F238E27FC236}">
                <a16:creationId xmlns:a16="http://schemas.microsoft.com/office/drawing/2014/main" id="{54794606-10B0-4B0F-B3E1-16C51FA45F47}"/>
              </a:ext>
            </a:extLst>
          </p:cNvPr>
          <p:cNvSpPr>
            <a:spLocks noGrp="1"/>
          </p:cNvSpPr>
          <p:nvPr>
            <p:ph type="body" sz="quarter" idx="19" hasCustomPrompt="1"/>
          </p:nvPr>
        </p:nvSpPr>
        <p:spPr>
          <a:xfrm>
            <a:off x="3224472" y="4769910"/>
            <a:ext cx="2160000" cy="288000"/>
          </a:xfrm>
        </p:spPr>
        <p:txBody>
          <a:bodyPr/>
          <a:lstStyle>
            <a:lvl1pPr marL="0" indent="0" algn="ctr">
              <a:buNone/>
              <a:defRPr sz="2300">
                <a:solidFill>
                  <a:schemeClr val="tx1"/>
                </a:solidFill>
                <a:latin typeface="+mj-lt"/>
              </a:defRPr>
            </a:lvl1pPr>
          </a:lstStyle>
          <a:p>
            <a:pPr lvl="0"/>
            <a:r>
              <a:rPr lang="en-US" noProof="0"/>
              <a:t>Bullet Title</a:t>
            </a:r>
          </a:p>
        </p:txBody>
      </p:sp>
      <p:sp>
        <p:nvSpPr>
          <p:cNvPr id="53" name="Text Placeholder 23">
            <a:extLst>
              <a:ext uri="{FF2B5EF4-FFF2-40B4-BE49-F238E27FC236}">
                <a16:creationId xmlns:a16="http://schemas.microsoft.com/office/drawing/2014/main" id="{E06D8694-0C24-4632-8BC3-F49FAFA380AC}"/>
              </a:ext>
            </a:extLst>
          </p:cNvPr>
          <p:cNvSpPr>
            <a:spLocks noGrp="1"/>
          </p:cNvSpPr>
          <p:nvPr>
            <p:ph type="body" sz="quarter" idx="20" hasCustomPrompt="1"/>
          </p:nvPr>
        </p:nvSpPr>
        <p:spPr>
          <a:xfrm>
            <a:off x="3224472" y="5246989"/>
            <a:ext cx="2160000" cy="720000"/>
          </a:xfrm>
        </p:spPr>
        <p:txBody>
          <a:bodyPr/>
          <a:lstStyle>
            <a:lvl1pPr marL="0" indent="0" algn="ctr">
              <a:buNone/>
              <a:defRPr sz="1400">
                <a:solidFill>
                  <a:schemeClr val="tx1"/>
                </a:solidFill>
              </a:defRPr>
            </a:lvl1pPr>
          </a:lstStyle>
          <a:p>
            <a:pPr lvl="0"/>
            <a:r>
              <a:rPr lang="en-US" noProof="0"/>
              <a:t>Bullet Description</a:t>
            </a:r>
          </a:p>
        </p:txBody>
      </p:sp>
      <p:sp>
        <p:nvSpPr>
          <p:cNvPr id="42" name="Picture Placeholder 5">
            <a:extLst>
              <a:ext uri="{FF2B5EF4-FFF2-40B4-BE49-F238E27FC236}">
                <a16:creationId xmlns:a16="http://schemas.microsoft.com/office/drawing/2014/main" id="{641A20CB-0806-4E4D-A26A-E507CCD444D8}"/>
              </a:ext>
            </a:extLst>
          </p:cNvPr>
          <p:cNvSpPr>
            <a:spLocks noGrp="1"/>
          </p:cNvSpPr>
          <p:nvPr>
            <p:ph type="pic" sz="quarter" idx="25" hasCustomPrompt="1"/>
          </p:nvPr>
        </p:nvSpPr>
        <p:spPr>
          <a:xfrm>
            <a:off x="1698551" y="860311"/>
            <a:ext cx="621792" cy="621792"/>
          </a:xfrm>
        </p:spPr>
        <p:txBody>
          <a:bodyPr anchor="ctr"/>
          <a:lstStyle>
            <a:lvl1pPr marL="0" indent="0" algn="ctr">
              <a:buFont typeface="Arial" panose="020B0604020202020204" pitchFamily="34" charset="0"/>
              <a:buNone/>
              <a:defRPr sz="1100">
                <a:solidFill>
                  <a:schemeClr val="bg1">
                    <a:lumMod val="95000"/>
                  </a:schemeClr>
                </a:solidFill>
              </a:defRPr>
            </a:lvl1pPr>
          </a:lstStyle>
          <a:p>
            <a:r>
              <a:rPr lang="en-US" noProof="0" dirty="0"/>
              <a:t>Insert Icon</a:t>
            </a:r>
          </a:p>
        </p:txBody>
      </p:sp>
      <p:sp>
        <p:nvSpPr>
          <p:cNvPr id="43" name="Picture Placeholder 29">
            <a:extLst>
              <a:ext uri="{FF2B5EF4-FFF2-40B4-BE49-F238E27FC236}">
                <a16:creationId xmlns:a16="http://schemas.microsoft.com/office/drawing/2014/main" id="{E7FE2AA6-DF38-784C-A5E4-CCC29BAC9708}"/>
              </a:ext>
            </a:extLst>
          </p:cNvPr>
          <p:cNvSpPr>
            <a:spLocks noGrp="1"/>
          </p:cNvSpPr>
          <p:nvPr>
            <p:ph type="pic" sz="quarter" idx="26" hasCustomPrompt="1"/>
          </p:nvPr>
        </p:nvSpPr>
        <p:spPr>
          <a:xfrm>
            <a:off x="3993576" y="860311"/>
            <a:ext cx="621792" cy="621792"/>
          </a:xfrm>
        </p:spPr>
        <p:txBody>
          <a:bodyPr anchor="ctr"/>
          <a:lstStyle>
            <a:lvl1pPr marL="0" indent="0" algn="ctr">
              <a:buFont typeface="Arial" panose="020B0604020202020204" pitchFamily="34" charset="0"/>
              <a:buNone/>
              <a:defRPr sz="1100">
                <a:solidFill>
                  <a:schemeClr val="bg1"/>
                </a:solidFill>
              </a:defRPr>
            </a:lvl1pPr>
          </a:lstStyle>
          <a:p>
            <a:r>
              <a:rPr lang="en-US" noProof="0" dirty="0"/>
              <a:t>Insert Icon</a:t>
            </a:r>
          </a:p>
        </p:txBody>
      </p:sp>
      <p:sp>
        <p:nvSpPr>
          <p:cNvPr id="44" name="Picture Placeholder 5">
            <a:extLst>
              <a:ext uri="{FF2B5EF4-FFF2-40B4-BE49-F238E27FC236}">
                <a16:creationId xmlns:a16="http://schemas.microsoft.com/office/drawing/2014/main" id="{CAAAAF54-96C1-7249-9CC9-B114482106BB}"/>
              </a:ext>
            </a:extLst>
          </p:cNvPr>
          <p:cNvSpPr>
            <a:spLocks noGrp="1"/>
          </p:cNvSpPr>
          <p:nvPr>
            <p:ph type="pic" sz="quarter" idx="27" hasCustomPrompt="1"/>
          </p:nvPr>
        </p:nvSpPr>
        <p:spPr>
          <a:xfrm>
            <a:off x="1698551" y="3770819"/>
            <a:ext cx="621792" cy="621792"/>
          </a:xfrm>
        </p:spPr>
        <p:txBody>
          <a:bodyPr anchor="ctr"/>
          <a:lstStyle>
            <a:lvl1pPr marL="0" indent="0" algn="ctr">
              <a:buFont typeface="Arial" panose="020B0604020202020204" pitchFamily="34" charset="0"/>
              <a:buNone/>
              <a:defRPr sz="1100">
                <a:solidFill>
                  <a:schemeClr val="bg1">
                    <a:lumMod val="95000"/>
                  </a:schemeClr>
                </a:solidFill>
              </a:defRPr>
            </a:lvl1pPr>
          </a:lstStyle>
          <a:p>
            <a:r>
              <a:rPr lang="en-US" noProof="0" dirty="0"/>
              <a:t>Insert Icon</a:t>
            </a:r>
          </a:p>
        </p:txBody>
      </p:sp>
      <p:sp>
        <p:nvSpPr>
          <p:cNvPr id="57" name="Picture Placeholder 29">
            <a:extLst>
              <a:ext uri="{FF2B5EF4-FFF2-40B4-BE49-F238E27FC236}">
                <a16:creationId xmlns:a16="http://schemas.microsoft.com/office/drawing/2014/main" id="{96402660-D612-AE40-9894-BDA8C9034BF5}"/>
              </a:ext>
            </a:extLst>
          </p:cNvPr>
          <p:cNvSpPr>
            <a:spLocks noGrp="1"/>
          </p:cNvSpPr>
          <p:nvPr>
            <p:ph type="pic" sz="quarter" idx="28" hasCustomPrompt="1"/>
          </p:nvPr>
        </p:nvSpPr>
        <p:spPr>
          <a:xfrm>
            <a:off x="3993576" y="3770819"/>
            <a:ext cx="621792" cy="621792"/>
          </a:xfrm>
        </p:spPr>
        <p:txBody>
          <a:bodyPr anchor="ctr"/>
          <a:lstStyle>
            <a:lvl1pPr marL="0" indent="0" algn="ctr">
              <a:buFont typeface="Arial" panose="020B0604020202020204" pitchFamily="34" charset="0"/>
              <a:buNone/>
              <a:defRPr sz="1100">
                <a:solidFill>
                  <a:schemeClr val="bg1"/>
                </a:solidFill>
              </a:defRPr>
            </a:lvl1pPr>
          </a:lstStyle>
          <a:p>
            <a:r>
              <a:rPr lang="en-US" noProof="0" dirty="0"/>
              <a:t>Insert Icon</a:t>
            </a:r>
          </a:p>
        </p:txBody>
      </p:sp>
      <p:cxnSp>
        <p:nvCxnSpPr>
          <p:cNvPr id="46" name="Straight Connector 45">
            <a:extLst>
              <a:ext uri="{FF2B5EF4-FFF2-40B4-BE49-F238E27FC236}">
                <a16:creationId xmlns:a16="http://schemas.microsoft.com/office/drawing/2014/main" id="{CDF7DB65-3C5B-4EDB-A955-ABBDB1E9B9AC}"/>
              </a:ext>
              <a:ext uri="{C183D7F6-B498-43B3-948B-1728B52AA6E4}">
                <adec:decorative xmlns:adec="http://schemas.microsoft.com/office/drawing/2017/decorative" val="1"/>
              </a:ext>
            </a:extLst>
          </p:cNvPr>
          <p:cNvCxnSpPr>
            <a:cxnSpLocks/>
          </p:cNvCxnSpPr>
          <p:nvPr userDrawn="1"/>
        </p:nvCxnSpPr>
        <p:spPr>
          <a:xfrm flipV="1">
            <a:off x="3164147" y="473682"/>
            <a:ext cx="0" cy="2232601"/>
          </a:xfrm>
          <a:prstGeom prst="line">
            <a:avLst/>
          </a:prstGeom>
          <a:ln>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B94532BF-8ADC-4104-B50B-62223D310A12}"/>
              </a:ext>
              <a:ext uri="{C183D7F6-B498-43B3-948B-1728B52AA6E4}">
                <adec:decorative xmlns:adec="http://schemas.microsoft.com/office/drawing/2017/decorative" val="1"/>
              </a:ext>
            </a:extLst>
          </p:cNvPr>
          <p:cNvCxnSpPr>
            <a:cxnSpLocks/>
          </p:cNvCxnSpPr>
          <p:nvPr userDrawn="1"/>
        </p:nvCxnSpPr>
        <p:spPr>
          <a:xfrm flipV="1">
            <a:off x="3164147" y="3429000"/>
            <a:ext cx="0" cy="2232601"/>
          </a:xfrm>
          <a:prstGeom prst="line">
            <a:avLst/>
          </a:prstGeom>
          <a:ln>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804779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DCF6BE8-6FC0-4B2E-8502-B24A8E5B2BF7}"/>
              </a:ext>
            </a:extLst>
          </p:cNvPr>
          <p:cNvSpPr/>
          <p:nvPr userDrawn="1"/>
        </p:nvSpPr>
        <p:spPr>
          <a:xfrm>
            <a:off x="0" y="6191250"/>
            <a:ext cx="12192000" cy="666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Placeholder 1">
            <a:extLst>
              <a:ext uri="{FF2B5EF4-FFF2-40B4-BE49-F238E27FC236}">
                <a16:creationId xmlns:a16="http://schemas.microsoft.com/office/drawing/2014/main" id="{090F41A2-6535-4CA6-81E4-026A5B56D9D7}"/>
              </a:ext>
            </a:extLst>
          </p:cNvPr>
          <p:cNvSpPr>
            <a:spLocks noGrp="1"/>
          </p:cNvSpPr>
          <p:nvPr>
            <p:ph type="title"/>
          </p:nvPr>
        </p:nvSpPr>
        <p:spPr>
          <a:xfrm>
            <a:off x="432000" y="432000"/>
            <a:ext cx="11340000" cy="432000"/>
          </a:xfrm>
          <a:prstGeom prst="rect">
            <a:avLst/>
          </a:prstGeom>
        </p:spPr>
        <p:txBody>
          <a:bodyPr vert="horz" lIns="0" tIns="0" rIns="0" bIns="0" rtlCol="0" anchor="ctr">
            <a:noAutofit/>
          </a:bodyPr>
          <a:lstStyle/>
          <a:p>
            <a:r>
              <a:rPr lang="en-US" noProof="0"/>
              <a:t>Click to edit Master title style</a:t>
            </a:r>
          </a:p>
        </p:txBody>
      </p:sp>
      <p:sp>
        <p:nvSpPr>
          <p:cNvPr id="3" name="Text Placeholder 2">
            <a:extLst>
              <a:ext uri="{FF2B5EF4-FFF2-40B4-BE49-F238E27FC236}">
                <a16:creationId xmlns:a16="http://schemas.microsoft.com/office/drawing/2014/main" id="{213AB95C-7DD4-4796-80E4-1B7466A2A037}"/>
              </a:ext>
            </a:extLst>
          </p:cNvPr>
          <p:cNvSpPr>
            <a:spLocks noGrp="1"/>
          </p:cNvSpPr>
          <p:nvPr>
            <p:ph type="body" idx="1"/>
          </p:nvPr>
        </p:nvSpPr>
        <p:spPr>
          <a:xfrm>
            <a:off x="432000" y="1152000"/>
            <a:ext cx="11340000" cy="475125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58879C91-B77F-4273-9A27-A3535FB889DB}"/>
              </a:ext>
            </a:extLst>
          </p:cNvPr>
          <p:cNvSpPr>
            <a:spLocks noGrp="1"/>
          </p:cNvSpPr>
          <p:nvPr>
            <p:ph type="ftr" sz="quarter" idx="3"/>
          </p:nvPr>
        </p:nvSpPr>
        <p:spPr>
          <a:xfrm>
            <a:off x="133009" y="6339682"/>
            <a:ext cx="4114800" cy="365125"/>
          </a:xfrm>
          <a:prstGeom prst="rect">
            <a:avLst/>
          </a:prstGeom>
        </p:spPr>
        <p:txBody>
          <a:bodyPr vert="horz" lIns="0" tIns="0" rIns="0" bIns="0" rtlCol="0" anchor="ctr"/>
          <a:lstStyle>
            <a:lvl1pPr algn="l">
              <a:defRPr sz="1000">
                <a:solidFill>
                  <a:schemeClr val="tx1">
                    <a:lumMod val="75000"/>
                    <a:lumOff val="25000"/>
                  </a:schemeClr>
                </a:solidFill>
                <a:latin typeface="+mn-lt"/>
              </a:defRPr>
            </a:lvl1pPr>
          </a:lstStyle>
          <a:p>
            <a:endParaRPr lang="en-US" noProof="0" dirty="0"/>
          </a:p>
        </p:txBody>
      </p:sp>
      <p:sp>
        <p:nvSpPr>
          <p:cNvPr id="6" name="Slide Number Placeholder 5">
            <a:extLst>
              <a:ext uri="{FF2B5EF4-FFF2-40B4-BE49-F238E27FC236}">
                <a16:creationId xmlns:a16="http://schemas.microsoft.com/office/drawing/2014/main" id="{5ECA3099-A94F-4C3E-BC29-780EDD38F722}"/>
              </a:ext>
            </a:extLst>
          </p:cNvPr>
          <p:cNvSpPr>
            <a:spLocks noGrp="1"/>
          </p:cNvSpPr>
          <p:nvPr>
            <p:ph type="sldNum" sz="quarter" idx="4"/>
          </p:nvPr>
        </p:nvSpPr>
        <p:spPr>
          <a:xfrm>
            <a:off x="11688417" y="6243638"/>
            <a:ext cx="370573" cy="557212"/>
          </a:xfrm>
          <a:prstGeom prst="rect">
            <a:avLst/>
          </a:prstGeom>
        </p:spPr>
        <p:txBody>
          <a:bodyPr vert="horz" lIns="0" tIns="0" rIns="0" bIns="0" rtlCol="0" anchor="ctr"/>
          <a:lstStyle>
            <a:lvl1pPr algn="r">
              <a:defRPr sz="2000">
                <a:solidFill>
                  <a:schemeClr val="tx1">
                    <a:lumMod val="75000"/>
                    <a:lumOff val="25000"/>
                  </a:schemeClr>
                </a:solidFill>
                <a:latin typeface="+mj-lt"/>
              </a:defRPr>
            </a:lvl1pPr>
          </a:lstStyle>
          <a:p>
            <a:fld id="{19B51A1E-902D-48AF-9020-955120F399B6}" type="slidenum">
              <a:rPr lang="en-US" noProof="0" smtClean="0"/>
              <a:pPr/>
              <a:t>‹#›</a:t>
            </a:fld>
            <a:endParaRPr lang="en-US" noProof="0" dirty="0"/>
          </a:p>
        </p:txBody>
      </p:sp>
      <p:sp>
        <p:nvSpPr>
          <p:cNvPr id="7" name="Freeform: Shape 6">
            <a:extLst>
              <a:ext uri="{FF2B5EF4-FFF2-40B4-BE49-F238E27FC236}">
                <a16:creationId xmlns:a16="http://schemas.microsoft.com/office/drawing/2014/main" id="{12EA82FD-0EBA-44E1-8BA8-6DA38DEA7F36}"/>
              </a:ext>
            </a:extLst>
          </p:cNvPr>
          <p:cNvSpPr/>
          <p:nvPr userDrawn="1"/>
        </p:nvSpPr>
        <p:spPr>
          <a:xfrm>
            <a:off x="-2" y="-508000"/>
            <a:ext cx="12192002" cy="7365999"/>
          </a:xfrm>
          <a:custGeom>
            <a:avLst/>
            <a:gdLst>
              <a:gd name="connsiteX0" fmla="*/ 108003 w 12207886"/>
              <a:gd name="connsiteY0" fmla="*/ 108001 h 6858000"/>
              <a:gd name="connsiteX1" fmla="*/ 108003 w 12207886"/>
              <a:gd name="connsiteY1" fmla="*/ 6750000 h 6858000"/>
              <a:gd name="connsiteX2" fmla="*/ 12084002 w 12207886"/>
              <a:gd name="connsiteY2" fmla="*/ 6750000 h 6858000"/>
              <a:gd name="connsiteX3" fmla="*/ 12084002 w 12207886"/>
              <a:gd name="connsiteY3" fmla="*/ 108001 h 6858000"/>
              <a:gd name="connsiteX4" fmla="*/ 12084002 w 12207886"/>
              <a:gd name="connsiteY4" fmla="*/ 0 h 6858000"/>
              <a:gd name="connsiteX5" fmla="*/ 12192002 w 12207886"/>
              <a:gd name="connsiteY5" fmla="*/ 0 h 6858000"/>
              <a:gd name="connsiteX6" fmla="*/ 12192002 w 12207886"/>
              <a:gd name="connsiteY6" fmla="*/ 1 h 6858000"/>
              <a:gd name="connsiteX7" fmla="*/ 12207884 w 12207886"/>
              <a:gd name="connsiteY7" fmla="*/ 1 h 6858000"/>
              <a:gd name="connsiteX8" fmla="*/ 12207884 w 12207886"/>
              <a:gd name="connsiteY8" fmla="*/ 108001 h 6858000"/>
              <a:gd name="connsiteX9" fmla="*/ 12192002 w 12207886"/>
              <a:gd name="connsiteY9" fmla="*/ 108001 h 6858000"/>
              <a:gd name="connsiteX10" fmla="*/ 12192002 w 12207886"/>
              <a:gd name="connsiteY10" fmla="*/ 6750000 h 6858000"/>
              <a:gd name="connsiteX11" fmla="*/ 12207886 w 12207886"/>
              <a:gd name="connsiteY11" fmla="*/ 6750000 h 6858000"/>
              <a:gd name="connsiteX12" fmla="*/ 12207886 w 12207886"/>
              <a:gd name="connsiteY12" fmla="*/ 6858000 h 6858000"/>
              <a:gd name="connsiteX13" fmla="*/ 12192002 w 12207886"/>
              <a:gd name="connsiteY13" fmla="*/ 6858000 h 6858000"/>
              <a:gd name="connsiteX14" fmla="*/ 12192002 w 12207886"/>
              <a:gd name="connsiteY14" fmla="*/ 6858000 h 6858000"/>
              <a:gd name="connsiteX15" fmla="*/ 12084002 w 12207886"/>
              <a:gd name="connsiteY15" fmla="*/ 6858000 h 6858000"/>
              <a:gd name="connsiteX16" fmla="*/ 12084002 w 12207886"/>
              <a:gd name="connsiteY16" fmla="*/ 6858000 h 6858000"/>
              <a:gd name="connsiteX17" fmla="*/ 108003 w 12207886"/>
              <a:gd name="connsiteY17" fmla="*/ 6858000 h 6858000"/>
              <a:gd name="connsiteX18" fmla="*/ 108003 w 12207886"/>
              <a:gd name="connsiteY18" fmla="*/ 6858000 h 6858000"/>
              <a:gd name="connsiteX19" fmla="*/ 3 w 12207886"/>
              <a:gd name="connsiteY19" fmla="*/ 6858000 h 6858000"/>
              <a:gd name="connsiteX20" fmla="*/ 3 w 12207886"/>
              <a:gd name="connsiteY20" fmla="*/ 6858000 h 6858000"/>
              <a:gd name="connsiteX21" fmla="*/ 1 w 12207886"/>
              <a:gd name="connsiteY21" fmla="*/ 6858000 h 6858000"/>
              <a:gd name="connsiteX22" fmla="*/ 1 w 12207886"/>
              <a:gd name="connsiteY22" fmla="*/ 6750000 h 6858000"/>
              <a:gd name="connsiteX23" fmla="*/ 3 w 12207886"/>
              <a:gd name="connsiteY23" fmla="*/ 6750000 h 6858000"/>
              <a:gd name="connsiteX24" fmla="*/ 3 w 12207886"/>
              <a:gd name="connsiteY24" fmla="*/ 108001 h 6858000"/>
              <a:gd name="connsiteX25" fmla="*/ 0 w 12207886"/>
              <a:gd name="connsiteY25" fmla="*/ 108001 h 6858000"/>
              <a:gd name="connsiteX26" fmla="*/ 0 w 12207886"/>
              <a:gd name="connsiteY26" fmla="*/ 1 h 6858000"/>
              <a:gd name="connsiteX27" fmla="*/ 3 w 12207886"/>
              <a:gd name="connsiteY27" fmla="*/ 1 h 6858000"/>
              <a:gd name="connsiteX28" fmla="*/ 3 w 12207886"/>
              <a:gd name="connsiteY28" fmla="*/ 0 h 6858000"/>
              <a:gd name="connsiteX29" fmla="*/ 108003 w 12207886"/>
              <a:gd name="connsiteY29" fmla="*/ 0 h 6858000"/>
              <a:gd name="connsiteX30" fmla="*/ 108003 w 12207886"/>
              <a:gd name="connsiteY30" fmla="*/ 1 h 6858000"/>
              <a:gd name="connsiteX31" fmla="*/ 12084002 w 12207886"/>
              <a:gd name="connsiteY31" fmla="*/ 1 h 6858000"/>
              <a:gd name="connsiteX0" fmla="*/ 108003 w 12207886"/>
              <a:gd name="connsiteY0" fmla="*/ 108001 h 6858000"/>
              <a:gd name="connsiteX1" fmla="*/ 108003 w 12207886"/>
              <a:gd name="connsiteY1" fmla="*/ 6750000 h 6858000"/>
              <a:gd name="connsiteX2" fmla="*/ 12084002 w 12207886"/>
              <a:gd name="connsiteY2" fmla="*/ 6750000 h 6858000"/>
              <a:gd name="connsiteX3" fmla="*/ 12084002 w 12207886"/>
              <a:gd name="connsiteY3" fmla="*/ 108001 h 6858000"/>
              <a:gd name="connsiteX4" fmla="*/ 108003 w 12207886"/>
              <a:gd name="connsiteY4" fmla="*/ 108001 h 6858000"/>
              <a:gd name="connsiteX5" fmla="*/ 12084002 w 12207886"/>
              <a:gd name="connsiteY5" fmla="*/ 0 h 6858000"/>
              <a:gd name="connsiteX6" fmla="*/ 12192002 w 12207886"/>
              <a:gd name="connsiteY6" fmla="*/ 0 h 6858000"/>
              <a:gd name="connsiteX7" fmla="*/ 12192002 w 12207886"/>
              <a:gd name="connsiteY7" fmla="*/ 1 h 6858000"/>
              <a:gd name="connsiteX8" fmla="*/ 12207884 w 12207886"/>
              <a:gd name="connsiteY8" fmla="*/ 1 h 6858000"/>
              <a:gd name="connsiteX9" fmla="*/ 12192002 w 12207886"/>
              <a:gd name="connsiteY9" fmla="*/ 108001 h 6858000"/>
              <a:gd name="connsiteX10" fmla="*/ 12192002 w 12207886"/>
              <a:gd name="connsiteY10" fmla="*/ 6750000 h 6858000"/>
              <a:gd name="connsiteX11" fmla="*/ 12207886 w 12207886"/>
              <a:gd name="connsiteY11" fmla="*/ 6750000 h 6858000"/>
              <a:gd name="connsiteX12" fmla="*/ 12207886 w 12207886"/>
              <a:gd name="connsiteY12" fmla="*/ 6858000 h 6858000"/>
              <a:gd name="connsiteX13" fmla="*/ 12192002 w 12207886"/>
              <a:gd name="connsiteY13" fmla="*/ 6858000 h 6858000"/>
              <a:gd name="connsiteX14" fmla="*/ 12192002 w 12207886"/>
              <a:gd name="connsiteY14" fmla="*/ 6858000 h 6858000"/>
              <a:gd name="connsiteX15" fmla="*/ 12084002 w 12207886"/>
              <a:gd name="connsiteY15" fmla="*/ 6858000 h 6858000"/>
              <a:gd name="connsiteX16" fmla="*/ 12084002 w 12207886"/>
              <a:gd name="connsiteY16" fmla="*/ 6858000 h 6858000"/>
              <a:gd name="connsiteX17" fmla="*/ 108003 w 12207886"/>
              <a:gd name="connsiteY17" fmla="*/ 6858000 h 6858000"/>
              <a:gd name="connsiteX18" fmla="*/ 108003 w 12207886"/>
              <a:gd name="connsiteY18" fmla="*/ 6858000 h 6858000"/>
              <a:gd name="connsiteX19" fmla="*/ 3 w 12207886"/>
              <a:gd name="connsiteY19" fmla="*/ 6858000 h 6858000"/>
              <a:gd name="connsiteX20" fmla="*/ 3 w 12207886"/>
              <a:gd name="connsiteY20" fmla="*/ 6858000 h 6858000"/>
              <a:gd name="connsiteX21" fmla="*/ 1 w 12207886"/>
              <a:gd name="connsiteY21" fmla="*/ 6858000 h 6858000"/>
              <a:gd name="connsiteX22" fmla="*/ 1 w 12207886"/>
              <a:gd name="connsiteY22" fmla="*/ 6750000 h 6858000"/>
              <a:gd name="connsiteX23" fmla="*/ 3 w 12207886"/>
              <a:gd name="connsiteY23" fmla="*/ 6750000 h 6858000"/>
              <a:gd name="connsiteX24" fmla="*/ 3 w 12207886"/>
              <a:gd name="connsiteY24" fmla="*/ 108001 h 6858000"/>
              <a:gd name="connsiteX25" fmla="*/ 0 w 12207886"/>
              <a:gd name="connsiteY25" fmla="*/ 108001 h 6858000"/>
              <a:gd name="connsiteX26" fmla="*/ 0 w 12207886"/>
              <a:gd name="connsiteY26" fmla="*/ 1 h 6858000"/>
              <a:gd name="connsiteX27" fmla="*/ 3 w 12207886"/>
              <a:gd name="connsiteY27" fmla="*/ 1 h 6858000"/>
              <a:gd name="connsiteX28" fmla="*/ 3 w 12207886"/>
              <a:gd name="connsiteY28" fmla="*/ 0 h 6858000"/>
              <a:gd name="connsiteX29" fmla="*/ 108003 w 12207886"/>
              <a:gd name="connsiteY29" fmla="*/ 0 h 6858000"/>
              <a:gd name="connsiteX30" fmla="*/ 108003 w 12207886"/>
              <a:gd name="connsiteY30" fmla="*/ 1 h 6858000"/>
              <a:gd name="connsiteX31" fmla="*/ 12084002 w 12207886"/>
              <a:gd name="connsiteY31" fmla="*/ 1 h 6858000"/>
              <a:gd name="connsiteX32" fmla="*/ 12084002 w 12207886"/>
              <a:gd name="connsiteY32" fmla="*/ 0 h 6858000"/>
              <a:gd name="connsiteX0" fmla="*/ 108003 w 12207886"/>
              <a:gd name="connsiteY0" fmla="*/ 108001 h 6858000"/>
              <a:gd name="connsiteX1" fmla="*/ 108003 w 12207886"/>
              <a:gd name="connsiteY1" fmla="*/ 6750000 h 6858000"/>
              <a:gd name="connsiteX2" fmla="*/ 12084002 w 12207886"/>
              <a:gd name="connsiteY2" fmla="*/ 6750000 h 6858000"/>
              <a:gd name="connsiteX3" fmla="*/ 12084002 w 12207886"/>
              <a:gd name="connsiteY3" fmla="*/ 108001 h 6858000"/>
              <a:gd name="connsiteX4" fmla="*/ 108003 w 12207886"/>
              <a:gd name="connsiteY4" fmla="*/ 108001 h 6858000"/>
              <a:gd name="connsiteX5" fmla="*/ 12084002 w 12207886"/>
              <a:gd name="connsiteY5" fmla="*/ 0 h 6858000"/>
              <a:gd name="connsiteX6" fmla="*/ 12192002 w 12207886"/>
              <a:gd name="connsiteY6" fmla="*/ 0 h 6858000"/>
              <a:gd name="connsiteX7" fmla="*/ 12192002 w 12207886"/>
              <a:gd name="connsiteY7" fmla="*/ 1 h 6858000"/>
              <a:gd name="connsiteX8" fmla="*/ 12192002 w 12207886"/>
              <a:gd name="connsiteY8" fmla="*/ 108001 h 6858000"/>
              <a:gd name="connsiteX9" fmla="*/ 12192002 w 12207886"/>
              <a:gd name="connsiteY9" fmla="*/ 6750000 h 6858000"/>
              <a:gd name="connsiteX10" fmla="*/ 12207886 w 12207886"/>
              <a:gd name="connsiteY10" fmla="*/ 6750000 h 6858000"/>
              <a:gd name="connsiteX11" fmla="*/ 12207886 w 12207886"/>
              <a:gd name="connsiteY11" fmla="*/ 6858000 h 6858000"/>
              <a:gd name="connsiteX12" fmla="*/ 12192002 w 12207886"/>
              <a:gd name="connsiteY12" fmla="*/ 6858000 h 6858000"/>
              <a:gd name="connsiteX13" fmla="*/ 12192002 w 12207886"/>
              <a:gd name="connsiteY13" fmla="*/ 6858000 h 6858000"/>
              <a:gd name="connsiteX14" fmla="*/ 12084002 w 12207886"/>
              <a:gd name="connsiteY14" fmla="*/ 6858000 h 6858000"/>
              <a:gd name="connsiteX15" fmla="*/ 12084002 w 12207886"/>
              <a:gd name="connsiteY15" fmla="*/ 6858000 h 6858000"/>
              <a:gd name="connsiteX16" fmla="*/ 108003 w 12207886"/>
              <a:gd name="connsiteY16" fmla="*/ 6858000 h 6858000"/>
              <a:gd name="connsiteX17" fmla="*/ 108003 w 12207886"/>
              <a:gd name="connsiteY17" fmla="*/ 6858000 h 6858000"/>
              <a:gd name="connsiteX18" fmla="*/ 3 w 12207886"/>
              <a:gd name="connsiteY18" fmla="*/ 6858000 h 6858000"/>
              <a:gd name="connsiteX19" fmla="*/ 3 w 12207886"/>
              <a:gd name="connsiteY19" fmla="*/ 6858000 h 6858000"/>
              <a:gd name="connsiteX20" fmla="*/ 1 w 12207886"/>
              <a:gd name="connsiteY20" fmla="*/ 6858000 h 6858000"/>
              <a:gd name="connsiteX21" fmla="*/ 1 w 12207886"/>
              <a:gd name="connsiteY21" fmla="*/ 6750000 h 6858000"/>
              <a:gd name="connsiteX22" fmla="*/ 3 w 12207886"/>
              <a:gd name="connsiteY22" fmla="*/ 6750000 h 6858000"/>
              <a:gd name="connsiteX23" fmla="*/ 3 w 12207886"/>
              <a:gd name="connsiteY23" fmla="*/ 108001 h 6858000"/>
              <a:gd name="connsiteX24" fmla="*/ 0 w 12207886"/>
              <a:gd name="connsiteY24" fmla="*/ 108001 h 6858000"/>
              <a:gd name="connsiteX25" fmla="*/ 0 w 12207886"/>
              <a:gd name="connsiteY25" fmla="*/ 1 h 6858000"/>
              <a:gd name="connsiteX26" fmla="*/ 3 w 12207886"/>
              <a:gd name="connsiteY26" fmla="*/ 1 h 6858000"/>
              <a:gd name="connsiteX27" fmla="*/ 3 w 12207886"/>
              <a:gd name="connsiteY27" fmla="*/ 0 h 6858000"/>
              <a:gd name="connsiteX28" fmla="*/ 108003 w 12207886"/>
              <a:gd name="connsiteY28" fmla="*/ 0 h 6858000"/>
              <a:gd name="connsiteX29" fmla="*/ 108003 w 12207886"/>
              <a:gd name="connsiteY29" fmla="*/ 1 h 6858000"/>
              <a:gd name="connsiteX30" fmla="*/ 12084002 w 12207886"/>
              <a:gd name="connsiteY30" fmla="*/ 1 h 6858000"/>
              <a:gd name="connsiteX31" fmla="*/ 12084002 w 12207886"/>
              <a:gd name="connsiteY31" fmla="*/ 0 h 6858000"/>
              <a:gd name="connsiteX0" fmla="*/ 108003 w 12207886"/>
              <a:gd name="connsiteY0" fmla="*/ 108001 h 6858000"/>
              <a:gd name="connsiteX1" fmla="*/ 108003 w 12207886"/>
              <a:gd name="connsiteY1" fmla="*/ 6750000 h 6858000"/>
              <a:gd name="connsiteX2" fmla="*/ 12084002 w 12207886"/>
              <a:gd name="connsiteY2" fmla="*/ 6750000 h 6858000"/>
              <a:gd name="connsiteX3" fmla="*/ 12084002 w 12207886"/>
              <a:gd name="connsiteY3" fmla="*/ 108001 h 6858000"/>
              <a:gd name="connsiteX4" fmla="*/ 108003 w 12207886"/>
              <a:gd name="connsiteY4" fmla="*/ 108001 h 6858000"/>
              <a:gd name="connsiteX5" fmla="*/ 12084002 w 12207886"/>
              <a:gd name="connsiteY5" fmla="*/ 0 h 6858000"/>
              <a:gd name="connsiteX6" fmla="*/ 12192002 w 12207886"/>
              <a:gd name="connsiteY6" fmla="*/ 0 h 6858000"/>
              <a:gd name="connsiteX7" fmla="*/ 12192002 w 12207886"/>
              <a:gd name="connsiteY7" fmla="*/ 1 h 6858000"/>
              <a:gd name="connsiteX8" fmla="*/ 12192002 w 12207886"/>
              <a:gd name="connsiteY8" fmla="*/ 6750000 h 6858000"/>
              <a:gd name="connsiteX9" fmla="*/ 12207886 w 12207886"/>
              <a:gd name="connsiteY9" fmla="*/ 6750000 h 6858000"/>
              <a:gd name="connsiteX10" fmla="*/ 12207886 w 12207886"/>
              <a:gd name="connsiteY10" fmla="*/ 6858000 h 6858000"/>
              <a:gd name="connsiteX11" fmla="*/ 12192002 w 12207886"/>
              <a:gd name="connsiteY11" fmla="*/ 6858000 h 6858000"/>
              <a:gd name="connsiteX12" fmla="*/ 12192002 w 12207886"/>
              <a:gd name="connsiteY12" fmla="*/ 6858000 h 6858000"/>
              <a:gd name="connsiteX13" fmla="*/ 12084002 w 12207886"/>
              <a:gd name="connsiteY13" fmla="*/ 6858000 h 6858000"/>
              <a:gd name="connsiteX14" fmla="*/ 12084002 w 12207886"/>
              <a:gd name="connsiteY14" fmla="*/ 6858000 h 6858000"/>
              <a:gd name="connsiteX15" fmla="*/ 108003 w 12207886"/>
              <a:gd name="connsiteY15" fmla="*/ 6858000 h 6858000"/>
              <a:gd name="connsiteX16" fmla="*/ 108003 w 12207886"/>
              <a:gd name="connsiteY16" fmla="*/ 6858000 h 6858000"/>
              <a:gd name="connsiteX17" fmla="*/ 3 w 12207886"/>
              <a:gd name="connsiteY17" fmla="*/ 6858000 h 6858000"/>
              <a:gd name="connsiteX18" fmla="*/ 3 w 12207886"/>
              <a:gd name="connsiteY18" fmla="*/ 6858000 h 6858000"/>
              <a:gd name="connsiteX19" fmla="*/ 1 w 12207886"/>
              <a:gd name="connsiteY19" fmla="*/ 6858000 h 6858000"/>
              <a:gd name="connsiteX20" fmla="*/ 1 w 12207886"/>
              <a:gd name="connsiteY20" fmla="*/ 6750000 h 6858000"/>
              <a:gd name="connsiteX21" fmla="*/ 3 w 12207886"/>
              <a:gd name="connsiteY21" fmla="*/ 6750000 h 6858000"/>
              <a:gd name="connsiteX22" fmla="*/ 3 w 12207886"/>
              <a:gd name="connsiteY22" fmla="*/ 108001 h 6858000"/>
              <a:gd name="connsiteX23" fmla="*/ 0 w 12207886"/>
              <a:gd name="connsiteY23" fmla="*/ 108001 h 6858000"/>
              <a:gd name="connsiteX24" fmla="*/ 0 w 12207886"/>
              <a:gd name="connsiteY24" fmla="*/ 1 h 6858000"/>
              <a:gd name="connsiteX25" fmla="*/ 3 w 12207886"/>
              <a:gd name="connsiteY25" fmla="*/ 1 h 6858000"/>
              <a:gd name="connsiteX26" fmla="*/ 3 w 12207886"/>
              <a:gd name="connsiteY26" fmla="*/ 0 h 6858000"/>
              <a:gd name="connsiteX27" fmla="*/ 108003 w 12207886"/>
              <a:gd name="connsiteY27" fmla="*/ 0 h 6858000"/>
              <a:gd name="connsiteX28" fmla="*/ 108003 w 12207886"/>
              <a:gd name="connsiteY28" fmla="*/ 1 h 6858000"/>
              <a:gd name="connsiteX29" fmla="*/ 12084002 w 12207886"/>
              <a:gd name="connsiteY29" fmla="*/ 1 h 6858000"/>
              <a:gd name="connsiteX30" fmla="*/ 12084002 w 12207886"/>
              <a:gd name="connsiteY30" fmla="*/ 0 h 6858000"/>
              <a:gd name="connsiteX0" fmla="*/ 108003 w 12207886"/>
              <a:gd name="connsiteY0" fmla="*/ 108001 h 6858000"/>
              <a:gd name="connsiteX1" fmla="*/ 108003 w 12207886"/>
              <a:gd name="connsiteY1" fmla="*/ 6750000 h 6858000"/>
              <a:gd name="connsiteX2" fmla="*/ 12084002 w 12207886"/>
              <a:gd name="connsiteY2" fmla="*/ 6750000 h 6858000"/>
              <a:gd name="connsiteX3" fmla="*/ 12084002 w 12207886"/>
              <a:gd name="connsiteY3" fmla="*/ 108001 h 6858000"/>
              <a:gd name="connsiteX4" fmla="*/ 108003 w 12207886"/>
              <a:gd name="connsiteY4" fmla="*/ 108001 h 6858000"/>
              <a:gd name="connsiteX5" fmla="*/ 12084002 w 12207886"/>
              <a:gd name="connsiteY5" fmla="*/ 1 h 6858000"/>
              <a:gd name="connsiteX6" fmla="*/ 12192002 w 12207886"/>
              <a:gd name="connsiteY6" fmla="*/ 0 h 6858000"/>
              <a:gd name="connsiteX7" fmla="*/ 12192002 w 12207886"/>
              <a:gd name="connsiteY7" fmla="*/ 1 h 6858000"/>
              <a:gd name="connsiteX8" fmla="*/ 12192002 w 12207886"/>
              <a:gd name="connsiteY8" fmla="*/ 6750000 h 6858000"/>
              <a:gd name="connsiteX9" fmla="*/ 12207886 w 12207886"/>
              <a:gd name="connsiteY9" fmla="*/ 6750000 h 6858000"/>
              <a:gd name="connsiteX10" fmla="*/ 12207886 w 12207886"/>
              <a:gd name="connsiteY10" fmla="*/ 6858000 h 6858000"/>
              <a:gd name="connsiteX11" fmla="*/ 12192002 w 12207886"/>
              <a:gd name="connsiteY11" fmla="*/ 6858000 h 6858000"/>
              <a:gd name="connsiteX12" fmla="*/ 12192002 w 12207886"/>
              <a:gd name="connsiteY12" fmla="*/ 6858000 h 6858000"/>
              <a:gd name="connsiteX13" fmla="*/ 12084002 w 12207886"/>
              <a:gd name="connsiteY13" fmla="*/ 6858000 h 6858000"/>
              <a:gd name="connsiteX14" fmla="*/ 12084002 w 12207886"/>
              <a:gd name="connsiteY14" fmla="*/ 6858000 h 6858000"/>
              <a:gd name="connsiteX15" fmla="*/ 108003 w 12207886"/>
              <a:gd name="connsiteY15" fmla="*/ 6858000 h 6858000"/>
              <a:gd name="connsiteX16" fmla="*/ 108003 w 12207886"/>
              <a:gd name="connsiteY16" fmla="*/ 6858000 h 6858000"/>
              <a:gd name="connsiteX17" fmla="*/ 3 w 12207886"/>
              <a:gd name="connsiteY17" fmla="*/ 6858000 h 6858000"/>
              <a:gd name="connsiteX18" fmla="*/ 3 w 12207886"/>
              <a:gd name="connsiteY18" fmla="*/ 6858000 h 6858000"/>
              <a:gd name="connsiteX19" fmla="*/ 1 w 12207886"/>
              <a:gd name="connsiteY19" fmla="*/ 6858000 h 6858000"/>
              <a:gd name="connsiteX20" fmla="*/ 1 w 12207886"/>
              <a:gd name="connsiteY20" fmla="*/ 6750000 h 6858000"/>
              <a:gd name="connsiteX21" fmla="*/ 3 w 12207886"/>
              <a:gd name="connsiteY21" fmla="*/ 6750000 h 6858000"/>
              <a:gd name="connsiteX22" fmla="*/ 3 w 12207886"/>
              <a:gd name="connsiteY22" fmla="*/ 108001 h 6858000"/>
              <a:gd name="connsiteX23" fmla="*/ 0 w 12207886"/>
              <a:gd name="connsiteY23" fmla="*/ 108001 h 6858000"/>
              <a:gd name="connsiteX24" fmla="*/ 0 w 12207886"/>
              <a:gd name="connsiteY24" fmla="*/ 1 h 6858000"/>
              <a:gd name="connsiteX25" fmla="*/ 3 w 12207886"/>
              <a:gd name="connsiteY25" fmla="*/ 1 h 6858000"/>
              <a:gd name="connsiteX26" fmla="*/ 3 w 12207886"/>
              <a:gd name="connsiteY26" fmla="*/ 0 h 6858000"/>
              <a:gd name="connsiteX27" fmla="*/ 108003 w 12207886"/>
              <a:gd name="connsiteY27" fmla="*/ 0 h 6858000"/>
              <a:gd name="connsiteX28" fmla="*/ 108003 w 12207886"/>
              <a:gd name="connsiteY28" fmla="*/ 1 h 6858000"/>
              <a:gd name="connsiteX29" fmla="*/ 12084002 w 12207886"/>
              <a:gd name="connsiteY29" fmla="*/ 1 h 6858000"/>
              <a:gd name="connsiteX0" fmla="*/ 108003 w 12207886"/>
              <a:gd name="connsiteY0" fmla="*/ 108001 h 6858000"/>
              <a:gd name="connsiteX1" fmla="*/ 108003 w 12207886"/>
              <a:gd name="connsiteY1" fmla="*/ 6750000 h 6858000"/>
              <a:gd name="connsiteX2" fmla="*/ 12084002 w 12207886"/>
              <a:gd name="connsiteY2" fmla="*/ 6750000 h 6858000"/>
              <a:gd name="connsiteX3" fmla="*/ 12084002 w 12207886"/>
              <a:gd name="connsiteY3" fmla="*/ 108001 h 6858000"/>
              <a:gd name="connsiteX4" fmla="*/ 108003 w 12207886"/>
              <a:gd name="connsiteY4" fmla="*/ 108001 h 6858000"/>
              <a:gd name="connsiteX5" fmla="*/ 12084002 w 12207886"/>
              <a:gd name="connsiteY5" fmla="*/ 1 h 6858000"/>
              <a:gd name="connsiteX6" fmla="*/ 12192002 w 12207886"/>
              <a:gd name="connsiteY6" fmla="*/ 0 h 6858000"/>
              <a:gd name="connsiteX7" fmla="*/ 12192002 w 12207886"/>
              <a:gd name="connsiteY7" fmla="*/ 1 h 6858000"/>
              <a:gd name="connsiteX8" fmla="*/ 12192002 w 12207886"/>
              <a:gd name="connsiteY8" fmla="*/ 6750000 h 6858000"/>
              <a:gd name="connsiteX9" fmla="*/ 12207886 w 12207886"/>
              <a:gd name="connsiteY9" fmla="*/ 6858000 h 6858000"/>
              <a:gd name="connsiteX10" fmla="*/ 12192002 w 12207886"/>
              <a:gd name="connsiteY10" fmla="*/ 6858000 h 6858000"/>
              <a:gd name="connsiteX11" fmla="*/ 12192002 w 12207886"/>
              <a:gd name="connsiteY11" fmla="*/ 6858000 h 6858000"/>
              <a:gd name="connsiteX12" fmla="*/ 12084002 w 12207886"/>
              <a:gd name="connsiteY12" fmla="*/ 6858000 h 6858000"/>
              <a:gd name="connsiteX13" fmla="*/ 12084002 w 12207886"/>
              <a:gd name="connsiteY13" fmla="*/ 6858000 h 6858000"/>
              <a:gd name="connsiteX14" fmla="*/ 108003 w 12207886"/>
              <a:gd name="connsiteY14" fmla="*/ 6858000 h 6858000"/>
              <a:gd name="connsiteX15" fmla="*/ 108003 w 12207886"/>
              <a:gd name="connsiteY15" fmla="*/ 6858000 h 6858000"/>
              <a:gd name="connsiteX16" fmla="*/ 3 w 12207886"/>
              <a:gd name="connsiteY16" fmla="*/ 6858000 h 6858000"/>
              <a:gd name="connsiteX17" fmla="*/ 3 w 12207886"/>
              <a:gd name="connsiteY17" fmla="*/ 6858000 h 6858000"/>
              <a:gd name="connsiteX18" fmla="*/ 1 w 12207886"/>
              <a:gd name="connsiteY18" fmla="*/ 6858000 h 6858000"/>
              <a:gd name="connsiteX19" fmla="*/ 1 w 12207886"/>
              <a:gd name="connsiteY19" fmla="*/ 6750000 h 6858000"/>
              <a:gd name="connsiteX20" fmla="*/ 3 w 12207886"/>
              <a:gd name="connsiteY20" fmla="*/ 6750000 h 6858000"/>
              <a:gd name="connsiteX21" fmla="*/ 3 w 12207886"/>
              <a:gd name="connsiteY21" fmla="*/ 108001 h 6858000"/>
              <a:gd name="connsiteX22" fmla="*/ 0 w 12207886"/>
              <a:gd name="connsiteY22" fmla="*/ 108001 h 6858000"/>
              <a:gd name="connsiteX23" fmla="*/ 0 w 12207886"/>
              <a:gd name="connsiteY23" fmla="*/ 1 h 6858000"/>
              <a:gd name="connsiteX24" fmla="*/ 3 w 12207886"/>
              <a:gd name="connsiteY24" fmla="*/ 1 h 6858000"/>
              <a:gd name="connsiteX25" fmla="*/ 3 w 12207886"/>
              <a:gd name="connsiteY25" fmla="*/ 0 h 6858000"/>
              <a:gd name="connsiteX26" fmla="*/ 108003 w 12207886"/>
              <a:gd name="connsiteY26" fmla="*/ 0 h 6858000"/>
              <a:gd name="connsiteX27" fmla="*/ 108003 w 12207886"/>
              <a:gd name="connsiteY27" fmla="*/ 1 h 6858000"/>
              <a:gd name="connsiteX28" fmla="*/ 12084002 w 12207886"/>
              <a:gd name="connsiteY28" fmla="*/ 1 h 6858000"/>
              <a:gd name="connsiteX0" fmla="*/ 108003 w 12192002"/>
              <a:gd name="connsiteY0" fmla="*/ 108001 h 6858000"/>
              <a:gd name="connsiteX1" fmla="*/ 108003 w 12192002"/>
              <a:gd name="connsiteY1" fmla="*/ 6750000 h 6858000"/>
              <a:gd name="connsiteX2" fmla="*/ 12084002 w 12192002"/>
              <a:gd name="connsiteY2" fmla="*/ 6750000 h 6858000"/>
              <a:gd name="connsiteX3" fmla="*/ 12084002 w 12192002"/>
              <a:gd name="connsiteY3" fmla="*/ 108001 h 6858000"/>
              <a:gd name="connsiteX4" fmla="*/ 108003 w 12192002"/>
              <a:gd name="connsiteY4" fmla="*/ 108001 h 6858000"/>
              <a:gd name="connsiteX5" fmla="*/ 12084002 w 12192002"/>
              <a:gd name="connsiteY5" fmla="*/ 1 h 6858000"/>
              <a:gd name="connsiteX6" fmla="*/ 12192002 w 12192002"/>
              <a:gd name="connsiteY6" fmla="*/ 0 h 6858000"/>
              <a:gd name="connsiteX7" fmla="*/ 12192002 w 12192002"/>
              <a:gd name="connsiteY7" fmla="*/ 1 h 6858000"/>
              <a:gd name="connsiteX8" fmla="*/ 12192002 w 12192002"/>
              <a:gd name="connsiteY8" fmla="*/ 6750000 h 6858000"/>
              <a:gd name="connsiteX9" fmla="*/ 12192002 w 12192002"/>
              <a:gd name="connsiteY9" fmla="*/ 6858000 h 6858000"/>
              <a:gd name="connsiteX10" fmla="*/ 12192002 w 12192002"/>
              <a:gd name="connsiteY10" fmla="*/ 6858000 h 6858000"/>
              <a:gd name="connsiteX11" fmla="*/ 12084002 w 12192002"/>
              <a:gd name="connsiteY11" fmla="*/ 6858000 h 6858000"/>
              <a:gd name="connsiteX12" fmla="*/ 12084002 w 12192002"/>
              <a:gd name="connsiteY12" fmla="*/ 6858000 h 6858000"/>
              <a:gd name="connsiteX13" fmla="*/ 108003 w 12192002"/>
              <a:gd name="connsiteY13" fmla="*/ 6858000 h 6858000"/>
              <a:gd name="connsiteX14" fmla="*/ 108003 w 12192002"/>
              <a:gd name="connsiteY14" fmla="*/ 6858000 h 6858000"/>
              <a:gd name="connsiteX15" fmla="*/ 3 w 12192002"/>
              <a:gd name="connsiteY15" fmla="*/ 6858000 h 6858000"/>
              <a:gd name="connsiteX16" fmla="*/ 3 w 12192002"/>
              <a:gd name="connsiteY16" fmla="*/ 6858000 h 6858000"/>
              <a:gd name="connsiteX17" fmla="*/ 1 w 12192002"/>
              <a:gd name="connsiteY17" fmla="*/ 6858000 h 6858000"/>
              <a:gd name="connsiteX18" fmla="*/ 1 w 12192002"/>
              <a:gd name="connsiteY18" fmla="*/ 6750000 h 6858000"/>
              <a:gd name="connsiteX19" fmla="*/ 3 w 12192002"/>
              <a:gd name="connsiteY19" fmla="*/ 6750000 h 6858000"/>
              <a:gd name="connsiteX20" fmla="*/ 3 w 12192002"/>
              <a:gd name="connsiteY20" fmla="*/ 108001 h 6858000"/>
              <a:gd name="connsiteX21" fmla="*/ 0 w 12192002"/>
              <a:gd name="connsiteY21" fmla="*/ 108001 h 6858000"/>
              <a:gd name="connsiteX22" fmla="*/ 0 w 12192002"/>
              <a:gd name="connsiteY22" fmla="*/ 1 h 6858000"/>
              <a:gd name="connsiteX23" fmla="*/ 3 w 12192002"/>
              <a:gd name="connsiteY23" fmla="*/ 1 h 6858000"/>
              <a:gd name="connsiteX24" fmla="*/ 3 w 12192002"/>
              <a:gd name="connsiteY24" fmla="*/ 0 h 6858000"/>
              <a:gd name="connsiteX25" fmla="*/ 108003 w 12192002"/>
              <a:gd name="connsiteY25" fmla="*/ 0 h 6858000"/>
              <a:gd name="connsiteX26" fmla="*/ 108003 w 12192002"/>
              <a:gd name="connsiteY26" fmla="*/ 1 h 6858000"/>
              <a:gd name="connsiteX27" fmla="*/ 12084002 w 12192002"/>
              <a:gd name="connsiteY27" fmla="*/ 1 h 6858000"/>
              <a:gd name="connsiteX0" fmla="*/ 108003 w 12192002"/>
              <a:gd name="connsiteY0" fmla="*/ 108001 h 6858000"/>
              <a:gd name="connsiteX1" fmla="*/ 108003 w 12192002"/>
              <a:gd name="connsiteY1" fmla="*/ 6750000 h 6858000"/>
              <a:gd name="connsiteX2" fmla="*/ 12084002 w 12192002"/>
              <a:gd name="connsiteY2" fmla="*/ 6750000 h 6858000"/>
              <a:gd name="connsiteX3" fmla="*/ 12084002 w 12192002"/>
              <a:gd name="connsiteY3" fmla="*/ 108001 h 6858000"/>
              <a:gd name="connsiteX4" fmla="*/ 108003 w 12192002"/>
              <a:gd name="connsiteY4" fmla="*/ 108001 h 6858000"/>
              <a:gd name="connsiteX5" fmla="*/ 12084002 w 12192002"/>
              <a:gd name="connsiteY5" fmla="*/ 1 h 6858000"/>
              <a:gd name="connsiteX6" fmla="*/ 12192002 w 12192002"/>
              <a:gd name="connsiteY6" fmla="*/ 0 h 6858000"/>
              <a:gd name="connsiteX7" fmla="*/ 12192002 w 12192002"/>
              <a:gd name="connsiteY7" fmla="*/ 1 h 6858000"/>
              <a:gd name="connsiteX8" fmla="*/ 12192002 w 12192002"/>
              <a:gd name="connsiteY8" fmla="*/ 6858000 h 6858000"/>
              <a:gd name="connsiteX9" fmla="*/ 12192002 w 12192002"/>
              <a:gd name="connsiteY9" fmla="*/ 6858000 h 6858000"/>
              <a:gd name="connsiteX10" fmla="*/ 12084002 w 12192002"/>
              <a:gd name="connsiteY10" fmla="*/ 6858000 h 6858000"/>
              <a:gd name="connsiteX11" fmla="*/ 12084002 w 12192002"/>
              <a:gd name="connsiteY11" fmla="*/ 6858000 h 6858000"/>
              <a:gd name="connsiteX12" fmla="*/ 108003 w 12192002"/>
              <a:gd name="connsiteY12" fmla="*/ 6858000 h 6858000"/>
              <a:gd name="connsiteX13" fmla="*/ 108003 w 12192002"/>
              <a:gd name="connsiteY13" fmla="*/ 6858000 h 6858000"/>
              <a:gd name="connsiteX14" fmla="*/ 3 w 12192002"/>
              <a:gd name="connsiteY14" fmla="*/ 6858000 h 6858000"/>
              <a:gd name="connsiteX15" fmla="*/ 3 w 12192002"/>
              <a:gd name="connsiteY15" fmla="*/ 6858000 h 6858000"/>
              <a:gd name="connsiteX16" fmla="*/ 1 w 12192002"/>
              <a:gd name="connsiteY16" fmla="*/ 6858000 h 6858000"/>
              <a:gd name="connsiteX17" fmla="*/ 1 w 12192002"/>
              <a:gd name="connsiteY17" fmla="*/ 6750000 h 6858000"/>
              <a:gd name="connsiteX18" fmla="*/ 3 w 12192002"/>
              <a:gd name="connsiteY18" fmla="*/ 6750000 h 6858000"/>
              <a:gd name="connsiteX19" fmla="*/ 3 w 12192002"/>
              <a:gd name="connsiteY19" fmla="*/ 108001 h 6858000"/>
              <a:gd name="connsiteX20" fmla="*/ 0 w 12192002"/>
              <a:gd name="connsiteY20" fmla="*/ 108001 h 6858000"/>
              <a:gd name="connsiteX21" fmla="*/ 0 w 12192002"/>
              <a:gd name="connsiteY21" fmla="*/ 1 h 6858000"/>
              <a:gd name="connsiteX22" fmla="*/ 3 w 12192002"/>
              <a:gd name="connsiteY22" fmla="*/ 1 h 6858000"/>
              <a:gd name="connsiteX23" fmla="*/ 3 w 12192002"/>
              <a:gd name="connsiteY23" fmla="*/ 0 h 6858000"/>
              <a:gd name="connsiteX24" fmla="*/ 108003 w 12192002"/>
              <a:gd name="connsiteY24" fmla="*/ 0 h 6858000"/>
              <a:gd name="connsiteX25" fmla="*/ 108003 w 12192002"/>
              <a:gd name="connsiteY25" fmla="*/ 1 h 6858000"/>
              <a:gd name="connsiteX26" fmla="*/ 12084002 w 12192002"/>
              <a:gd name="connsiteY26" fmla="*/ 1 h 6858000"/>
              <a:gd name="connsiteX0" fmla="*/ 108003 w 12192002"/>
              <a:gd name="connsiteY0" fmla="*/ 108001 h 6858000"/>
              <a:gd name="connsiteX1" fmla="*/ 108003 w 12192002"/>
              <a:gd name="connsiteY1" fmla="*/ 6750000 h 6858000"/>
              <a:gd name="connsiteX2" fmla="*/ 12084002 w 12192002"/>
              <a:gd name="connsiteY2" fmla="*/ 6750000 h 6858000"/>
              <a:gd name="connsiteX3" fmla="*/ 12084002 w 12192002"/>
              <a:gd name="connsiteY3" fmla="*/ 108001 h 6858000"/>
              <a:gd name="connsiteX4" fmla="*/ 108003 w 12192002"/>
              <a:gd name="connsiteY4" fmla="*/ 108001 h 6858000"/>
              <a:gd name="connsiteX5" fmla="*/ 12084002 w 12192002"/>
              <a:gd name="connsiteY5" fmla="*/ 1 h 6858000"/>
              <a:gd name="connsiteX6" fmla="*/ 12192002 w 12192002"/>
              <a:gd name="connsiteY6" fmla="*/ 0 h 6858000"/>
              <a:gd name="connsiteX7" fmla="*/ 12192002 w 12192002"/>
              <a:gd name="connsiteY7" fmla="*/ 1 h 6858000"/>
              <a:gd name="connsiteX8" fmla="*/ 12192002 w 12192002"/>
              <a:gd name="connsiteY8" fmla="*/ 6858000 h 6858000"/>
              <a:gd name="connsiteX9" fmla="*/ 12192002 w 12192002"/>
              <a:gd name="connsiteY9" fmla="*/ 6858000 h 6858000"/>
              <a:gd name="connsiteX10" fmla="*/ 12084002 w 12192002"/>
              <a:gd name="connsiteY10" fmla="*/ 6858000 h 6858000"/>
              <a:gd name="connsiteX11" fmla="*/ 108003 w 12192002"/>
              <a:gd name="connsiteY11" fmla="*/ 6858000 h 6858000"/>
              <a:gd name="connsiteX12" fmla="*/ 108003 w 12192002"/>
              <a:gd name="connsiteY12" fmla="*/ 6858000 h 6858000"/>
              <a:gd name="connsiteX13" fmla="*/ 3 w 12192002"/>
              <a:gd name="connsiteY13" fmla="*/ 6858000 h 6858000"/>
              <a:gd name="connsiteX14" fmla="*/ 3 w 12192002"/>
              <a:gd name="connsiteY14" fmla="*/ 6858000 h 6858000"/>
              <a:gd name="connsiteX15" fmla="*/ 1 w 12192002"/>
              <a:gd name="connsiteY15" fmla="*/ 6858000 h 6858000"/>
              <a:gd name="connsiteX16" fmla="*/ 1 w 12192002"/>
              <a:gd name="connsiteY16" fmla="*/ 6750000 h 6858000"/>
              <a:gd name="connsiteX17" fmla="*/ 3 w 12192002"/>
              <a:gd name="connsiteY17" fmla="*/ 6750000 h 6858000"/>
              <a:gd name="connsiteX18" fmla="*/ 3 w 12192002"/>
              <a:gd name="connsiteY18" fmla="*/ 108001 h 6858000"/>
              <a:gd name="connsiteX19" fmla="*/ 0 w 12192002"/>
              <a:gd name="connsiteY19" fmla="*/ 108001 h 6858000"/>
              <a:gd name="connsiteX20" fmla="*/ 0 w 12192002"/>
              <a:gd name="connsiteY20" fmla="*/ 1 h 6858000"/>
              <a:gd name="connsiteX21" fmla="*/ 3 w 12192002"/>
              <a:gd name="connsiteY21" fmla="*/ 1 h 6858000"/>
              <a:gd name="connsiteX22" fmla="*/ 3 w 12192002"/>
              <a:gd name="connsiteY22" fmla="*/ 0 h 6858000"/>
              <a:gd name="connsiteX23" fmla="*/ 108003 w 12192002"/>
              <a:gd name="connsiteY23" fmla="*/ 0 h 6858000"/>
              <a:gd name="connsiteX24" fmla="*/ 108003 w 12192002"/>
              <a:gd name="connsiteY24" fmla="*/ 1 h 6858000"/>
              <a:gd name="connsiteX25" fmla="*/ 12084002 w 12192002"/>
              <a:gd name="connsiteY25" fmla="*/ 1 h 6858000"/>
              <a:gd name="connsiteX0" fmla="*/ 108003 w 12192002"/>
              <a:gd name="connsiteY0" fmla="*/ 108001 h 6858000"/>
              <a:gd name="connsiteX1" fmla="*/ 108003 w 12192002"/>
              <a:gd name="connsiteY1" fmla="*/ 6750000 h 6858000"/>
              <a:gd name="connsiteX2" fmla="*/ 12084002 w 12192002"/>
              <a:gd name="connsiteY2" fmla="*/ 6750000 h 6858000"/>
              <a:gd name="connsiteX3" fmla="*/ 12084002 w 12192002"/>
              <a:gd name="connsiteY3" fmla="*/ 108001 h 6858000"/>
              <a:gd name="connsiteX4" fmla="*/ 108003 w 12192002"/>
              <a:gd name="connsiteY4" fmla="*/ 108001 h 6858000"/>
              <a:gd name="connsiteX5" fmla="*/ 12084002 w 12192002"/>
              <a:gd name="connsiteY5" fmla="*/ 1 h 6858000"/>
              <a:gd name="connsiteX6" fmla="*/ 12192002 w 12192002"/>
              <a:gd name="connsiteY6" fmla="*/ 0 h 6858000"/>
              <a:gd name="connsiteX7" fmla="*/ 12192002 w 12192002"/>
              <a:gd name="connsiteY7" fmla="*/ 1 h 6858000"/>
              <a:gd name="connsiteX8" fmla="*/ 12192002 w 12192002"/>
              <a:gd name="connsiteY8" fmla="*/ 6858000 h 6858000"/>
              <a:gd name="connsiteX9" fmla="*/ 12192002 w 12192002"/>
              <a:gd name="connsiteY9" fmla="*/ 6858000 h 6858000"/>
              <a:gd name="connsiteX10" fmla="*/ 108003 w 12192002"/>
              <a:gd name="connsiteY10" fmla="*/ 6858000 h 6858000"/>
              <a:gd name="connsiteX11" fmla="*/ 108003 w 12192002"/>
              <a:gd name="connsiteY11" fmla="*/ 6858000 h 6858000"/>
              <a:gd name="connsiteX12" fmla="*/ 3 w 12192002"/>
              <a:gd name="connsiteY12" fmla="*/ 6858000 h 6858000"/>
              <a:gd name="connsiteX13" fmla="*/ 3 w 12192002"/>
              <a:gd name="connsiteY13" fmla="*/ 6858000 h 6858000"/>
              <a:gd name="connsiteX14" fmla="*/ 1 w 12192002"/>
              <a:gd name="connsiteY14" fmla="*/ 6858000 h 6858000"/>
              <a:gd name="connsiteX15" fmla="*/ 1 w 12192002"/>
              <a:gd name="connsiteY15" fmla="*/ 6750000 h 6858000"/>
              <a:gd name="connsiteX16" fmla="*/ 3 w 12192002"/>
              <a:gd name="connsiteY16" fmla="*/ 6750000 h 6858000"/>
              <a:gd name="connsiteX17" fmla="*/ 3 w 12192002"/>
              <a:gd name="connsiteY17" fmla="*/ 108001 h 6858000"/>
              <a:gd name="connsiteX18" fmla="*/ 0 w 12192002"/>
              <a:gd name="connsiteY18" fmla="*/ 108001 h 6858000"/>
              <a:gd name="connsiteX19" fmla="*/ 0 w 12192002"/>
              <a:gd name="connsiteY19" fmla="*/ 1 h 6858000"/>
              <a:gd name="connsiteX20" fmla="*/ 3 w 12192002"/>
              <a:gd name="connsiteY20" fmla="*/ 1 h 6858000"/>
              <a:gd name="connsiteX21" fmla="*/ 3 w 12192002"/>
              <a:gd name="connsiteY21" fmla="*/ 0 h 6858000"/>
              <a:gd name="connsiteX22" fmla="*/ 108003 w 12192002"/>
              <a:gd name="connsiteY22" fmla="*/ 0 h 6858000"/>
              <a:gd name="connsiteX23" fmla="*/ 108003 w 12192002"/>
              <a:gd name="connsiteY23" fmla="*/ 1 h 6858000"/>
              <a:gd name="connsiteX24" fmla="*/ 12084002 w 12192002"/>
              <a:gd name="connsiteY24" fmla="*/ 1 h 6858000"/>
              <a:gd name="connsiteX0" fmla="*/ 108003 w 12192002"/>
              <a:gd name="connsiteY0" fmla="*/ 108001 h 6858000"/>
              <a:gd name="connsiteX1" fmla="*/ 108003 w 12192002"/>
              <a:gd name="connsiteY1" fmla="*/ 6750000 h 6858000"/>
              <a:gd name="connsiteX2" fmla="*/ 12084002 w 12192002"/>
              <a:gd name="connsiteY2" fmla="*/ 6750000 h 6858000"/>
              <a:gd name="connsiteX3" fmla="*/ 12084002 w 12192002"/>
              <a:gd name="connsiteY3" fmla="*/ 108001 h 6858000"/>
              <a:gd name="connsiteX4" fmla="*/ 108003 w 12192002"/>
              <a:gd name="connsiteY4" fmla="*/ 108001 h 6858000"/>
              <a:gd name="connsiteX5" fmla="*/ 12084002 w 12192002"/>
              <a:gd name="connsiteY5" fmla="*/ 1 h 6858000"/>
              <a:gd name="connsiteX6" fmla="*/ 12192002 w 12192002"/>
              <a:gd name="connsiteY6" fmla="*/ 0 h 6858000"/>
              <a:gd name="connsiteX7" fmla="*/ 12192002 w 12192002"/>
              <a:gd name="connsiteY7" fmla="*/ 1 h 6858000"/>
              <a:gd name="connsiteX8" fmla="*/ 12192002 w 12192002"/>
              <a:gd name="connsiteY8" fmla="*/ 6858000 h 6858000"/>
              <a:gd name="connsiteX9" fmla="*/ 12192002 w 12192002"/>
              <a:gd name="connsiteY9" fmla="*/ 6858000 h 6858000"/>
              <a:gd name="connsiteX10" fmla="*/ 108003 w 12192002"/>
              <a:gd name="connsiteY10" fmla="*/ 6858000 h 6858000"/>
              <a:gd name="connsiteX11" fmla="*/ 3 w 12192002"/>
              <a:gd name="connsiteY11" fmla="*/ 6858000 h 6858000"/>
              <a:gd name="connsiteX12" fmla="*/ 3 w 12192002"/>
              <a:gd name="connsiteY12" fmla="*/ 6858000 h 6858000"/>
              <a:gd name="connsiteX13" fmla="*/ 1 w 12192002"/>
              <a:gd name="connsiteY13" fmla="*/ 6858000 h 6858000"/>
              <a:gd name="connsiteX14" fmla="*/ 1 w 12192002"/>
              <a:gd name="connsiteY14" fmla="*/ 6750000 h 6858000"/>
              <a:gd name="connsiteX15" fmla="*/ 3 w 12192002"/>
              <a:gd name="connsiteY15" fmla="*/ 6750000 h 6858000"/>
              <a:gd name="connsiteX16" fmla="*/ 3 w 12192002"/>
              <a:gd name="connsiteY16" fmla="*/ 108001 h 6858000"/>
              <a:gd name="connsiteX17" fmla="*/ 0 w 12192002"/>
              <a:gd name="connsiteY17" fmla="*/ 108001 h 6858000"/>
              <a:gd name="connsiteX18" fmla="*/ 0 w 12192002"/>
              <a:gd name="connsiteY18" fmla="*/ 1 h 6858000"/>
              <a:gd name="connsiteX19" fmla="*/ 3 w 12192002"/>
              <a:gd name="connsiteY19" fmla="*/ 1 h 6858000"/>
              <a:gd name="connsiteX20" fmla="*/ 3 w 12192002"/>
              <a:gd name="connsiteY20" fmla="*/ 0 h 6858000"/>
              <a:gd name="connsiteX21" fmla="*/ 108003 w 12192002"/>
              <a:gd name="connsiteY21" fmla="*/ 0 h 6858000"/>
              <a:gd name="connsiteX22" fmla="*/ 108003 w 12192002"/>
              <a:gd name="connsiteY22" fmla="*/ 1 h 6858000"/>
              <a:gd name="connsiteX23" fmla="*/ 12084002 w 12192002"/>
              <a:gd name="connsiteY23" fmla="*/ 1 h 6858000"/>
              <a:gd name="connsiteX0" fmla="*/ 108003 w 12192002"/>
              <a:gd name="connsiteY0" fmla="*/ 108001 h 6858000"/>
              <a:gd name="connsiteX1" fmla="*/ 108003 w 12192002"/>
              <a:gd name="connsiteY1" fmla="*/ 6750000 h 6858000"/>
              <a:gd name="connsiteX2" fmla="*/ 12084002 w 12192002"/>
              <a:gd name="connsiteY2" fmla="*/ 6750000 h 6858000"/>
              <a:gd name="connsiteX3" fmla="*/ 12084002 w 12192002"/>
              <a:gd name="connsiteY3" fmla="*/ 108001 h 6858000"/>
              <a:gd name="connsiteX4" fmla="*/ 108003 w 12192002"/>
              <a:gd name="connsiteY4" fmla="*/ 108001 h 6858000"/>
              <a:gd name="connsiteX5" fmla="*/ 12084002 w 12192002"/>
              <a:gd name="connsiteY5" fmla="*/ 1 h 6858000"/>
              <a:gd name="connsiteX6" fmla="*/ 12192002 w 12192002"/>
              <a:gd name="connsiteY6" fmla="*/ 0 h 6858000"/>
              <a:gd name="connsiteX7" fmla="*/ 12192002 w 12192002"/>
              <a:gd name="connsiteY7" fmla="*/ 1 h 6858000"/>
              <a:gd name="connsiteX8" fmla="*/ 12192002 w 12192002"/>
              <a:gd name="connsiteY8" fmla="*/ 6858000 h 6858000"/>
              <a:gd name="connsiteX9" fmla="*/ 12192002 w 12192002"/>
              <a:gd name="connsiteY9" fmla="*/ 6858000 h 6858000"/>
              <a:gd name="connsiteX10" fmla="*/ 108003 w 12192002"/>
              <a:gd name="connsiteY10" fmla="*/ 6858000 h 6858000"/>
              <a:gd name="connsiteX11" fmla="*/ 3 w 12192002"/>
              <a:gd name="connsiteY11" fmla="*/ 6858000 h 6858000"/>
              <a:gd name="connsiteX12" fmla="*/ 3 w 12192002"/>
              <a:gd name="connsiteY12" fmla="*/ 6858000 h 6858000"/>
              <a:gd name="connsiteX13" fmla="*/ 1 w 12192002"/>
              <a:gd name="connsiteY13" fmla="*/ 6858000 h 6858000"/>
              <a:gd name="connsiteX14" fmla="*/ 1 w 12192002"/>
              <a:gd name="connsiteY14" fmla="*/ 6750000 h 6858000"/>
              <a:gd name="connsiteX15" fmla="*/ 3 w 12192002"/>
              <a:gd name="connsiteY15" fmla="*/ 108001 h 6858000"/>
              <a:gd name="connsiteX16" fmla="*/ 0 w 12192002"/>
              <a:gd name="connsiteY16" fmla="*/ 108001 h 6858000"/>
              <a:gd name="connsiteX17" fmla="*/ 0 w 12192002"/>
              <a:gd name="connsiteY17" fmla="*/ 1 h 6858000"/>
              <a:gd name="connsiteX18" fmla="*/ 3 w 12192002"/>
              <a:gd name="connsiteY18" fmla="*/ 1 h 6858000"/>
              <a:gd name="connsiteX19" fmla="*/ 3 w 12192002"/>
              <a:gd name="connsiteY19" fmla="*/ 0 h 6858000"/>
              <a:gd name="connsiteX20" fmla="*/ 108003 w 12192002"/>
              <a:gd name="connsiteY20" fmla="*/ 0 h 6858000"/>
              <a:gd name="connsiteX21" fmla="*/ 108003 w 12192002"/>
              <a:gd name="connsiteY21" fmla="*/ 1 h 6858000"/>
              <a:gd name="connsiteX22" fmla="*/ 12084002 w 12192002"/>
              <a:gd name="connsiteY22" fmla="*/ 1 h 6858000"/>
              <a:gd name="connsiteX0" fmla="*/ 108003 w 12192002"/>
              <a:gd name="connsiteY0" fmla="*/ 108001 h 6858000"/>
              <a:gd name="connsiteX1" fmla="*/ 108003 w 12192002"/>
              <a:gd name="connsiteY1" fmla="*/ 6750000 h 6858000"/>
              <a:gd name="connsiteX2" fmla="*/ 12084002 w 12192002"/>
              <a:gd name="connsiteY2" fmla="*/ 6750000 h 6858000"/>
              <a:gd name="connsiteX3" fmla="*/ 12084002 w 12192002"/>
              <a:gd name="connsiteY3" fmla="*/ 108001 h 6858000"/>
              <a:gd name="connsiteX4" fmla="*/ 108003 w 12192002"/>
              <a:gd name="connsiteY4" fmla="*/ 108001 h 6858000"/>
              <a:gd name="connsiteX5" fmla="*/ 12084002 w 12192002"/>
              <a:gd name="connsiteY5" fmla="*/ 1 h 6858000"/>
              <a:gd name="connsiteX6" fmla="*/ 12192002 w 12192002"/>
              <a:gd name="connsiteY6" fmla="*/ 0 h 6858000"/>
              <a:gd name="connsiteX7" fmla="*/ 12192002 w 12192002"/>
              <a:gd name="connsiteY7" fmla="*/ 1 h 6858000"/>
              <a:gd name="connsiteX8" fmla="*/ 12192002 w 12192002"/>
              <a:gd name="connsiteY8" fmla="*/ 6858000 h 6858000"/>
              <a:gd name="connsiteX9" fmla="*/ 12192002 w 12192002"/>
              <a:gd name="connsiteY9" fmla="*/ 6858000 h 6858000"/>
              <a:gd name="connsiteX10" fmla="*/ 3 w 12192002"/>
              <a:gd name="connsiteY10" fmla="*/ 6858000 h 6858000"/>
              <a:gd name="connsiteX11" fmla="*/ 3 w 12192002"/>
              <a:gd name="connsiteY11" fmla="*/ 6858000 h 6858000"/>
              <a:gd name="connsiteX12" fmla="*/ 1 w 12192002"/>
              <a:gd name="connsiteY12" fmla="*/ 6858000 h 6858000"/>
              <a:gd name="connsiteX13" fmla="*/ 1 w 12192002"/>
              <a:gd name="connsiteY13" fmla="*/ 6750000 h 6858000"/>
              <a:gd name="connsiteX14" fmla="*/ 3 w 12192002"/>
              <a:gd name="connsiteY14" fmla="*/ 108001 h 6858000"/>
              <a:gd name="connsiteX15" fmla="*/ 0 w 12192002"/>
              <a:gd name="connsiteY15" fmla="*/ 108001 h 6858000"/>
              <a:gd name="connsiteX16" fmla="*/ 0 w 12192002"/>
              <a:gd name="connsiteY16" fmla="*/ 1 h 6858000"/>
              <a:gd name="connsiteX17" fmla="*/ 3 w 12192002"/>
              <a:gd name="connsiteY17" fmla="*/ 1 h 6858000"/>
              <a:gd name="connsiteX18" fmla="*/ 3 w 12192002"/>
              <a:gd name="connsiteY18" fmla="*/ 0 h 6858000"/>
              <a:gd name="connsiteX19" fmla="*/ 108003 w 12192002"/>
              <a:gd name="connsiteY19" fmla="*/ 0 h 6858000"/>
              <a:gd name="connsiteX20" fmla="*/ 108003 w 12192002"/>
              <a:gd name="connsiteY20" fmla="*/ 1 h 6858000"/>
              <a:gd name="connsiteX21" fmla="*/ 12084002 w 12192002"/>
              <a:gd name="connsiteY21" fmla="*/ 1 h 6858000"/>
              <a:gd name="connsiteX0" fmla="*/ 108003 w 12192002"/>
              <a:gd name="connsiteY0" fmla="*/ 108001 h 6858000"/>
              <a:gd name="connsiteX1" fmla="*/ 108003 w 12192002"/>
              <a:gd name="connsiteY1" fmla="*/ 6750000 h 6858000"/>
              <a:gd name="connsiteX2" fmla="*/ 12084002 w 12192002"/>
              <a:gd name="connsiteY2" fmla="*/ 6750000 h 6858000"/>
              <a:gd name="connsiteX3" fmla="*/ 12084002 w 12192002"/>
              <a:gd name="connsiteY3" fmla="*/ 108001 h 6858000"/>
              <a:gd name="connsiteX4" fmla="*/ 108003 w 12192002"/>
              <a:gd name="connsiteY4" fmla="*/ 108001 h 6858000"/>
              <a:gd name="connsiteX5" fmla="*/ 12084002 w 12192002"/>
              <a:gd name="connsiteY5" fmla="*/ 1 h 6858000"/>
              <a:gd name="connsiteX6" fmla="*/ 12192002 w 12192002"/>
              <a:gd name="connsiteY6" fmla="*/ 0 h 6858000"/>
              <a:gd name="connsiteX7" fmla="*/ 12192002 w 12192002"/>
              <a:gd name="connsiteY7" fmla="*/ 1 h 6858000"/>
              <a:gd name="connsiteX8" fmla="*/ 12192002 w 12192002"/>
              <a:gd name="connsiteY8" fmla="*/ 6858000 h 6858000"/>
              <a:gd name="connsiteX9" fmla="*/ 12192002 w 12192002"/>
              <a:gd name="connsiteY9" fmla="*/ 6858000 h 6858000"/>
              <a:gd name="connsiteX10" fmla="*/ 3 w 12192002"/>
              <a:gd name="connsiteY10" fmla="*/ 6858000 h 6858000"/>
              <a:gd name="connsiteX11" fmla="*/ 3 w 12192002"/>
              <a:gd name="connsiteY11" fmla="*/ 6858000 h 6858000"/>
              <a:gd name="connsiteX12" fmla="*/ 1 w 12192002"/>
              <a:gd name="connsiteY12" fmla="*/ 6858000 h 6858000"/>
              <a:gd name="connsiteX13" fmla="*/ 3 w 12192002"/>
              <a:gd name="connsiteY13" fmla="*/ 108001 h 6858000"/>
              <a:gd name="connsiteX14" fmla="*/ 0 w 12192002"/>
              <a:gd name="connsiteY14" fmla="*/ 108001 h 6858000"/>
              <a:gd name="connsiteX15" fmla="*/ 0 w 12192002"/>
              <a:gd name="connsiteY15" fmla="*/ 1 h 6858000"/>
              <a:gd name="connsiteX16" fmla="*/ 3 w 12192002"/>
              <a:gd name="connsiteY16" fmla="*/ 1 h 6858000"/>
              <a:gd name="connsiteX17" fmla="*/ 3 w 12192002"/>
              <a:gd name="connsiteY17" fmla="*/ 0 h 6858000"/>
              <a:gd name="connsiteX18" fmla="*/ 108003 w 12192002"/>
              <a:gd name="connsiteY18" fmla="*/ 0 h 6858000"/>
              <a:gd name="connsiteX19" fmla="*/ 108003 w 12192002"/>
              <a:gd name="connsiteY19" fmla="*/ 1 h 6858000"/>
              <a:gd name="connsiteX20" fmla="*/ 12084002 w 12192002"/>
              <a:gd name="connsiteY20" fmla="*/ 1 h 6858000"/>
              <a:gd name="connsiteX0" fmla="*/ 108003 w 12192002"/>
              <a:gd name="connsiteY0" fmla="*/ 108001 h 6858000"/>
              <a:gd name="connsiteX1" fmla="*/ 108003 w 12192002"/>
              <a:gd name="connsiteY1" fmla="*/ 6750000 h 6858000"/>
              <a:gd name="connsiteX2" fmla="*/ 12084002 w 12192002"/>
              <a:gd name="connsiteY2" fmla="*/ 6750000 h 6858000"/>
              <a:gd name="connsiteX3" fmla="*/ 12084002 w 12192002"/>
              <a:gd name="connsiteY3" fmla="*/ 108001 h 6858000"/>
              <a:gd name="connsiteX4" fmla="*/ 108003 w 12192002"/>
              <a:gd name="connsiteY4" fmla="*/ 108001 h 6858000"/>
              <a:gd name="connsiteX5" fmla="*/ 12084002 w 12192002"/>
              <a:gd name="connsiteY5" fmla="*/ 1 h 6858000"/>
              <a:gd name="connsiteX6" fmla="*/ 12192002 w 12192002"/>
              <a:gd name="connsiteY6" fmla="*/ 0 h 6858000"/>
              <a:gd name="connsiteX7" fmla="*/ 12192002 w 12192002"/>
              <a:gd name="connsiteY7" fmla="*/ 1 h 6858000"/>
              <a:gd name="connsiteX8" fmla="*/ 12192002 w 12192002"/>
              <a:gd name="connsiteY8" fmla="*/ 6858000 h 6858000"/>
              <a:gd name="connsiteX9" fmla="*/ 12192002 w 12192002"/>
              <a:gd name="connsiteY9" fmla="*/ 6858000 h 6858000"/>
              <a:gd name="connsiteX10" fmla="*/ 3 w 12192002"/>
              <a:gd name="connsiteY10" fmla="*/ 6858000 h 6858000"/>
              <a:gd name="connsiteX11" fmla="*/ 3 w 12192002"/>
              <a:gd name="connsiteY11" fmla="*/ 6858000 h 6858000"/>
              <a:gd name="connsiteX12" fmla="*/ 1 w 12192002"/>
              <a:gd name="connsiteY12" fmla="*/ 6858000 h 6858000"/>
              <a:gd name="connsiteX13" fmla="*/ 3 w 12192002"/>
              <a:gd name="connsiteY13" fmla="*/ 108001 h 6858000"/>
              <a:gd name="connsiteX14" fmla="*/ 0 w 12192002"/>
              <a:gd name="connsiteY14" fmla="*/ 1 h 6858000"/>
              <a:gd name="connsiteX15" fmla="*/ 3 w 12192002"/>
              <a:gd name="connsiteY15" fmla="*/ 1 h 6858000"/>
              <a:gd name="connsiteX16" fmla="*/ 3 w 12192002"/>
              <a:gd name="connsiteY16" fmla="*/ 0 h 6858000"/>
              <a:gd name="connsiteX17" fmla="*/ 108003 w 12192002"/>
              <a:gd name="connsiteY17" fmla="*/ 0 h 6858000"/>
              <a:gd name="connsiteX18" fmla="*/ 108003 w 12192002"/>
              <a:gd name="connsiteY18" fmla="*/ 1 h 6858000"/>
              <a:gd name="connsiteX19" fmla="*/ 12084002 w 12192002"/>
              <a:gd name="connsiteY19" fmla="*/ 1 h 6858000"/>
              <a:gd name="connsiteX0" fmla="*/ 108003 w 12192002"/>
              <a:gd name="connsiteY0" fmla="*/ 616000 h 7365999"/>
              <a:gd name="connsiteX1" fmla="*/ 108003 w 12192002"/>
              <a:gd name="connsiteY1" fmla="*/ 7257999 h 7365999"/>
              <a:gd name="connsiteX2" fmla="*/ 12084002 w 12192002"/>
              <a:gd name="connsiteY2" fmla="*/ 7257999 h 7365999"/>
              <a:gd name="connsiteX3" fmla="*/ 12084002 w 12192002"/>
              <a:gd name="connsiteY3" fmla="*/ 616000 h 7365999"/>
              <a:gd name="connsiteX4" fmla="*/ 108003 w 12192002"/>
              <a:gd name="connsiteY4" fmla="*/ 616000 h 7365999"/>
              <a:gd name="connsiteX5" fmla="*/ 12084002 w 12192002"/>
              <a:gd name="connsiteY5" fmla="*/ 508000 h 7365999"/>
              <a:gd name="connsiteX6" fmla="*/ 12192002 w 12192002"/>
              <a:gd name="connsiteY6" fmla="*/ 507999 h 7365999"/>
              <a:gd name="connsiteX7" fmla="*/ 12192002 w 12192002"/>
              <a:gd name="connsiteY7" fmla="*/ 508000 h 7365999"/>
              <a:gd name="connsiteX8" fmla="*/ 12192002 w 12192002"/>
              <a:gd name="connsiteY8" fmla="*/ 7365999 h 7365999"/>
              <a:gd name="connsiteX9" fmla="*/ 12192002 w 12192002"/>
              <a:gd name="connsiteY9" fmla="*/ 7365999 h 7365999"/>
              <a:gd name="connsiteX10" fmla="*/ 3 w 12192002"/>
              <a:gd name="connsiteY10" fmla="*/ 7365999 h 7365999"/>
              <a:gd name="connsiteX11" fmla="*/ 3 w 12192002"/>
              <a:gd name="connsiteY11" fmla="*/ 7365999 h 7365999"/>
              <a:gd name="connsiteX12" fmla="*/ 1 w 12192002"/>
              <a:gd name="connsiteY12" fmla="*/ 7365999 h 7365999"/>
              <a:gd name="connsiteX13" fmla="*/ 0 w 12192002"/>
              <a:gd name="connsiteY13" fmla="*/ 508000 h 7365999"/>
              <a:gd name="connsiteX14" fmla="*/ 3 w 12192002"/>
              <a:gd name="connsiteY14" fmla="*/ 508000 h 7365999"/>
              <a:gd name="connsiteX15" fmla="*/ 3 w 12192002"/>
              <a:gd name="connsiteY15" fmla="*/ 507999 h 7365999"/>
              <a:gd name="connsiteX16" fmla="*/ 108003 w 12192002"/>
              <a:gd name="connsiteY16" fmla="*/ 507999 h 7365999"/>
              <a:gd name="connsiteX17" fmla="*/ 108003 w 12192002"/>
              <a:gd name="connsiteY17" fmla="*/ 508000 h 7365999"/>
              <a:gd name="connsiteX18" fmla="*/ 12084002 w 12192002"/>
              <a:gd name="connsiteY18" fmla="*/ 508000 h 7365999"/>
              <a:gd name="connsiteX0" fmla="*/ 108003 w 12192002"/>
              <a:gd name="connsiteY0" fmla="*/ 616000 h 7365999"/>
              <a:gd name="connsiteX1" fmla="*/ 108003 w 12192002"/>
              <a:gd name="connsiteY1" fmla="*/ 7257999 h 7365999"/>
              <a:gd name="connsiteX2" fmla="*/ 12084002 w 12192002"/>
              <a:gd name="connsiteY2" fmla="*/ 7257999 h 7365999"/>
              <a:gd name="connsiteX3" fmla="*/ 12084002 w 12192002"/>
              <a:gd name="connsiteY3" fmla="*/ 616000 h 7365999"/>
              <a:gd name="connsiteX4" fmla="*/ 108003 w 12192002"/>
              <a:gd name="connsiteY4" fmla="*/ 616000 h 7365999"/>
              <a:gd name="connsiteX5" fmla="*/ 12084002 w 12192002"/>
              <a:gd name="connsiteY5" fmla="*/ 508000 h 7365999"/>
              <a:gd name="connsiteX6" fmla="*/ 12192002 w 12192002"/>
              <a:gd name="connsiteY6" fmla="*/ 507999 h 7365999"/>
              <a:gd name="connsiteX7" fmla="*/ 12192002 w 12192002"/>
              <a:gd name="connsiteY7" fmla="*/ 508000 h 7365999"/>
              <a:gd name="connsiteX8" fmla="*/ 12192002 w 12192002"/>
              <a:gd name="connsiteY8" fmla="*/ 7365999 h 7365999"/>
              <a:gd name="connsiteX9" fmla="*/ 12192002 w 12192002"/>
              <a:gd name="connsiteY9" fmla="*/ 7365999 h 7365999"/>
              <a:gd name="connsiteX10" fmla="*/ 3 w 12192002"/>
              <a:gd name="connsiteY10" fmla="*/ 7365999 h 7365999"/>
              <a:gd name="connsiteX11" fmla="*/ 3 w 12192002"/>
              <a:gd name="connsiteY11" fmla="*/ 7365999 h 7365999"/>
              <a:gd name="connsiteX12" fmla="*/ 1 w 12192002"/>
              <a:gd name="connsiteY12" fmla="*/ 7365999 h 7365999"/>
              <a:gd name="connsiteX13" fmla="*/ 0 w 12192002"/>
              <a:gd name="connsiteY13" fmla="*/ 508000 h 7365999"/>
              <a:gd name="connsiteX14" fmla="*/ 3 w 12192002"/>
              <a:gd name="connsiteY14" fmla="*/ 508000 h 7365999"/>
              <a:gd name="connsiteX15" fmla="*/ 3 w 12192002"/>
              <a:gd name="connsiteY15" fmla="*/ 507999 h 7365999"/>
              <a:gd name="connsiteX16" fmla="*/ 108003 w 12192002"/>
              <a:gd name="connsiteY16" fmla="*/ 507999 h 7365999"/>
              <a:gd name="connsiteX17" fmla="*/ 12084002 w 12192002"/>
              <a:gd name="connsiteY17" fmla="*/ 508000 h 7365999"/>
              <a:gd name="connsiteX0" fmla="*/ 108003 w 12192002"/>
              <a:gd name="connsiteY0" fmla="*/ 616000 h 7365999"/>
              <a:gd name="connsiteX1" fmla="*/ 108003 w 12192002"/>
              <a:gd name="connsiteY1" fmla="*/ 7257999 h 7365999"/>
              <a:gd name="connsiteX2" fmla="*/ 12084002 w 12192002"/>
              <a:gd name="connsiteY2" fmla="*/ 7257999 h 7365999"/>
              <a:gd name="connsiteX3" fmla="*/ 12084002 w 12192002"/>
              <a:gd name="connsiteY3" fmla="*/ 616000 h 7365999"/>
              <a:gd name="connsiteX4" fmla="*/ 108003 w 12192002"/>
              <a:gd name="connsiteY4" fmla="*/ 616000 h 7365999"/>
              <a:gd name="connsiteX5" fmla="*/ 12084002 w 12192002"/>
              <a:gd name="connsiteY5" fmla="*/ 508000 h 7365999"/>
              <a:gd name="connsiteX6" fmla="*/ 12192002 w 12192002"/>
              <a:gd name="connsiteY6" fmla="*/ 507999 h 7365999"/>
              <a:gd name="connsiteX7" fmla="*/ 12192002 w 12192002"/>
              <a:gd name="connsiteY7" fmla="*/ 508000 h 7365999"/>
              <a:gd name="connsiteX8" fmla="*/ 12192002 w 12192002"/>
              <a:gd name="connsiteY8" fmla="*/ 7365999 h 7365999"/>
              <a:gd name="connsiteX9" fmla="*/ 12192002 w 12192002"/>
              <a:gd name="connsiteY9" fmla="*/ 7365999 h 7365999"/>
              <a:gd name="connsiteX10" fmla="*/ 3 w 12192002"/>
              <a:gd name="connsiteY10" fmla="*/ 7365999 h 7365999"/>
              <a:gd name="connsiteX11" fmla="*/ 3 w 12192002"/>
              <a:gd name="connsiteY11" fmla="*/ 7365999 h 7365999"/>
              <a:gd name="connsiteX12" fmla="*/ 1 w 12192002"/>
              <a:gd name="connsiteY12" fmla="*/ 7365999 h 7365999"/>
              <a:gd name="connsiteX13" fmla="*/ 0 w 12192002"/>
              <a:gd name="connsiteY13" fmla="*/ 508000 h 7365999"/>
              <a:gd name="connsiteX14" fmla="*/ 3 w 12192002"/>
              <a:gd name="connsiteY14" fmla="*/ 508000 h 7365999"/>
              <a:gd name="connsiteX15" fmla="*/ 3 w 12192002"/>
              <a:gd name="connsiteY15" fmla="*/ 507999 h 7365999"/>
              <a:gd name="connsiteX16" fmla="*/ 12084002 w 12192002"/>
              <a:gd name="connsiteY16" fmla="*/ 508000 h 7365999"/>
              <a:gd name="connsiteX0" fmla="*/ 108003 w 12192002"/>
              <a:gd name="connsiteY0" fmla="*/ 616000 h 7365999"/>
              <a:gd name="connsiteX1" fmla="*/ 108003 w 12192002"/>
              <a:gd name="connsiteY1" fmla="*/ 7257999 h 7365999"/>
              <a:gd name="connsiteX2" fmla="*/ 12084002 w 12192002"/>
              <a:gd name="connsiteY2" fmla="*/ 7257999 h 7365999"/>
              <a:gd name="connsiteX3" fmla="*/ 12084002 w 12192002"/>
              <a:gd name="connsiteY3" fmla="*/ 616000 h 7365999"/>
              <a:gd name="connsiteX4" fmla="*/ 108003 w 12192002"/>
              <a:gd name="connsiteY4" fmla="*/ 616000 h 7365999"/>
              <a:gd name="connsiteX5" fmla="*/ 3 w 12192002"/>
              <a:gd name="connsiteY5" fmla="*/ 507999 h 7365999"/>
              <a:gd name="connsiteX6" fmla="*/ 12192002 w 12192002"/>
              <a:gd name="connsiteY6" fmla="*/ 507999 h 7365999"/>
              <a:gd name="connsiteX7" fmla="*/ 12192002 w 12192002"/>
              <a:gd name="connsiteY7" fmla="*/ 508000 h 7365999"/>
              <a:gd name="connsiteX8" fmla="*/ 12192002 w 12192002"/>
              <a:gd name="connsiteY8" fmla="*/ 7365999 h 7365999"/>
              <a:gd name="connsiteX9" fmla="*/ 12192002 w 12192002"/>
              <a:gd name="connsiteY9" fmla="*/ 7365999 h 7365999"/>
              <a:gd name="connsiteX10" fmla="*/ 3 w 12192002"/>
              <a:gd name="connsiteY10" fmla="*/ 7365999 h 7365999"/>
              <a:gd name="connsiteX11" fmla="*/ 3 w 12192002"/>
              <a:gd name="connsiteY11" fmla="*/ 7365999 h 7365999"/>
              <a:gd name="connsiteX12" fmla="*/ 1 w 12192002"/>
              <a:gd name="connsiteY12" fmla="*/ 7365999 h 7365999"/>
              <a:gd name="connsiteX13" fmla="*/ 0 w 12192002"/>
              <a:gd name="connsiteY13" fmla="*/ 508000 h 7365999"/>
              <a:gd name="connsiteX14" fmla="*/ 3 w 12192002"/>
              <a:gd name="connsiteY14" fmla="*/ 508000 h 7365999"/>
              <a:gd name="connsiteX15" fmla="*/ 3 w 12192002"/>
              <a:gd name="connsiteY15" fmla="*/ 507999 h 736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2" h="7365999">
                <a:moveTo>
                  <a:pt x="108003" y="616000"/>
                </a:moveTo>
                <a:lnTo>
                  <a:pt x="108003" y="7257999"/>
                </a:lnTo>
                <a:lnTo>
                  <a:pt x="12084002" y="7257999"/>
                </a:lnTo>
                <a:lnTo>
                  <a:pt x="12084002" y="616000"/>
                </a:lnTo>
                <a:lnTo>
                  <a:pt x="108003" y="616000"/>
                </a:lnTo>
                <a:close/>
                <a:moveTo>
                  <a:pt x="3" y="507999"/>
                </a:moveTo>
                <a:lnTo>
                  <a:pt x="12192002" y="507999"/>
                </a:lnTo>
                <a:lnTo>
                  <a:pt x="12192002" y="508000"/>
                </a:lnTo>
                <a:lnTo>
                  <a:pt x="12192002" y="7365999"/>
                </a:lnTo>
                <a:lnTo>
                  <a:pt x="12192002" y="7365999"/>
                </a:lnTo>
                <a:lnTo>
                  <a:pt x="3" y="7365999"/>
                </a:lnTo>
                <a:lnTo>
                  <a:pt x="3" y="7365999"/>
                </a:lnTo>
                <a:lnTo>
                  <a:pt x="1" y="7365999"/>
                </a:lnTo>
                <a:cubicBezTo>
                  <a:pt x="1" y="6222999"/>
                  <a:pt x="0" y="1651000"/>
                  <a:pt x="0" y="508000"/>
                </a:cubicBezTo>
                <a:cubicBezTo>
                  <a:pt x="0" y="-635000"/>
                  <a:pt x="2" y="508000"/>
                  <a:pt x="3" y="508000"/>
                </a:cubicBezTo>
                <a:lnTo>
                  <a:pt x="3" y="50799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8" name="Picture 7">
            <a:extLst>
              <a:ext uri="{FF2B5EF4-FFF2-40B4-BE49-F238E27FC236}">
                <a16:creationId xmlns:a16="http://schemas.microsoft.com/office/drawing/2014/main" id="{065C8860-F80D-4015-B6F2-FD0E18003E6A}"/>
              </a:ext>
            </a:extLst>
          </p:cNvPr>
          <p:cNvPicPr>
            <a:picLocks noChangeAspect="1"/>
          </p:cNvPicPr>
          <p:nvPr userDrawn="1"/>
        </p:nvPicPr>
        <p:blipFill>
          <a:blip r:embed="rId33" cstate="screen">
            <a:extLst>
              <a:ext uri="{28A0092B-C50C-407E-A947-70E740481C1C}">
                <a14:useLocalDpi xmlns:a14="http://schemas.microsoft.com/office/drawing/2010/main"/>
              </a:ext>
            </a:extLst>
          </a:blip>
          <a:stretch>
            <a:fillRect/>
          </a:stretch>
        </p:blipFill>
        <p:spPr>
          <a:xfrm>
            <a:off x="10446700" y="6231442"/>
            <a:ext cx="1207870" cy="674884"/>
          </a:xfrm>
          <a:prstGeom prst="rect">
            <a:avLst/>
          </a:prstGeom>
        </p:spPr>
      </p:pic>
    </p:spTree>
    <p:extLst>
      <p:ext uri="{BB962C8B-B14F-4D97-AF65-F5344CB8AC3E}">
        <p14:creationId xmlns:p14="http://schemas.microsoft.com/office/powerpoint/2010/main" val="946163275"/>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60" r:id="rId3"/>
    <p:sldLayoutId id="2147483676" r:id="rId4"/>
    <p:sldLayoutId id="2147483675" r:id="rId5"/>
    <p:sldLayoutId id="2147483650" r:id="rId6"/>
    <p:sldLayoutId id="2147483662" r:id="rId7"/>
    <p:sldLayoutId id="2147483663" r:id="rId8"/>
    <p:sldLayoutId id="2147483664" r:id="rId9"/>
    <p:sldLayoutId id="2147483665" r:id="rId10"/>
    <p:sldLayoutId id="2147483666" r:id="rId11"/>
    <p:sldLayoutId id="2147483653" r:id="rId12"/>
    <p:sldLayoutId id="2147483668" r:id="rId13"/>
    <p:sldLayoutId id="2147483669" r:id="rId14"/>
    <p:sldLayoutId id="2147483661" r:id="rId15"/>
    <p:sldLayoutId id="2147483652" r:id="rId16"/>
    <p:sldLayoutId id="2147483656" r:id="rId17"/>
    <p:sldLayoutId id="2147483670" r:id="rId18"/>
    <p:sldLayoutId id="2147483671" r:id="rId19"/>
    <p:sldLayoutId id="2147483672" r:id="rId20"/>
    <p:sldLayoutId id="2147483673" r:id="rId21"/>
    <p:sldLayoutId id="2147483657" r:id="rId22"/>
    <p:sldLayoutId id="2147483654" r:id="rId23"/>
    <p:sldLayoutId id="2147483674" r:id="rId24"/>
    <p:sldLayoutId id="2147483677" r:id="rId25"/>
    <p:sldLayoutId id="2147483678" r:id="rId26"/>
    <p:sldLayoutId id="2147483667" r:id="rId27"/>
    <p:sldLayoutId id="2147483679" r:id="rId28"/>
    <p:sldLayoutId id="2147483680" r:id="rId29"/>
    <p:sldLayoutId id="2147483681" r:id="rId30"/>
    <p:sldLayoutId id="2147483655" r:id="rId31"/>
  </p:sldLayoutIdLst>
  <p:hf sldNum="0" hdr="0" ftr="0" dt="0"/>
  <p:txStyles>
    <p:title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Arial" panose="020B0604020202020204" pitchFamily="34" charset="0"/>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Arial" panose="020B0604020202020204" pitchFamily="34" charset="0"/>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Arial" panose="020B0604020202020204" pitchFamily="34" charset="0"/>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Arial" panose="020B0604020202020204" pitchFamily="34" charset="0"/>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8.jpe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25.svg"/><Relationship Id="rId11" Type="http://schemas.openxmlformats.org/officeDocument/2006/relationships/image" Target="../media/image8.jpe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slides/_rels/slide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jpeg"/><Relationship Id="rId7" Type="http://schemas.openxmlformats.org/officeDocument/2006/relationships/image" Target="../media/image34.sv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33.png"/><Relationship Id="rId5" Type="http://schemas.openxmlformats.org/officeDocument/2006/relationships/image" Target="../media/image32.svg"/><Relationship Id="rId10" Type="http://schemas.openxmlformats.org/officeDocument/2006/relationships/image" Target="../media/image8.jpeg"/><Relationship Id="rId4" Type="http://schemas.openxmlformats.org/officeDocument/2006/relationships/image" Target="../media/image31.png"/><Relationship Id="rId9" Type="http://schemas.openxmlformats.org/officeDocument/2006/relationships/image" Target="../media/image36.sv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7.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7.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12.xml"/><Relationship Id="rId5" Type="http://schemas.openxmlformats.org/officeDocument/2006/relationships/image" Target="../media/image8.jpeg"/><Relationship Id="rId4" Type="http://schemas.openxmlformats.org/officeDocument/2006/relationships/hyperlink" Target="http://www3.weforum.org/docs/WEF_Future_of_Jobs_2020.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Front wheel of a bicycle in front of a building with one foot in sneaker visible&#10;">
            <a:extLst>
              <a:ext uri="{FF2B5EF4-FFF2-40B4-BE49-F238E27FC236}">
                <a16:creationId xmlns:a16="http://schemas.microsoft.com/office/drawing/2014/main" id="{4148EE3D-B18F-4050-A0E4-BB79AF76A4A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52762" y="111125"/>
            <a:ext cx="6573838" cy="6635750"/>
          </a:xfrm>
        </p:spPr>
      </p:pic>
      <p:sp>
        <p:nvSpPr>
          <p:cNvPr id="42" name="Title 1">
            <a:extLst>
              <a:ext uri="{FF2B5EF4-FFF2-40B4-BE49-F238E27FC236}">
                <a16:creationId xmlns:a16="http://schemas.microsoft.com/office/drawing/2014/main" id="{D2A66A00-2AF9-4C25-8355-C424244C6BC4}"/>
              </a:ext>
            </a:extLst>
          </p:cNvPr>
          <p:cNvSpPr txBox="1">
            <a:spLocks/>
          </p:cNvSpPr>
          <p:nvPr/>
        </p:nvSpPr>
        <p:spPr>
          <a:xfrm>
            <a:off x="6919362" y="1730033"/>
            <a:ext cx="5219876" cy="2991588"/>
          </a:xfrm>
          <a:prstGeom prst="rect">
            <a:avLst/>
          </a:prstGeom>
          <a:noFill/>
          <a:effectLst>
            <a:outerShdw blurRad="50800" dir="2700000" algn="tl" rotWithShape="0">
              <a:prstClr val="black">
                <a:alpha val="40000"/>
              </a:prstClr>
            </a:outerShdw>
          </a:effectLst>
        </p:spPr>
        <p:txBody>
          <a:bodyPr vert="horz" wrap="square" lIns="0" tIns="0" rIns="0" bIns="0" rtlCol="0" anchor="ctr">
            <a:spAutoFit/>
            <a:sp3d extrusionH="196850" contourW="25400" prstMaterial="clear">
              <a:bevelT w="44450" h="38100" prst="relaxedInset"/>
              <a:bevelB w="82550" h="38100" prst="coolSlant"/>
              <a:contourClr>
                <a:schemeClr val="accent1">
                  <a:lumMod val="20000"/>
                  <a:lumOff val="80000"/>
                </a:schemeClr>
              </a:contourClr>
            </a:sp3d>
          </a:bodyPr>
          <a:lstStyle>
            <a:lvl1pPr>
              <a:lnSpc>
                <a:spcPct val="90000"/>
              </a:lnSpc>
              <a:spcBef>
                <a:spcPct val="0"/>
              </a:spcBef>
              <a:buNone/>
              <a:defRPr lang="en-ZA" sz="7000" b="1" spc="-600" dirty="0">
                <a:gradFill>
                  <a:gsLst>
                    <a:gs pos="0">
                      <a:srgbClr val="C5ECF1"/>
                    </a:gs>
                    <a:gs pos="48000">
                      <a:srgbClr val="6FC0EF"/>
                    </a:gs>
                    <a:gs pos="48000">
                      <a:srgbClr val="235FA8"/>
                    </a:gs>
                    <a:gs pos="98230">
                      <a:schemeClr val="bg1"/>
                    </a:gs>
                    <a:gs pos="79000">
                      <a:srgbClr val="FDFCFC"/>
                    </a:gs>
                  </a:gsLst>
                  <a:lin ang="5400000" scaled="1"/>
                </a:gradFill>
                <a:effectLst>
                  <a:glow rad="152400">
                    <a:srgbClr val="7030A0">
                      <a:alpha val="40000"/>
                    </a:srgbClr>
                  </a:glow>
                  <a:outerShdw blurRad="25400" dist="25400" dir="2400000" algn="tl" rotWithShape="0">
                    <a:srgbClr val="FF0066"/>
                  </a:outerShdw>
                </a:effectLst>
                <a:latin typeface="Century Gothic" panose="020B0502020202020204" pitchFamily="34" charset="0"/>
                <a:ea typeface="Tahoma" panose="020B0604030504040204" pitchFamily="34" charset="0"/>
                <a:cs typeface="Arial" panose="020B0604020202020204" pitchFamily="34" charset="0"/>
              </a:defRPr>
            </a:lvl1pPr>
          </a:lstStyle>
          <a:p>
            <a:r>
              <a:rPr lang="en-US" sz="7200" dirty="0" err="1"/>
              <a:t>Loopbaan</a:t>
            </a:r>
            <a:r>
              <a:rPr lang="en-US" sz="7200" dirty="0"/>
              <a:t> </a:t>
            </a:r>
            <a:r>
              <a:rPr lang="en-US" sz="7200" dirty="0" err="1"/>
              <a:t>en</a:t>
            </a:r>
            <a:r>
              <a:rPr lang="en-US" sz="7200" dirty="0"/>
              <a:t> </a:t>
            </a:r>
            <a:r>
              <a:rPr lang="en-US" sz="7200" dirty="0" err="1"/>
              <a:t>loopbaan-keuses</a:t>
            </a:r>
            <a:r>
              <a:rPr lang="en-US" sz="7200" dirty="0"/>
              <a:t> </a:t>
            </a:r>
          </a:p>
        </p:txBody>
      </p:sp>
      <p:sp>
        <p:nvSpPr>
          <p:cNvPr id="3" name="Subtitle 2">
            <a:extLst>
              <a:ext uri="{FF2B5EF4-FFF2-40B4-BE49-F238E27FC236}">
                <a16:creationId xmlns:a16="http://schemas.microsoft.com/office/drawing/2014/main" id="{252320BC-C906-49F3-BFB7-80139C427032}"/>
              </a:ext>
            </a:extLst>
          </p:cNvPr>
          <p:cNvSpPr>
            <a:spLocks noGrp="1"/>
          </p:cNvSpPr>
          <p:nvPr>
            <p:ph type="subTitle" idx="1"/>
          </p:nvPr>
        </p:nvSpPr>
        <p:spPr>
          <a:solidFill>
            <a:schemeClr val="bg1"/>
          </a:solidFill>
        </p:spPr>
        <p:txBody>
          <a:bodyPr/>
          <a:lstStyle/>
          <a:p>
            <a:r>
              <a:rPr lang="en-US" dirty="0">
                <a:solidFill>
                  <a:schemeClr val="tx1"/>
                </a:solidFill>
              </a:rPr>
              <a:t>Die </a:t>
            </a:r>
            <a:r>
              <a:rPr lang="en-US" dirty="0" err="1">
                <a:solidFill>
                  <a:schemeClr val="tx1"/>
                </a:solidFill>
              </a:rPr>
              <a:t>veranderende</a:t>
            </a:r>
            <a:r>
              <a:rPr lang="en-US" dirty="0">
                <a:solidFill>
                  <a:schemeClr val="tx1"/>
                </a:solidFill>
              </a:rPr>
              <a:t> </a:t>
            </a:r>
            <a:r>
              <a:rPr lang="en-US" dirty="0" err="1">
                <a:solidFill>
                  <a:schemeClr val="tx1"/>
                </a:solidFill>
              </a:rPr>
              <a:t>loopbaanlandskap</a:t>
            </a:r>
            <a:endParaRPr lang="en-US" noProof="1">
              <a:solidFill>
                <a:schemeClr val="tx1"/>
              </a:solidFill>
            </a:endParaRPr>
          </a:p>
        </p:txBody>
      </p:sp>
      <p:grpSp>
        <p:nvGrpSpPr>
          <p:cNvPr id="4" name="Group 3">
            <a:extLst>
              <a:ext uri="{FF2B5EF4-FFF2-40B4-BE49-F238E27FC236}">
                <a16:creationId xmlns:a16="http://schemas.microsoft.com/office/drawing/2014/main" id="{2D5C8341-DC6A-4348-90C6-7D96336E23A4}"/>
              </a:ext>
              <a:ext uri="{C183D7F6-B498-43B3-948B-1728B52AA6E4}">
                <adec:decorative xmlns:adec="http://schemas.microsoft.com/office/drawing/2017/decorative" val="1"/>
              </a:ext>
            </a:extLst>
          </p:cNvPr>
          <p:cNvGrpSpPr/>
          <p:nvPr/>
        </p:nvGrpSpPr>
        <p:grpSpPr>
          <a:xfrm>
            <a:off x="2259641" y="2040344"/>
            <a:ext cx="1969659" cy="2593986"/>
            <a:chOff x="2259641" y="2040344"/>
            <a:chExt cx="1969659" cy="2593986"/>
          </a:xfrm>
        </p:grpSpPr>
        <p:sp>
          <p:nvSpPr>
            <p:cNvPr id="21" name="Isosceles Triangle 20" descr="Decorative Triangle">
              <a:extLst>
                <a:ext uri="{FF2B5EF4-FFF2-40B4-BE49-F238E27FC236}">
                  <a16:creationId xmlns:a16="http://schemas.microsoft.com/office/drawing/2014/main" id="{842A5801-9929-4849-BB70-665479BCAD9F}"/>
                </a:ext>
              </a:extLst>
            </p:cNvPr>
            <p:cNvSpPr/>
            <p:nvPr/>
          </p:nvSpPr>
          <p:spPr>
            <a:xfrm rot="10800000">
              <a:off x="2739123" y="2040344"/>
              <a:ext cx="740512" cy="503107"/>
            </a:xfrm>
            <a:prstGeom prst="triangl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Isosceles Triangle 21" descr="Decorative Triangle">
              <a:extLst>
                <a:ext uri="{FF2B5EF4-FFF2-40B4-BE49-F238E27FC236}">
                  <a16:creationId xmlns:a16="http://schemas.microsoft.com/office/drawing/2014/main" id="{C55A5A72-BCE3-43E5-B9EC-133727EDFE71}"/>
                </a:ext>
              </a:extLst>
            </p:cNvPr>
            <p:cNvSpPr/>
            <p:nvPr/>
          </p:nvSpPr>
          <p:spPr>
            <a:xfrm rot="10800000">
              <a:off x="2259641" y="2900399"/>
              <a:ext cx="1689239" cy="1147676"/>
            </a:xfrm>
            <a:prstGeom prst="triangl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Isosceles Triangle 22" descr="Decorative Triangle">
              <a:extLst>
                <a:ext uri="{FF2B5EF4-FFF2-40B4-BE49-F238E27FC236}">
                  <a16:creationId xmlns:a16="http://schemas.microsoft.com/office/drawing/2014/main" id="{655C0B66-681D-4015-BBF2-03DAF6FB834F}"/>
                </a:ext>
              </a:extLst>
            </p:cNvPr>
            <p:cNvSpPr/>
            <p:nvPr/>
          </p:nvSpPr>
          <p:spPr>
            <a:xfrm>
              <a:off x="3683558" y="4263551"/>
              <a:ext cx="545742" cy="370779"/>
            </a:xfrm>
            <a:prstGeom prst="triangl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 name="Picture 1">
            <a:extLst>
              <a:ext uri="{FF2B5EF4-FFF2-40B4-BE49-F238E27FC236}">
                <a16:creationId xmlns:a16="http://schemas.microsoft.com/office/drawing/2014/main" id="{95E50D08-DA82-79B7-0544-EA12FBB106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223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EE48C-E4D4-4287-94E0-7AFB4782BBCE}"/>
              </a:ext>
            </a:extLst>
          </p:cNvPr>
          <p:cNvSpPr>
            <a:spLocks noGrp="1"/>
          </p:cNvSpPr>
          <p:nvPr>
            <p:ph type="ctrTitle"/>
          </p:nvPr>
        </p:nvSpPr>
        <p:spPr>
          <a:xfrm>
            <a:off x="7512000" y="1990447"/>
            <a:ext cx="4680000" cy="1994392"/>
          </a:xfrm>
        </p:spPr>
        <p:txBody>
          <a:bodyPr anchor="ctr">
            <a:normAutofit fontScale="90000"/>
          </a:bodyPr>
          <a:lstStyle/>
          <a:p>
            <a:r>
              <a:rPr lang="en-ZA" sz="8000" dirty="0" err="1"/>
              <a:t>Vra</a:t>
            </a:r>
            <a:r>
              <a:rPr lang="en-ZA" sz="8000" dirty="0"/>
              <a:t> </a:t>
            </a:r>
            <a:r>
              <a:rPr lang="en-ZA" sz="8000" dirty="0" err="1"/>
              <a:t>jouself</a:t>
            </a:r>
            <a:r>
              <a:rPr lang="en-ZA" sz="8000" dirty="0"/>
              <a:t> </a:t>
            </a:r>
            <a:r>
              <a:rPr lang="en-ZA" sz="8000" dirty="0" err="1"/>
              <a:t>nou</a:t>
            </a:r>
            <a:r>
              <a:rPr lang="en-ZA" sz="8000" dirty="0"/>
              <a:t> </a:t>
            </a:r>
            <a:r>
              <a:rPr lang="en-ZA" sz="8000" dirty="0" err="1"/>
              <a:t>af</a:t>
            </a:r>
            <a:r>
              <a:rPr lang="en-ZA" sz="8000" b="1" dirty="0"/>
              <a:t>…</a:t>
            </a:r>
          </a:p>
        </p:txBody>
      </p:sp>
      <p:sp>
        <p:nvSpPr>
          <p:cNvPr id="8" name="Subtitle 7">
            <a:extLst>
              <a:ext uri="{FF2B5EF4-FFF2-40B4-BE49-F238E27FC236}">
                <a16:creationId xmlns:a16="http://schemas.microsoft.com/office/drawing/2014/main" id="{577CA862-9AF0-4C51-94FC-85A0320AF60F}"/>
              </a:ext>
            </a:extLst>
          </p:cNvPr>
          <p:cNvSpPr>
            <a:spLocks noGrp="1"/>
          </p:cNvSpPr>
          <p:nvPr>
            <p:ph type="subTitle" idx="1"/>
          </p:nvPr>
        </p:nvSpPr>
        <p:spPr/>
        <p:txBody>
          <a:bodyPr/>
          <a:lstStyle/>
          <a:p>
            <a:r>
              <a:rPr lang="en-ZA" dirty="0" err="1"/>
              <a:t>Kom</a:t>
            </a:r>
            <a:r>
              <a:rPr lang="en-ZA" dirty="0"/>
              <a:t> </a:t>
            </a:r>
            <a:r>
              <a:rPr lang="en-ZA" dirty="0" err="1"/>
              <a:t>ons</a:t>
            </a:r>
            <a:r>
              <a:rPr lang="en-ZA" dirty="0"/>
              <a:t> </a:t>
            </a:r>
            <a:r>
              <a:rPr lang="en-ZA" dirty="0" err="1"/>
              <a:t>refletkeer</a:t>
            </a:r>
            <a:r>
              <a:rPr lang="en-ZA" dirty="0"/>
              <a:t>…</a:t>
            </a:r>
          </a:p>
        </p:txBody>
      </p:sp>
      <p:sp>
        <p:nvSpPr>
          <p:cNvPr id="33" name="Subtitle 7">
            <a:extLst>
              <a:ext uri="{FF2B5EF4-FFF2-40B4-BE49-F238E27FC236}">
                <a16:creationId xmlns:a16="http://schemas.microsoft.com/office/drawing/2014/main" id="{E45F40B1-F483-4AF3-912E-492BE10C5B97}"/>
              </a:ext>
            </a:extLst>
          </p:cNvPr>
          <p:cNvSpPr txBox="1">
            <a:spLocks/>
          </p:cNvSpPr>
          <p:nvPr/>
        </p:nvSpPr>
        <p:spPr>
          <a:xfrm>
            <a:off x="1041870" y="866078"/>
            <a:ext cx="4736077" cy="3889769"/>
          </a:xfrm>
          <a:prstGeom prst="rect">
            <a:avLst/>
          </a:prstGeom>
          <a:solidFill>
            <a:schemeClr val="tx1"/>
          </a:solidFill>
        </p:spPr>
        <p:txBody>
          <a:bodyPr vert="horz" lIns="180000" tIns="72000" rIns="180000" bIns="7200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1600" kern="1200">
                <a:solidFill>
                  <a:schemeClr val="bg1"/>
                </a:solidFill>
                <a:latin typeface="Courier New" panose="02070309020205020404" pitchFamily="49" charset="0"/>
                <a:ea typeface="+mn-ea"/>
                <a:cs typeface="Courier New" panose="02070309020205020404" pitchFamily="49"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lumMod val="75000"/>
                    <a:lumOff val="25000"/>
                  </a:schemeClr>
                </a:solidFill>
                <a:latin typeface="+mn-lt"/>
                <a:ea typeface="+mn-ea"/>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lumMod val="75000"/>
                    <a:lumOff val="25000"/>
                  </a:schemeClr>
                </a:solidFill>
                <a:latin typeface="+mn-lt"/>
                <a:ea typeface="+mn-ea"/>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75000"/>
                    <a:lumOff val="25000"/>
                  </a:schemeClr>
                </a:solidFill>
                <a:latin typeface="+mn-lt"/>
                <a:ea typeface="+mn-ea"/>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75000"/>
                    <a:lumOff val="25000"/>
                  </a:schemeClr>
                </a:solidFill>
                <a:latin typeface="+mn-lt"/>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ZA" sz="1800" b="1" dirty="0" err="1"/>
              <a:t>Kan</a:t>
            </a:r>
            <a:r>
              <a:rPr lang="en-ZA" sz="1800" b="1" dirty="0"/>
              <a:t> </a:t>
            </a:r>
            <a:r>
              <a:rPr lang="en-ZA" sz="1800" b="1" dirty="0" err="1"/>
              <a:t>jy</a:t>
            </a:r>
            <a:r>
              <a:rPr lang="en-ZA" sz="1800" b="1" dirty="0"/>
              <a:t> die </a:t>
            </a:r>
            <a:r>
              <a:rPr lang="en-ZA" sz="1800" b="1" dirty="0" err="1"/>
              <a:t>volgende</a:t>
            </a:r>
            <a:r>
              <a:rPr lang="en-ZA" sz="1800" b="1" dirty="0"/>
              <a:t> </a:t>
            </a:r>
            <a:r>
              <a:rPr lang="en-ZA" sz="1800" b="1" dirty="0" err="1"/>
              <a:t>terme</a:t>
            </a:r>
            <a:r>
              <a:rPr lang="en-ZA" sz="1800" b="1" dirty="0"/>
              <a:t> </a:t>
            </a:r>
            <a:r>
              <a:rPr lang="en-ZA" sz="1800" b="1" dirty="0" err="1"/>
              <a:t>defineer</a:t>
            </a:r>
            <a:r>
              <a:rPr lang="en-ZA" sz="1800" b="1" dirty="0"/>
              <a:t>:</a:t>
            </a:r>
          </a:p>
          <a:p>
            <a:pPr marL="285750" indent="-285750">
              <a:buFont typeface="Arial" panose="020B0604020202020204" pitchFamily="34" charset="0"/>
              <a:buChar char="•"/>
            </a:pPr>
            <a:r>
              <a:rPr lang="en-ZA" sz="1800" dirty="0" err="1"/>
              <a:t>Skaars</a:t>
            </a:r>
            <a:r>
              <a:rPr lang="en-ZA" sz="1800" dirty="0"/>
              <a:t> </a:t>
            </a:r>
            <a:r>
              <a:rPr lang="en-ZA" sz="1800" dirty="0" err="1"/>
              <a:t>vaardighede</a:t>
            </a:r>
            <a:r>
              <a:rPr lang="en-ZA" sz="1800" dirty="0"/>
              <a:t> </a:t>
            </a:r>
          </a:p>
          <a:p>
            <a:pPr marL="285750" indent="-285750">
              <a:buFont typeface="Arial" panose="020B0604020202020204" pitchFamily="34" charset="0"/>
              <a:buChar char="•"/>
            </a:pPr>
            <a:r>
              <a:rPr lang="en-ZA" sz="1800" dirty="0" err="1"/>
              <a:t>Nismarkte</a:t>
            </a:r>
            <a:endParaRPr lang="en-ZA" sz="1800" dirty="0"/>
          </a:p>
          <a:p>
            <a:r>
              <a:rPr lang="nl-NL" sz="1800" dirty="0"/>
              <a:t>Weet jy wat dit beteken en kan jy dit toepas? Het jy enige van hierdie vaardighede? Is dit iets waaraan jy kan werk?</a:t>
            </a:r>
            <a:endParaRPr lang="en-ZA" dirty="0"/>
          </a:p>
          <a:p>
            <a:endParaRPr lang="en-ZA" dirty="0"/>
          </a:p>
        </p:txBody>
      </p:sp>
      <p:pic>
        <p:nvPicPr>
          <p:cNvPr id="6" name="Picture 5" descr="Magnifying glass on clear background">
            <a:extLst>
              <a:ext uri="{FF2B5EF4-FFF2-40B4-BE49-F238E27FC236}">
                <a16:creationId xmlns:a16="http://schemas.microsoft.com/office/drawing/2014/main" id="{A67A8C05-4DD1-4442-B9B7-E41DC5E76499}"/>
              </a:ext>
            </a:extLst>
          </p:cNvPr>
          <p:cNvPicPr>
            <a:picLocks noChangeAspect="1"/>
          </p:cNvPicPr>
          <p:nvPr/>
        </p:nvPicPr>
        <p:blipFill rotWithShape="1">
          <a:blip r:embed="rId2"/>
          <a:srcRect l="29524" r="4304" b="4"/>
          <a:stretch/>
        </p:blipFill>
        <p:spPr>
          <a:xfrm>
            <a:off x="2255162" y="3990040"/>
            <a:ext cx="2309494" cy="2329598"/>
          </a:xfrm>
          <a:prstGeom prst="rect">
            <a:avLst/>
          </a:prstGeom>
          <a:noFill/>
          <a:ln>
            <a:solidFill>
              <a:schemeClr val="bg1">
                <a:lumMod val="85000"/>
              </a:schemeClr>
            </a:solidFill>
          </a:ln>
        </p:spPr>
      </p:pic>
      <p:pic>
        <p:nvPicPr>
          <p:cNvPr id="3" name="Picture 2">
            <a:extLst>
              <a:ext uri="{FF2B5EF4-FFF2-40B4-BE49-F238E27FC236}">
                <a16:creationId xmlns:a16="http://schemas.microsoft.com/office/drawing/2014/main" id="{FF26FF21-B881-4978-D2E2-4F27B017E4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99167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Placeholder 38" descr="Frozen custard cone">
            <a:extLst>
              <a:ext uri="{FF2B5EF4-FFF2-40B4-BE49-F238E27FC236}">
                <a16:creationId xmlns:a16="http://schemas.microsoft.com/office/drawing/2014/main" id="{BBD9C7E0-02A2-48DF-B52B-BCA84ABD499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42" name="Title 1">
            <a:extLst>
              <a:ext uri="{FF2B5EF4-FFF2-40B4-BE49-F238E27FC236}">
                <a16:creationId xmlns:a16="http://schemas.microsoft.com/office/drawing/2014/main" id="{D2A66A00-2AF9-4C25-8355-C424244C6BC4}"/>
              </a:ext>
            </a:extLst>
          </p:cNvPr>
          <p:cNvSpPr txBox="1">
            <a:spLocks/>
          </p:cNvSpPr>
          <p:nvPr/>
        </p:nvSpPr>
        <p:spPr>
          <a:xfrm>
            <a:off x="6547274" y="917204"/>
            <a:ext cx="5219876" cy="4238083"/>
          </a:xfrm>
          <a:prstGeom prst="rect">
            <a:avLst/>
          </a:prstGeom>
          <a:noFill/>
        </p:spPr>
        <p:txBody>
          <a:bodyPr vert="horz" wrap="square" lIns="0" tIns="0" rIns="0" bIns="0" rtlCol="0" anchor="ctr">
            <a:spAutoFit/>
            <a:scene3d>
              <a:camera prst="perspectiveContrastingLeftFacing" fov="6300000">
                <a:rot lat="20400000" lon="900000" rev="0"/>
              </a:camera>
              <a:lightRig rig="chilly" dir="t"/>
            </a:scene3d>
            <a:sp3d extrusionH="196850" contourW="25400" prstMaterial="dkEdge">
              <a:bevelT w="44450" h="38100" prst="coolSlant"/>
              <a:bevelB w="82550" h="38100" prst="coolSlant"/>
              <a:contourClr>
                <a:schemeClr val="accent1">
                  <a:lumMod val="20000"/>
                  <a:lumOff val="80000"/>
                </a:schemeClr>
              </a:contourClr>
            </a:sp3d>
          </a:bodyPr>
          <a:lstStyle>
            <a:lvl1pPr algn="l" defTabSz="914400" rtl="0" eaLnBrk="1" latinLnBrk="0" hangingPunct="1">
              <a:lnSpc>
                <a:spcPct val="90000"/>
              </a:lnSpc>
              <a:spcBef>
                <a:spcPct val="0"/>
              </a:spcBef>
              <a:buNone/>
              <a:defRPr lang="en-ZA" sz="7200" b="1" kern="1200" spc="-600" dirty="0">
                <a:gradFill>
                  <a:gsLst>
                    <a:gs pos="29000">
                      <a:srgbClr val="F2D3D0"/>
                    </a:gs>
                    <a:gs pos="55000">
                      <a:srgbClr val="A9E0ED"/>
                    </a:gs>
                    <a:gs pos="55000">
                      <a:schemeClr val="accent1">
                        <a:lumMod val="60000"/>
                        <a:lumOff val="40000"/>
                      </a:schemeClr>
                    </a:gs>
                    <a:gs pos="76000">
                      <a:schemeClr val="bg1"/>
                    </a:gs>
                  </a:gsLst>
                  <a:lin ang="5400000" scaled="1"/>
                </a:gradFill>
                <a:effectLst>
                  <a:glow rad="152400">
                    <a:srgbClr val="BADEDA">
                      <a:alpha val="40000"/>
                    </a:srgbClr>
                  </a:glow>
                  <a:outerShdw blurRad="25400" dist="25400" dir="2400000" algn="tl" rotWithShape="0">
                    <a:srgbClr val="BADEDA"/>
                  </a:outerShdw>
                </a:effectLst>
                <a:latin typeface="+mj-lt"/>
                <a:ea typeface="Tahoma" panose="020B0604030504040204" pitchFamily="34" charset="0"/>
                <a:cs typeface="Arial" panose="020B0604020202020204" pitchFamily="34" charset="0"/>
              </a:defRPr>
            </a:lvl1pPr>
          </a:lstStyle>
          <a:p>
            <a:r>
              <a:rPr lang="en-US" sz="10200" dirty="0">
                <a:gradFill>
                  <a:gsLst>
                    <a:gs pos="29000">
                      <a:schemeClr val="accent2">
                        <a:lumMod val="50000"/>
                      </a:schemeClr>
                    </a:gs>
                    <a:gs pos="55000">
                      <a:srgbClr val="A9E0ED"/>
                    </a:gs>
                    <a:gs pos="55000">
                      <a:schemeClr val="accent1">
                        <a:lumMod val="60000"/>
                        <a:lumOff val="40000"/>
                      </a:schemeClr>
                    </a:gs>
                    <a:gs pos="76000">
                      <a:schemeClr val="bg1"/>
                    </a:gs>
                  </a:gsLst>
                  <a:lin ang="5400000" scaled="1"/>
                </a:gradFill>
              </a:rPr>
              <a:t>Die </a:t>
            </a:r>
            <a:r>
              <a:rPr lang="en-US" sz="10200" dirty="0" err="1">
                <a:gradFill>
                  <a:gsLst>
                    <a:gs pos="29000">
                      <a:schemeClr val="accent2">
                        <a:lumMod val="50000"/>
                      </a:schemeClr>
                    </a:gs>
                    <a:gs pos="55000">
                      <a:srgbClr val="A9E0ED"/>
                    </a:gs>
                    <a:gs pos="55000">
                      <a:schemeClr val="accent1">
                        <a:lumMod val="60000"/>
                        <a:lumOff val="40000"/>
                      </a:schemeClr>
                    </a:gs>
                    <a:gs pos="76000">
                      <a:schemeClr val="bg1"/>
                    </a:gs>
                  </a:gsLst>
                  <a:lin ang="5400000" scaled="1"/>
                </a:gradFill>
              </a:rPr>
              <a:t>loopbaan-landskap</a:t>
            </a:r>
            <a:endParaRPr lang="en-US" sz="10200" dirty="0">
              <a:gradFill>
                <a:gsLst>
                  <a:gs pos="29000">
                    <a:schemeClr val="accent2">
                      <a:lumMod val="50000"/>
                    </a:schemeClr>
                  </a:gs>
                  <a:gs pos="55000">
                    <a:srgbClr val="A9E0ED"/>
                  </a:gs>
                  <a:gs pos="55000">
                    <a:schemeClr val="accent1">
                      <a:lumMod val="60000"/>
                      <a:lumOff val="40000"/>
                    </a:schemeClr>
                  </a:gs>
                  <a:gs pos="76000">
                    <a:schemeClr val="bg1"/>
                  </a:gs>
                </a:gsLst>
                <a:lin ang="5400000" scaled="1"/>
              </a:gradFill>
            </a:endParaRPr>
          </a:p>
        </p:txBody>
      </p:sp>
      <p:sp>
        <p:nvSpPr>
          <p:cNvPr id="3" name="Subtitle 2">
            <a:extLst>
              <a:ext uri="{FF2B5EF4-FFF2-40B4-BE49-F238E27FC236}">
                <a16:creationId xmlns:a16="http://schemas.microsoft.com/office/drawing/2014/main" id="{252320BC-C906-49F3-BFB7-80139C427032}"/>
              </a:ext>
            </a:extLst>
          </p:cNvPr>
          <p:cNvSpPr>
            <a:spLocks noGrp="1"/>
          </p:cNvSpPr>
          <p:nvPr>
            <p:ph type="subTitle" idx="1"/>
          </p:nvPr>
        </p:nvSpPr>
        <p:spPr>
          <a:xfrm>
            <a:off x="7251198" y="5154839"/>
            <a:ext cx="4305525" cy="787411"/>
          </a:xfrm>
          <a:solidFill>
            <a:schemeClr val="tx1"/>
          </a:solidFill>
        </p:spPr>
        <p:txBody>
          <a:bodyPr/>
          <a:lstStyle/>
          <a:p>
            <a:r>
              <a:rPr lang="en-US" b="1" dirty="0"/>
              <a:t>Wat </a:t>
            </a:r>
            <a:r>
              <a:rPr lang="en-US" b="1" dirty="0" err="1"/>
              <a:t>beteken</a:t>
            </a:r>
            <a:r>
              <a:rPr lang="en-US" b="1" dirty="0"/>
              <a:t> </a:t>
            </a:r>
            <a:r>
              <a:rPr lang="en-US" b="1" dirty="0" err="1"/>
              <a:t>dit</a:t>
            </a:r>
            <a:r>
              <a:rPr lang="en-US" b="1" dirty="0"/>
              <a:t>?</a:t>
            </a:r>
            <a:endParaRPr lang="en-US" b="1" noProof="1"/>
          </a:p>
        </p:txBody>
      </p:sp>
      <p:grpSp>
        <p:nvGrpSpPr>
          <p:cNvPr id="4" name="Group 3">
            <a:extLst>
              <a:ext uri="{FF2B5EF4-FFF2-40B4-BE49-F238E27FC236}">
                <a16:creationId xmlns:a16="http://schemas.microsoft.com/office/drawing/2014/main" id="{939FDC6B-9FD0-4AAD-BE49-52CCD2A81BB0}"/>
              </a:ext>
              <a:ext uri="{C183D7F6-B498-43B3-948B-1728B52AA6E4}">
                <adec:decorative xmlns:adec="http://schemas.microsoft.com/office/drawing/2017/decorative" val="1"/>
              </a:ext>
            </a:extLst>
          </p:cNvPr>
          <p:cNvGrpSpPr/>
          <p:nvPr/>
        </p:nvGrpSpPr>
        <p:grpSpPr>
          <a:xfrm>
            <a:off x="2259641" y="2040344"/>
            <a:ext cx="1969659" cy="2593986"/>
            <a:chOff x="2259641" y="2040344"/>
            <a:chExt cx="1969659" cy="2593986"/>
          </a:xfrm>
        </p:grpSpPr>
        <p:sp>
          <p:nvSpPr>
            <p:cNvPr id="21" name="Isosceles Triangle 20" descr="Decorative Triangle">
              <a:extLst>
                <a:ext uri="{FF2B5EF4-FFF2-40B4-BE49-F238E27FC236}">
                  <a16:creationId xmlns:a16="http://schemas.microsoft.com/office/drawing/2014/main" id="{842A5801-9929-4849-BB70-665479BCAD9F}"/>
                </a:ext>
              </a:extLst>
            </p:cNvPr>
            <p:cNvSpPr/>
            <p:nvPr/>
          </p:nvSpPr>
          <p:spPr>
            <a:xfrm rot="10800000">
              <a:off x="2739123" y="2040344"/>
              <a:ext cx="740512" cy="503107"/>
            </a:xfrm>
            <a:prstGeom prst="triangle">
              <a:avLst/>
            </a:prstGeom>
            <a:gradFill>
              <a:gsLst>
                <a:gs pos="0">
                  <a:schemeClr val="accent2"/>
                </a:gs>
                <a:gs pos="100000">
                  <a:schemeClr val="accent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Isosceles Triangle 21" descr="Decorative Triangle">
              <a:extLst>
                <a:ext uri="{FF2B5EF4-FFF2-40B4-BE49-F238E27FC236}">
                  <a16:creationId xmlns:a16="http://schemas.microsoft.com/office/drawing/2014/main" id="{C55A5A72-BCE3-43E5-B9EC-133727EDFE71}"/>
                </a:ext>
              </a:extLst>
            </p:cNvPr>
            <p:cNvSpPr/>
            <p:nvPr/>
          </p:nvSpPr>
          <p:spPr>
            <a:xfrm rot="10800000">
              <a:off x="2259641" y="2900399"/>
              <a:ext cx="1689239" cy="1147676"/>
            </a:xfrm>
            <a:prstGeom prst="triangle">
              <a:avLst/>
            </a:prstGeom>
            <a:gradFill>
              <a:gsLst>
                <a:gs pos="0">
                  <a:schemeClr val="accent2"/>
                </a:gs>
                <a:gs pos="100000">
                  <a:schemeClr val="accent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Isosceles Triangle 22" descr="Decorative Triangle">
              <a:extLst>
                <a:ext uri="{FF2B5EF4-FFF2-40B4-BE49-F238E27FC236}">
                  <a16:creationId xmlns:a16="http://schemas.microsoft.com/office/drawing/2014/main" id="{655C0B66-681D-4015-BBF2-03DAF6FB834F}"/>
                </a:ext>
              </a:extLst>
            </p:cNvPr>
            <p:cNvSpPr/>
            <p:nvPr/>
          </p:nvSpPr>
          <p:spPr>
            <a:xfrm>
              <a:off x="3683558" y="4263551"/>
              <a:ext cx="545742" cy="370779"/>
            </a:xfrm>
            <a:prstGeom prst="triangle">
              <a:avLst/>
            </a:prstGeom>
            <a:gradFill>
              <a:gsLst>
                <a:gs pos="0">
                  <a:schemeClr val="accent3"/>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 name="Picture 1">
            <a:extLst>
              <a:ext uri="{FF2B5EF4-FFF2-40B4-BE49-F238E27FC236}">
                <a16:creationId xmlns:a16="http://schemas.microsoft.com/office/drawing/2014/main" id="{8327BA8F-4AFD-875D-37A8-CDA65D323F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5234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FA783B-2A96-465F-931A-E2DD81D28D08}"/>
              </a:ext>
            </a:extLst>
          </p:cNvPr>
          <p:cNvSpPr>
            <a:spLocks noGrp="1"/>
          </p:cNvSpPr>
          <p:nvPr>
            <p:ph type="title"/>
          </p:nvPr>
        </p:nvSpPr>
        <p:spPr/>
        <p:txBody>
          <a:bodyPr/>
          <a:lstStyle/>
          <a:p>
            <a:r>
              <a:rPr lang="en-US" dirty="0"/>
              <a:t>LOOPBAANLANDSKAP</a:t>
            </a:r>
          </a:p>
        </p:txBody>
      </p:sp>
      <p:pic>
        <p:nvPicPr>
          <p:cNvPr id="38" name="Picture Placeholder 37" descr="Old car, golden yellow, on road in front of brown trees">
            <a:extLst>
              <a:ext uri="{FF2B5EF4-FFF2-40B4-BE49-F238E27FC236}">
                <a16:creationId xmlns:a16="http://schemas.microsoft.com/office/drawing/2014/main" id="{9DB4AA5D-EC26-42FF-B721-D6B63F126D52}"/>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a:stretch/>
        </p:blipFill>
        <p:spPr>
          <a:xfrm>
            <a:off x="1754095" y="108000"/>
            <a:ext cx="4348305" cy="6083250"/>
          </a:xfrm>
        </p:spPr>
      </p:pic>
      <p:sp>
        <p:nvSpPr>
          <p:cNvPr id="5" name="Content Placeholder 4">
            <a:extLst>
              <a:ext uri="{FF2B5EF4-FFF2-40B4-BE49-F238E27FC236}">
                <a16:creationId xmlns:a16="http://schemas.microsoft.com/office/drawing/2014/main" id="{E9387D84-59D0-407F-B754-632FFF8DF0CD}"/>
              </a:ext>
            </a:extLst>
          </p:cNvPr>
          <p:cNvSpPr>
            <a:spLocks noGrp="1"/>
          </p:cNvSpPr>
          <p:nvPr>
            <p:ph idx="1"/>
          </p:nvPr>
        </p:nvSpPr>
        <p:spPr>
          <a:xfrm>
            <a:off x="6478299" y="869979"/>
            <a:ext cx="2495550" cy="4754880"/>
          </a:xfrm>
        </p:spPr>
        <p:txBody>
          <a:bodyPr/>
          <a:lstStyle/>
          <a:p>
            <a:pPr marL="0" indent="0">
              <a:lnSpc>
                <a:spcPts val="2200"/>
              </a:lnSpc>
              <a:spcBef>
                <a:spcPts val="0"/>
              </a:spcBef>
              <a:buNone/>
            </a:pPr>
            <a:r>
              <a:rPr lang="nl-NL" sz="1400" dirty="0"/>
              <a:t>Die term LOOPBAANLANDSKAP klink 'n bietjie vergesog, maar eintlik is dit ‘n plek waar almal hulself op een of ander manier bevind.</a:t>
            </a:r>
          </a:p>
          <a:p>
            <a:pPr marL="0" indent="0">
              <a:lnSpc>
                <a:spcPts val="2200"/>
              </a:lnSpc>
              <a:spcBef>
                <a:spcPts val="0"/>
              </a:spcBef>
              <a:buNone/>
            </a:pPr>
            <a:r>
              <a:rPr lang="nl-NL" sz="1400" dirty="0"/>
              <a:t>Die LOOPBAANLANDSKAP gaan oor watter werk daar buite is, watter werk is op die kritieke lys wat ons meer nodig het, en watter werk of loopbaanrigtings afneem. Die werkswêreld het die afgelope tyd verander; dit is nie wat dit 5 jaar gelede was nie, en baie anders as wat 10 jaar gelede gebeur het. Dit is wat ons dynamies noem - dit verander en ontwikkel altyd. </a:t>
            </a:r>
            <a:endParaRPr lang="en-US" sz="1400" dirty="0"/>
          </a:p>
        </p:txBody>
      </p:sp>
      <p:cxnSp>
        <p:nvCxnSpPr>
          <p:cNvPr id="40" name="Straight Connector 39">
            <a:extLst>
              <a:ext uri="{FF2B5EF4-FFF2-40B4-BE49-F238E27FC236}">
                <a16:creationId xmlns:a16="http://schemas.microsoft.com/office/drawing/2014/main" id="{F598035F-AEB0-448B-8CFD-03AEC41F6330}"/>
              </a:ext>
              <a:ext uri="{C183D7F6-B498-43B3-948B-1728B52AA6E4}">
                <adec:decorative xmlns:adec="http://schemas.microsoft.com/office/drawing/2017/decorative" val="1"/>
              </a:ext>
            </a:extLst>
          </p:cNvPr>
          <p:cNvCxnSpPr>
            <a:cxnSpLocks/>
          </p:cNvCxnSpPr>
          <p:nvPr/>
        </p:nvCxnSpPr>
        <p:spPr>
          <a:xfrm>
            <a:off x="9081165" y="1252330"/>
            <a:ext cx="0" cy="4025348"/>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6" name="Content Placeholder 4">
            <a:extLst>
              <a:ext uri="{FF2B5EF4-FFF2-40B4-BE49-F238E27FC236}">
                <a16:creationId xmlns:a16="http://schemas.microsoft.com/office/drawing/2014/main" id="{DDEF8F4C-1805-4BA1-B749-8238752D9781}"/>
              </a:ext>
            </a:extLst>
          </p:cNvPr>
          <p:cNvSpPr txBox="1">
            <a:spLocks/>
          </p:cNvSpPr>
          <p:nvPr/>
        </p:nvSpPr>
        <p:spPr>
          <a:xfrm>
            <a:off x="9295798" y="1152000"/>
            <a:ext cx="2495550" cy="4751250"/>
          </a:xfrm>
          <a:prstGeom prst="rect">
            <a:avLst/>
          </a:prstGeom>
        </p:spPr>
        <p:txBody>
          <a:bodyPr vert="horz" wrap="square" lIns="0" tIns="0" rIns="0" bIns="0" numCol="1" spcCol="0" rtlCol="0">
            <a:noAutofit/>
          </a:bodyPr>
          <a:lstStyle>
            <a:lvl1pPr marL="266700" indent="-266700" algn="l" defTabSz="914400" rtl="0" eaLnBrk="1" latinLnBrk="0" hangingPunct="1">
              <a:lnSpc>
                <a:spcPct val="90000"/>
              </a:lnSpc>
              <a:spcBef>
                <a:spcPts val="1000"/>
              </a:spcBef>
              <a:buFont typeface="Arial" panose="020B0604020202020204" pitchFamily="34" charset="0"/>
              <a:buChar char="•"/>
              <a:defRPr sz="1600" kern="1200">
                <a:solidFill>
                  <a:schemeClr val="tx1">
                    <a:lumMod val="75000"/>
                    <a:lumOff val="25000"/>
                  </a:schemeClr>
                </a:solidFill>
                <a:latin typeface="+mn-lt"/>
                <a:ea typeface="+mn-ea"/>
                <a:cs typeface="Arial" panose="020B0604020202020204" pitchFamily="34" charset="0"/>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Arial" panose="020B0604020202020204" pitchFamily="34" charset="0"/>
              </a:defRPr>
            </a:lvl2pPr>
            <a:lvl3pPr marL="809625" indent="-2667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Arial" panose="020B0604020202020204" pitchFamily="34" charset="0"/>
              </a:defRPr>
            </a:lvl3pPr>
            <a:lvl4pPr marL="1076325" indent="-2667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Arial" panose="020B0604020202020204" pitchFamily="34" charset="0"/>
              </a:defRPr>
            </a:lvl4pPr>
            <a:lvl5pPr marL="1343025" indent="-2667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endParaRPr lang="en-US" sz="1400" dirty="0"/>
          </a:p>
          <a:p>
            <a:pPr marL="0" indent="0">
              <a:lnSpc>
                <a:spcPts val="2200"/>
              </a:lnSpc>
              <a:spcBef>
                <a:spcPts val="0"/>
              </a:spcBef>
              <a:buNone/>
            </a:pPr>
            <a:endParaRPr lang="en-US" sz="1400" dirty="0"/>
          </a:p>
          <a:p>
            <a:pPr marL="0" indent="0">
              <a:lnSpc>
                <a:spcPts val="2200"/>
              </a:lnSpc>
              <a:spcBef>
                <a:spcPts val="0"/>
              </a:spcBef>
              <a:buNone/>
            </a:pPr>
            <a:endParaRPr lang="en-US" sz="1400" dirty="0"/>
          </a:p>
        </p:txBody>
      </p:sp>
      <p:grpSp>
        <p:nvGrpSpPr>
          <p:cNvPr id="2" name="Group 1">
            <a:extLst>
              <a:ext uri="{FF2B5EF4-FFF2-40B4-BE49-F238E27FC236}">
                <a16:creationId xmlns:a16="http://schemas.microsoft.com/office/drawing/2014/main" id="{B4815C37-BD9E-43A0-B8B0-69DFC288E7CE}"/>
              </a:ext>
              <a:ext uri="{C183D7F6-B498-43B3-948B-1728B52AA6E4}">
                <adec:decorative xmlns:adec="http://schemas.microsoft.com/office/drawing/2017/decorative" val="1"/>
              </a:ext>
            </a:extLst>
          </p:cNvPr>
          <p:cNvGrpSpPr/>
          <p:nvPr/>
        </p:nvGrpSpPr>
        <p:grpSpPr>
          <a:xfrm>
            <a:off x="2743307" y="1421269"/>
            <a:ext cx="1969659" cy="2593986"/>
            <a:chOff x="2743307" y="1421269"/>
            <a:chExt cx="1969659" cy="2593986"/>
          </a:xfrm>
        </p:grpSpPr>
        <p:sp>
          <p:nvSpPr>
            <p:cNvPr id="27" name="Isosceles Triangle 26" descr="Decorative Triangle">
              <a:extLst>
                <a:ext uri="{FF2B5EF4-FFF2-40B4-BE49-F238E27FC236}">
                  <a16:creationId xmlns:a16="http://schemas.microsoft.com/office/drawing/2014/main" id="{AF43AC19-9857-4182-92FA-671EBE1517FF}"/>
                </a:ext>
              </a:extLst>
            </p:cNvPr>
            <p:cNvSpPr/>
            <p:nvPr/>
          </p:nvSpPr>
          <p:spPr>
            <a:xfrm rot="10800000">
              <a:off x="3222789" y="1421269"/>
              <a:ext cx="740512" cy="503107"/>
            </a:xfrm>
            <a:prstGeom prst="triangl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Isosceles Triangle 27" descr="Decorative Triangle">
              <a:extLst>
                <a:ext uri="{FF2B5EF4-FFF2-40B4-BE49-F238E27FC236}">
                  <a16:creationId xmlns:a16="http://schemas.microsoft.com/office/drawing/2014/main" id="{1AEFFFFC-2F55-474E-BE2B-34F6565E0AFA}"/>
                </a:ext>
              </a:extLst>
            </p:cNvPr>
            <p:cNvSpPr/>
            <p:nvPr/>
          </p:nvSpPr>
          <p:spPr>
            <a:xfrm rot="10800000">
              <a:off x="2743307" y="2281324"/>
              <a:ext cx="1689239" cy="1147676"/>
            </a:xfrm>
            <a:prstGeom prst="triangl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Isosceles Triangle 28" descr="Decorative Triangle">
              <a:extLst>
                <a:ext uri="{FF2B5EF4-FFF2-40B4-BE49-F238E27FC236}">
                  <a16:creationId xmlns:a16="http://schemas.microsoft.com/office/drawing/2014/main" id="{5F00BDF3-3184-4AE2-B847-24595A3C55A5}"/>
                </a:ext>
              </a:extLst>
            </p:cNvPr>
            <p:cNvSpPr/>
            <p:nvPr/>
          </p:nvSpPr>
          <p:spPr>
            <a:xfrm>
              <a:off x="4167224" y="3644476"/>
              <a:ext cx="545742" cy="370779"/>
            </a:xfrm>
            <a:prstGeom prst="triangl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2" name="Content Placeholder 4">
            <a:extLst>
              <a:ext uri="{FF2B5EF4-FFF2-40B4-BE49-F238E27FC236}">
                <a16:creationId xmlns:a16="http://schemas.microsoft.com/office/drawing/2014/main" id="{F6978DC2-85BF-4192-854A-0F1A85F566AA}"/>
              </a:ext>
            </a:extLst>
          </p:cNvPr>
          <p:cNvSpPr txBox="1">
            <a:spLocks/>
          </p:cNvSpPr>
          <p:nvPr/>
        </p:nvSpPr>
        <p:spPr>
          <a:xfrm>
            <a:off x="9295798" y="887564"/>
            <a:ext cx="2495550" cy="4754880"/>
          </a:xfrm>
          <a:prstGeom prst="rect">
            <a:avLst/>
          </a:prstGeom>
        </p:spPr>
        <p:txBody>
          <a:bodyPr vert="horz" wrap="square" lIns="0" tIns="0" rIns="0" bIns="0" numCol="1" spcCol="0" rtlCol="0">
            <a:noAutofit/>
          </a:bodyPr>
          <a:lstStyle>
            <a:lvl1pPr marL="266700" indent="-266700" algn="l" defTabSz="914400" rtl="0" eaLnBrk="1" latinLnBrk="0" hangingPunct="1">
              <a:lnSpc>
                <a:spcPct val="90000"/>
              </a:lnSpc>
              <a:spcBef>
                <a:spcPts val="1000"/>
              </a:spcBef>
              <a:buFont typeface="Arial" panose="020B0604020202020204" pitchFamily="34" charset="0"/>
              <a:buChar char="•"/>
              <a:defRPr sz="1600" kern="1200">
                <a:solidFill>
                  <a:schemeClr val="tx1">
                    <a:lumMod val="75000"/>
                    <a:lumOff val="25000"/>
                  </a:schemeClr>
                </a:solidFill>
                <a:latin typeface="+mn-lt"/>
                <a:ea typeface="+mn-ea"/>
                <a:cs typeface="Arial" panose="020B0604020202020204" pitchFamily="34" charset="0"/>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Arial" panose="020B0604020202020204" pitchFamily="34" charset="0"/>
              </a:defRPr>
            </a:lvl2pPr>
            <a:lvl3pPr marL="809625" indent="-2667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Arial" panose="020B0604020202020204" pitchFamily="34" charset="0"/>
              </a:defRPr>
            </a:lvl3pPr>
            <a:lvl4pPr marL="1076325" indent="-2667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Arial" panose="020B0604020202020204" pitchFamily="34" charset="0"/>
              </a:defRPr>
            </a:lvl4pPr>
            <a:lvl5pPr marL="1343025" indent="-2667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nl-NL" sz="1400" dirty="0"/>
              <a:t>Dit sal nooit iets wees wat ons kan oorweeg om onveranderd en heeltemal staties te wees nie. </a:t>
            </a:r>
          </a:p>
          <a:p>
            <a:pPr marL="0" indent="0">
              <a:lnSpc>
                <a:spcPts val="2200"/>
              </a:lnSpc>
              <a:spcBef>
                <a:spcPts val="0"/>
              </a:spcBef>
              <a:buNone/>
            </a:pPr>
            <a:r>
              <a:rPr lang="nl-NL" sz="1400" dirty="0"/>
              <a:t>Op daardie noot - dit beteken dat ons moet tred hou met die veranderinge en die nuwe aanvraag, om aktueel te bly en nie agtergelaat te word nie. Sommige vaardighede sal verouderd raak, maar ander sal toenemend belangrik word. Markte sal verander en kan meer gedefinieer word. Die werkswêreld verander en eendag sal jy daardie wêreld binnegaan.</a:t>
            </a:r>
          </a:p>
        </p:txBody>
      </p:sp>
      <p:pic>
        <p:nvPicPr>
          <p:cNvPr id="3" name="Picture 2">
            <a:extLst>
              <a:ext uri="{FF2B5EF4-FFF2-40B4-BE49-F238E27FC236}">
                <a16:creationId xmlns:a16="http://schemas.microsoft.com/office/drawing/2014/main" id="{9F11FB9C-7F81-F0BD-2DB9-E1D701B3DE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5261" y="6307081"/>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8602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97DB1-DFB3-4ADE-851B-6C60C728D2CE}"/>
              </a:ext>
            </a:extLst>
          </p:cNvPr>
          <p:cNvSpPr>
            <a:spLocks noGrp="1"/>
          </p:cNvSpPr>
          <p:nvPr>
            <p:ph type="title"/>
          </p:nvPr>
        </p:nvSpPr>
        <p:spPr/>
        <p:txBody>
          <a:bodyPr/>
          <a:lstStyle/>
          <a:p>
            <a:r>
              <a:rPr lang="en-US" b="1" dirty="0"/>
              <a:t>So, wat het </a:t>
            </a:r>
            <a:r>
              <a:rPr lang="en-US" b="1" dirty="0" err="1"/>
              <a:t>verander</a:t>
            </a:r>
            <a:r>
              <a:rPr lang="en-US" b="1" dirty="0"/>
              <a:t>… </a:t>
            </a:r>
            <a:r>
              <a:rPr lang="en-US" b="1" dirty="0" err="1"/>
              <a:t>Hoekom</a:t>
            </a:r>
            <a:r>
              <a:rPr lang="en-US" b="1" dirty="0"/>
              <a:t> is dinge so </a:t>
            </a:r>
            <a:r>
              <a:rPr lang="en-US" b="1" dirty="0" err="1"/>
              <a:t>anders</a:t>
            </a:r>
            <a:r>
              <a:rPr lang="en-US" b="1" dirty="0"/>
              <a:t>?</a:t>
            </a:r>
          </a:p>
        </p:txBody>
      </p:sp>
      <p:pic>
        <p:nvPicPr>
          <p:cNvPr id="49" name="Picture Placeholder 14" descr="Checklist icon">
            <a:extLst>
              <a:ext uri="{FF2B5EF4-FFF2-40B4-BE49-F238E27FC236}">
                <a16:creationId xmlns:a16="http://schemas.microsoft.com/office/drawing/2014/main" id="{2518B73A-240B-BE44-967C-8267C7040D8B}"/>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p:pic>
      <p:sp>
        <p:nvSpPr>
          <p:cNvPr id="6" name="Text Placeholder 5">
            <a:extLst>
              <a:ext uri="{FF2B5EF4-FFF2-40B4-BE49-F238E27FC236}">
                <a16:creationId xmlns:a16="http://schemas.microsoft.com/office/drawing/2014/main" id="{2E6A2DCB-3ED8-4736-B793-D88F2F5B977E}"/>
              </a:ext>
            </a:extLst>
          </p:cNvPr>
          <p:cNvSpPr>
            <a:spLocks noGrp="1"/>
          </p:cNvSpPr>
          <p:nvPr>
            <p:ph type="body" sz="quarter" idx="13"/>
          </p:nvPr>
        </p:nvSpPr>
        <p:spPr>
          <a:xfrm>
            <a:off x="198783" y="3944865"/>
            <a:ext cx="2425147" cy="1130925"/>
          </a:xfrm>
        </p:spPr>
        <p:txBody>
          <a:bodyPr/>
          <a:lstStyle/>
          <a:p>
            <a:r>
              <a:rPr lang="en-ZA" sz="2200" b="1" dirty="0" err="1">
                <a:solidFill>
                  <a:srgbClr val="141414"/>
                </a:solidFill>
                <a:effectLst/>
              </a:rPr>
              <a:t>Demografiese</a:t>
            </a:r>
            <a:r>
              <a:rPr lang="en-ZA" sz="2200" b="1" dirty="0">
                <a:solidFill>
                  <a:srgbClr val="141414"/>
                </a:solidFill>
                <a:effectLst/>
              </a:rPr>
              <a:t> </a:t>
            </a:r>
            <a:r>
              <a:rPr lang="en-ZA" sz="2200" b="1" dirty="0" err="1">
                <a:solidFill>
                  <a:srgbClr val="141414"/>
                </a:solidFill>
                <a:effectLst/>
              </a:rPr>
              <a:t>verskuiwings</a:t>
            </a:r>
            <a:r>
              <a:rPr lang="en-ZA" sz="2200" b="1" dirty="0">
                <a:solidFill>
                  <a:srgbClr val="141414"/>
                </a:solidFill>
                <a:effectLst/>
              </a:rPr>
              <a:t> </a:t>
            </a:r>
            <a:r>
              <a:rPr lang="en-ZA" sz="2200" b="1" dirty="0" err="1">
                <a:solidFill>
                  <a:srgbClr val="141414"/>
                </a:solidFill>
                <a:effectLst/>
              </a:rPr>
              <a:t>en</a:t>
            </a:r>
            <a:r>
              <a:rPr lang="en-ZA" sz="2200" b="1" dirty="0">
                <a:solidFill>
                  <a:srgbClr val="141414"/>
                </a:solidFill>
                <a:effectLst/>
              </a:rPr>
              <a:t> </a:t>
            </a:r>
            <a:r>
              <a:rPr lang="en-ZA" sz="2200" b="1" dirty="0" err="1">
                <a:solidFill>
                  <a:srgbClr val="141414"/>
                </a:solidFill>
                <a:effectLst/>
              </a:rPr>
              <a:t>dinamiese</a:t>
            </a:r>
            <a:r>
              <a:rPr lang="en-ZA" sz="2200" b="1" dirty="0">
                <a:solidFill>
                  <a:srgbClr val="141414"/>
                </a:solidFill>
                <a:effectLst/>
              </a:rPr>
              <a:t> </a:t>
            </a:r>
            <a:r>
              <a:rPr lang="en-ZA" sz="2200" b="1" dirty="0" err="1">
                <a:solidFill>
                  <a:srgbClr val="141414"/>
                </a:solidFill>
                <a:effectLst/>
              </a:rPr>
              <a:t>arbeidsmagte</a:t>
            </a:r>
            <a:endParaRPr lang="en-US" sz="2200" dirty="0"/>
          </a:p>
        </p:txBody>
      </p:sp>
      <p:sp>
        <p:nvSpPr>
          <p:cNvPr id="3" name="Content Placeholder 2">
            <a:extLst>
              <a:ext uri="{FF2B5EF4-FFF2-40B4-BE49-F238E27FC236}">
                <a16:creationId xmlns:a16="http://schemas.microsoft.com/office/drawing/2014/main" id="{EDE7B872-3F2A-4681-BC59-FE196007BBB8}"/>
              </a:ext>
            </a:extLst>
          </p:cNvPr>
          <p:cNvSpPr>
            <a:spLocks noGrp="1"/>
          </p:cNvSpPr>
          <p:nvPr>
            <p:ph idx="1"/>
          </p:nvPr>
        </p:nvSpPr>
        <p:spPr>
          <a:xfrm>
            <a:off x="155665" y="5224332"/>
            <a:ext cx="2425147" cy="1307693"/>
          </a:xfrm>
        </p:spPr>
        <p:txBody>
          <a:bodyPr/>
          <a:lstStyle/>
          <a:p>
            <a:r>
              <a:rPr lang="nl-NL" dirty="0">
                <a:solidFill>
                  <a:srgbClr val="141414"/>
                </a:solidFill>
              </a:rPr>
              <a:t>Tendense soos veroudering en dalende geboortesyfers, beteken dat die dae van oorvloedige beroepe in baie dele van die wêreld eindig.</a:t>
            </a:r>
            <a:endParaRPr lang="en-US" noProof="1"/>
          </a:p>
        </p:txBody>
      </p:sp>
      <p:pic>
        <p:nvPicPr>
          <p:cNvPr id="140" name="Picture Placeholder 139" descr="Chat bubbles icon">
            <a:extLst>
              <a:ext uri="{FF2B5EF4-FFF2-40B4-BE49-F238E27FC236}">
                <a16:creationId xmlns:a16="http://schemas.microsoft.com/office/drawing/2014/main" id="{663A7591-BB1C-0B46-BA55-ACAA615B1B22}"/>
              </a:ext>
            </a:extLst>
          </p:cNvPr>
          <p:cNvPicPr>
            <a:picLocks noGrp="1" noChangeAspect="1"/>
          </p:cNvPicPr>
          <p:nvPr>
            <p:ph type="pic" sz="quarter" idx="22"/>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p:blipFill>
        <p:spPr/>
      </p:pic>
      <p:sp>
        <p:nvSpPr>
          <p:cNvPr id="7" name="Text Placeholder 6">
            <a:extLst>
              <a:ext uri="{FF2B5EF4-FFF2-40B4-BE49-F238E27FC236}">
                <a16:creationId xmlns:a16="http://schemas.microsoft.com/office/drawing/2014/main" id="{6D31A792-6E21-4653-A73F-C5EB48D28378}"/>
              </a:ext>
            </a:extLst>
          </p:cNvPr>
          <p:cNvSpPr>
            <a:spLocks noGrp="1"/>
          </p:cNvSpPr>
          <p:nvPr>
            <p:ph type="body" sz="quarter" idx="14"/>
          </p:nvPr>
        </p:nvSpPr>
        <p:spPr>
          <a:xfrm>
            <a:off x="2716695" y="3944865"/>
            <a:ext cx="2199861" cy="432000"/>
          </a:xfrm>
        </p:spPr>
        <p:txBody>
          <a:bodyPr/>
          <a:lstStyle/>
          <a:p>
            <a:r>
              <a:rPr lang="en-US" sz="2200" b="1" dirty="0">
                <a:solidFill>
                  <a:srgbClr val="141414"/>
                </a:solidFill>
                <a:effectLst/>
              </a:rPr>
              <a:t>Die </a:t>
            </a:r>
            <a:r>
              <a:rPr lang="en-US" sz="2200" b="1" dirty="0" err="1">
                <a:solidFill>
                  <a:srgbClr val="141414"/>
                </a:solidFill>
                <a:effectLst/>
              </a:rPr>
              <a:t>opkoms</a:t>
            </a:r>
            <a:r>
              <a:rPr lang="en-US" sz="2200" b="1" dirty="0">
                <a:solidFill>
                  <a:srgbClr val="141414"/>
                </a:solidFill>
                <a:effectLst/>
              </a:rPr>
              <a:t> van </a:t>
            </a:r>
            <a:r>
              <a:rPr lang="en-US" sz="2200" b="1" dirty="0" err="1">
                <a:solidFill>
                  <a:srgbClr val="141414"/>
                </a:solidFill>
                <a:effectLst/>
              </a:rPr>
              <a:t>individuele</a:t>
            </a:r>
            <a:r>
              <a:rPr lang="en-US" sz="2200" b="1" dirty="0">
                <a:solidFill>
                  <a:srgbClr val="141414"/>
                </a:solidFill>
                <a:effectLst/>
              </a:rPr>
              <a:t> </a:t>
            </a:r>
            <a:r>
              <a:rPr lang="en-US" sz="2200" b="1" dirty="0" err="1">
                <a:solidFill>
                  <a:srgbClr val="141414"/>
                </a:solidFill>
                <a:effectLst/>
              </a:rPr>
              <a:t>keuse</a:t>
            </a:r>
            <a:endParaRPr lang="en-US" sz="2200" dirty="0"/>
          </a:p>
        </p:txBody>
      </p:sp>
      <p:sp>
        <p:nvSpPr>
          <p:cNvPr id="8" name="Text Placeholder 7">
            <a:extLst>
              <a:ext uri="{FF2B5EF4-FFF2-40B4-BE49-F238E27FC236}">
                <a16:creationId xmlns:a16="http://schemas.microsoft.com/office/drawing/2014/main" id="{436C478F-505F-4EAD-ACFE-85BDF0298EAD}"/>
              </a:ext>
            </a:extLst>
          </p:cNvPr>
          <p:cNvSpPr>
            <a:spLocks noGrp="1"/>
          </p:cNvSpPr>
          <p:nvPr>
            <p:ph type="body" sz="quarter" idx="15"/>
          </p:nvPr>
        </p:nvSpPr>
        <p:spPr>
          <a:xfrm>
            <a:off x="2762983" y="4617773"/>
            <a:ext cx="2199860" cy="1307693"/>
          </a:xfrm>
        </p:spPr>
        <p:txBody>
          <a:bodyPr/>
          <a:lstStyle/>
          <a:p>
            <a:r>
              <a:rPr lang="nl-NL" dirty="0">
                <a:solidFill>
                  <a:srgbClr val="141414"/>
                </a:solidFill>
              </a:rPr>
              <a:t>Die doel vandag is om </a:t>
            </a:r>
            <a:r>
              <a:rPr lang="nl-NL" b="1" dirty="0">
                <a:solidFill>
                  <a:srgbClr val="141414"/>
                </a:solidFill>
              </a:rPr>
              <a:t>indiensneembaar</a:t>
            </a:r>
            <a:r>
              <a:rPr lang="nl-NL" dirty="0">
                <a:solidFill>
                  <a:srgbClr val="141414"/>
                </a:solidFill>
              </a:rPr>
              <a:t> te wees: om vaardighede, ervaring en kundigheid te ontwikkel wat nodig is om aan of op te beweeg.</a:t>
            </a:r>
            <a:endParaRPr lang="en-US" noProof="1"/>
          </a:p>
        </p:txBody>
      </p:sp>
      <p:pic>
        <p:nvPicPr>
          <p:cNvPr id="142" name="Picture Placeholder 141" descr="Angry face icon">
            <a:extLst>
              <a:ext uri="{FF2B5EF4-FFF2-40B4-BE49-F238E27FC236}">
                <a16:creationId xmlns:a16="http://schemas.microsoft.com/office/drawing/2014/main" id="{410AFAD2-AC4A-6B48-A631-B1466F26093F}"/>
              </a:ext>
            </a:extLst>
          </p:cNvPr>
          <p:cNvPicPr>
            <a:picLocks noGrp="1" noChangeAspect="1"/>
          </p:cNvPicPr>
          <p:nvPr>
            <p:ph type="pic" sz="quarter" idx="23"/>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a:fillRect/>
          </a:stretch>
        </p:blipFill>
        <p:spPr/>
      </p:pic>
      <p:sp>
        <p:nvSpPr>
          <p:cNvPr id="9" name="Text Placeholder 8">
            <a:extLst>
              <a:ext uri="{FF2B5EF4-FFF2-40B4-BE49-F238E27FC236}">
                <a16:creationId xmlns:a16="http://schemas.microsoft.com/office/drawing/2014/main" id="{A66AAF62-0A87-45D2-A488-C89D55255BB3}"/>
              </a:ext>
            </a:extLst>
          </p:cNvPr>
          <p:cNvSpPr>
            <a:spLocks noGrp="1"/>
          </p:cNvSpPr>
          <p:nvPr>
            <p:ph type="body" sz="quarter" idx="16"/>
          </p:nvPr>
        </p:nvSpPr>
        <p:spPr>
          <a:xfrm>
            <a:off x="4962842" y="3929349"/>
            <a:ext cx="2312603" cy="303516"/>
          </a:xfrm>
        </p:spPr>
        <p:txBody>
          <a:bodyPr/>
          <a:lstStyle/>
          <a:p>
            <a:r>
              <a:rPr lang="en-ZA" sz="2200" b="1" dirty="0">
                <a:solidFill>
                  <a:srgbClr val="141414"/>
                </a:solidFill>
              </a:rPr>
              <a:t>Die </a:t>
            </a:r>
            <a:r>
              <a:rPr lang="en-ZA" sz="2200" b="1" dirty="0" err="1">
                <a:solidFill>
                  <a:srgbClr val="141414"/>
                </a:solidFill>
              </a:rPr>
              <a:t>tegnologiese</a:t>
            </a:r>
            <a:r>
              <a:rPr lang="en-ZA" sz="2200" b="1" dirty="0">
                <a:solidFill>
                  <a:srgbClr val="141414"/>
                </a:solidFill>
              </a:rPr>
              <a:t> </a:t>
            </a:r>
            <a:r>
              <a:rPr lang="en-ZA" sz="2200" b="1" dirty="0" err="1">
                <a:solidFill>
                  <a:srgbClr val="141414"/>
                </a:solidFill>
              </a:rPr>
              <a:t>revolusie</a:t>
            </a:r>
            <a:endParaRPr lang="en-US" sz="2200" dirty="0"/>
          </a:p>
        </p:txBody>
      </p:sp>
      <p:sp>
        <p:nvSpPr>
          <p:cNvPr id="10" name="Text Placeholder 9">
            <a:extLst>
              <a:ext uri="{FF2B5EF4-FFF2-40B4-BE49-F238E27FC236}">
                <a16:creationId xmlns:a16="http://schemas.microsoft.com/office/drawing/2014/main" id="{110BA534-E9F6-4878-9F9C-CED5165C486A}"/>
              </a:ext>
            </a:extLst>
          </p:cNvPr>
          <p:cNvSpPr>
            <a:spLocks noGrp="1"/>
          </p:cNvSpPr>
          <p:nvPr>
            <p:ph type="body" sz="quarter" idx="17"/>
          </p:nvPr>
        </p:nvSpPr>
        <p:spPr>
          <a:xfrm>
            <a:off x="4962841" y="4605656"/>
            <a:ext cx="2266317" cy="1307693"/>
          </a:xfrm>
        </p:spPr>
        <p:txBody>
          <a:bodyPr/>
          <a:lstStyle/>
          <a:p>
            <a:r>
              <a:rPr lang="en-US" dirty="0">
                <a:solidFill>
                  <a:srgbClr val="141414"/>
                </a:solidFill>
              </a:rPr>
              <a:t>As </a:t>
            </a:r>
            <a:r>
              <a:rPr lang="en-US" dirty="0" err="1">
                <a:solidFill>
                  <a:srgbClr val="141414"/>
                </a:solidFill>
              </a:rPr>
              <a:t>gevolg</a:t>
            </a:r>
            <a:r>
              <a:rPr lang="en-US" dirty="0">
                <a:solidFill>
                  <a:srgbClr val="141414"/>
                </a:solidFill>
              </a:rPr>
              <a:t> van </a:t>
            </a:r>
            <a:r>
              <a:rPr lang="en-US" dirty="0" err="1">
                <a:solidFill>
                  <a:srgbClr val="141414"/>
                </a:solidFill>
              </a:rPr>
              <a:t>vinnige</a:t>
            </a:r>
            <a:r>
              <a:rPr lang="en-US" dirty="0">
                <a:solidFill>
                  <a:srgbClr val="141414"/>
                </a:solidFill>
              </a:rPr>
              <a:t> </a:t>
            </a:r>
            <a:r>
              <a:rPr lang="en-US" dirty="0" err="1">
                <a:solidFill>
                  <a:srgbClr val="141414"/>
                </a:solidFill>
              </a:rPr>
              <a:t>tegnologiese</a:t>
            </a:r>
            <a:r>
              <a:rPr lang="en-US" dirty="0">
                <a:solidFill>
                  <a:srgbClr val="141414"/>
                </a:solidFill>
              </a:rPr>
              <a:t> </a:t>
            </a:r>
            <a:r>
              <a:rPr lang="en-US" dirty="0" err="1">
                <a:solidFill>
                  <a:srgbClr val="141414"/>
                </a:solidFill>
              </a:rPr>
              <a:t>verandering</a:t>
            </a:r>
            <a:r>
              <a:rPr lang="en-US" dirty="0">
                <a:solidFill>
                  <a:srgbClr val="141414"/>
                </a:solidFill>
              </a:rPr>
              <a:t>, </a:t>
            </a:r>
            <a:r>
              <a:rPr lang="en-US" dirty="0" err="1">
                <a:solidFill>
                  <a:srgbClr val="141414"/>
                </a:solidFill>
              </a:rPr>
              <a:t>staar</a:t>
            </a:r>
            <a:r>
              <a:rPr lang="en-US" dirty="0">
                <a:solidFill>
                  <a:srgbClr val="141414"/>
                </a:solidFill>
              </a:rPr>
              <a:t> </a:t>
            </a:r>
            <a:r>
              <a:rPr lang="en-US" dirty="0" err="1">
                <a:solidFill>
                  <a:srgbClr val="141414"/>
                </a:solidFill>
              </a:rPr>
              <a:t>maatskappye</a:t>
            </a:r>
            <a:r>
              <a:rPr lang="en-US" dirty="0">
                <a:solidFill>
                  <a:srgbClr val="141414"/>
                </a:solidFill>
              </a:rPr>
              <a:t> </a:t>
            </a:r>
            <a:r>
              <a:rPr lang="en-US" dirty="0" err="1">
                <a:solidFill>
                  <a:srgbClr val="141414"/>
                </a:solidFill>
              </a:rPr>
              <a:t>vandag</a:t>
            </a:r>
            <a:r>
              <a:rPr lang="en-US" dirty="0">
                <a:solidFill>
                  <a:srgbClr val="141414"/>
                </a:solidFill>
              </a:rPr>
              <a:t> </a:t>
            </a:r>
            <a:r>
              <a:rPr lang="en-US" dirty="0" err="1">
                <a:solidFill>
                  <a:srgbClr val="141414"/>
                </a:solidFill>
              </a:rPr>
              <a:t>korter</a:t>
            </a:r>
            <a:r>
              <a:rPr lang="en-US" dirty="0">
                <a:solidFill>
                  <a:srgbClr val="141414"/>
                </a:solidFill>
              </a:rPr>
              <a:t> </a:t>
            </a:r>
            <a:r>
              <a:rPr lang="en-US" dirty="0" err="1">
                <a:solidFill>
                  <a:srgbClr val="141414"/>
                </a:solidFill>
              </a:rPr>
              <a:t>sakesiklusse</a:t>
            </a:r>
            <a:r>
              <a:rPr lang="en-US" dirty="0">
                <a:solidFill>
                  <a:srgbClr val="141414"/>
                </a:solidFill>
              </a:rPr>
              <a:t> </a:t>
            </a:r>
            <a:r>
              <a:rPr lang="en-US" dirty="0" err="1">
                <a:solidFill>
                  <a:srgbClr val="141414"/>
                </a:solidFill>
              </a:rPr>
              <a:t>en</a:t>
            </a:r>
            <a:r>
              <a:rPr lang="en-US" dirty="0">
                <a:solidFill>
                  <a:srgbClr val="141414"/>
                </a:solidFill>
              </a:rPr>
              <a:t> </a:t>
            </a:r>
            <a:r>
              <a:rPr lang="en-US" dirty="0" err="1">
                <a:solidFill>
                  <a:srgbClr val="141414"/>
                </a:solidFill>
              </a:rPr>
              <a:t>werklike</a:t>
            </a:r>
            <a:r>
              <a:rPr lang="en-US" dirty="0">
                <a:solidFill>
                  <a:srgbClr val="141414"/>
                </a:solidFill>
              </a:rPr>
              <a:t> </a:t>
            </a:r>
            <a:r>
              <a:rPr lang="en-US" dirty="0" err="1">
                <a:solidFill>
                  <a:srgbClr val="141414"/>
                </a:solidFill>
              </a:rPr>
              <a:t>globale</a:t>
            </a:r>
            <a:r>
              <a:rPr lang="en-US" dirty="0">
                <a:solidFill>
                  <a:srgbClr val="141414"/>
                </a:solidFill>
              </a:rPr>
              <a:t> </a:t>
            </a:r>
            <a:r>
              <a:rPr lang="en-US" dirty="0" err="1">
                <a:solidFill>
                  <a:srgbClr val="141414"/>
                </a:solidFill>
              </a:rPr>
              <a:t>mededinging</a:t>
            </a:r>
            <a:r>
              <a:rPr lang="en-US" dirty="0">
                <a:solidFill>
                  <a:srgbClr val="141414"/>
                </a:solidFill>
              </a:rPr>
              <a:t> in die </a:t>
            </a:r>
            <a:r>
              <a:rPr lang="en-US" dirty="0" err="1">
                <a:solidFill>
                  <a:srgbClr val="141414"/>
                </a:solidFill>
              </a:rPr>
              <a:t>gesig</a:t>
            </a:r>
            <a:r>
              <a:rPr lang="en-US" dirty="0">
                <a:solidFill>
                  <a:srgbClr val="141414"/>
                </a:solidFill>
              </a:rPr>
              <a:t>.</a:t>
            </a:r>
            <a:endParaRPr lang="en-US" noProof="1"/>
          </a:p>
        </p:txBody>
      </p:sp>
      <p:pic>
        <p:nvPicPr>
          <p:cNvPr id="144" name="Picture Placeholder 143" descr="Briefcase icon">
            <a:extLst>
              <a:ext uri="{FF2B5EF4-FFF2-40B4-BE49-F238E27FC236}">
                <a16:creationId xmlns:a16="http://schemas.microsoft.com/office/drawing/2014/main" id="{1CAF1AF2-0AF4-C846-A9D2-AE4E6FE4EE72}"/>
              </a:ext>
            </a:extLst>
          </p:cNvPr>
          <p:cNvPicPr>
            <a:picLocks noGrp="1" noChangeAspect="1"/>
          </p:cNvPicPr>
          <p:nvPr>
            <p:ph type="pic" sz="quarter" idx="24"/>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p:blipFill>
        <p:spPr/>
      </p:pic>
      <p:sp>
        <p:nvSpPr>
          <p:cNvPr id="11" name="Text Placeholder 10">
            <a:extLst>
              <a:ext uri="{FF2B5EF4-FFF2-40B4-BE49-F238E27FC236}">
                <a16:creationId xmlns:a16="http://schemas.microsoft.com/office/drawing/2014/main" id="{ABAD4637-B393-4D7D-A572-C89CA2630323}"/>
              </a:ext>
            </a:extLst>
          </p:cNvPr>
          <p:cNvSpPr>
            <a:spLocks noGrp="1"/>
          </p:cNvSpPr>
          <p:nvPr>
            <p:ph type="body" sz="quarter" idx="18"/>
          </p:nvPr>
        </p:nvSpPr>
        <p:spPr>
          <a:xfrm>
            <a:off x="7321731" y="3929349"/>
            <a:ext cx="2292626" cy="303516"/>
          </a:xfrm>
        </p:spPr>
        <p:txBody>
          <a:bodyPr/>
          <a:lstStyle/>
          <a:p>
            <a:r>
              <a:rPr lang="nl-NL" sz="2200" b="1" dirty="0">
                <a:solidFill>
                  <a:srgbClr val="141414"/>
                </a:solidFill>
              </a:rPr>
              <a:t>Kliëntgesofisti-keerdheid en die aanbreek van data</a:t>
            </a:r>
            <a:endParaRPr lang="en-US" sz="2200" dirty="0"/>
          </a:p>
        </p:txBody>
      </p:sp>
      <p:sp>
        <p:nvSpPr>
          <p:cNvPr id="12" name="Text Placeholder 11">
            <a:extLst>
              <a:ext uri="{FF2B5EF4-FFF2-40B4-BE49-F238E27FC236}">
                <a16:creationId xmlns:a16="http://schemas.microsoft.com/office/drawing/2014/main" id="{E8BFAA0D-DFDC-486A-B893-ACF2F19F3953}"/>
              </a:ext>
            </a:extLst>
          </p:cNvPr>
          <p:cNvSpPr>
            <a:spLocks noGrp="1"/>
          </p:cNvSpPr>
          <p:nvPr>
            <p:ph type="body" sz="quarter" idx="19"/>
          </p:nvPr>
        </p:nvSpPr>
        <p:spPr>
          <a:xfrm>
            <a:off x="7321731" y="4817784"/>
            <a:ext cx="2292625" cy="1307693"/>
          </a:xfrm>
        </p:spPr>
        <p:txBody>
          <a:bodyPr/>
          <a:lstStyle/>
          <a:p>
            <a:r>
              <a:rPr lang="nl-NL" dirty="0">
                <a:solidFill>
                  <a:srgbClr val="141414"/>
                </a:solidFill>
              </a:rPr>
              <a:t>Gedrags- en intelligensietoetse, digitale prestasie-telkaarte en beter mensehulpbroninligtingstelsels veroorsaak dat maatskappye hul mense beter as ooit ken.</a:t>
            </a:r>
            <a:r>
              <a:rPr lang="en-US" b="0" i="0" dirty="0">
                <a:solidFill>
                  <a:srgbClr val="141414"/>
                </a:solidFill>
                <a:effectLst/>
              </a:rPr>
              <a:t>.</a:t>
            </a:r>
            <a:endParaRPr lang="en-US" noProof="1"/>
          </a:p>
        </p:txBody>
      </p:sp>
      <p:pic>
        <p:nvPicPr>
          <p:cNvPr id="146" name="Picture Placeholder 145" descr="Stethescope icon">
            <a:extLst>
              <a:ext uri="{FF2B5EF4-FFF2-40B4-BE49-F238E27FC236}">
                <a16:creationId xmlns:a16="http://schemas.microsoft.com/office/drawing/2014/main" id="{D580DCDB-72A1-0547-BEF7-0BDC568F0F2B}"/>
              </a:ext>
            </a:extLst>
          </p:cNvPr>
          <p:cNvPicPr>
            <a:picLocks noGrp="1" noChangeAspect="1"/>
          </p:cNvPicPr>
          <p:nvPr>
            <p:ph type="pic" sz="quarter" idx="25"/>
          </p:nvPr>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rcRect/>
          <a:stretch>
            <a:fillRect/>
          </a:stretch>
        </p:blipFill>
        <p:spPr/>
      </p:pic>
      <p:sp>
        <p:nvSpPr>
          <p:cNvPr id="13" name="Text Placeholder 12">
            <a:extLst>
              <a:ext uri="{FF2B5EF4-FFF2-40B4-BE49-F238E27FC236}">
                <a16:creationId xmlns:a16="http://schemas.microsoft.com/office/drawing/2014/main" id="{F67AC6D8-2211-41DF-A0C3-1393DD11CA3C}"/>
              </a:ext>
            </a:extLst>
          </p:cNvPr>
          <p:cNvSpPr>
            <a:spLocks noGrp="1"/>
          </p:cNvSpPr>
          <p:nvPr>
            <p:ph type="body" sz="quarter" idx="20"/>
          </p:nvPr>
        </p:nvSpPr>
        <p:spPr>
          <a:xfrm>
            <a:off x="9700590" y="3956098"/>
            <a:ext cx="2193779" cy="288000"/>
          </a:xfrm>
        </p:spPr>
        <p:txBody>
          <a:bodyPr/>
          <a:lstStyle/>
          <a:p>
            <a:r>
              <a:rPr lang="en-US" sz="2200" b="1" dirty="0" err="1"/>
              <a:t>Globale</a:t>
            </a:r>
            <a:r>
              <a:rPr lang="en-US" sz="2200" b="1" dirty="0"/>
              <a:t> </a:t>
            </a:r>
            <a:r>
              <a:rPr lang="en-US" sz="2200" b="1" dirty="0" err="1"/>
              <a:t>veranderinge</a:t>
            </a:r>
            <a:endParaRPr lang="en-US" sz="2200" b="1" dirty="0"/>
          </a:p>
        </p:txBody>
      </p:sp>
      <p:sp>
        <p:nvSpPr>
          <p:cNvPr id="14" name="Text Placeholder 13">
            <a:extLst>
              <a:ext uri="{FF2B5EF4-FFF2-40B4-BE49-F238E27FC236}">
                <a16:creationId xmlns:a16="http://schemas.microsoft.com/office/drawing/2014/main" id="{2700A887-6865-4B69-90F3-DB4E5347865B}"/>
              </a:ext>
            </a:extLst>
          </p:cNvPr>
          <p:cNvSpPr>
            <a:spLocks noGrp="1"/>
          </p:cNvSpPr>
          <p:nvPr>
            <p:ph type="body" sz="quarter" idx="21"/>
          </p:nvPr>
        </p:nvSpPr>
        <p:spPr>
          <a:xfrm>
            <a:off x="9758824" y="4624480"/>
            <a:ext cx="2214418" cy="1307693"/>
          </a:xfrm>
        </p:spPr>
        <p:txBody>
          <a:bodyPr/>
          <a:lstStyle/>
          <a:p>
            <a:r>
              <a:rPr lang="nl-NL" dirty="0"/>
              <a:t>Die wêreld het veranderinge in die gesig gestaar wat niemand ooit sou gedink het moontlik kon wees nie. Die pandemie het die manier waarop mense regoor die wêreld werk, verander.</a:t>
            </a:r>
            <a:endParaRPr lang="en-US" noProof="1"/>
          </a:p>
        </p:txBody>
      </p:sp>
      <p:sp>
        <p:nvSpPr>
          <p:cNvPr id="19" name="Content Placeholder 2">
            <a:extLst>
              <a:ext uri="{FF2B5EF4-FFF2-40B4-BE49-F238E27FC236}">
                <a16:creationId xmlns:a16="http://schemas.microsoft.com/office/drawing/2014/main" id="{EC1497BB-0F5A-4B9F-839E-B3E195A6E98D}"/>
              </a:ext>
            </a:extLst>
          </p:cNvPr>
          <p:cNvSpPr txBox="1">
            <a:spLocks/>
          </p:cNvSpPr>
          <p:nvPr/>
        </p:nvSpPr>
        <p:spPr>
          <a:xfrm>
            <a:off x="432000" y="1073855"/>
            <a:ext cx="11256417" cy="1307693"/>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Arial" panose="020B0604020202020204" pitchFamily="34" charset="0"/>
              </a:defRPr>
            </a:lvl1pPr>
            <a:lvl2pPr marL="266700" indent="0" algn="l" defTabSz="914400" rtl="0" eaLnBrk="1" latinLnBrk="0" hangingPunct="1">
              <a:lnSpc>
                <a:spcPct val="90000"/>
              </a:lnSpc>
              <a:spcBef>
                <a:spcPts val="500"/>
              </a:spcBef>
              <a:buFont typeface="Arial" panose="020B0604020202020204" pitchFamily="34" charset="0"/>
              <a:buNone/>
              <a:defRPr sz="1600" kern="1200">
                <a:solidFill>
                  <a:schemeClr val="bg1">
                    <a:lumMod val="95000"/>
                  </a:schemeClr>
                </a:solidFill>
                <a:latin typeface="+mn-lt"/>
                <a:ea typeface="+mn-ea"/>
                <a:cs typeface="Arial" panose="020B0604020202020204" pitchFamily="34" charset="0"/>
              </a:defRPr>
            </a:lvl2pPr>
            <a:lvl3pPr marL="542925" indent="0" algn="l" defTabSz="914400" rtl="0" eaLnBrk="1" latinLnBrk="0" hangingPunct="1">
              <a:lnSpc>
                <a:spcPct val="90000"/>
              </a:lnSpc>
              <a:spcBef>
                <a:spcPts val="500"/>
              </a:spcBef>
              <a:buFont typeface="Arial" panose="020B0604020202020204" pitchFamily="34" charset="0"/>
              <a:buNone/>
              <a:defRPr sz="1400" kern="1200">
                <a:solidFill>
                  <a:schemeClr val="bg1">
                    <a:lumMod val="95000"/>
                  </a:schemeClr>
                </a:solidFill>
                <a:latin typeface="+mn-lt"/>
                <a:ea typeface="+mn-ea"/>
                <a:cs typeface="Arial" panose="020B0604020202020204" pitchFamily="34" charset="0"/>
              </a:defRPr>
            </a:lvl3pPr>
            <a:lvl4pPr marL="809625" indent="0" algn="l" defTabSz="914400" rtl="0" eaLnBrk="1" latinLnBrk="0" hangingPunct="1">
              <a:lnSpc>
                <a:spcPct val="90000"/>
              </a:lnSpc>
              <a:spcBef>
                <a:spcPts val="500"/>
              </a:spcBef>
              <a:buFont typeface="Arial" panose="020B0604020202020204" pitchFamily="34" charset="0"/>
              <a:buNone/>
              <a:defRPr sz="1400" kern="1200">
                <a:solidFill>
                  <a:schemeClr val="bg1">
                    <a:lumMod val="95000"/>
                  </a:schemeClr>
                </a:solidFill>
                <a:latin typeface="+mn-lt"/>
                <a:ea typeface="+mn-ea"/>
                <a:cs typeface="Arial" panose="020B0604020202020204" pitchFamily="34" charset="0"/>
              </a:defRPr>
            </a:lvl4pPr>
            <a:lvl5pPr marL="1076325" indent="0" algn="l" defTabSz="914400" rtl="0" eaLnBrk="1" latinLnBrk="0" hangingPunct="1">
              <a:lnSpc>
                <a:spcPct val="90000"/>
              </a:lnSpc>
              <a:spcBef>
                <a:spcPts val="500"/>
              </a:spcBef>
              <a:buFont typeface="Arial" panose="020B0604020202020204" pitchFamily="34" charset="0"/>
              <a:buNone/>
              <a:defRPr sz="1400" kern="1200">
                <a:solidFill>
                  <a:schemeClr val="bg1">
                    <a:lumMod val="95000"/>
                  </a:schemeClr>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800" dirty="0">
                <a:solidFill>
                  <a:schemeClr val="bg1"/>
                </a:solidFill>
                <a:latin typeface="+mj-lt"/>
              </a:rPr>
              <a:t>Die werkswêreld is besig om te verander – dit verander VOORTUDERND. Verbruikersgewoontes verander, tegnologie groei en vorder, outomatisering word meer en meer algemeen. Nuwe werksgeleenthede moet ontwikkel om met hierdie groeiende veranderinge en aanvraag in die arbeidsmag tred te hou. Sommige werksgeleenthede word geskep, terwyl ander heeltemal vervang word.</a:t>
            </a:r>
            <a:endParaRPr lang="en-US" sz="1800" noProof="1">
              <a:solidFill>
                <a:schemeClr val="bg1"/>
              </a:solidFill>
              <a:latin typeface="+mj-lt"/>
            </a:endParaRPr>
          </a:p>
        </p:txBody>
      </p:sp>
      <p:pic>
        <p:nvPicPr>
          <p:cNvPr id="4" name="Picture 3">
            <a:extLst>
              <a:ext uri="{FF2B5EF4-FFF2-40B4-BE49-F238E27FC236}">
                <a16:creationId xmlns:a16="http://schemas.microsoft.com/office/drawing/2014/main" id="{872635C0-D5D5-F057-5AA7-A7E3D105B00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425261" y="6307081"/>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57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Placeholder 23" descr="Bullseye icon">
            <a:extLst>
              <a:ext uri="{FF2B5EF4-FFF2-40B4-BE49-F238E27FC236}">
                <a16:creationId xmlns:a16="http://schemas.microsoft.com/office/drawing/2014/main" id="{6D9ECDA6-D72C-FD48-9F81-E8E64D839CC4}"/>
              </a:ext>
            </a:extLst>
          </p:cNvPr>
          <p:cNvPicPr>
            <a:picLocks noGrp="1" noChangeAspect="1"/>
          </p:cNvPicPr>
          <p:nvPr>
            <p:ph type="pic" sz="quarter" idx="4294967295"/>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a:xfrm>
            <a:off x="1431070" y="186157"/>
            <a:ext cx="426596" cy="426596"/>
          </a:xfrm>
        </p:spPr>
      </p:pic>
      <p:sp>
        <p:nvSpPr>
          <p:cNvPr id="7" name="Text Placeholder 6">
            <a:extLst>
              <a:ext uri="{FF2B5EF4-FFF2-40B4-BE49-F238E27FC236}">
                <a16:creationId xmlns:a16="http://schemas.microsoft.com/office/drawing/2014/main" id="{E1119008-FC46-486C-9C59-68517F1FDD58}"/>
              </a:ext>
            </a:extLst>
          </p:cNvPr>
          <p:cNvSpPr>
            <a:spLocks noGrp="1"/>
          </p:cNvSpPr>
          <p:nvPr>
            <p:ph type="body" sz="quarter" idx="14"/>
          </p:nvPr>
        </p:nvSpPr>
        <p:spPr>
          <a:xfrm>
            <a:off x="410308" y="644884"/>
            <a:ext cx="2453310" cy="281387"/>
          </a:xfrm>
        </p:spPr>
        <p:txBody>
          <a:bodyPr/>
          <a:lstStyle/>
          <a:p>
            <a:r>
              <a:rPr lang="en-US" dirty="0" err="1"/>
              <a:t>Skaars</a:t>
            </a:r>
            <a:r>
              <a:rPr lang="en-US" dirty="0"/>
              <a:t> </a:t>
            </a:r>
            <a:r>
              <a:rPr lang="en-US" dirty="0" err="1"/>
              <a:t>vaardighede</a:t>
            </a:r>
            <a:r>
              <a:rPr lang="en-US" dirty="0"/>
              <a:t>: </a:t>
            </a:r>
          </a:p>
        </p:txBody>
      </p:sp>
      <p:sp>
        <p:nvSpPr>
          <p:cNvPr id="5" name="Content Placeholder 4">
            <a:extLst>
              <a:ext uri="{FF2B5EF4-FFF2-40B4-BE49-F238E27FC236}">
                <a16:creationId xmlns:a16="http://schemas.microsoft.com/office/drawing/2014/main" id="{96AA66B8-EC32-4C6E-B1DC-08F7350E2C2F}"/>
              </a:ext>
            </a:extLst>
          </p:cNvPr>
          <p:cNvSpPr>
            <a:spLocks noGrp="1"/>
          </p:cNvSpPr>
          <p:nvPr>
            <p:ph idx="12"/>
          </p:nvPr>
        </p:nvSpPr>
        <p:spPr>
          <a:xfrm>
            <a:off x="304800" y="1036891"/>
            <a:ext cx="2784647" cy="1823432"/>
          </a:xfrm>
        </p:spPr>
        <p:txBody>
          <a:bodyPr/>
          <a:lstStyle/>
          <a:p>
            <a:pPr>
              <a:lnSpc>
                <a:spcPct val="100000"/>
              </a:lnSpc>
            </a:pPr>
            <a:r>
              <a:rPr lang="nl-NL" i="1" dirty="0">
                <a:solidFill>
                  <a:srgbClr val="202124"/>
                </a:solidFill>
              </a:rPr>
              <a:t>Skaars vaardighede verwys na die </a:t>
            </a:r>
            <a:r>
              <a:rPr lang="nl-NL" b="1" i="1" dirty="0">
                <a:solidFill>
                  <a:srgbClr val="202124"/>
                </a:solidFill>
              </a:rPr>
              <a:t>beroepe waarin daar 'n skaarste, tans of verwag in die toekoms, van gekwalifiseerde en ervare mense is </a:t>
            </a:r>
            <a:r>
              <a:rPr lang="nl-NL" i="1" dirty="0">
                <a:solidFill>
                  <a:srgbClr val="202124"/>
                </a:solidFill>
              </a:rPr>
              <a:t>hetsy (a) omdat sulke geskoolde mense nie beskikbaar is nie of (b) hulle beskikbaar is, maar nie aan indiensnemingskriteria voldoen nie.</a:t>
            </a:r>
            <a:endParaRPr lang="en-US" noProof="1"/>
          </a:p>
        </p:txBody>
      </p:sp>
      <p:pic>
        <p:nvPicPr>
          <p:cNvPr id="39" name="Picture Placeholder 25" descr="Lecturer icon">
            <a:extLst>
              <a:ext uri="{FF2B5EF4-FFF2-40B4-BE49-F238E27FC236}">
                <a16:creationId xmlns:a16="http://schemas.microsoft.com/office/drawing/2014/main" id="{620038D5-B1E8-974D-9E45-EE2DBFC5E360}"/>
              </a:ext>
            </a:extLst>
          </p:cNvPr>
          <p:cNvPicPr>
            <a:picLocks noGrp="1" noChangeAspect="1"/>
          </p:cNvPicPr>
          <p:nvPr>
            <p:ph type="pic" sz="quarter" idx="4294967295"/>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p:blipFill>
        <p:spPr>
          <a:xfrm>
            <a:off x="4530276" y="139095"/>
            <a:ext cx="426596" cy="426596"/>
          </a:xfrm>
        </p:spPr>
      </p:pic>
      <p:sp>
        <p:nvSpPr>
          <p:cNvPr id="8" name="Text Placeholder 7">
            <a:extLst>
              <a:ext uri="{FF2B5EF4-FFF2-40B4-BE49-F238E27FC236}">
                <a16:creationId xmlns:a16="http://schemas.microsoft.com/office/drawing/2014/main" id="{571AFF54-60BC-4811-A69A-D4B40E1439F5}"/>
              </a:ext>
            </a:extLst>
          </p:cNvPr>
          <p:cNvSpPr>
            <a:spLocks noGrp="1"/>
          </p:cNvSpPr>
          <p:nvPr>
            <p:ph type="body" sz="quarter" idx="15"/>
          </p:nvPr>
        </p:nvSpPr>
        <p:spPr>
          <a:xfrm>
            <a:off x="3716329" y="569736"/>
            <a:ext cx="2160000" cy="288000"/>
          </a:xfrm>
        </p:spPr>
        <p:txBody>
          <a:bodyPr/>
          <a:lstStyle/>
          <a:p>
            <a:r>
              <a:rPr lang="en-US" dirty="0" err="1"/>
              <a:t>Nismarkte</a:t>
            </a:r>
            <a:r>
              <a:rPr lang="en-US" dirty="0"/>
              <a:t>:</a:t>
            </a:r>
          </a:p>
        </p:txBody>
      </p:sp>
      <p:sp>
        <p:nvSpPr>
          <p:cNvPr id="9" name="Text Placeholder 8">
            <a:extLst>
              <a:ext uri="{FF2B5EF4-FFF2-40B4-BE49-F238E27FC236}">
                <a16:creationId xmlns:a16="http://schemas.microsoft.com/office/drawing/2014/main" id="{A8F0FCFF-5ECC-4693-8553-957DAC4A5A58}"/>
              </a:ext>
            </a:extLst>
          </p:cNvPr>
          <p:cNvSpPr>
            <a:spLocks noGrp="1"/>
          </p:cNvSpPr>
          <p:nvPr>
            <p:ph type="body" sz="quarter" idx="16"/>
          </p:nvPr>
        </p:nvSpPr>
        <p:spPr>
          <a:xfrm>
            <a:off x="3248539" y="889665"/>
            <a:ext cx="3364362" cy="1960038"/>
          </a:xfrm>
        </p:spPr>
        <p:txBody>
          <a:bodyPr/>
          <a:lstStyle/>
          <a:p>
            <a:pPr>
              <a:lnSpc>
                <a:spcPct val="100000"/>
              </a:lnSpc>
              <a:spcBef>
                <a:spcPts val="0"/>
              </a:spcBef>
            </a:pPr>
            <a:r>
              <a:rPr lang="nl-NL" dirty="0">
                <a:solidFill>
                  <a:srgbClr val="202124"/>
                </a:solidFill>
              </a:rPr>
              <a:t>'n Klein, gespesialiseerde mark vir 'n spesifieke produk of diens.</a:t>
            </a:r>
          </a:p>
          <a:p>
            <a:pPr>
              <a:lnSpc>
                <a:spcPct val="100000"/>
              </a:lnSpc>
              <a:spcBef>
                <a:spcPts val="0"/>
              </a:spcBef>
            </a:pPr>
            <a:r>
              <a:rPr lang="nl-NL" dirty="0">
                <a:solidFill>
                  <a:srgbClr val="202124"/>
                </a:solidFill>
              </a:rPr>
              <a:t>'n Nismark is 'n klein deel van 'n groter mark wat sy eie spesifieke behoeftes het, wat op een of ander manier van die groter mark verskil. Byvoorbeeld, die mark vir rekenaars is groot, maar daar is nismarkte vir studenterekenaars en spelrekenaars, wat verskillende soorte stelselvereistes insluit, afhangende van die behoeftes van die kliënt.</a:t>
            </a:r>
          </a:p>
        </p:txBody>
      </p:sp>
      <p:pic>
        <p:nvPicPr>
          <p:cNvPr id="40" name="Picture Placeholder 27" descr="Network icon">
            <a:extLst>
              <a:ext uri="{FF2B5EF4-FFF2-40B4-BE49-F238E27FC236}">
                <a16:creationId xmlns:a16="http://schemas.microsoft.com/office/drawing/2014/main" id="{75C8CC8E-D372-434C-B1A5-57008FE35EDE}"/>
              </a:ext>
            </a:extLst>
          </p:cNvPr>
          <p:cNvPicPr>
            <a:picLocks noGrp="1" noChangeAspect="1"/>
          </p:cNvPicPr>
          <p:nvPr>
            <p:ph type="pic" sz="quarter" idx="4294967295"/>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l="59" r="59"/>
          <a:stretch>
            <a:fillRect/>
          </a:stretch>
        </p:blipFill>
        <p:spPr>
          <a:xfrm>
            <a:off x="1484670" y="3041283"/>
            <a:ext cx="426596" cy="426596"/>
          </a:xfrm>
        </p:spPr>
      </p:pic>
      <p:sp>
        <p:nvSpPr>
          <p:cNvPr id="10" name="Text Placeholder 9">
            <a:extLst>
              <a:ext uri="{FF2B5EF4-FFF2-40B4-BE49-F238E27FC236}">
                <a16:creationId xmlns:a16="http://schemas.microsoft.com/office/drawing/2014/main" id="{7AC69CE4-60F8-42DD-9D0C-2FF174B44EA5}"/>
              </a:ext>
            </a:extLst>
          </p:cNvPr>
          <p:cNvSpPr>
            <a:spLocks noGrp="1"/>
          </p:cNvSpPr>
          <p:nvPr>
            <p:ph type="body" sz="quarter" idx="17"/>
          </p:nvPr>
        </p:nvSpPr>
        <p:spPr>
          <a:xfrm>
            <a:off x="252045" y="3460311"/>
            <a:ext cx="2784647" cy="182195"/>
          </a:xfrm>
        </p:spPr>
        <p:txBody>
          <a:bodyPr/>
          <a:lstStyle/>
          <a:p>
            <a:r>
              <a:rPr lang="en-US" dirty="0" err="1"/>
              <a:t>Indiensneembaarheids-vaardighede</a:t>
            </a:r>
            <a:r>
              <a:rPr lang="en-US" dirty="0"/>
              <a:t>: </a:t>
            </a:r>
          </a:p>
        </p:txBody>
      </p:sp>
      <p:sp>
        <p:nvSpPr>
          <p:cNvPr id="11" name="Text Placeholder 10">
            <a:extLst>
              <a:ext uri="{FF2B5EF4-FFF2-40B4-BE49-F238E27FC236}">
                <a16:creationId xmlns:a16="http://schemas.microsoft.com/office/drawing/2014/main" id="{6C24752C-3DED-4943-9DF1-A17334844BDB}"/>
              </a:ext>
            </a:extLst>
          </p:cNvPr>
          <p:cNvSpPr>
            <a:spLocks noGrp="1"/>
          </p:cNvSpPr>
          <p:nvPr>
            <p:ph type="body" sz="quarter" idx="18"/>
          </p:nvPr>
        </p:nvSpPr>
        <p:spPr>
          <a:xfrm>
            <a:off x="304799" y="4172154"/>
            <a:ext cx="2784647" cy="1823432"/>
          </a:xfrm>
        </p:spPr>
        <p:txBody>
          <a:bodyPr/>
          <a:lstStyle/>
          <a:p>
            <a:pPr>
              <a:lnSpc>
                <a:spcPct val="100000"/>
              </a:lnSpc>
            </a:pPr>
            <a:r>
              <a:rPr lang="nl-NL" dirty="0">
                <a:solidFill>
                  <a:srgbClr val="202124"/>
                </a:solidFill>
              </a:rPr>
              <a:t>Dit kan gedefinieer word as </a:t>
            </a:r>
            <a:r>
              <a:rPr lang="nl-NL" b="1" dirty="0">
                <a:solidFill>
                  <a:srgbClr val="202124"/>
                </a:solidFill>
              </a:rPr>
              <a:t>die oordraagbare vaardighede wat deur 'n individu benodig word om hulle 'indiensneembaar' te maak. </a:t>
            </a:r>
          </a:p>
          <a:p>
            <a:pPr>
              <a:lnSpc>
                <a:spcPct val="100000"/>
              </a:lnSpc>
            </a:pPr>
            <a:r>
              <a:rPr lang="nl-NL" dirty="0">
                <a:solidFill>
                  <a:srgbClr val="202124"/>
                </a:solidFill>
              </a:rPr>
              <a:t>Hierdie vaardighede is wat hulle glo die werknemer sal toerus om hul rol na die beste van hul vermoë uit te voer.</a:t>
            </a:r>
          </a:p>
        </p:txBody>
      </p:sp>
      <p:pic>
        <p:nvPicPr>
          <p:cNvPr id="41" name="Picture Placeholder 29" descr="Megaphone icon">
            <a:extLst>
              <a:ext uri="{FF2B5EF4-FFF2-40B4-BE49-F238E27FC236}">
                <a16:creationId xmlns:a16="http://schemas.microsoft.com/office/drawing/2014/main" id="{3B22CAF3-C445-9B4B-86A8-E9950D89FA01}"/>
              </a:ext>
            </a:extLst>
          </p:cNvPr>
          <p:cNvPicPr>
            <a:picLocks noGrp="1" noChangeAspect="1"/>
          </p:cNvPicPr>
          <p:nvPr>
            <p:ph type="pic" sz="quarter" idx="4294967295"/>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l="59" r="59"/>
          <a:stretch>
            <a:fillRect/>
          </a:stretch>
        </p:blipFill>
        <p:spPr>
          <a:xfrm>
            <a:off x="4530276" y="3308391"/>
            <a:ext cx="426596" cy="426596"/>
          </a:xfrm>
        </p:spPr>
      </p:pic>
      <p:sp>
        <p:nvSpPr>
          <p:cNvPr id="12" name="Text Placeholder 11">
            <a:extLst>
              <a:ext uri="{FF2B5EF4-FFF2-40B4-BE49-F238E27FC236}">
                <a16:creationId xmlns:a16="http://schemas.microsoft.com/office/drawing/2014/main" id="{54995B8C-9609-4772-9149-A6AB145A54E2}"/>
              </a:ext>
            </a:extLst>
          </p:cNvPr>
          <p:cNvSpPr>
            <a:spLocks noGrp="1"/>
          </p:cNvSpPr>
          <p:nvPr>
            <p:ph type="body" sz="quarter" idx="19"/>
          </p:nvPr>
        </p:nvSpPr>
        <p:spPr>
          <a:xfrm>
            <a:off x="3516923" y="3677749"/>
            <a:ext cx="2306651" cy="213048"/>
          </a:xfrm>
        </p:spPr>
        <p:txBody>
          <a:bodyPr/>
          <a:lstStyle/>
          <a:p>
            <a:r>
              <a:rPr lang="en-US" dirty="0" err="1"/>
              <a:t>Sagte</a:t>
            </a:r>
            <a:r>
              <a:rPr lang="en-US" dirty="0"/>
              <a:t> </a:t>
            </a:r>
            <a:r>
              <a:rPr lang="en-US" dirty="0" err="1"/>
              <a:t>vaardighede</a:t>
            </a:r>
            <a:r>
              <a:rPr lang="en-US" dirty="0"/>
              <a:t> :</a:t>
            </a:r>
          </a:p>
        </p:txBody>
      </p:sp>
      <p:sp>
        <p:nvSpPr>
          <p:cNvPr id="13" name="Text Placeholder 12">
            <a:extLst>
              <a:ext uri="{FF2B5EF4-FFF2-40B4-BE49-F238E27FC236}">
                <a16:creationId xmlns:a16="http://schemas.microsoft.com/office/drawing/2014/main" id="{6779B6D2-EA68-46F3-A708-84FC8C2CC262}"/>
              </a:ext>
            </a:extLst>
          </p:cNvPr>
          <p:cNvSpPr>
            <a:spLocks noGrp="1"/>
          </p:cNvSpPr>
          <p:nvPr>
            <p:ph type="body" sz="quarter" idx="20"/>
          </p:nvPr>
        </p:nvSpPr>
        <p:spPr>
          <a:xfrm>
            <a:off x="3248539" y="4025899"/>
            <a:ext cx="3364362" cy="1823432"/>
          </a:xfrm>
        </p:spPr>
        <p:txBody>
          <a:bodyPr/>
          <a:lstStyle/>
          <a:p>
            <a:r>
              <a:rPr lang="en-US" i="1" dirty="0" err="1">
                <a:solidFill>
                  <a:srgbClr val="202124"/>
                </a:solidFill>
              </a:rPr>
              <a:t>Sagte</a:t>
            </a:r>
            <a:r>
              <a:rPr lang="en-US" i="1" dirty="0">
                <a:solidFill>
                  <a:srgbClr val="202124"/>
                </a:solidFill>
              </a:rPr>
              <a:t> </a:t>
            </a:r>
            <a:r>
              <a:rPr lang="en-US" i="1" dirty="0" err="1">
                <a:solidFill>
                  <a:srgbClr val="202124"/>
                </a:solidFill>
              </a:rPr>
              <a:t>vaardighede</a:t>
            </a:r>
            <a:r>
              <a:rPr lang="en-US" i="1" dirty="0">
                <a:solidFill>
                  <a:srgbClr val="202124"/>
                </a:solidFill>
              </a:rPr>
              <a:t> is 'n </a:t>
            </a:r>
            <a:r>
              <a:rPr lang="en-US" b="1" i="1" dirty="0" err="1">
                <a:solidFill>
                  <a:srgbClr val="202124"/>
                </a:solidFill>
              </a:rPr>
              <a:t>kombinasie</a:t>
            </a:r>
            <a:r>
              <a:rPr lang="en-US" b="1" i="1" dirty="0">
                <a:solidFill>
                  <a:srgbClr val="202124"/>
                </a:solidFill>
              </a:rPr>
              <a:t> van </a:t>
            </a:r>
            <a:r>
              <a:rPr lang="en-US" b="1" i="1" dirty="0" err="1">
                <a:solidFill>
                  <a:srgbClr val="202124"/>
                </a:solidFill>
              </a:rPr>
              <a:t>mensevaardighede</a:t>
            </a:r>
            <a:r>
              <a:rPr lang="en-US" b="1" i="1" dirty="0">
                <a:solidFill>
                  <a:srgbClr val="202124"/>
                </a:solidFill>
              </a:rPr>
              <a:t>, </a:t>
            </a:r>
            <a:r>
              <a:rPr lang="en-US" b="1" i="1" dirty="0" err="1">
                <a:solidFill>
                  <a:srgbClr val="202124"/>
                </a:solidFill>
              </a:rPr>
              <a:t>sosiale</a:t>
            </a:r>
            <a:r>
              <a:rPr lang="en-US" b="1" i="1" dirty="0">
                <a:solidFill>
                  <a:srgbClr val="202124"/>
                </a:solidFill>
              </a:rPr>
              <a:t> </a:t>
            </a:r>
            <a:r>
              <a:rPr lang="en-US" b="1" i="1" dirty="0" err="1">
                <a:solidFill>
                  <a:srgbClr val="202124"/>
                </a:solidFill>
              </a:rPr>
              <a:t>vaardighede</a:t>
            </a:r>
            <a:r>
              <a:rPr lang="en-US" b="1" i="1" dirty="0">
                <a:solidFill>
                  <a:srgbClr val="202124"/>
                </a:solidFill>
              </a:rPr>
              <a:t>, </a:t>
            </a:r>
            <a:r>
              <a:rPr lang="en-US" b="1" i="1" dirty="0" err="1">
                <a:solidFill>
                  <a:srgbClr val="202124"/>
                </a:solidFill>
              </a:rPr>
              <a:t>kommunikasievaardighede</a:t>
            </a:r>
            <a:r>
              <a:rPr lang="en-US" b="1" i="1" dirty="0">
                <a:solidFill>
                  <a:srgbClr val="202124"/>
                </a:solidFill>
              </a:rPr>
              <a:t>, </a:t>
            </a:r>
            <a:r>
              <a:rPr lang="en-US" b="1" i="1" dirty="0" err="1">
                <a:solidFill>
                  <a:srgbClr val="202124"/>
                </a:solidFill>
              </a:rPr>
              <a:t>karakter</a:t>
            </a:r>
            <a:r>
              <a:rPr lang="en-US" b="1" i="1" dirty="0">
                <a:solidFill>
                  <a:srgbClr val="202124"/>
                </a:solidFill>
              </a:rPr>
              <a:t>- of </a:t>
            </a:r>
            <a:r>
              <a:rPr lang="en-US" b="1" i="1" dirty="0" err="1">
                <a:solidFill>
                  <a:srgbClr val="202124"/>
                </a:solidFill>
              </a:rPr>
              <a:t>persoonlikheidseienskappe</a:t>
            </a:r>
            <a:r>
              <a:rPr lang="en-US" b="1" i="1" dirty="0">
                <a:solidFill>
                  <a:srgbClr val="202124"/>
                </a:solidFill>
              </a:rPr>
              <a:t>, </a:t>
            </a:r>
            <a:r>
              <a:rPr lang="en-US" b="1" i="1" dirty="0" err="1">
                <a:solidFill>
                  <a:srgbClr val="202124"/>
                </a:solidFill>
              </a:rPr>
              <a:t>houdings</a:t>
            </a:r>
            <a:r>
              <a:rPr lang="en-US" b="1" i="1" dirty="0">
                <a:solidFill>
                  <a:srgbClr val="202124"/>
                </a:solidFill>
              </a:rPr>
              <a:t>, </a:t>
            </a:r>
            <a:r>
              <a:rPr lang="en-US" b="1" i="1" dirty="0" err="1">
                <a:solidFill>
                  <a:srgbClr val="202124"/>
                </a:solidFill>
              </a:rPr>
              <a:t>loopbaaneienskappe</a:t>
            </a:r>
            <a:r>
              <a:rPr lang="en-US" b="1" i="1" dirty="0">
                <a:solidFill>
                  <a:srgbClr val="202124"/>
                </a:solidFill>
              </a:rPr>
              <a:t>, </a:t>
            </a:r>
            <a:r>
              <a:rPr lang="en-US" b="1" i="1" dirty="0" err="1">
                <a:solidFill>
                  <a:srgbClr val="202124"/>
                </a:solidFill>
              </a:rPr>
              <a:t>sosiale</a:t>
            </a:r>
            <a:r>
              <a:rPr lang="en-US" b="1" i="1" dirty="0">
                <a:solidFill>
                  <a:srgbClr val="202124"/>
                </a:solidFill>
              </a:rPr>
              <a:t> </a:t>
            </a:r>
            <a:r>
              <a:rPr lang="en-US" b="1" i="1" dirty="0" err="1">
                <a:solidFill>
                  <a:srgbClr val="202124"/>
                </a:solidFill>
              </a:rPr>
              <a:t>intelligensie</a:t>
            </a:r>
            <a:r>
              <a:rPr lang="en-US" b="1" i="1" dirty="0">
                <a:solidFill>
                  <a:srgbClr val="202124"/>
                </a:solidFill>
              </a:rPr>
              <a:t> </a:t>
            </a:r>
            <a:r>
              <a:rPr lang="en-US" b="1" i="1" dirty="0" err="1">
                <a:solidFill>
                  <a:srgbClr val="202124"/>
                </a:solidFill>
              </a:rPr>
              <a:t>en</a:t>
            </a:r>
            <a:r>
              <a:rPr lang="en-US" b="1" i="1" dirty="0">
                <a:solidFill>
                  <a:srgbClr val="202124"/>
                </a:solidFill>
              </a:rPr>
              <a:t> </a:t>
            </a:r>
            <a:r>
              <a:rPr lang="en-US" b="1" i="1" dirty="0" err="1">
                <a:solidFill>
                  <a:srgbClr val="202124"/>
                </a:solidFill>
              </a:rPr>
              <a:t>emosionele</a:t>
            </a:r>
            <a:r>
              <a:rPr lang="en-US" b="1" i="1" dirty="0">
                <a:solidFill>
                  <a:srgbClr val="202124"/>
                </a:solidFill>
              </a:rPr>
              <a:t> </a:t>
            </a:r>
            <a:r>
              <a:rPr lang="en-US" b="1" i="1" dirty="0" err="1">
                <a:solidFill>
                  <a:srgbClr val="202124"/>
                </a:solidFill>
              </a:rPr>
              <a:t>intelligensie</a:t>
            </a:r>
            <a:r>
              <a:rPr lang="en-US" b="1" i="1" dirty="0">
                <a:solidFill>
                  <a:srgbClr val="202124"/>
                </a:solidFill>
              </a:rPr>
              <a:t> </a:t>
            </a:r>
            <a:r>
              <a:rPr lang="en-US" b="1" i="1" dirty="0" err="1">
                <a:solidFill>
                  <a:srgbClr val="202124"/>
                </a:solidFill>
              </a:rPr>
              <a:t>kwosiënte</a:t>
            </a:r>
            <a:r>
              <a:rPr lang="en-US" i="1" dirty="0">
                <a:solidFill>
                  <a:srgbClr val="202124"/>
                </a:solidFill>
              </a:rPr>
              <a:t> wat </a:t>
            </a:r>
            <a:r>
              <a:rPr lang="en-US" i="1" dirty="0" err="1">
                <a:solidFill>
                  <a:srgbClr val="202124"/>
                </a:solidFill>
              </a:rPr>
              <a:t>werknemers</a:t>
            </a:r>
            <a:r>
              <a:rPr lang="en-US" i="1" dirty="0">
                <a:solidFill>
                  <a:srgbClr val="202124"/>
                </a:solidFill>
              </a:rPr>
              <a:t> in </a:t>
            </a:r>
            <a:r>
              <a:rPr lang="en-US" i="1" dirty="0" err="1">
                <a:solidFill>
                  <a:srgbClr val="202124"/>
                </a:solidFill>
              </a:rPr>
              <a:t>staat</a:t>
            </a:r>
            <a:r>
              <a:rPr lang="en-US" i="1" dirty="0">
                <a:solidFill>
                  <a:srgbClr val="202124"/>
                </a:solidFill>
              </a:rPr>
              <a:t> </a:t>
            </a:r>
            <a:r>
              <a:rPr lang="en-US" i="1" dirty="0" err="1">
                <a:solidFill>
                  <a:srgbClr val="202124"/>
                </a:solidFill>
              </a:rPr>
              <a:t>stel</a:t>
            </a:r>
            <a:r>
              <a:rPr lang="en-US" i="1" dirty="0">
                <a:solidFill>
                  <a:srgbClr val="202124"/>
                </a:solidFill>
              </a:rPr>
              <a:t> om </a:t>
            </a:r>
            <a:r>
              <a:rPr lang="en-US" i="1" dirty="0" err="1">
                <a:solidFill>
                  <a:srgbClr val="202124"/>
                </a:solidFill>
              </a:rPr>
              <a:t>hul</a:t>
            </a:r>
            <a:r>
              <a:rPr lang="en-US" i="1" dirty="0">
                <a:solidFill>
                  <a:srgbClr val="202124"/>
                </a:solidFill>
              </a:rPr>
              <a:t> </a:t>
            </a:r>
            <a:r>
              <a:rPr lang="en-US" i="1" dirty="0" err="1">
                <a:solidFill>
                  <a:srgbClr val="202124"/>
                </a:solidFill>
              </a:rPr>
              <a:t>omgewing</a:t>
            </a:r>
            <a:r>
              <a:rPr lang="en-US" i="1" dirty="0">
                <a:solidFill>
                  <a:srgbClr val="202124"/>
                </a:solidFill>
              </a:rPr>
              <a:t> </a:t>
            </a:r>
            <a:r>
              <a:rPr lang="en-US" i="1" dirty="0" err="1">
                <a:solidFill>
                  <a:srgbClr val="202124"/>
                </a:solidFill>
              </a:rPr>
              <a:t>te</a:t>
            </a:r>
            <a:r>
              <a:rPr lang="en-US" i="1" dirty="0">
                <a:solidFill>
                  <a:srgbClr val="202124"/>
                </a:solidFill>
              </a:rPr>
              <a:t> </a:t>
            </a:r>
            <a:r>
              <a:rPr lang="en-US" i="1" dirty="0" err="1">
                <a:solidFill>
                  <a:srgbClr val="202124"/>
                </a:solidFill>
              </a:rPr>
              <a:t>navigeer</a:t>
            </a:r>
            <a:r>
              <a:rPr lang="en-US" i="1" dirty="0">
                <a:solidFill>
                  <a:srgbClr val="202124"/>
                </a:solidFill>
              </a:rPr>
              <a:t>, </a:t>
            </a:r>
            <a:r>
              <a:rPr lang="en-US" i="1" dirty="0" err="1">
                <a:solidFill>
                  <a:srgbClr val="202124"/>
                </a:solidFill>
              </a:rPr>
              <a:t>goed</a:t>
            </a:r>
            <a:r>
              <a:rPr lang="en-US" i="1" dirty="0">
                <a:solidFill>
                  <a:srgbClr val="202124"/>
                </a:solidFill>
              </a:rPr>
              <a:t> </a:t>
            </a:r>
            <a:r>
              <a:rPr lang="en-US" i="1" dirty="0" err="1">
                <a:solidFill>
                  <a:srgbClr val="202124"/>
                </a:solidFill>
              </a:rPr>
              <a:t>saam</a:t>
            </a:r>
            <a:r>
              <a:rPr lang="en-US" i="1" dirty="0">
                <a:solidFill>
                  <a:srgbClr val="202124"/>
                </a:solidFill>
              </a:rPr>
              <a:t> met </a:t>
            </a:r>
            <a:r>
              <a:rPr lang="en-US" i="1" dirty="0" err="1">
                <a:solidFill>
                  <a:srgbClr val="202124"/>
                </a:solidFill>
              </a:rPr>
              <a:t>ander</a:t>
            </a:r>
            <a:r>
              <a:rPr lang="en-US" i="1" dirty="0">
                <a:solidFill>
                  <a:srgbClr val="202124"/>
                </a:solidFill>
              </a:rPr>
              <a:t> </a:t>
            </a:r>
            <a:r>
              <a:rPr lang="en-US" i="1" dirty="0" err="1">
                <a:solidFill>
                  <a:srgbClr val="202124"/>
                </a:solidFill>
              </a:rPr>
              <a:t>te</a:t>
            </a:r>
            <a:r>
              <a:rPr lang="en-US" i="1" dirty="0">
                <a:solidFill>
                  <a:srgbClr val="202124"/>
                </a:solidFill>
              </a:rPr>
              <a:t> </a:t>
            </a:r>
            <a:r>
              <a:rPr lang="en-US" i="1" dirty="0" err="1">
                <a:solidFill>
                  <a:srgbClr val="202124"/>
                </a:solidFill>
              </a:rPr>
              <a:t>werk</a:t>
            </a:r>
            <a:r>
              <a:rPr lang="en-US" i="1" dirty="0">
                <a:solidFill>
                  <a:srgbClr val="202124"/>
                </a:solidFill>
              </a:rPr>
              <a:t>, </a:t>
            </a:r>
            <a:r>
              <a:rPr lang="en-US" i="1" dirty="0" err="1">
                <a:solidFill>
                  <a:srgbClr val="202124"/>
                </a:solidFill>
              </a:rPr>
              <a:t>goed</a:t>
            </a:r>
            <a:r>
              <a:rPr lang="en-US" i="1" dirty="0">
                <a:solidFill>
                  <a:srgbClr val="202124"/>
                </a:solidFill>
              </a:rPr>
              <a:t> </a:t>
            </a:r>
            <a:r>
              <a:rPr lang="en-US" i="1" dirty="0" err="1">
                <a:solidFill>
                  <a:srgbClr val="202124"/>
                </a:solidFill>
              </a:rPr>
              <a:t>te</a:t>
            </a:r>
            <a:r>
              <a:rPr lang="en-US" i="1" dirty="0">
                <a:solidFill>
                  <a:srgbClr val="202124"/>
                </a:solidFill>
              </a:rPr>
              <a:t> </a:t>
            </a:r>
            <a:r>
              <a:rPr lang="en-US" i="1" dirty="0" err="1">
                <a:solidFill>
                  <a:srgbClr val="202124"/>
                </a:solidFill>
              </a:rPr>
              <a:t>presteer</a:t>
            </a:r>
            <a:r>
              <a:rPr lang="en-US" i="1" dirty="0">
                <a:solidFill>
                  <a:srgbClr val="202124"/>
                </a:solidFill>
              </a:rPr>
              <a:t> </a:t>
            </a:r>
            <a:r>
              <a:rPr lang="en-US" i="1" dirty="0" err="1">
                <a:solidFill>
                  <a:srgbClr val="202124"/>
                </a:solidFill>
              </a:rPr>
              <a:t>en</a:t>
            </a:r>
            <a:r>
              <a:rPr lang="en-US" i="1" dirty="0">
                <a:solidFill>
                  <a:srgbClr val="202124"/>
                </a:solidFill>
              </a:rPr>
              <a:t> </a:t>
            </a:r>
            <a:r>
              <a:rPr lang="en-US" i="1" dirty="0" err="1">
                <a:solidFill>
                  <a:srgbClr val="202124"/>
                </a:solidFill>
              </a:rPr>
              <a:t>hul</a:t>
            </a:r>
            <a:r>
              <a:rPr lang="en-US" i="1" dirty="0">
                <a:solidFill>
                  <a:srgbClr val="202124"/>
                </a:solidFill>
              </a:rPr>
              <a:t> </a:t>
            </a:r>
            <a:r>
              <a:rPr lang="en-US" i="1" dirty="0" err="1">
                <a:solidFill>
                  <a:srgbClr val="202124"/>
                </a:solidFill>
              </a:rPr>
              <a:t>doelwitte</a:t>
            </a:r>
            <a:r>
              <a:rPr lang="en-US" i="1" dirty="0">
                <a:solidFill>
                  <a:srgbClr val="202124"/>
                </a:solidFill>
              </a:rPr>
              <a:t> </a:t>
            </a:r>
            <a:r>
              <a:rPr lang="en-US" i="1" dirty="0" err="1">
                <a:solidFill>
                  <a:srgbClr val="202124"/>
                </a:solidFill>
              </a:rPr>
              <a:t>te</a:t>
            </a:r>
            <a:r>
              <a:rPr lang="en-US" i="1" dirty="0">
                <a:solidFill>
                  <a:srgbClr val="202124"/>
                </a:solidFill>
              </a:rPr>
              <a:t> </a:t>
            </a:r>
            <a:r>
              <a:rPr lang="en-US" i="1" dirty="0" err="1">
                <a:solidFill>
                  <a:srgbClr val="202124"/>
                </a:solidFill>
              </a:rPr>
              <a:t>bereik</a:t>
            </a:r>
            <a:r>
              <a:rPr lang="en-US" i="1" dirty="0">
                <a:solidFill>
                  <a:srgbClr val="202124"/>
                </a:solidFill>
              </a:rPr>
              <a:t>. </a:t>
            </a:r>
            <a:endParaRPr lang="en-US" noProof="1"/>
          </a:p>
        </p:txBody>
      </p:sp>
      <p:sp>
        <p:nvSpPr>
          <p:cNvPr id="2" name="Title 1">
            <a:extLst>
              <a:ext uri="{FF2B5EF4-FFF2-40B4-BE49-F238E27FC236}">
                <a16:creationId xmlns:a16="http://schemas.microsoft.com/office/drawing/2014/main" id="{173455BB-04C1-48F4-BC94-C364919E317E}"/>
              </a:ext>
            </a:extLst>
          </p:cNvPr>
          <p:cNvSpPr>
            <a:spLocks noGrp="1"/>
          </p:cNvSpPr>
          <p:nvPr>
            <p:ph type="ctrTitle"/>
          </p:nvPr>
        </p:nvSpPr>
        <p:spPr>
          <a:xfrm>
            <a:off x="6241824" y="2676950"/>
            <a:ext cx="6057652" cy="997196"/>
          </a:xfrm>
        </p:spPr>
        <p:txBody>
          <a:bodyPr/>
          <a:lstStyle/>
          <a:p>
            <a:r>
              <a:rPr lang="en-US" dirty="0"/>
              <a:t>GONSWOORDE</a:t>
            </a:r>
          </a:p>
        </p:txBody>
      </p:sp>
      <p:sp>
        <p:nvSpPr>
          <p:cNvPr id="3" name="Subtitle 2">
            <a:extLst>
              <a:ext uri="{FF2B5EF4-FFF2-40B4-BE49-F238E27FC236}">
                <a16:creationId xmlns:a16="http://schemas.microsoft.com/office/drawing/2014/main" id="{ED3D5B99-A987-4B72-B3F4-B8DA47E756F8}"/>
              </a:ext>
            </a:extLst>
          </p:cNvPr>
          <p:cNvSpPr>
            <a:spLocks noGrp="1"/>
          </p:cNvSpPr>
          <p:nvPr>
            <p:ph type="subTitle" idx="1"/>
          </p:nvPr>
        </p:nvSpPr>
        <p:spPr/>
        <p:txBody>
          <a:bodyPr/>
          <a:lstStyle/>
          <a:p>
            <a:pPr marL="0" indent="0">
              <a:buNone/>
            </a:pPr>
            <a:r>
              <a:rPr lang="en-US" b="1" noProof="1"/>
              <a:t>Nuwe terme wat gebruik word wanneer daar oor loopbane gepraat word</a:t>
            </a:r>
          </a:p>
        </p:txBody>
      </p:sp>
      <p:pic>
        <p:nvPicPr>
          <p:cNvPr id="4" name="Picture 3">
            <a:extLst>
              <a:ext uri="{FF2B5EF4-FFF2-40B4-BE49-F238E27FC236}">
                <a16:creationId xmlns:a16="http://schemas.microsoft.com/office/drawing/2014/main" id="{8D716874-EB17-EE7E-8FA5-72A56F783BC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425261" y="6307081"/>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3370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Placeholder 53" descr="Wall with pictures of groups of people hanging by clothespins">
            <a:extLst>
              <a:ext uri="{FF2B5EF4-FFF2-40B4-BE49-F238E27FC236}">
                <a16:creationId xmlns:a16="http://schemas.microsoft.com/office/drawing/2014/main" id="{9064EEF5-A83C-42AA-B83E-068631EAEED9}"/>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p:pic>
      <p:grpSp>
        <p:nvGrpSpPr>
          <p:cNvPr id="4" name="Group 3">
            <a:extLst>
              <a:ext uri="{FF2B5EF4-FFF2-40B4-BE49-F238E27FC236}">
                <a16:creationId xmlns:a16="http://schemas.microsoft.com/office/drawing/2014/main" id="{66F78661-DF1F-42BC-B794-0FB9369D0DF4}"/>
              </a:ext>
              <a:ext uri="{C183D7F6-B498-43B3-948B-1728B52AA6E4}">
                <adec:decorative xmlns:adec="http://schemas.microsoft.com/office/drawing/2017/decorative" val="1"/>
              </a:ext>
            </a:extLst>
          </p:cNvPr>
          <p:cNvGrpSpPr/>
          <p:nvPr/>
        </p:nvGrpSpPr>
        <p:grpSpPr>
          <a:xfrm>
            <a:off x="1928664" y="2925893"/>
            <a:ext cx="2793412" cy="2896935"/>
            <a:chOff x="1928664" y="2925893"/>
            <a:chExt cx="2793412" cy="2896935"/>
          </a:xfrm>
        </p:grpSpPr>
        <p:sp>
          <p:nvSpPr>
            <p:cNvPr id="20" name="Isosceles Triangle 19" descr="Decorative Triangle">
              <a:extLst>
                <a:ext uri="{FF2B5EF4-FFF2-40B4-BE49-F238E27FC236}">
                  <a16:creationId xmlns:a16="http://schemas.microsoft.com/office/drawing/2014/main" id="{4A51CE02-BC1D-466F-AB17-2352D0A84623}"/>
                </a:ext>
              </a:extLst>
            </p:cNvPr>
            <p:cNvSpPr/>
            <p:nvPr/>
          </p:nvSpPr>
          <p:spPr>
            <a:xfrm rot="10800000">
              <a:off x="1928664" y="2925893"/>
              <a:ext cx="740512" cy="503107"/>
            </a:xfrm>
            <a:prstGeom prst="triangl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Isosceles Triangle 20" descr="Decorative Triangle">
              <a:extLst>
                <a:ext uri="{FF2B5EF4-FFF2-40B4-BE49-F238E27FC236}">
                  <a16:creationId xmlns:a16="http://schemas.microsoft.com/office/drawing/2014/main" id="{99859FBE-B857-43A4-9C87-4C0FFF478291}"/>
                </a:ext>
              </a:extLst>
            </p:cNvPr>
            <p:cNvSpPr/>
            <p:nvPr/>
          </p:nvSpPr>
          <p:spPr>
            <a:xfrm rot="10800000">
              <a:off x="2669176" y="3959382"/>
              <a:ext cx="1689239" cy="1147676"/>
            </a:xfrm>
            <a:prstGeom prst="triangl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Isosceles Triangle 21" descr="Decorative Triangle">
              <a:extLst>
                <a:ext uri="{FF2B5EF4-FFF2-40B4-BE49-F238E27FC236}">
                  <a16:creationId xmlns:a16="http://schemas.microsoft.com/office/drawing/2014/main" id="{B8377587-77F4-4DA3-A169-B66000476E93}"/>
                </a:ext>
              </a:extLst>
            </p:cNvPr>
            <p:cNvSpPr/>
            <p:nvPr/>
          </p:nvSpPr>
          <p:spPr>
            <a:xfrm>
              <a:off x="4176334" y="5452049"/>
              <a:ext cx="545742" cy="370779"/>
            </a:xfrm>
            <a:prstGeom prst="triangl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3" name="Picture Placeholder 70" descr="Gold bars icon">
            <a:extLst>
              <a:ext uri="{FF2B5EF4-FFF2-40B4-BE49-F238E27FC236}">
                <a16:creationId xmlns:a16="http://schemas.microsoft.com/office/drawing/2014/main" id="{CD1A072B-3AA1-934C-A176-FA0DC0125E29}"/>
              </a:ext>
            </a:extLst>
          </p:cNvPr>
          <p:cNvPicPr>
            <a:picLocks noGrp="1" noChangeAspect="1"/>
          </p:cNvPicPr>
          <p:nvPr>
            <p:ph type="pic" sz="quarter" idx="24"/>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a:stretch>
        </p:blipFill>
        <p:spPr>
          <a:xfrm>
            <a:off x="5221560" y="172446"/>
            <a:ext cx="621792" cy="621792"/>
          </a:xfrm>
        </p:spPr>
      </p:pic>
      <p:sp>
        <p:nvSpPr>
          <p:cNvPr id="7" name="Text Placeholder 6">
            <a:extLst>
              <a:ext uri="{FF2B5EF4-FFF2-40B4-BE49-F238E27FC236}">
                <a16:creationId xmlns:a16="http://schemas.microsoft.com/office/drawing/2014/main" id="{952E5B13-87A0-404D-9E40-F879EABA818C}"/>
              </a:ext>
            </a:extLst>
          </p:cNvPr>
          <p:cNvSpPr>
            <a:spLocks noGrp="1"/>
          </p:cNvSpPr>
          <p:nvPr>
            <p:ph type="body" sz="quarter" idx="14"/>
          </p:nvPr>
        </p:nvSpPr>
        <p:spPr>
          <a:xfrm>
            <a:off x="4526645" y="804174"/>
            <a:ext cx="1868162" cy="327262"/>
          </a:xfrm>
        </p:spPr>
        <p:txBody>
          <a:bodyPr/>
          <a:lstStyle/>
          <a:p>
            <a:r>
              <a:rPr lang="en-US" dirty="0" err="1"/>
              <a:t>Handearbeid</a:t>
            </a:r>
            <a:r>
              <a:rPr lang="en-US" dirty="0"/>
              <a:t> vs </a:t>
            </a:r>
            <a:r>
              <a:rPr lang="en-US" dirty="0" err="1"/>
              <a:t>Masjienarbeid</a:t>
            </a:r>
            <a:endParaRPr lang="en-ZA" dirty="0"/>
          </a:p>
        </p:txBody>
      </p:sp>
      <p:sp>
        <p:nvSpPr>
          <p:cNvPr id="5" name="Content Placeholder 4">
            <a:extLst>
              <a:ext uri="{FF2B5EF4-FFF2-40B4-BE49-F238E27FC236}">
                <a16:creationId xmlns:a16="http://schemas.microsoft.com/office/drawing/2014/main" id="{9A4CD8AB-5430-4B6C-BF91-A4924CAFA5D9}"/>
              </a:ext>
            </a:extLst>
          </p:cNvPr>
          <p:cNvSpPr>
            <a:spLocks noGrp="1"/>
          </p:cNvSpPr>
          <p:nvPr>
            <p:ph idx="1"/>
          </p:nvPr>
        </p:nvSpPr>
        <p:spPr>
          <a:xfrm>
            <a:off x="4635527" y="1915274"/>
            <a:ext cx="1620000" cy="4055165"/>
          </a:xfrm>
        </p:spPr>
        <p:txBody>
          <a:bodyPr/>
          <a:lstStyle/>
          <a:p>
            <a:r>
              <a:rPr lang="nl-NL" dirty="0"/>
              <a:t>Werk wat voorheen deur mense gedoen is, kan nou deur masjiene gedoen word danksy die vooruitgang van tegnologie en ingenieurswese. Outomatisering het gelei tot 'n groot verandering in die arbeidsmag wat nodig is om in sommige bedrywe te werk. Dink aan wanneer jy van die Industriële Revolusie geleer het - ons staar nou 'n tegnologiese revolusie in die gesig.</a:t>
            </a:r>
            <a:endParaRPr lang="en-US" noProof="1"/>
          </a:p>
        </p:txBody>
      </p:sp>
      <p:pic>
        <p:nvPicPr>
          <p:cNvPr id="24" name="Picture Placeholder 72" descr="Pencil icon">
            <a:extLst>
              <a:ext uri="{FF2B5EF4-FFF2-40B4-BE49-F238E27FC236}">
                <a16:creationId xmlns:a16="http://schemas.microsoft.com/office/drawing/2014/main" id="{92299A0A-D97E-0340-AF0C-10548E3687CD}"/>
              </a:ext>
            </a:extLst>
          </p:cNvPr>
          <p:cNvPicPr>
            <a:picLocks noGrp="1" noChangeAspect="1"/>
          </p:cNvPicPr>
          <p:nvPr>
            <p:ph type="pic" sz="quarter" idx="25"/>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a:stretch>
        </p:blipFill>
        <p:spPr>
          <a:xfrm>
            <a:off x="7129712" y="230551"/>
            <a:ext cx="503283" cy="503283"/>
          </a:xfrm>
        </p:spPr>
      </p:pic>
      <p:sp>
        <p:nvSpPr>
          <p:cNvPr id="8" name="Text Placeholder 7">
            <a:extLst>
              <a:ext uri="{FF2B5EF4-FFF2-40B4-BE49-F238E27FC236}">
                <a16:creationId xmlns:a16="http://schemas.microsoft.com/office/drawing/2014/main" id="{A53B20E5-3A1B-40D8-BC6F-646226975721}"/>
              </a:ext>
            </a:extLst>
          </p:cNvPr>
          <p:cNvSpPr>
            <a:spLocks noGrp="1"/>
          </p:cNvSpPr>
          <p:nvPr>
            <p:ph type="body" sz="quarter" idx="15"/>
          </p:nvPr>
        </p:nvSpPr>
        <p:spPr>
          <a:xfrm>
            <a:off x="6572629" y="808266"/>
            <a:ext cx="1694464" cy="323170"/>
          </a:xfrm>
        </p:spPr>
        <p:txBody>
          <a:bodyPr/>
          <a:lstStyle/>
          <a:p>
            <a:r>
              <a:rPr lang="en-US" dirty="0" err="1"/>
              <a:t>Kantooromge-wingsveran-deringe</a:t>
            </a:r>
            <a:endParaRPr lang="en-US" dirty="0"/>
          </a:p>
        </p:txBody>
      </p:sp>
      <p:sp>
        <p:nvSpPr>
          <p:cNvPr id="9" name="Text Placeholder 8">
            <a:extLst>
              <a:ext uri="{FF2B5EF4-FFF2-40B4-BE49-F238E27FC236}">
                <a16:creationId xmlns:a16="http://schemas.microsoft.com/office/drawing/2014/main" id="{AD9620C8-909D-40D1-9895-48ABD55AB700}"/>
              </a:ext>
            </a:extLst>
          </p:cNvPr>
          <p:cNvSpPr>
            <a:spLocks noGrp="1"/>
          </p:cNvSpPr>
          <p:nvPr>
            <p:ph type="body" sz="quarter" idx="16"/>
          </p:nvPr>
        </p:nvSpPr>
        <p:spPr>
          <a:xfrm>
            <a:off x="6529228" y="1850952"/>
            <a:ext cx="1737865" cy="3864667"/>
          </a:xfrm>
        </p:spPr>
        <p:txBody>
          <a:bodyPr/>
          <a:lstStyle/>
          <a:p>
            <a:r>
              <a:rPr lang="nl-NL" dirty="0"/>
              <a:t>Die manier waarop ons kommunikeer, het ook verander - as mense 'n soort internet- / netwerkverbinding het, kan hulle feitlik van enige plek af werk; dit sluit koffiewinkels, jou huis, satellietkantore, ens., in. Baie mense werk vandag heeltemal van die huis af en hoef nie eens kantoor toe te gaan nie. Raadsvergaderings word van die huis af gehou, vergaderings vind op verskeie plekke plaas met behulp van sagteware soos Zoom of Microsoft Teams. </a:t>
            </a:r>
            <a:endParaRPr lang="en-US" noProof="1"/>
          </a:p>
        </p:txBody>
      </p:sp>
      <p:pic>
        <p:nvPicPr>
          <p:cNvPr id="25" name="Picture Placeholder 74" descr="Coins icon">
            <a:extLst>
              <a:ext uri="{FF2B5EF4-FFF2-40B4-BE49-F238E27FC236}">
                <a16:creationId xmlns:a16="http://schemas.microsoft.com/office/drawing/2014/main" id="{91DF5B3F-9C71-564F-B3D4-7B04B480F546}"/>
              </a:ext>
            </a:extLst>
          </p:cNvPr>
          <p:cNvPicPr>
            <a:picLocks noGrp="1" noChangeAspect="1"/>
          </p:cNvPicPr>
          <p:nvPr>
            <p:ph type="pic" sz="quarter" idx="26"/>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a:fillRect/>
          </a:stretch>
        </p:blipFill>
        <p:spPr>
          <a:xfrm>
            <a:off x="8997948" y="340647"/>
            <a:ext cx="621792" cy="621792"/>
          </a:xfrm>
        </p:spPr>
      </p:pic>
      <p:sp>
        <p:nvSpPr>
          <p:cNvPr id="10" name="Text Placeholder 9">
            <a:extLst>
              <a:ext uri="{FF2B5EF4-FFF2-40B4-BE49-F238E27FC236}">
                <a16:creationId xmlns:a16="http://schemas.microsoft.com/office/drawing/2014/main" id="{B38F0989-C6A1-40E9-8F0F-A379F1F8071C}"/>
              </a:ext>
            </a:extLst>
          </p:cNvPr>
          <p:cNvSpPr>
            <a:spLocks noGrp="1"/>
          </p:cNvSpPr>
          <p:nvPr>
            <p:ph type="body" sz="quarter" idx="17"/>
          </p:nvPr>
        </p:nvSpPr>
        <p:spPr>
          <a:xfrm>
            <a:off x="8497606" y="1001701"/>
            <a:ext cx="1620000" cy="288000"/>
          </a:xfrm>
        </p:spPr>
        <p:txBody>
          <a:bodyPr/>
          <a:lstStyle/>
          <a:p>
            <a:r>
              <a:rPr lang="en-ZA" dirty="0" err="1"/>
              <a:t>Digitalisering</a:t>
            </a:r>
            <a:r>
              <a:rPr lang="en-ZA" dirty="0"/>
              <a:t> </a:t>
            </a:r>
            <a:r>
              <a:rPr lang="en-US" dirty="0"/>
              <a:t> </a:t>
            </a:r>
          </a:p>
        </p:txBody>
      </p:sp>
      <p:sp>
        <p:nvSpPr>
          <p:cNvPr id="11" name="Text Placeholder 10">
            <a:extLst>
              <a:ext uri="{FF2B5EF4-FFF2-40B4-BE49-F238E27FC236}">
                <a16:creationId xmlns:a16="http://schemas.microsoft.com/office/drawing/2014/main" id="{E8912F22-59B4-4F6D-95C3-F094FFF41F1B}"/>
              </a:ext>
            </a:extLst>
          </p:cNvPr>
          <p:cNvSpPr>
            <a:spLocks noGrp="1"/>
          </p:cNvSpPr>
          <p:nvPr>
            <p:ph type="body" sz="quarter" idx="18"/>
          </p:nvPr>
        </p:nvSpPr>
        <p:spPr>
          <a:xfrm>
            <a:off x="8542500" y="1862519"/>
            <a:ext cx="1620000" cy="3864668"/>
          </a:xfrm>
        </p:spPr>
        <p:txBody>
          <a:bodyPr/>
          <a:lstStyle/>
          <a:p>
            <a:r>
              <a:rPr lang="nl-NL" noProof="1"/>
              <a:t>Baie werke wat eens met die hand gedoen is, kan nou met behulp van digitale toerusting gedoen word - ontwerpers kan hele versamelings ontwerp met behulp van sagteware - van klere tot advertensies, boekillustrasies en selfs spotprentgrafika. Inkopies kan gedoen word uit die gemak van jou huis met behulp van 'n toep (“app”).</a:t>
            </a:r>
            <a:endParaRPr lang="en-US" noProof="1"/>
          </a:p>
        </p:txBody>
      </p:sp>
      <p:sp>
        <p:nvSpPr>
          <p:cNvPr id="2" name="Title 1">
            <a:extLst>
              <a:ext uri="{FF2B5EF4-FFF2-40B4-BE49-F238E27FC236}">
                <a16:creationId xmlns:a16="http://schemas.microsoft.com/office/drawing/2014/main" id="{DF1BA95D-3BBB-4984-96D5-B1015D385796}"/>
              </a:ext>
            </a:extLst>
          </p:cNvPr>
          <p:cNvSpPr>
            <a:spLocks noGrp="1"/>
          </p:cNvSpPr>
          <p:nvPr>
            <p:ph type="title"/>
          </p:nvPr>
        </p:nvSpPr>
        <p:spPr/>
        <p:txBody>
          <a:bodyPr/>
          <a:lstStyle/>
          <a:p>
            <a:r>
              <a:rPr lang="en-US" sz="3600" b="1" dirty="0"/>
              <a:t>BEROEPSMARKTENDENSE EN AANVRAAG: DALENDE MARKTE</a:t>
            </a:r>
          </a:p>
        </p:txBody>
      </p:sp>
      <p:pic>
        <p:nvPicPr>
          <p:cNvPr id="3" name="Picture 2">
            <a:extLst>
              <a:ext uri="{FF2B5EF4-FFF2-40B4-BE49-F238E27FC236}">
                <a16:creationId xmlns:a16="http://schemas.microsoft.com/office/drawing/2014/main" id="{5EDB46E7-BABA-8799-C479-AC70E1E5214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425261" y="6307081"/>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7058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56D41433-D81C-4531-AD65-955CE8F85FA6}"/>
              </a:ext>
            </a:extLst>
          </p:cNvPr>
          <p:cNvSpPr>
            <a:spLocks noGrp="1"/>
          </p:cNvSpPr>
          <p:nvPr>
            <p:ph type="title"/>
          </p:nvPr>
        </p:nvSpPr>
        <p:spPr/>
        <p:txBody>
          <a:bodyPr/>
          <a:lstStyle/>
          <a:p>
            <a:r>
              <a:rPr lang="en-US" b="1" dirty="0"/>
              <a:t>BEROEPSMARKTENDENSE: </a:t>
            </a:r>
            <a:r>
              <a:rPr lang="en-US" sz="3200" b="1" dirty="0" err="1"/>
              <a:t>Dalende</a:t>
            </a:r>
            <a:r>
              <a:rPr lang="en-US" sz="3200" b="1" dirty="0"/>
              <a:t> </a:t>
            </a:r>
            <a:r>
              <a:rPr lang="en-US" sz="3200" b="1" dirty="0" err="1"/>
              <a:t>markte</a:t>
            </a:r>
            <a:endParaRPr lang="en-US" b="1" dirty="0"/>
          </a:p>
        </p:txBody>
      </p:sp>
      <p:sp>
        <p:nvSpPr>
          <p:cNvPr id="3" name="Content Placeholder 2">
            <a:extLst>
              <a:ext uri="{FF2B5EF4-FFF2-40B4-BE49-F238E27FC236}">
                <a16:creationId xmlns:a16="http://schemas.microsoft.com/office/drawing/2014/main" id="{70DCEBF4-BB07-485E-BA0E-9E0768C79465}"/>
              </a:ext>
            </a:extLst>
          </p:cNvPr>
          <p:cNvSpPr>
            <a:spLocks noGrp="1"/>
          </p:cNvSpPr>
          <p:nvPr>
            <p:ph idx="1"/>
          </p:nvPr>
        </p:nvSpPr>
        <p:spPr>
          <a:xfrm>
            <a:off x="4567130" y="864001"/>
            <a:ext cx="7491859" cy="699756"/>
          </a:xfrm>
        </p:spPr>
        <p:txBody>
          <a:bodyPr/>
          <a:lstStyle/>
          <a:p>
            <a:pPr marL="0" indent="0">
              <a:lnSpc>
                <a:spcPct val="100000"/>
              </a:lnSpc>
              <a:spcBef>
                <a:spcPts val="0"/>
              </a:spcBef>
              <a:buNone/>
            </a:pPr>
            <a:r>
              <a:rPr lang="nl-NL" dirty="0">
                <a:solidFill>
                  <a:srgbClr val="333333"/>
                </a:solidFill>
              </a:rPr>
              <a:t>Die volgende 20 werksvaardighede sal waarskynlik oor die volgende vyf jaar </a:t>
            </a:r>
            <a:r>
              <a:rPr lang="nl-NL" b="1" dirty="0">
                <a:solidFill>
                  <a:srgbClr val="FF0000"/>
                </a:solidFill>
              </a:rPr>
              <a:t>verminderde vraag </a:t>
            </a:r>
            <a:r>
              <a:rPr lang="nl-NL" dirty="0">
                <a:solidFill>
                  <a:srgbClr val="333333"/>
                </a:solidFill>
              </a:rPr>
              <a:t>sien, grootliks as gevolg van outomatisering (volgens </a:t>
            </a:r>
            <a:r>
              <a:rPr lang="nl-NL" b="1" dirty="0">
                <a:solidFill>
                  <a:srgbClr val="333333"/>
                </a:solidFill>
              </a:rPr>
              <a:t>Business Tech</a:t>
            </a:r>
            <a:r>
              <a:rPr lang="nl-NL" dirty="0">
                <a:solidFill>
                  <a:srgbClr val="333333"/>
                </a:solidFill>
              </a:rPr>
              <a:t>).</a:t>
            </a:r>
          </a:p>
          <a:p>
            <a:pPr marL="0" indent="0">
              <a:lnSpc>
                <a:spcPct val="100000"/>
              </a:lnSpc>
              <a:spcBef>
                <a:spcPts val="0"/>
              </a:spcBef>
              <a:buNone/>
            </a:pPr>
            <a:endParaRPr lang="en-US" noProof="1"/>
          </a:p>
        </p:txBody>
      </p:sp>
      <p:pic>
        <p:nvPicPr>
          <p:cNvPr id="19" name="Picture Placeholder 18" descr="Wooden floor next to pool with a sun hat on the ground">
            <a:extLst>
              <a:ext uri="{FF2B5EF4-FFF2-40B4-BE49-F238E27FC236}">
                <a16:creationId xmlns:a16="http://schemas.microsoft.com/office/drawing/2014/main" id="{11ADC349-48F5-4251-BADA-CED8FCC63B28}"/>
              </a:ext>
            </a:extLst>
          </p:cNvPr>
          <p:cNvPicPr>
            <a:picLocks noGrp="1" noChangeAspect="1"/>
          </p:cNvPicPr>
          <p:nvPr>
            <p:ph type="pic" sz="quarter" idx="4294967295"/>
          </p:nvPr>
        </p:nvPicPr>
        <p:blipFill rotWithShape="1">
          <a:blip r:embed="rId2" cstate="screen">
            <a:extLst>
              <a:ext uri="{28A0092B-C50C-407E-A947-70E740481C1C}">
                <a14:useLocalDpi xmlns:a14="http://schemas.microsoft.com/office/drawing/2010/main"/>
              </a:ext>
            </a:extLst>
          </a:blip>
          <a:srcRect/>
          <a:stretch/>
        </p:blipFill>
        <p:spPr>
          <a:xfrm>
            <a:off x="339528" y="962677"/>
            <a:ext cx="4006015" cy="5604618"/>
          </a:xfrm>
        </p:spPr>
      </p:pic>
      <p:grpSp>
        <p:nvGrpSpPr>
          <p:cNvPr id="4" name="Group 3">
            <a:extLst>
              <a:ext uri="{FF2B5EF4-FFF2-40B4-BE49-F238E27FC236}">
                <a16:creationId xmlns:a16="http://schemas.microsoft.com/office/drawing/2014/main" id="{0D95E077-BAED-4340-99BC-EBDA99621426}"/>
              </a:ext>
              <a:ext uri="{C183D7F6-B498-43B3-948B-1728B52AA6E4}">
                <adec:decorative xmlns:adec="http://schemas.microsoft.com/office/drawing/2017/decorative" val="1"/>
              </a:ext>
            </a:extLst>
          </p:cNvPr>
          <p:cNvGrpSpPr/>
          <p:nvPr/>
        </p:nvGrpSpPr>
        <p:grpSpPr>
          <a:xfrm>
            <a:off x="1427475" y="979305"/>
            <a:ext cx="2817279" cy="2246744"/>
            <a:chOff x="1383839" y="347101"/>
            <a:chExt cx="2817279" cy="2246744"/>
          </a:xfrm>
        </p:grpSpPr>
        <p:sp>
          <p:nvSpPr>
            <p:cNvPr id="20" name="Isosceles Triangle 19" descr="Decorative Triangle">
              <a:extLst>
                <a:ext uri="{FF2B5EF4-FFF2-40B4-BE49-F238E27FC236}">
                  <a16:creationId xmlns:a16="http://schemas.microsoft.com/office/drawing/2014/main" id="{C4199C86-E98D-403F-AA2A-5E95FCB7A3D4}"/>
                </a:ext>
              </a:extLst>
            </p:cNvPr>
            <p:cNvSpPr/>
            <p:nvPr/>
          </p:nvSpPr>
          <p:spPr>
            <a:xfrm>
              <a:off x="1383839" y="2090738"/>
              <a:ext cx="740512" cy="503107"/>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Isosceles Triangle 20" descr="Decorative Triangle">
              <a:extLst>
                <a:ext uri="{FF2B5EF4-FFF2-40B4-BE49-F238E27FC236}">
                  <a16:creationId xmlns:a16="http://schemas.microsoft.com/office/drawing/2014/main" id="{2791A288-910F-4BC9-9E28-B7ABF8E7FEAD}"/>
                </a:ext>
              </a:extLst>
            </p:cNvPr>
            <p:cNvSpPr/>
            <p:nvPr/>
          </p:nvSpPr>
          <p:spPr>
            <a:xfrm>
              <a:off x="2087133" y="666750"/>
              <a:ext cx="1689239" cy="1147676"/>
            </a:xfrm>
            <a:prstGeom prst="triangl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Isosceles Triangle 21" descr="Decorative Triangle">
              <a:extLst>
                <a:ext uri="{FF2B5EF4-FFF2-40B4-BE49-F238E27FC236}">
                  <a16:creationId xmlns:a16="http://schemas.microsoft.com/office/drawing/2014/main" id="{7A300CC6-E6AB-4DF5-9AA3-E06DC4E5E576}"/>
                </a:ext>
              </a:extLst>
            </p:cNvPr>
            <p:cNvSpPr/>
            <p:nvPr/>
          </p:nvSpPr>
          <p:spPr>
            <a:xfrm rot="10800000">
              <a:off x="3655376" y="347101"/>
              <a:ext cx="545742" cy="370779"/>
            </a:xfrm>
            <a:prstGeom prst="triangl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8" name="Content Placeholder 2">
            <a:extLst>
              <a:ext uri="{FF2B5EF4-FFF2-40B4-BE49-F238E27FC236}">
                <a16:creationId xmlns:a16="http://schemas.microsoft.com/office/drawing/2014/main" id="{2FEF8571-9E15-4B8E-A315-E859E9854448}"/>
              </a:ext>
            </a:extLst>
          </p:cNvPr>
          <p:cNvSpPr txBox="1">
            <a:spLocks/>
          </p:cNvSpPr>
          <p:nvPr/>
        </p:nvSpPr>
        <p:spPr>
          <a:xfrm>
            <a:off x="4567130" y="1809945"/>
            <a:ext cx="7491859" cy="4362255"/>
          </a:xfrm>
          <a:prstGeom prst="rect">
            <a:avLst/>
          </a:prstGeom>
        </p:spPr>
        <p:txBody>
          <a:bodyPr vert="horz" lIns="0" tIns="0" rIns="0" bIns="0" numCol="2" rtlCol="0">
            <a:noAutofit/>
          </a:bodyPr>
          <a:lst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Arial" panose="020B0604020202020204" pitchFamily="34" charset="0"/>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Arial" panose="020B0604020202020204" pitchFamily="34" charset="0"/>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Arial" panose="020B0604020202020204" pitchFamily="34" charset="0"/>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Arial" panose="020B0604020202020204" pitchFamily="34" charset="0"/>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Font typeface="+mj-lt"/>
              <a:buAutoNum type="arabicPeriod"/>
            </a:pPr>
            <a:r>
              <a:rPr lang="en-US" sz="1600" dirty="0">
                <a:solidFill>
                  <a:srgbClr val="333333"/>
                </a:solidFill>
              </a:rPr>
              <a:t>Data-</a:t>
            </a:r>
            <a:r>
              <a:rPr lang="en-US" sz="1600" dirty="0" err="1">
                <a:solidFill>
                  <a:srgbClr val="333333"/>
                </a:solidFill>
              </a:rPr>
              <a:t>inskrywingsklerke</a:t>
            </a:r>
            <a:endParaRPr lang="en-US" sz="1600" dirty="0">
              <a:solidFill>
                <a:srgbClr val="333333"/>
              </a:solidFill>
            </a:endParaRPr>
          </a:p>
          <a:p>
            <a:pPr>
              <a:lnSpc>
                <a:spcPct val="100000"/>
              </a:lnSpc>
              <a:spcBef>
                <a:spcPts val="0"/>
              </a:spcBef>
              <a:buFont typeface="+mj-lt"/>
              <a:buAutoNum type="arabicPeriod"/>
            </a:pPr>
            <a:r>
              <a:rPr lang="en-US" sz="1600" dirty="0" err="1">
                <a:solidFill>
                  <a:srgbClr val="333333"/>
                </a:solidFill>
              </a:rPr>
              <a:t>Administrasie</a:t>
            </a:r>
            <a:r>
              <a:rPr lang="en-US" sz="1600" dirty="0">
                <a:solidFill>
                  <a:srgbClr val="333333"/>
                </a:solidFill>
              </a:rPr>
              <a:t> </a:t>
            </a:r>
            <a:r>
              <a:rPr lang="en-US" sz="1600" dirty="0" err="1">
                <a:solidFill>
                  <a:srgbClr val="333333"/>
                </a:solidFill>
              </a:rPr>
              <a:t>en</a:t>
            </a:r>
            <a:r>
              <a:rPr lang="en-US" sz="1600" dirty="0">
                <a:solidFill>
                  <a:srgbClr val="333333"/>
                </a:solidFill>
              </a:rPr>
              <a:t> </a:t>
            </a:r>
            <a:r>
              <a:rPr lang="en-US" sz="1600" dirty="0" err="1">
                <a:solidFill>
                  <a:srgbClr val="333333"/>
                </a:solidFill>
              </a:rPr>
              <a:t>uitvoerende</a:t>
            </a:r>
            <a:r>
              <a:rPr lang="en-US" sz="1600" dirty="0">
                <a:solidFill>
                  <a:srgbClr val="333333"/>
                </a:solidFill>
              </a:rPr>
              <a:t> </a:t>
            </a:r>
            <a:r>
              <a:rPr lang="en-US" sz="1600" dirty="0" err="1">
                <a:solidFill>
                  <a:srgbClr val="333333"/>
                </a:solidFill>
              </a:rPr>
              <a:t>sekretarisse</a:t>
            </a:r>
            <a:endParaRPr lang="en-US" sz="1600" dirty="0">
              <a:solidFill>
                <a:srgbClr val="333333"/>
              </a:solidFill>
            </a:endParaRPr>
          </a:p>
          <a:p>
            <a:pPr>
              <a:lnSpc>
                <a:spcPct val="100000"/>
              </a:lnSpc>
              <a:spcBef>
                <a:spcPts val="0"/>
              </a:spcBef>
              <a:buFont typeface="+mj-lt"/>
              <a:buAutoNum type="arabicPeriod"/>
            </a:pPr>
            <a:r>
              <a:rPr lang="en-US" sz="1600" dirty="0" err="1">
                <a:solidFill>
                  <a:srgbClr val="333333"/>
                </a:solidFill>
              </a:rPr>
              <a:t>Rekeningkunde</a:t>
            </a:r>
            <a:r>
              <a:rPr lang="en-US" sz="1600" dirty="0">
                <a:solidFill>
                  <a:srgbClr val="333333"/>
                </a:solidFill>
              </a:rPr>
              <a:t>, </a:t>
            </a:r>
            <a:r>
              <a:rPr lang="en-US" sz="1600" dirty="0" err="1">
                <a:solidFill>
                  <a:srgbClr val="333333"/>
                </a:solidFill>
              </a:rPr>
              <a:t>Boekhouding</a:t>
            </a:r>
            <a:r>
              <a:rPr lang="en-US" sz="1600" dirty="0">
                <a:solidFill>
                  <a:srgbClr val="333333"/>
                </a:solidFill>
              </a:rPr>
              <a:t> </a:t>
            </a:r>
            <a:r>
              <a:rPr lang="en-US" sz="1600" dirty="0" err="1">
                <a:solidFill>
                  <a:srgbClr val="333333"/>
                </a:solidFill>
              </a:rPr>
              <a:t>en</a:t>
            </a:r>
            <a:r>
              <a:rPr lang="en-US" sz="1600" dirty="0">
                <a:solidFill>
                  <a:srgbClr val="333333"/>
                </a:solidFill>
              </a:rPr>
              <a:t> </a:t>
            </a:r>
            <a:r>
              <a:rPr lang="en-US" sz="1600" dirty="0" err="1">
                <a:solidFill>
                  <a:srgbClr val="333333"/>
                </a:solidFill>
              </a:rPr>
              <a:t>Betaalstaatklerke</a:t>
            </a:r>
            <a:endParaRPr lang="en-US" sz="1600" dirty="0">
              <a:solidFill>
                <a:srgbClr val="333333"/>
              </a:solidFill>
            </a:endParaRPr>
          </a:p>
          <a:p>
            <a:pPr>
              <a:lnSpc>
                <a:spcPct val="100000"/>
              </a:lnSpc>
              <a:spcBef>
                <a:spcPts val="0"/>
              </a:spcBef>
              <a:buFont typeface="+mj-lt"/>
              <a:buAutoNum type="arabicPeriod"/>
            </a:pPr>
            <a:r>
              <a:rPr lang="en-US" sz="1600" dirty="0" err="1">
                <a:solidFill>
                  <a:srgbClr val="333333"/>
                </a:solidFill>
              </a:rPr>
              <a:t>Rekenmeesters</a:t>
            </a:r>
            <a:r>
              <a:rPr lang="en-US" sz="1600" dirty="0">
                <a:solidFill>
                  <a:srgbClr val="333333"/>
                </a:solidFill>
              </a:rPr>
              <a:t> </a:t>
            </a:r>
            <a:r>
              <a:rPr lang="en-US" sz="1600" dirty="0" err="1">
                <a:solidFill>
                  <a:srgbClr val="333333"/>
                </a:solidFill>
              </a:rPr>
              <a:t>en</a:t>
            </a:r>
            <a:r>
              <a:rPr lang="en-US" sz="1600" dirty="0">
                <a:solidFill>
                  <a:srgbClr val="333333"/>
                </a:solidFill>
              </a:rPr>
              <a:t> </a:t>
            </a:r>
            <a:r>
              <a:rPr lang="en-US" sz="1600" dirty="0" err="1">
                <a:solidFill>
                  <a:srgbClr val="333333"/>
                </a:solidFill>
              </a:rPr>
              <a:t>ouditeure</a:t>
            </a:r>
            <a:endParaRPr lang="en-US" sz="1600" dirty="0">
              <a:solidFill>
                <a:srgbClr val="333333"/>
              </a:solidFill>
            </a:endParaRPr>
          </a:p>
          <a:p>
            <a:pPr>
              <a:lnSpc>
                <a:spcPct val="100000"/>
              </a:lnSpc>
              <a:spcBef>
                <a:spcPts val="0"/>
              </a:spcBef>
              <a:buFont typeface="+mj-lt"/>
              <a:buAutoNum type="arabicPeriod"/>
            </a:pPr>
            <a:r>
              <a:rPr lang="en-US" sz="1600" dirty="0" err="1">
                <a:solidFill>
                  <a:srgbClr val="333333"/>
                </a:solidFill>
              </a:rPr>
              <a:t>Monteer</a:t>
            </a:r>
            <a:r>
              <a:rPr lang="en-US" sz="1600" dirty="0">
                <a:solidFill>
                  <a:srgbClr val="333333"/>
                </a:solidFill>
              </a:rPr>
              <a:t>- </a:t>
            </a:r>
            <a:r>
              <a:rPr lang="en-US" sz="1600" dirty="0" err="1">
                <a:solidFill>
                  <a:srgbClr val="333333"/>
                </a:solidFill>
              </a:rPr>
              <a:t>en</a:t>
            </a:r>
            <a:r>
              <a:rPr lang="en-US" sz="1600" dirty="0">
                <a:solidFill>
                  <a:srgbClr val="333333"/>
                </a:solidFill>
              </a:rPr>
              <a:t> </a:t>
            </a:r>
            <a:r>
              <a:rPr lang="en-US" sz="1600" dirty="0" err="1">
                <a:solidFill>
                  <a:srgbClr val="333333"/>
                </a:solidFill>
              </a:rPr>
              <a:t>fabriekswerkers</a:t>
            </a:r>
            <a:endParaRPr lang="en-US" sz="1600" dirty="0">
              <a:solidFill>
                <a:srgbClr val="333333"/>
              </a:solidFill>
            </a:endParaRPr>
          </a:p>
          <a:p>
            <a:pPr>
              <a:lnSpc>
                <a:spcPct val="100000"/>
              </a:lnSpc>
              <a:spcBef>
                <a:spcPts val="0"/>
              </a:spcBef>
              <a:buFont typeface="+mj-lt"/>
              <a:buAutoNum type="arabicPeriod"/>
            </a:pPr>
            <a:r>
              <a:rPr lang="en-US" sz="1600" dirty="0" err="1">
                <a:solidFill>
                  <a:srgbClr val="333333"/>
                </a:solidFill>
              </a:rPr>
              <a:t>Besigheidsdienste</a:t>
            </a:r>
            <a:r>
              <a:rPr lang="en-US" sz="1600" dirty="0">
                <a:solidFill>
                  <a:srgbClr val="333333"/>
                </a:solidFill>
              </a:rPr>
              <a:t> </a:t>
            </a:r>
            <a:r>
              <a:rPr lang="en-US" sz="1600" dirty="0" err="1">
                <a:solidFill>
                  <a:srgbClr val="333333"/>
                </a:solidFill>
              </a:rPr>
              <a:t>en</a:t>
            </a:r>
            <a:r>
              <a:rPr lang="en-US" sz="1600" dirty="0">
                <a:solidFill>
                  <a:srgbClr val="333333"/>
                </a:solidFill>
              </a:rPr>
              <a:t> </a:t>
            </a:r>
            <a:r>
              <a:rPr lang="en-US" sz="1600" dirty="0" err="1">
                <a:solidFill>
                  <a:srgbClr val="333333"/>
                </a:solidFill>
              </a:rPr>
              <a:t>administrasiebestuurders</a:t>
            </a:r>
            <a:endParaRPr lang="en-US" sz="1600" dirty="0">
              <a:solidFill>
                <a:srgbClr val="333333"/>
              </a:solidFill>
            </a:endParaRPr>
          </a:p>
          <a:p>
            <a:pPr>
              <a:lnSpc>
                <a:spcPct val="100000"/>
              </a:lnSpc>
              <a:spcBef>
                <a:spcPts val="0"/>
              </a:spcBef>
              <a:buFont typeface="+mj-lt"/>
              <a:buAutoNum type="arabicPeriod"/>
            </a:pPr>
            <a:r>
              <a:rPr lang="en-US" sz="1600" dirty="0" err="1">
                <a:solidFill>
                  <a:srgbClr val="333333"/>
                </a:solidFill>
              </a:rPr>
              <a:t>Kliëntinligting</a:t>
            </a:r>
            <a:r>
              <a:rPr lang="en-US" sz="1600" dirty="0">
                <a:solidFill>
                  <a:srgbClr val="333333"/>
                </a:solidFill>
              </a:rPr>
              <a:t> </a:t>
            </a:r>
            <a:r>
              <a:rPr lang="en-US" sz="1600" dirty="0" err="1">
                <a:solidFill>
                  <a:srgbClr val="333333"/>
                </a:solidFill>
              </a:rPr>
              <a:t>en</a:t>
            </a:r>
            <a:r>
              <a:rPr lang="en-US" sz="1600" dirty="0">
                <a:solidFill>
                  <a:srgbClr val="333333"/>
                </a:solidFill>
              </a:rPr>
              <a:t> </a:t>
            </a:r>
            <a:r>
              <a:rPr lang="en-US" sz="1600" dirty="0" err="1">
                <a:solidFill>
                  <a:srgbClr val="333333"/>
                </a:solidFill>
              </a:rPr>
              <a:t>kliëntedienswerkers</a:t>
            </a:r>
            <a:endParaRPr lang="en-US" sz="1600" dirty="0">
              <a:solidFill>
                <a:srgbClr val="333333"/>
              </a:solidFill>
            </a:endParaRPr>
          </a:p>
          <a:p>
            <a:pPr>
              <a:lnSpc>
                <a:spcPct val="100000"/>
              </a:lnSpc>
              <a:spcBef>
                <a:spcPts val="0"/>
              </a:spcBef>
              <a:buFont typeface="+mj-lt"/>
              <a:buAutoNum type="arabicPeriod"/>
            </a:pPr>
            <a:r>
              <a:rPr lang="en-US" sz="1600" dirty="0" err="1">
                <a:solidFill>
                  <a:srgbClr val="333333"/>
                </a:solidFill>
              </a:rPr>
              <a:t>Algemene</a:t>
            </a:r>
            <a:r>
              <a:rPr lang="en-US" sz="1600" dirty="0">
                <a:solidFill>
                  <a:srgbClr val="333333"/>
                </a:solidFill>
              </a:rPr>
              <a:t> </a:t>
            </a:r>
            <a:r>
              <a:rPr lang="en-US" sz="1600" dirty="0" err="1">
                <a:solidFill>
                  <a:srgbClr val="333333"/>
                </a:solidFill>
              </a:rPr>
              <a:t>en</a:t>
            </a:r>
            <a:r>
              <a:rPr lang="en-US" sz="1600" dirty="0">
                <a:solidFill>
                  <a:srgbClr val="333333"/>
                </a:solidFill>
              </a:rPr>
              <a:t> </a:t>
            </a:r>
            <a:r>
              <a:rPr lang="en-US" sz="1600" dirty="0" err="1">
                <a:solidFill>
                  <a:srgbClr val="333333"/>
                </a:solidFill>
              </a:rPr>
              <a:t>Operasionele</a:t>
            </a:r>
            <a:r>
              <a:rPr lang="en-US" sz="1600" dirty="0">
                <a:solidFill>
                  <a:srgbClr val="333333"/>
                </a:solidFill>
              </a:rPr>
              <a:t> </a:t>
            </a:r>
            <a:r>
              <a:rPr lang="en-US" sz="1600" dirty="0" err="1">
                <a:solidFill>
                  <a:srgbClr val="333333"/>
                </a:solidFill>
              </a:rPr>
              <a:t>Bestuurders</a:t>
            </a:r>
            <a:endParaRPr lang="en-US" sz="1600" dirty="0">
              <a:solidFill>
                <a:srgbClr val="333333"/>
              </a:solidFill>
            </a:endParaRPr>
          </a:p>
          <a:p>
            <a:pPr>
              <a:lnSpc>
                <a:spcPct val="100000"/>
              </a:lnSpc>
              <a:spcBef>
                <a:spcPts val="0"/>
              </a:spcBef>
              <a:buFont typeface="+mj-lt"/>
              <a:buAutoNum type="arabicPeriod"/>
            </a:pPr>
            <a:r>
              <a:rPr lang="en-US" sz="1600" dirty="0" err="1">
                <a:solidFill>
                  <a:srgbClr val="333333"/>
                </a:solidFill>
              </a:rPr>
              <a:t>Meganika</a:t>
            </a:r>
            <a:r>
              <a:rPr lang="en-US" sz="1600" dirty="0">
                <a:solidFill>
                  <a:srgbClr val="333333"/>
                </a:solidFill>
              </a:rPr>
              <a:t> </a:t>
            </a:r>
            <a:r>
              <a:rPr lang="en-US" sz="1600" dirty="0" err="1">
                <a:solidFill>
                  <a:srgbClr val="333333"/>
                </a:solidFill>
              </a:rPr>
              <a:t>en</a:t>
            </a:r>
            <a:r>
              <a:rPr lang="en-US" sz="1600" dirty="0">
                <a:solidFill>
                  <a:srgbClr val="333333"/>
                </a:solidFill>
              </a:rPr>
              <a:t> </a:t>
            </a:r>
            <a:r>
              <a:rPr lang="en-US" sz="1600" dirty="0" err="1">
                <a:solidFill>
                  <a:srgbClr val="333333"/>
                </a:solidFill>
              </a:rPr>
              <a:t>masjinerie</a:t>
            </a:r>
            <a:r>
              <a:rPr lang="en-US" sz="1600" dirty="0">
                <a:solidFill>
                  <a:srgbClr val="333333"/>
                </a:solidFill>
              </a:rPr>
              <a:t> </a:t>
            </a:r>
            <a:r>
              <a:rPr lang="en-US" sz="1600" dirty="0" err="1">
                <a:solidFill>
                  <a:srgbClr val="333333"/>
                </a:solidFill>
              </a:rPr>
              <a:t>herstellers</a:t>
            </a:r>
            <a:endParaRPr lang="en-US" sz="1600" dirty="0">
              <a:solidFill>
                <a:srgbClr val="333333"/>
              </a:solidFill>
            </a:endParaRPr>
          </a:p>
          <a:p>
            <a:pPr>
              <a:lnSpc>
                <a:spcPct val="100000"/>
              </a:lnSpc>
              <a:spcBef>
                <a:spcPts val="0"/>
              </a:spcBef>
              <a:buFont typeface="+mj-lt"/>
              <a:buAutoNum type="arabicPeriod"/>
            </a:pPr>
            <a:r>
              <a:rPr lang="en-US" sz="1600" dirty="0" err="1">
                <a:solidFill>
                  <a:srgbClr val="333333"/>
                </a:solidFill>
              </a:rPr>
              <a:t>Voorraadopname</a:t>
            </a:r>
            <a:r>
              <a:rPr lang="en-US" sz="1600" dirty="0">
                <a:solidFill>
                  <a:srgbClr val="333333"/>
                </a:solidFill>
              </a:rPr>
              <a:t> </a:t>
            </a:r>
            <a:r>
              <a:rPr lang="en-US" sz="1600" dirty="0" err="1">
                <a:solidFill>
                  <a:srgbClr val="333333"/>
                </a:solidFill>
              </a:rPr>
              <a:t>en</a:t>
            </a:r>
            <a:r>
              <a:rPr lang="en-US" sz="1600" dirty="0">
                <a:solidFill>
                  <a:srgbClr val="333333"/>
                </a:solidFill>
              </a:rPr>
              <a:t> </a:t>
            </a:r>
            <a:r>
              <a:rPr lang="en-US" sz="1600" dirty="0" err="1">
                <a:solidFill>
                  <a:srgbClr val="333333"/>
                </a:solidFill>
              </a:rPr>
              <a:t>voorraadklerke</a:t>
            </a:r>
            <a:endParaRPr lang="en-US" sz="1600" dirty="0">
              <a:solidFill>
                <a:srgbClr val="333333"/>
              </a:solidFill>
            </a:endParaRPr>
          </a:p>
          <a:p>
            <a:pPr>
              <a:lnSpc>
                <a:spcPct val="100000"/>
              </a:lnSpc>
              <a:spcBef>
                <a:spcPts val="0"/>
              </a:spcBef>
              <a:buFont typeface="+mj-lt"/>
              <a:buAutoNum type="arabicPeriod"/>
            </a:pPr>
            <a:r>
              <a:rPr lang="en-US" sz="1600" dirty="0" err="1">
                <a:solidFill>
                  <a:srgbClr val="333333"/>
                </a:solidFill>
              </a:rPr>
              <a:t>Finansiële</a:t>
            </a:r>
            <a:r>
              <a:rPr lang="en-US" sz="1600" dirty="0">
                <a:solidFill>
                  <a:srgbClr val="333333"/>
                </a:solidFill>
              </a:rPr>
              <a:t> </a:t>
            </a:r>
            <a:r>
              <a:rPr lang="en-US" sz="1600" dirty="0" err="1">
                <a:solidFill>
                  <a:srgbClr val="333333"/>
                </a:solidFill>
              </a:rPr>
              <a:t>ontleders</a:t>
            </a:r>
            <a:endParaRPr lang="en-US" sz="1600" dirty="0">
              <a:solidFill>
                <a:srgbClr val="333333"/>
              </a:solidFill>
            </a:endParaRPr>
          </a:p>
          <a:p>
            <a:pPr>
              <a:lnSpc>
                <a:spcPct val="100000"/>
              </a:lnSpc>
              <a:spcBef>
                <a:spcPts val="0"/>
              </a:spcBef>
              <a:buFont typeface="+mj-lt"/>
              <a:buAutoNum type="arabicPeriod"/>
            </a:pPr>
            <a:r>
              <a:rPr lang="en-US" sz="1600" dirty="0" err="1">
                <a:solidFill>
                  <a:srgbClr val="333333"/>
                </a:solidFill>
              </a:rPr>
              <a:t>Posdiensklerke</a:t>
            </a:r>
            <a:endParaRPr lang="en-US" sz="1600" dirty="0">
              <a:solidFill>
                <a:srgbClr val="333333"/>
              </a:solidFill>
            </a:endParaRPr>
          </a:p>
          <a:p>
            <a:pPr>
              <a:lnSpc>
                <a:spcPct val="100000"/>
              </a:lnSpc>
              <a:spcBef>
                <a:spcPts val="0"/>
              </a:spcBef>
              <a:buFont typeface="+mj-lt"/>
              <a:buAutoNum type="arabicPeriod"/>
            </a:pPr>
            <a:endParaRPr lang="en-US" sz="1600" dirty="0">
              <a:solidFill>
                <a:srgbClr val="333333"/>
              </a:solidFill>
            </a:endParaRPr>
          </a:p>
          <a:p>
            <a:pPr>
              <a:lnSpc>
                <a:spcPct val="100000"/>
              </a:lnSpc>
              <a:spcBef>
                <a:spcPts val="0"/>
              </a:spcBef>
              <a:buFont typeface="+mj-lt"/>
              <a:buAutoNum type="arabicPeriod"/>
            </a:pPr>
            <a:endParaRPr lang="en-US" sz="1600" dirty="0">
              <a:solidFill>
                <a:srgbClr val="333333"/>
              </a:solidFill>
            </a:endParaRPr>
          </a:p>
          <a:p>
            <a:pPr>
              <a:lnSpc>
                <a:spcPct val="100000"/>
              </a:lnSpc>
              <a:spcBef>
                <a:spcPts val="0"/>
              </a:spcBef>
              <a:buFont typeface="+mj-lt"/>
              <a:buAutoNum type="arabicPeriod"/>
            </a:pPr>
            <a:endParaRPr lang="en-US" sz="1600" dirty="0">
              <a:solidFill>
                <a:srgbClr val="333333"/>
              </a:solidFill>
            </a:endParaRPr>
          </a:p>
          <a:p>
            <a:pPr>
              <a:lnSpc>
                <a:spcPct val="100000"/>
              </a:lnSpc>
              <a:spcBef>
                <a:spcPts val="0"/>
              </a:spcBef>
              <a:buFont typeface="+mj-lt"/>
              <a:buAutoNum type="arabicPeriod"/>
            </a:pPr>
            <a:endParaRPr lang="en-US" sz="1600" dirty="0">
              <a:solidFill>
                <a:srgbClr val="333333"/>
              </a:solidFill>
            </a:endParaRPr>
          </a:p>
          <a:p>
            <a:pPr marL="342900" indent="-342900">
              <a:lnSpc>
                <a:spcPct val="100000"/>
              </a:lnSpc>
              <a:spcBef>
                <a:spcPts val="0"/>
              </a:spcBef>
              <a:buFont typeface="+mj-lt"/>
              <a:buAutoNum type="arabicPeriod"/>
            </a:pPr>
            <a:r>
              <a:rPr lang="en-US" sz="1600" dirty="0" err="1">
                <a:solidFill>
                  <a:srgbClr val="333333"/>
                </a:solidFill>
              </a:rPr>
              <a:t>Verkoopsverteenwoordigers</a:t>
            </a:r>
            <a:r>
              <a:rPr lang="en-US" sz="1600" dirty="0">
                <a:solidFill>
                  <a:srgbClr val="333333"/>
                </a:solidFill>
              </a:rPr>
              <a:t>, </a:t>
            </a:r>
            <a:r>
              <a:rPr lang="en-US" sz="1600" dirty="0" err="1">
                <a:solidFill>
                  <a:srgbClr val="333333"/>
                </a:solidFill>
              </a:rPr>
              <a:t>groothandel</a:t>
            </a:r>
            <a:r>
              <a:rPr lang="en-US" sz="1600" dirty="0">
                <a:solidFill>
                  <a:srgbClr val="333333"/>
                </a:solidFill>
              </a:rPr>
              <a:t> </a:t>
            </a:r>
            <a:r>
              <a:rPr lang="en-US" sz="1600" dirty="0" err="1">
                <a:solidFill>
                  <a:srgbClr val="333333"/>
                </a:solidFill>
              </a:rPr>
              <a:t>en</a:t>
            </a:r>
            <a:r>
              <a:rPr lang="en-US" sz="1600" dirty="0">
                <a:solidFill>
                  <a:srgbClr val="333333"/>
                </a:solidFill>
              </a:rPr>
              <a:t> </a:t>
            </a:r>
            <a:r>
              <a:rPr lang="en-US" sz="1600" dirty="0" err="1">
                <a:solidFill>
                  <a:srgbClr val="333333"/>
                </a:solidFill>
              </a:rPr>
              <a:t>vervaardiging</a:t>
            </a:r>
            <a:r>
              <a:rPr lang="en-US" sz="1600" dirty="0">
                <a:solidFill>
                  <a:srgbClr val="333333"/>
                </a:solidFill>
              </a:rPr>
              <a:t>, </a:t>
            </a:r>
            <a:r>
              <a:rPr lang="en-US" sz="1600" dirty="0" err="1">
                <a:solidFill>
                  <a:srgbClr val="333333"/>
                </a:solidFill>
              </a:rPr>
              <a:t>tegnologie</a:t>
            </a:r>
            <a:r>
              <a:rPr lang="en-US" sz="1600" dirty="0">
                <a:solidFill>
                  <a:srgbClr val="333333"/>
                </a:solidFill>
              </a:rPr>
              <a:t>- </a:t>
            </a:r>
            <a:r>
              <a:rPr lang="en-US" sz="1600" dirty="0" err="1">
                <a:solidFill>
                  <a:srgbClr val="333333"/>
                </a:solidFill>
              </a:rPr>
              <a:t>en</a:t>
            </a:r>
            <a:r>
              <a:rPr lang="en-US" sz="1600" dirty="0">
                <a:solidFill>
                  <a:srgbClr val="333333"/>
                </a:solidFill>
              </a:rPr>
              <a:t> </a:t>
            </a:r>
            <a:r>
              <a:rPr lang="en-US" sz="1600" dirty="0" err="1">
                <a:solidFill>
                  <a:srgbClr val="333333"/>
                </a:solidFill>
              </a:rPr>
              <a:t>wetenskapprodukte</a:t>
            </a:r>
            <a:endParaRPr lang="en-US" sz="1600" dirty="0">
              <a:solidFill>
                <a:srgbClr val="333333"/>
              </a:solidFill>
            </a:endParaRPr>
          </a:p>
          <a:p>
            <a:pPr>
              <a:lnSpc>
                <a:spcPct val="100000"/>
              </a:lnSpc>
              <a:spcBef>
                <a:spcPts val="0"/>
              </a:spcBef>
              <a:buFont typeface="+mj-lt"/>
              <a:buAutoNum type="arabicPeriod"/>
            </a:pPr>
            <a:r>
              <a:rPr lang="en-US" sz="1600" dirty="0" err="1">
                <a:solidFill>
                  <a:srgbClr val="333333"/>
                </a:solidFill>
              </a:rPr>
              <a:t>Verhoudingsbestuurders</a:t>
            </a:r>
            <a:endParaRPr lang="en-US" sz="1600" dirty="0">
              <a:solidFill>
                <a:srgbClr val="333333"/>
              </a:solidFill>
            </a:endParaRPr>
          </a:p>
          <a:p>
            <a:pPr>
              <a:lnSpc>
                <a:spcPct val="100000"/>
              </a:lnSpc>
              <a:spcBef>
                <a:spcPts val="0"/>
              </a:spcBef>
              <a:buFont typeface="+mj-lt"/>
              <a:buAutoNum type="arabicPeriod"/>
            </a:pPr>
            <a:r>
              <a:rPr lang="en-US" sz="1600" dirty="0" err="1">
                <a:solidFill>
                  <a:srgbClr val="333333"/>
                </a:solidFill>
              </a:rPr>
              <a:t>Banktellers</a:t>
            </a:r>
            <a:r>
              <a:rPr lang="en-US" sz="1600" dirty="0">
                <a:solidFill>
                  <a:srgbClr val="333333"/>
                </a:solidFill>
              </a:rPr>
              <a:t> </a:t>
            </a:r>
            <a:r>
              <a:rPr lang="en-US" sz="1600" dirty="0" err="1">
                <a:solidFill>
                  <a:srgbClr val="333333"/>
                </a:solidFill>
              </a:rPr>
              <a:t>en</a:t>
            </a:r>
            <a:r>
              <a:rPr lang="en-US" sz="1600" dirty="0">
                <a:solidFill>
                  <a:srgbClr val="333333"/>
                </a:solidFill>
              </a:rPr>
              <a:t> </a:t>
            </a:r>
            <a:r>
              <a:rPr lang="en-US" sz="1600" dirty="0" err="1">
                <a:solidFill>
                  <a:srgbClr val="333333"/>
                </a:solidFill>
              </a:rPr>
              <a:t>verwante</a:t>
            </a:r>
            <a:r>
              <a:rPr lang="en-US" sz="1600" dirty="0">
                <a:solidFill>
                  <a:srgbClr val="333333"/>
                </a:solidFill>
              </a:rPr>
              <a:t> </a:t>
            </a:r>
            <a:r>
              <a:rPr lang="en-US" sz="1600" dirty="0" err="1">
                <a:solidFill>
                  <a:srgbClr val="333333"/>
                </a:solidFill>
              </a:rPr>
              <a:t>klerke</a:t>
            </a:r>
            <a:endParaRPr lang="en-US" sz="1600" dirty="0">
              <a:solidFill>
                <a:srgbClr val="333333"/>
              </a:solidFill>
            </a:endParaRPr>
          </a:p>
          <a:p>
            <a:pPr>
              <a:lnSpc>
                <a:spcPct val="100000"/>
              </a:lnSpc>
              <a:spcBef>
                <a:spcPts val="0"/>
              </a:spcBef>
              <a:buFont typeface="+mj-lt"/>
              <a:buAutoNum type="arabicPeriod"/>
            </a:pPr>
            <a:r>
              <a:rPr lang="en-US" sz="1600" dirty="0" err="1">
                <a:solidFill>
                  <a:srgbClr val="333333"/>
                </a:solidFill>
              </a:rPr>
              <a:t>Deur</a:t>
            </a:r>
            <a:r>
              <a:rPr lang="en-US" sz="1600" dirty="0">
                <a:solidFill>
                  <a:srgbClr val="333333"/>
                </a:solidFill>
              </a:rPr>
              <a:t>-tot-</a:t>
            </a:r>
            <a:r>
              <a:rPr lang="en-US" sz="1600" dirty="0" err="1">
                <a:solidFill>
                  <a:srgbClr val="333333"/>
                </a:solidFill>
              </a:rPr>
              <a:t>deur</a:t>
            </a:r>
            <a:r>
              <a:rPr lang="en-US" sz="1600" dirty="0">
                <a:solidFill>
                  <a:srgbClr val="333333"/>
                </a:solidFill>
              </a:rPr>
              <a:t> </a:t>
            </a:r>
            <a:r>
              <a:rPr lang="en-US" sz="1600" dirty="0" err="1">
                <a:solidFill>
                  <a:srgbClr val="333333"/>
                </a:solidFill>
              </a:rPr>
              <a:t>verkope</a:t>
            </a:r>
            <a:r>
              <a:rPr lang="en-US" sz="1600" dirty="0">
                <a:solidFill>
                  <a:srgbClr val="333333"/>
                </a:solidFill>
              </a:rPr>
              <a:t>, </a:t>
            </a:r>
            <a:r>
              <a:rPr lang="en-US" sz="1600" dirty="0" err="1">
                <a:solidFill>
                  <a:srgbClr val="333333"/>
                </a:solidFill>
              </a:rPr>
              <a:t>koerant</a:t>
            </a:r>
            <a:r>
              <a:rPr lang="en-US" sz="1600" dirty="0">
                <a:solidFill>
                  <a:srgbClr val="333333"/>
                </a:solidFill>
              </a:rPr>
              <a:t>- </a:t>
            </a:r>
            <a:r>
              <a:rPr lang="en-US" sz="1600" dirty="0" err="1">
                <a:solidFill>
                  <a:srgbClr val="333333"/>
                </a:solidFill>
              </a:rPr>
              <a:t>en</a:t>
            </a:r>
            <a:r>
              <a:rPr lang="en-US" sz="1600" dirty="0">
                <a:solidFill>
                  <a:srgbClr val="333333"/>
                </a:solidFill>
              </a:rPr>
              <a:t> </a:t>
            </a:r>
            <a:r>
              <a:rPr lang="en-US" sz="1600" dirty="0" err="1">
                <a:solidFill>
                  <a:srgbClr val="333333"/>
                </a:solidFill>
              </a:rPr>
              <a:t>straatverkopers</a:t>
            </a:r>
            <a:endParaRPr lang="en-US" sz="1600" dirty="0">
              <a:solidFill>
                <a:srgbClr val="333333"/>
              </a:solidFill>
            </a:endParaRPr>
          </a:p>
          <a:p>
            <a:pPr>
              <a:lnSpc>
                <a:spcPct val="100000"/>
              </a:lnSpc>
              <a:spcBef>
                <a:spcPts val="0"/>
              </a:spcBef>
              <a:buFont typeface="+mj-lt"/>
              <a:buAutoNum type="arabicPeriod"/>
            </a:pPr>
            <a:r>
              <a:rPr lang="en-US" sz="1600" dirty="0" err="1">
                <a:solidFill>
                  <a:srgbClr val="333333"/>
                </a:solidFill>
              </a:rPr>
              <a:t>Elektronika</a:t>
            </a:r>
            <a:r>
              <a:rPr lang="en-US" sz="1600" dirty="0">
                <a:solidFill>
                  <a:srgbClr val="333333"/>
                </a:solidFill>
              </a:rPr>
              <a:t> </a:t>
            </a:r>
            <a:r>
              <a:rPr lang="en-US" sz="1600" dirty="0" err="1">
                <a:solidFill>
                  <a:srgbClr val="333333"/>
                </a:solidFill>
              </a:rPr>
              <a:t>en</a:t>
            </a:r>
            <a:r>
              <a:rPr lang="en-US" sz="1600" dirty="0">
                <a:solidFill>
                  <a:srgbClr val="333333"/>
                </a:solidFill>
              </a:rPr>
              <a:t> </a:t>
            </a:r>
            <a:r>
              <a:rPr lang="en-US" sz="1600" dirty="0" err="1">
                <a:solidFill>
                  <a:srgbClr val="333333"/>
                </a:solidFill>
              </a:rPr>
              <a:t>telekommunikasie</a:t>
            </a:r>
            <a:r>
              <a:rPr lang="en-US" sz="1600" dirty="0">
                <a:solidFill>
                  <a:srgbClr val="333333"/>
                </a:solidFill>
              </a:rPr>
              <a:t> </a:t>
            </a:r>
            <a:r>
              <a:rPr lang="en-US" sz="1600" dirty="0" err="1">
                <a:solidFill>
                  <a:srgbClr val="333333"/>
                </a:solidFill>
              </a:rPr>
              <a:t>Iinstalleerders</a:t>
            </a:r>
            <a:r>
              <a:rPr lang="en-US" sz="1600" dirty="0">
                <a:solidFill>
                  <a:srgbClr val="333333"/>
                </a:solidFill>
              </a:rPr>
              <a:t> </a:t>
            </a:r>
            <a:r>
              <a:rPr lang="en-US" sz="1600" dirty="0" err="1">
                <a:solidFill>
                  <a:srgbClr val="333333"/>
                </a:solidFill>
              </a:rPr>
              <a:t>en</a:t>
            </a:r>
            <a:r>
              <a:rPr lang="en-US" sz="1600" dirty="0">
                <a:solidFill>
                  <a:srgbClr val="333333"/>
                </a:solidFill>
              </a:rPr>
              <a:t> </a:t>
            </a:r>
            <a:r>
              <a:rPr lang="en-US" sz="1600" dirty="0" err="1">
                <a:solidFill>
                  <a:srgbClr val="333333"/>
                </a:solidFill>
              </a:rPr>
              <a:t>herstellers</a:t>
            </a:r>
            <a:endParaRPr lang="en-US" sz="1600" dirty="0">
              <a:solidFill>
                <a:srgbClr val="333333"/>
              </a:solidFill>
            </a:endParaRPr>
          </a:p>
          <a:p>
            <a:pPr>
              <a:lnSpc>
                <a:spcPct val="100000"/>
              </a:lnSpc>
              <a:spcBef>
                <a:spcPts val="0"/>
              </a:spcBef>
              <a:buFont typeface="+mj-lt"/>
              <a:buAutoNum type="arabicPeriod"/>
            </a:pPr>
            <a:r>
              <a:rPr lang="en-US" sz="1600" dirty="0" err="1">
                <a:solidFill>
                  <a:srgbClr val="333333"/>
                </a:solidFill>
              </a:rPr>
              <a:t>Mensehulpbronspesialiste</a:t>
            </a:r>
            <a:endParaRPr lang="en-US" sz="1600" dirty="0">
              <a:solidFill>
                <a:srgbClr val="333333"/>
              </a:solidFill>
            </a:endParaRPr>
          </a:p>
          <a:p>
            <a:pPr>
              <a:lnSpc>
                <a:spcPct val="100000"/>
              </a:lnSpc>
              <a:spcBef>
                <a:spcPts val="0"/>
              </a:spcBef>
              <a:buFont typeface="+mj-lt"/>
              <a:buAutoNum type="arabicPeriod"/>
            </a:pPr>
            <a:r>
              <a:rPr lang="en-US" sz="1600" dirty="0" err="1">
                <a:solidFill>
                  <a:srgbClr val="333333"/>
                </a:solidFill>
              </a:rPr>
              <a:t>Opleidings</a:t>
            </a:r>
            <a:r>
              <a:rPr lang="en-US" sz="1600" dirty="0">
                <a:solidFill>
                  <a:srgbClr val="333333"/>
                </a:solidFill>
              </a:rPr>
              <a:t>- </a:t>
            </a:r>
            <a:r>
              <a:rPr lang="en-US" sz="1600" dirty="0" err="1">
                <a:solidFill>
                  <a:srgbClr val="333333"/>
                </a:solidFill>
              </a:rPr>
              <a:t>en</a:t>
            </a:r>
            <a:r>
              <a:rPr lang="en-US" sz="1600" dirty="0">
                <a:solidFill>
                  <a:srgbClr val="333333"/>
                </a:solidFill>
              </a:rPr>
              <a:t> </a:t>
            </a:r>
            <a:r>
              <a:rPr lang="en-US" sz="1600" dirty="0" err="1">
                <a:solidFill>
                  <a:srgbClr val="333333"/>
                </a:solidFill>
              </a:rPr>
              <a:t>Oontwikkelingspesialiste</a:t>
            </a:r>
            <a:endParaRPr lang="en-US" sz="1600" dirty="0">
              <a:solidFill>
                <a:srgbClr val="333333"/>
              </a:solidFill>
            </a:endParaRPr>
          </a:p>
          <a:p>
            <a:pPr>
              <a:lnSpc>
                <a:spcPct val="100000"/>
              </a:lnSpc>
              <a:spcBef>
                <a:spcPts val="0"/>
              </a:spcBef>
              <a:buFont typeface="+mj-lt"/>
              <a:buAutoNum type="arabicPeriod"/>
            </a:pPr>
            <a:r>
              <a:rPr lang="en-US" sz="1600" dirty="0" err="1">
                <a:solidFill>
                  <a:srgbClr val="333333"/>
                </a:solidFill>
              </a:rPr>
              <a:t>Konstruksie-arbeiders</a:t>
            </a:r>
            <a:endParaRPr lang="en-US" sz="1600" dirty="0">
              <a:solidFill>
                <a:srgbClr val="333333"/>
              </a:solidFill>
            </a:endParaRPr>
          </a:p>
          <a:p>
            <a:pPr marL="0" indent="0">
              <a:lnSpc>
                <a:spcPct val="100000"/>
              </a:lnSpc>
              <a:spcBef>
                <a:spcPts val="0"/>
              </a:spcBef>
              <a:buNone/>
            </a:pPr>
            <a:br>
              <a:rPr lang="en-US" sz="1600" dirty="0"/>
            </a:br>
            <a:endParaRPr lang="en-US" sz="1600" noProof="1"/>
          </a:p>
          <a:p>
            <a:pPr marL="0" indent="0">
              <a:lnSpc>
                <a:spcPct val="100000"/>
              </a:lnSpc>
              <a:spcBef>
                <a:spcPts val="0"/>
              </a:spcBef>
              <a:buNone/>
            </a:pPr>
            <a:r>
              <a:rPr lang="en-US" sz="1050" noProof="1"/>
              <a:t>https://businesstech.co.za/news/business/442362/these-are-the-10-best-job-skills-to-have-in-south-africa-and-the-10-worst</a:t>
            </a:r>
          </a:p>
          <a:p>
            <a:pPr marL="0" indent="0">
              <a:lnSpc>
                <a:spcPct val="100000"/>
              </a:lnSpc>
              <a:spcBef>
                <a:spcPts val="0"/>
              </a:spcBef>
              <a:buFont typeface="Arial" panose="020B0604020202020204" pitchFamily="34" charset="0"/>
              <a:buNone/>
            </a:pPr>
            <a:endParaRPr lang="en-US" sz="1600" noProof="1"/>
          </a:p>
          <a:p>
            <a:pPr marL="0" indent="0">
              <a:lnSpc>
                <a:spcPct val="100000"/>
              </a:lnSpc>
              <a:spcBef>
                <a:spcPts val="0"/>
              </a:spcBef>
              <a:buFont typeface="Arial" panose="020B0604020202020204" pitchFamily="34" charset="0"/>
              <a:buNone/>
            </a:pPr>
            <a:endParaRPr lang="en-US" sz="1600" noProof="1"/>
          </a:p>
          <a:p>
            <a:pPr marL="0" indent="0">
              <a:lnSpc>
                <a:spcPct val="100000"/>
              </a:lnSpc>
              <a:spcBef>
                <a:spcPts val="0"/>
              </a:spcBef>
              <a:buFont typeface="Arial" panose="020B0604020202020204" pitchFamily="34" charset="0"/>
              <a:buNone/>
            </a:pPr>
            <a:endParaRPr lang="en-US" sz="1600" noProof="1"/>
          </a:p>
          <a:p>
            <a:pPr marL="0" indent="0" algn="r">
              <a:lnSpc>
                <a:spcPct val="100000"/>
              </a:lnSpc>
              <a:spcBef>
                <a:spcPts val="0"/>
              </a:spcBef>
              <a:buFont typeface="Arial" panose="020B0604020202020204" pitchFamily="34" charset="0"/>
              <a:buNone/>
            </a:pPr>
            <a:endParaRPr lang="en-US" sz="1100" noProof="1"/>
          </a:p>
        </p:txBody>
      </p:sp>
      <p:pic>
        <p:nvPicPr>
          <p:cNvPr id="2" name="Picture 1">
            <a:extLst>
              <a:ext uri="{FF2B5EF4-FFF2-40B4-BE49-F238E27FC236}">
                <a16:creationId xmlns:a16="http://schemas.microsoft.com/office/drawing/2014/main" id="{5672DF86-F5BD-3D90-719F-F8FF772C0D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5261" y="6307081"/>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27985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56D41433-D81C-4531-AD65-955CE8F85FA6}"/>
              </a:ext>
            </a:extLst>
          </p:cNvPr>
          <p:cNvSpPr>
            <a:spLocks noGrp="1"/>
          </p:cNvSpPr>
          <p:nvPr>
            <p:ph type="title"/>
          </p:nvPr>
        </p:nvSpPr>
        <p:spPr/>
        <p:txBody>
          <a:bodyPr/>
          <a:lstStyle/>
          <a:p>
            <a:r>
              <a:rPr lang="en-US" b="1" dirty="0"/>
              <a:t>BEROEPSMARKTENDENSE: NUWE EN OPKOMENDE LOOPBANE</a:t>
            </a:r>
          </a:p>
        </p:txBody>
      </p:sp>
      <p:sp>
        <p:nvSpPr>
          <p:cNvPr id="3" name="Content Placeholder 2">
            <a:extLst>
              <a:ext uri="{FF2B5EF4-FFF2-40B4-BE49-F238E27FC236}">
                <a16:creationId xmlns:a16="http://schemas.microsoft.com/office/drawing/2014/main" id="{70DCEBF4-BB07-485E-BA0E-9E0768C79465}"/>
              </a:ext>
            </a:extLst>
          </p:cNvPr>
          <p:cNvSpPr>
            <a:spLocks noGrp="1"/>
          </p:cNvSpPr>
          <p:nvPr>
            <p:ph idx="1"/>
          </p:nvPr>
        </p:nvSpPr>
        <p:spPr>
          <a:xfrm>
            <a:off x="4567130" y="864001"/>
            <a:ext cx="7491859" cy="699756"/>
          </a:xfrm>
        </p:spPr>
        <p:txBody>
          <a:bodyPr/>
          <a:lstStyle/>
          <a:p>
            <a:pPr marL="0" indent="0">
              <a:lnSpc>
                <a:spcPct val="100000"/>
              </a:lnSpc>
              <a:spcBef>
                <a:spcPts val="0"/>
              </a:spcBef>
              <a:buNone/>
            </a:pPr>
            <a:r>
              <a:rPr lang="nl-NL" sz="1600" noProof="1"/>
              <a:t>Soos ons bespreek het, is dinge besig om te verander en nuwe studierigtings en loopbaangeleenthede kom na vore. Kom ons kyk na 'n paar van daardie nuwe en opkomende loopbane:</a:t>
            </a:r>
            <a:endParaRPr lang="en-US" sz="1800" b="1" i="0" dirty="0">
              <a:solidFill>
                <a:srgbClr val="333333"/>
              </a:solidFill>
              <a:effectLst/>
              <a:latin typeface="Lato"/>
            </a:endParaRPr>
          </a:p>
          <a:p>
            <a:pPr marL="0" indent="0">
              <a:lnSpc>
                <a:spcPct val="100000"/>
              </a:lnSpc>
              <a:spcBef>
                <a:spcPts val="0"/>
              </a:spcBef>
              <a:buNone/>
            </a:pPr>
            <a:endParaRPr lang="en-US" noProof="1"/>
          </a:p>
        </p:txBody>
      </p:sp>
      <p:pic>
        <p:nvPicPr>
          <p:cNvPr id="19" name="Picture Placeholder 18" descr="Wooden floor next to pool with a sun hat on the ground">
            <a:extLst>
              <a:ext uri="{FF2B5EF4-FFF2-40B4-BE49-F238E27FC236}">
                <a16:creationId xmlns:a16="http://schemas.microsoft.com/office/drawing/2014/main" id="{11ADC349-48F5-4251-BADA-CED8FCC63B28}"/>
              </a:ext>
            </a:extLst>
          </p:cNvPr>
          <p:cNvPicPr>
            <a:picLocks noGrp="1" noChangeAspect="1"/>
          </p:cNvPicPr>
          <p:nvPr>
            <p:ph type="pic" sz="quarter" idx="4294967295"/>
          </p:nvPr>
        </p:nvPicPr>
        <p:blipFill rotWithShape="1">
          <a:blip r:embed="rId2" cstate="screen">
            <a:extLst>
              <a:ext uri="{28A0092B-C50C-407E-A947-70E740481C1C}">
                <a14:useLocalDpi xmlns:a14="http://schemas.microsoft.com/office/drawing/2010/main"/>
              </a:ext>
            </a:extLst>
          </a:blip>
          <a:srcRect/>
          <a:stretch/>
        </p:blipFill>
        <p:spPr>
          <a:xfrm>
            <a:off x="339528" y="962677"/>
            <a:ext cx="4006015" cy="5604618"/>
          </a:xfrm>
        </p:spPr>
      </p:pic>
      <p:grpSp>
        <p:nvGrpSpPr>
          <p:cNvPr id="4" name="Group 3">
            <a:extLst>
              <a:ext uri="{FF2B5EF4-FFF2-40B4-BE49-F238E27FC236}">
                <a16:creationId xmlns:a16="http://schemas.microsoft.com/office/drawing/2014/main" id="{0D95E077-BAED-4340-99BC-EBDA99621426}"/>
              </a:ext>
              <a:ext uri="{C183D7F6-B498-43B3-948B-1728B52AA6E4}">
                <adec:decorative xmlns:adec="http://schemas.microsoft.com/office/drawing/2017/decorative" val="1"/>
              </a:ext>
            </a:extLst>
          </p:cNvPr>
          <p:cNvGrpSpPr/>
          <p:nvPr/>
        </p:nvGrpSpPr>
        <p:grpSpPr>
          <a:xfrm>
            <a:off x="1427475" y="979305"/>
            <a:ext cx="2817279" cy="2246744"/>
            <a:chOff x="1383839" y="347101"/>
            <a:chExt cx="2817279" cy="2246744"/>
          </a:xfrm>
        </p:grpSpPr>
        <p:sp>
          <p:nvSpPr>
            <p:cNvPr id="20" name="Isosceles Triangle 19" descr="Decorative Triangle">
              <a:extLst>
                <a:ext uri="{FF2B5EF4-FFF2-40B4-BE49-F238E27FC236}">
                  <a16:creationId xmlns:a16="http://schemas.microsoft.com/office/drawing/2014/main" id="{C4199C86-E98D-403F-AA2A-5E95FCB7A3D4}"/>
                </a:ext>
              </a:extLst>
            </p:cNvPr>
            <p:cNvSpPr/>
            <p:nvPr/>
          </p:nvSpPr>
          <p:spPr>
            <a:xfrm>
              <a:off x="1383839" y="2090738"/>
              <a:ext cx="740512" cy="503107"/>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Isosceles Triangle 20" descr="Decorative Triangle">
              <a:extLst>
                <a:ext uri="{FF2B5EF4-FFF2-40B4-BE49-F238E27FC236}">
                  <a16:creationId xmlns:a16="http://schemas.microsoft.com/office/drawing/2014/main" id="{2791A288-910F-4BC9-9E28-B7ABF8E7FEAD}"/>
                </a:ext>
              </a:extLst>
            </p:cNvPr>
            <p:cNvSpPr/>
            <p:nvPr/>
          </p:nvSpPr>
          <p:spPr>
            <a:xfrm>
              <a:off x="2087133" y="666750"/>
              <a:ext cx="1689239" cy="1147676"/>
            </a:xfrm>
            <a:prstGeom prst="triangl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Isosceles Triangle 21" descr="Decorative Triangle">
              <a:extLst>
                <a:ext uri="{FF2B5EF4-FFF2-40B4-BE49-F238E27FC236}">
                  <a16:creationId xmlns:a16="http://schemas.microsoft.com/office/drawing/2014/main" id="{7A300CC6-E6AB-4DF5-9AA3-E06DC4E5E576}"/>
                </a:ext>
              </a:extLst>
            </p:cNvPr>
            <p:cNvSpPr/>
            <p:nvPr/>
          </p:nvSpPr>
          <p:spPr>
            <a:xfrm rot="10800000">
              <a:off x="3655376" y="347101"/>
              <a:ext cx="545742" cy="370779"/>
            </a:xfrm>
            <a:prstGeom prst="triangl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8" name="Content Placeholder 2">
            <a:extLst>
              <a:ext uri="{FF2B5EF4-FFF2-40B4-BE49-F238E27FC236}">
                <a16:creationId xmlns:a16="http://schemas.microsoft.com/office/drawing/2014/main" id="{2FEF8571-9E15-4B8E-A315-E859E9854448}"/>
              </a:ext>
            </a:extLst>
          </p:cNvPr>
          <p:cNvSpPr txBox="1">
            <a:spLocks/>
          </p:cNvSpPr>
          <p:nvPr/>
        </p:nvSpPr>
        <p:spPr>
          <a:xfrm>
            <a:off x="4567129" y="1732536"/>
            <a:ext cx="7491859" cy="4679881"/>
          </a:xfrm>
          <a:prstGeom prst="rect">
            <a:avLst/>
          </a:prstGeom>
        </p:spPr>
        <p:txBody>
          <a:bodyPr vert="horz" lIns="0" tIns="0" rIns="0" bIns="0" numCol="2" rtlCol="0">
            <a:noAutofit/>
          </a:bodyPr>
          <a:lst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Arial" panose="020B0604020202020204" pitchFamily="34" charset="0"/>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Arial" panose="020B0604020202020204" pitchFamily="34" charset="0"/>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Arial" panose="020B0604020202020204" pitchFamily="34" charset="0"/>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Arial" panose="020B0604020202020204" pitchFamily="34" charset="0"/>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nl-NL" sz="1600" b="1" dirty="0">
                <a:solidFill>
                  <a:srgbClr val="333333"/>
                </a:solidFill>
              </a:rPr>
              <a:t>Dít is die </a:t>
            </a:r>
            <a:r>
              <a:rPr lang="nl-NL" sz="1600" b="1" dirty="0">
                <a:solidFill>
                  <a:srgbClr val="FF0000"/>
                </a:solidFill>
              </a:rPr>
              <a:t>beste werksvaardighede</a:t>
            </a:r>
            <a:r>
              <a:rPr lang="nl-NL" sz="1600" b="1" dirty="0">
                <a:solidFill>
                  <a:srgbClr val="333333"/>
                </a:solidFill>
              </a:rPr>
              <a:t> om in Suid-Afrika te hê (volgens Business Tech):</a:t>
            </a:r>
          </a:p>
          <a:p>
            <a:pPr marL="342900" indent="-342900">
              <a:lnSpc>
                <a:spcPct val="100000"/>
              </a:lnSpc>
              <a:spcBef>
                <a:spcPts val="0"/>
              </a:spcBef>
              <a:buFont typeface="+mj-lt"/>
              <a:buAutoNum type="arabicPeriod"/>
            </a:pPr>
            <a:r>
              <a:rPr lang="en-US" sz="1600" dirty="0">
                <a:solidFill>
                  <a:srgbClr val="333333"/>
                </a:solidFill>
              </a:rPr>
              <a:t>Data-</a:t>
            </a:r>
            <a:r>
              <a:rPr lang="en-US" sz="1600" dirty="0" err="1">
                <a:solidFill>
                  <a:srgbClr val="333333"/>
                </a:solidFill>
              </a:rPr>
              <a:t>ontleders</a:t>
            </a:r>
            <a:r>
              <a:rPr lang="en-US" sz="1600" dirty="0">
                <a:solidFill>
                  <a:srgbClr val="333333"/>
                </a:solidFill>
              </a:rPr>
              <a:t> </a:t>
            </a:r>
            <a:r>
              <a:rPr lang="en-US" sz="1600" dirty="0" err="1">
                <a:solidFill>
                  <a:srgbClr val="333333"/>
                </a:solidFill>
              </a:rPr>
              <a:t>en</a:t>
            </a:r>
            <a:r>
              <a:rPr lang="en-US" sz="1600" dirty="0">
                <a:solidFill>
                  <a:srgbClr val="333333"/>
                </a:solidFill>
              </a:rPr>
              <a:t> </a:t>
            </a:r>
            <a:r>
              <a:rPr lang="en-US" sz="1600" dirty="0" err="1">
                <a:solidFill>
                  <a:srgbClr val="333333"/>
                </a:solidFill>
              </a:rPr>
              <a:t>wetenskaplikes</a:t>
            </a:r>
            <a:endParaRPr lang="en-US" sz="1600" dirty="0">
              <a:solidFill>
                <a:srgbClr val="333333"/>
              </a:solidFill>
            </a:endParaRPr>
          </a:p>
          <a:p>
            <a:pPr marL="342900" indent="-342900">
              <a:lnSpc>
                <a:spcPct val="100000"/>
              </a:lnSpc>
              <a:spcBef>
                <a:spcPts val="0"/>
              </a:spcBef>
              <a:buFont typeface="+mj-lt"/>
              <a:buAutoNum type="arabicPeriod"/>
            </a:pPr>
            <a:r>
              <a:rPr lang="en-US" sz="1600" dirty="0">
                <a:solidFill>
                  <a:srgbClr val="333333"/>
                </a:solidFill>
              </a:rPr>
              <a:t>AI </a:t>
            </a:r>
            <a:r>
              <a:rPr lang="en-US" sz="1600" dirty="0" err="1">
                <a:solidFill>
                  <a:srgbClr val="333333"/>
                </a:solidFill>
              </a:rPr>
              <a:t>en</a:t>
            </a:r>
            <a:r>
              <a:rPr lang="en-US" sz="1600" dirty="0">
                <a:solidFill>
                  <a:srgbClr val="333333"/>
                </a:solidFill>
              </a:rPr>
              <a:t> </a:t>
            </a:r>
            <a:r>
              <a:rPr lang="en-US" sz="1600" dirty="0" err="1">
                <a:solidFill>
                  <a:srgbClr val="333333"/>
                </a:solidFill>
              </a:rPr>
              <a:t>masjienleerspesialiste</a:t>
            </a:r>
            <a:endParaRPr lang="en-US" sz="1600" dirty="0">
              <a:solidFill>
                <a:srgbClr val="333333"/>
              </a:solidFill>
            </a:endParaRPr>
          </a:p>
          <a:p>
            <a:pPr marL="342900" indent="-342900">
              <a:lnSpc>
                <a:spcPct val="100000"/>
              </a:lnSpc>
              <a:spcBef>
                <a:spcPts val="0"/>
              </a:spcBef>
              <a:buFont typeface="+mj-lt"/>
              <a:buAutoNum type="arabicPeriod"/>
            </a:pPr>
            <a:r>
              <a:rPr lang="en-US" sz="1600" dirty="0">
                <a:solidFill>
                  <a:srgbClr val="333333"/>
                </a:solidFill>
              </a:rPr>
              <a:t>Groot data </a:t>
            </a:r>
            <a:r>
              <a:rPr lang="en-US" sz="1600" dirty="0" err="1">
                <a:solidFill>
                  <a:srgbClr val="333333"/>
                </a:solidFill>
              </a:rPr>
              <a:t>spesialiste</a:t>
            </a:r>
            <a:endParaRPr lang="en-US" sz="1600" dirty="0">
              <a:solidFill>
                <a:srgbClr val="333333"/>
              </a:solidFill>
            </a:endParaRPr>
          </a:p>
          <a:p>
            <a:pPr marL="342900" indent="-342900">
              <a:lnSpc>
                <a:spcPct val="100000"/>
              </a:lnSpc>
              <a:spcBef>
                <a:spcPts val="0"/>
              </a:spcBef>
              <a:buFont typeface="+mj-lt"/>
              <a:buAutoNum type="arabicPeriod"/>
            </a:pPr>
            <a:r>
              <a:rPr lang="en-US" sz="1600" dirty="0" err="1">
                <a:solidFill>
                  <a:srgbClr val="333333"/>
                </a:solidFill>
              </a:rPr>
              <a:t>Digitale</a:t>
            </a:r>
            <a:r>
              <a:rPr lang="en-US" sz="1600" dirty="0">
                <a:solidFill>
                  <a:srgbClr val="333333"/>
                </a:solidFill>
              </a:rPr>
              <a:t> </a:t>
            </a:r>
            <a:r>
              <a:rPr lang="en-US" sz="1600" dirty="0" err="1">
                <a:solidFill>
                  <a:srgbClr val="333333"/>
                </a:solidFill>
              </a:rPr>
              <a:t>bemarking</a:t>
            </a:r>
            <a:r>
              <a:rPr lang="en-US" sz="1600" dirty="0">
                <a:solidFill>
                  <a:srgbClr val="333333"/>
                </a:solidFill>
              </a:rPr>
              <a:t> </a:t>
            </a:r>
            <a:r>
              <a:rPr lang="en-US" sz="1600" dirty="0" err="1">
                <a:solidFill>
                  <a:srgbClr val="333333"/>
                </a:solidFill>
              </a:rPr>
              <a:t>en</a:t>
            </a:r>
            <a:r>
              <a:rPr lang="en-US" sz="1600" dirty="0">
                <a:solidFill>
                  <a:srgbClr val="333333"/>
                </a:solidFill>
              </a:rPr>
              <a:t> </a:t>
            </a:r>
            <a:r>
              <a:rPr lang="en-US" sz="1600" dirty="0" err="1">
                <a:solidFill>
                  <a:srgbClr val="333333"/>
                </a:solidFill>
              </a:rPr>
              <a:t>strategie</a:t>
            </a:r>
            <a:r>
              <a:rPr lang="en-US" sz="1600" dirty="0">
                <a:solidFill>
                  <a:srgbClr val="333333"/>
                </a:solidFill>
              </a:rPr>
              <a:t> </a:t>
            </a:r>
            <a:r>
              <a:rPr lang="en-US" sz="1600" dirty="0" err="1">
                <a:solidFill>
                  <a:srgbClr val="333333"/>
                </a:solidFill>
              </a:rPr>
              <a:t>spesialiste</a:t>
            </a:r>
            <a:endParaRPr lang="en-US" sz="1600" dirty="0">
              <a:solidFill>
                <a:srgbClr val="333333"/>
              </a:solidFill>
            </a:endParaRPr>
          </a:p>
          <a:p>
            <a:pPr marL="342900" indent="-342900">
              <a:lnSpc>
                <a:spcPct val="100000"/>
              </a:lnSpc>
              <a:spcBef>
                <a:spcPts val="0"/>
              </a:spcBef>
              <a:buFont typeface="+mj-lt"/>
              <a:buAutoNum type="arabicPeriod"/>
            </a:pPr>
            <a:r>
              <a:rPr lang="en-US" sz="1600" dirty="0" err="1">
                <a:solidFill>
                  <a:srgbClr val="333333"/>
                </a:solidFill>
              </a:rPr>
              <a:t>Prosesoutomatiseringspesialiste</a:t>
            </a:r>
            <a:endParaRPr lang="en-US" sz="1600" dirty="0">
              <a:solidFill>
                <a:srgbClr val="333333"/>
              </a:solidFill>
            </a:endParaRPr>
          </a:p>
          <a:p>
            <a:pPr marL="342900" indent="-342900">
              <a:lnSpc>
                <a:spcPct val="100000"/>
              </a:lnSpc>
              <a:spcBef>
                <a:spcPts val="0"/>
              </a:spcBef>
              <a:buFont typeface="+mj-lt"/>
              <a:buAutoNum type="arabicPeriod"/>
            </a:pPr>
            <a:r>
              <a:rPr lang="en-US" sz="1600" dirty="0" err="1">
                <a:solidFill>
                  <a:srgbClr val="333333"/>
                </a:solidFill>
              </a:rPr>
              <a:t>Besigheidsontwikkelingspersoneel</a:t>
            </a:r>
            <a:endParaRPr lang="en-US" sz="1600" dirty="0">
              <a:solidFill>
                <a:srgbClr val="333333"/>
              </a:solidFill>
            </a:endParaRPr>
          </a:p>
          <a:p>
            <a:pPr marL="342900" indent="-342900">
              <a:lnSpc>
                <a:spcPct val="100000"/>
              </a:lnSpc>
              <a:spcBef>
                <a:spcPts val="0"/>
              </a:spcBef>
              <a:buFont typeface="+mj-lt"/>
              <a:buAutoNum type="arabicPeriod"/>
            </a:pPr>
            <a:r>
              <a:rPr lang="en-US" sz="1600" dirty="0" err="1">
                <a:solidFill>
                  <a:srgbClr val="333333"/>
                </a:solidFill>
              </a:rPr>
              <a:t>Digitale</a:t>
            </a:r>
            <a:r>
              <a:rPr lang="en-US" sz="1600" dirty="0">
                <a:solidFill>
                  <a:srgbClr val="333333"/>
                </a:solidFill>
              </a:rPr>
              <a:t> </a:t>
            </a:r>
            <a:r>
              <a:rPr lang="en-US" sz="1600" dirty="0" err="1">
                <a:solidFill>
                  <a:srgbClr val="333333"/>
                </a:solidFill>
              </a:rPr>
              <a:t>transformasie</a:t>
            </a:r>
            <a:r>
              <a:rPr lang="en-US" sz="1600" dirty="0">
                <a:solidFill>
                  <a:srgbClr val="333333"/>
                </a:solidFill>
              </a:rPr>
              <a:t> </a:t>
            </a:r>
            <a:r>
              <a:rPr lang="en-US" sz="1600" dirty="0" err="1">
                <a:solidFill>
                  <a:srgbClr val="333333"/>
                </a:solidFill>
              </a:rPr>
              <a:t>spesialiste</a:t>
            </a:r>
            <a:endParaRPr lang="en-US" sz="1600" dirty="0">
              <a:solidFill>
                <a:srgbClr val="333333"/>
              </a:solidFill>
            </a:endParaRPr>
          </a:p>
          <a:p>
            <a:pPr marL="342900" indent="-342900">
              <a:lnSpc>
                <a:spcPct val="100000"/>
              </a:lnSpc>
              <a:spcBef>
                <a:spcPts val="0"/>
              </a:spcBef>
              <a:buFont typeface="+mj-lt"/>
              <a:buAutoNum type="arabicPeriod"/>
            </a:pPr>
            <a:r>
              <a:rPr lang="en-US" sz="1600" dirty="0" err="1">
                <a:solidFill>
                  <a:srgbClr val="333333"/>
                </a:solidFill>
              </a:rPr>
              <a:t>Inligtingsekuriteitspesialiste</a:t>
            </a:r>
            <a:endParaRPr lang="en-US" sz="1600" dirty="0">
              <a:solidFill>
                <a:srgbClr val="333333"/>
              </a:solidFill>
            </a:endParaRPr>
          </a:p>
          <a:p>
            <a:pPr marL="342900" indent="-342900">
              <a:lnSpc>
                <a:spcPct val="100000"/>
              </a:lnSpc>
              <a:spcBef>
                <a:spcPts val="0"/>
              </a:spcBef>
              <a:buFont typeface="+mj-lt"/>
              <a:buAutoNum type="arabicPeriod"/>
            </a:pPr>
            <a:r>
              <a:rPr lang="en-US" sz="1600" dirty="0" err="1">
                <a:solidFill>
                  <a:srgbClr val="333333"/>
                </a:solidFill>
              </a:rPr>
              <a:t>Sagteware</a:t>
            </a:r>
            <a:r>
              <a:rPr lang="en-US" sz="1600" dirty="0">
                <a:solidFill>
                  <a:srgbClr val="333333"/>
                </a:solidFill>
              </a:rPr>
              <a:t>- </a:t>
            </a:r>
            <a:r>
              <a:rPr lang="en-US" sz="1600" dirty="0" err="1">
                <a:solidFill>
                  <a:srgbClr val="333333"/>
                </a:solidFill>
              </a:rPr>
              <a:t>en</a:t>
            </a:r>
            <a:r>
              <a:rPr lang="en-US" sz="1600" dirty="0">
                <a:solidFill>
                  <a:srgbClr val="333333"/>
                </a:solidFill>
              </a:rPr>
              <a:t> </a:t>
            </a:r>
            <a:r>
              <a:rPr lang="en-US" sz="1600" dirty="0" err="1">
                <a:solidFill>
                  <a:srgbClr val="333333"/>
                </a:solidFill>
              </a:rPr>
              <a:t>toepassingsontwikkelaars</a:t>
            </a:r>
            <a:endParaRPr lang="en-US" sz="1600" dirty="0">
              <a:solidFill>
                <a:srgbClr val="333333"/>
              </a:solidFill>
            </a:endParaRPr>
          </a:p>
          <a:p>
            <a:pPr marL="342900" indent="-342900">
              <a:lnSpc>
                <a:spcPct val="100000"/>
              </a:lnSpc>
              <a:spcBef>
                <a:spcPts val="0"/>
              </a:spcBef>
              <a:buFont typeface="+mj-lt"/>
              <a:buAutoNum type="arabicPeriod"/>
            </a:pPr>
            <a:r>
              <a:rPr lang="en-US" sz="1600" dirty="0">
                <a:solidFill>
                  <a:srgbClr val="333333"/>
                </a:solidFill>
              </a:rPr>
              <a:t>Internet van dinge (“Internet of things”) </a:t>
            </a:r>
            <a:r>
              <a:rPr lang="en-US" sz="1600" dirty="0" err="1">
                <a:solidFill>
                  <a:srgbClr val="333333"/>
                </a:solidFill>
              </a:rPr>
              <a:t>spesialiste</a:t>
            </a:r>
            <a:endParaRPr lang="en-US" sz="1600" dirty="0">
              <a:solidFill>
                <a:srgbClr val="333333"/>
              </a:solidFill>
            </a:endParaRPr>
          </a:p>
          <a:p>
            <a:pPr marL="342900" indent="-342900">
              <a:lnSpc>
                <a:spcPct val="100000"/>
              </a:lnSpc>
              <a:spcBef>
                <a:spcPts val="0"/>
              </a:spcBef>
              <a:buFont typeface="+mj-lt"/>
              <a:buAutoNum type="arabicPeriod"/>
            </a:pPr>
            <a:r>
              <a:rPr lang="en-US" sz="1600" dirty="0" err="1">
                <a:solidFill>
                  <a:srgbClr val="333333"/>
                </a:solidFill>
              </a:rPr>
              <a:t>Projekbestuurders</a:t>
            </a:r>
            <a:endParaRPr lang="en-US" sz="1600" dirty="0">
              <a:solidFill>
                <a:srgbClr val="333333"/>
              </a:solidFill>
            </a:endParaRPr>
          </a:p>
          <a:p>
            <a:pPr marL="342900" indent="-342900">
              <a:lnSpc>
                <a:spcPct val="100000"/>
              </a:lnSpc>
              <a:spcBef>
                <a:spcPts val="0"/>
              </a:spcBef>
              <a:buFont typeface="+mj-lt"/>
              <a:buAutoNum type="arabicPeriod"/>
            </a:pPr>
            <a:endParaRPr lang="en-US" sz="1600" dirty="0">
              <a:solidFill>
                <a:srgbClr val="333333"/>
              </a:solidFill>
            </a:endParaRPr>
          </a:p>
          <a:p>
            <a:pPr marL="342900" indent="-342900">
              <a:lnSpc>
                <a:spcPct val="100000"/>
              </a:lnSpc>
              <a:spcBef>
                <a:spcPts val="0"/>
              </a:spcBef>
              <a:buFont typeface="+mj-lt"/>
              <a:buAutoNum type="arabicPeriod"/>
            </a:pPr>
            <a:endParaRPr lang="en-US" sz="1600" dirty="0">
              <a:solidFill>
                <a:srgbClr val="333333"/>
              </a:solidFill>
            </a:endParaRPr>
          </a:p>
          <a:p>
            <a:pPr marL="342900" indent="-342900">
              <a:lnSpc>
                <a:spcPct val="100000"/>
              </a:lnSpc>
              <a:spcBef>
                <a:spcPts val="0"/>
              </a:spcBef>
              <a:buFont typeface="+mj-lt"/>
              <a:buAutoNum type="arabicPeriod"/>
            </a:pPr>
            <a:r>
              <a:rPr lang="en-US" sz="1600" dirty="0" err="1">
                <a:solidFill>
                  <a:srgbClr val="333333"/>
                </a:solidFill>
              </a:rPr>
              <a:t>Besigheidsdienste</a:t>
            </a:r>
            <a:r>
              <a:rPr lang="en-US" sz="1600" dirty="0">
                <a:solidFill>
                  <a:srgbClr val="333333"/>
                </a:solidFill>
              </a:rPr>
              <a:t> </a:t>
            </a:r>
            <a:r>
              <a:rPr lang="en-US" sz="1600" dirty="0" err="1">
                <a:solidFill>
                  <a:srgbClr val="333333"/>
                </a:solidFill>
              </a:rPr>
              <a:t>en</a:t>
            </a:r>
            <a:r>
              <a:rPr lang="en-US" sz="1600" dirty="0">
                <a:solidFill>
                  <a:srgbClr val="333333"/>
                </a:solidFill>
              </a:rPr>
              <a:t> </a:t>
            </a:r>
            <a:r>
              <a:rPr lang="en-US" sz="1600" dirty="0" err="1">
                <a:solidFill>
                  <a:srgbClr val="333333"/>
                </a:solidFill>
              </a:rPr>
              <a:t>administrasiebestuurders</a:t>
            </a:r>
            <a:endParaRPr lang="en-US" sz="1600" dirty="0">
              <a:solidFill>
                <a:srgbClr val="333333"/>
              </a:solidFill>
            </a:endParaRPr>
          </a:p>
          <a:p>
            <a:pPr marL="342900" indent="-342900">
              <a:lnSpc>
                <a:spcPct val="100000"/>
              </a:lnSpc>
              <a:spcBef>
                <a:spcPts val="0"/>
              </a:spcBef>
              <a:buFont typeface="+mj-lt"/>
              <a:buAutoNum type="arabicPeriod"/>
            </a:pPr>
            <a:r>
              <a:rPr lang="en-US" sz="1600" dirty="0" err="1">
                <a:solidFill>
                  <a:srgbClr val="333333"/>
                </a:solidFill>
              </a:rPr>
              <a:t>Databasis</a:t>
            </a:r>
            <a:r>
              <a:rPr lang="en-US" sz="1600" dirty="0">
                <a:solidFill>
                  <a:srgbClr val="333333"/>
                </a:solidFill>
              </a:rPr>
              <a:t>- </a:t>
            </a:r>
            <a:r>
              <a:rPr lang="en-US" sz="1600" dirty="0" err="1">
                <a:solidFill>
                  <a:srgbClr val="333333"/>
                </a:solidFill>
              </a:rPr>
              <a:t>en</a:t>
            </a:r>
            <a:r>
              <a:rPr lang="en-US" sz="1600" dirty="0">
                <a:solidFill>
                  <a:srgbClr val="333333"/>
                </a:solidFill>
              </a:rPr>
              <a:t> </a:t>
            </a:r>
            <a:r>
              <a:rPr lang="en-US" sz="1600" dirty="0" err="1">
                <a:solidFill>
                  <a:srgbClr val="333333"/>
                </a:solidFill>
              </a:rPr>
              <a:t>netwerkpersoneel</a:t>
            </a:r>
            <a:endParaRPr lang="en-US" sz="1600" dirty="0">
              <a:solidFill>
                <a:srgbClr val="333333"/>
              </a:solidFill>
            </a:endParaRPr>
          </a:p>
          <a:p>
            <a:pPr marL="342900" indent="-342900">
              <a:lnSpc>
                <a:spcPct val="100000"/>
              </a:lnSpc>
              <a:spcBef>
                <a:spcPts val="0"/>
              </a:spcBef>
              <a:buFont typeface="+mj-lt"/>
              <a:buAutoNum type="arabicPeriod"/>
            </a:pPr>
            <a:r>
              <a:rPr lang="en-US" sz="1600" dirty="0" err="1">
                <a:solidFill>
                  <a:srgbClr val="333333"/>
                </a:solidFill>
              </a:rPr>
              <a:t>Robotika-ingenieurs</a:t>
            </a:r>
            <a:endParaRPr lang="en-US" sz="1600" dirty="0">
              <a:solidFill>
                <a:srgbClr val="333333"/>
              </a:solidFill>
            </a:endParaRPr>
          </a:p>
          <a:p>
            <a:pPr marL="342900" indent="-342900">
              <a:lnSpc>
                <a:spcPct val="100000"/>
              </a:lnSpc>
              <a:spcBef>
                <a:spcPts val="0"/>
              </a:spcBef>
              <a:buFont typeface="+mj-lt"/>
              <a:buAutoNum type="arabicPeriod"/>
            </a:pPr>
            <a:r>
              <a:rPr lang="en-US" sz="1600" dirty="0" err="1">
                <a:solidFill>
                  <a:srgbClr val="333333"/>
                </a:solidFill>
              </a:rPr>
              <a:t>Strategiese</a:t>
            </a:r>
            <a:r>
              <a:rPr lang="en-US" sz="1600" dirty="0">
                <a:solidFill>
                  <a:srgbClr val="333333"/>
                </a:solidFill>
              </a:rPr>
              <a:t> </a:t>
            </a:r>
            <a:r>
              <a:rPr lang="en-US" sz="1600" dirty="0" err="1">
                <a:solidFill>
                  <a:srgbClr val="333333"/>
                </a:solidFill>
              </a:rPr>
              <a:t>adviseurs</a:t>
            </a:r>
            <a:endParaRPr lang="en-US" sz="1600" dirty="0">
              <a:solidFill>
                <a:srgbClr val="333333"/>
              </a:solidFill>
            </a:endParaRPr>
          </a:p>
          <a:p>
            <a:pPr marL="342900" indent="-342900">
              <a:lnSpc>
                <a:spcPct val="100000"/>
              </a:lnSpc>
              <a:spcBef>
                <a:spcPts val="0"/>
              </a:spcBef>
              <a:buFont typeface="+mj-lt"/>
              <a:buAutoNum type="arabicPeriod"/>
            </a:pPr>
            <a:r>
              <a:rPr lang="en-US" sz="1600" dirty="0" err="1">
                <a:solidFill>
                  <a:srgbClr val="333333"/>
                </a:solidFill>
              </a:rPr>
              <a:t>Bestuurs</a:t>
            </a:r>
            <a:r>
              <a:rPr lang="en-US" sz="1600" dirty="0">
                <a:solidFill>
                  <a:srgbClr val="333333"/>
                </a:solidFill>
              </a:rPr>
              <a:t>- </a:t>
            </a:r>
            <a:r>
              <a:rPr lang="en-US" sz="1600" dirty="0" err="1">
                <a:solidFill>
                  <a:srgbClr val="333333"/>
                </a:solidFill>
              </a:rPr>
              <a:t>en</a:t>
            </a:r>
            <a:r>
              <a:rPr lang="en-US" sz="1600" dirty="0">
                <a:solidFill>
                  <a:srgbClr val="333333"/>
                </a:solidFill>
              </a:rPr>
              <a:t> </a:t>
            </a:r>
            <a:r>
              <a:rPr lang="en-US" sz="1600" dirty="0" err="1">
                <a:solidFill>
                  <a:srgbClr val="333333"/>
                </a:solidFill>
              </a:rPr>
              <a:t>organisasie-ontleders</a:t>
            </a:r>
            <a:endParaRPr lang="en-US" sz="1600" dirty="0">
              <a:solidFill>
                <a:srgbClr val="333333"/>
              </a:solidFill>
            </a:endParaRPr>
          </a:p>
          <a:p>
            <a:pPr marL="342900" indent="-342900">
              <a:lnSpc>
                <a:spcPct val="100000"/>
              </a:lnSpc>
              <a:spcBef>
                <a:spcPts val="0"/>
              </a:spcBef>
              <a:buFont typeface="+mj-lt"/>
              <a:buAutoNum type="arabicPeriod"/>
            </a:pPr>
            <a:r>
              <a:rPr lang="en-US" sz="1600" dirty="0" err="1">
                <a:solidFill>
                  <a:srgbClr val="333333"/>
                </a:solidFill>
              </a:rPr>
              <a:t>FinTech</a:t>
            </a:r>
            <a:r>
              <a:rPr lang="en-US" sz="1600" dirty="0">
                <a:solidFill>
                  <a:srgbClr val="333333"/>
                </a:solidFill>
              </a:rPr>
              <a:t> </a:t>
            </a:r>
            <a:r>
              <a:rPr lang="en-US" sz="1600" dirty="0" err="1">
                <a:solidFill>
                  <a:srgbClr val="333333"/>
                </a:solidFill>
              </a:rPr>
              <a:t>ingenieurs</a:t>
            </a:r>
            <a:endParaRPr lang="en-US" sz="1600" dirty="0">
              <a:solidFill>
                <a:srgbClr val="333333"/>
              </a:solidFill>
            </a:endParaRPr>
          </a:p>
          <a:p>
            <a:pPr marL="342900" indent="-342900">
              <a:lnSpc>
                <a:spcPct val="100000"/>
              </a:lnSpc>
              <a:spcBef>
                <a:spcPts val="0"/>
              </a:spcBef>
              <a:buFont typeface="+mj-lt"/>
              <a:buAutoNum type="arabicPeriod"/>
            </a:pPr>
            <a:r>
              <a:rPr lang="en-US" sz="1600" dirty="0" err="1">
                <a:solidFill>
                  <a:srgbClr val="333333"/>
                </a:solidFill>
              </a:rPr>
              <a:t>Meganika</a:t>
            </a:r>
            <a:r>
              <a:rPr lang="en-US" sz="1600" dirty="0">
                <a:solidFill>
                  <a:srgbClr val="333333"/>
                </a:solidFill>
              </a:rPr>
              <a:t> </a:t>
            </a:r>
            <a:r>
              <a:rPr lang="en-US" sz="1600" dirty="0" err="1">
                <a:solidFill>
                  <a:srgbClr val="333333"/>
                </a:solidFill>
              </a:rPr>
              <a:t>en</a:t>
            </a:r>
            <a:r>
              <a:rPr lang="en-US" sz="1600" dirty="0">
                <a:solidFill>
                  <a:srgbClr val="333333"/>
                </a:solidFill>
              </a:rPr>
              <a:t> </a:t>
            </a:r>
            <a:r>
              <a:rPr lang="en-US" sz="1600" dirty="0" err="1">
                <a:solidFill>
                  <a:srgbClr val="333333"/>
                </a:solidFill>
              </a:rPr>
              <a:t>masjinerie</a:t>
            </a:r>
            <a:r>
              <a:rPr lang="en-US" sz="1600" dirty="0">
                <a:solidFill>
                  <a:srgbClr val="333333"/>
                </a:solidFill>
              </a:rPr>
              <a:t> </a:t>
            </a:r>
            <a:r>
              <a:rPr lang="en-US" sz="1600" dirty="0" err="1">
                <a:solidFill>
                  <a:srgbClr val="333333"/>
                </a:solidFill>
              </a:rPr>
              <a:t>herstellers</a:t>
            </a:r>
            <a:endParaRPr lang="en-US" sz="1600" dirty="0">
              <a:solidFill>
                <a:srgbClr val="333333"/>
              </a:solidFill>
            </a:endParaRPr>
          </a:p>
          <a:p>
            <a:pPr marL="342900" indent="-342900">
              <a:lnSpc>
                <a:spcPct val="100000"/>
              </a:lnSpc>
              <a:spcBef>
                <a:spcPts val="0"/>
              </a:spcBef>
              <a:buFont typeface="+mj-lt"/>
              <a:buAutoNum type="arabicPeriod"/>
            </a:pPr>
            <a:r>
              <a:rPr lang="en-US" sz="1600" dirty="0" err="1">
                <a:solidFill>
                  <a:srgbClr val="333333"/>
                </a:solidFill>
              </a:rPr>
              <a:t>Organisatoriese</a:t>
            </a:r>
            <a:r>
              <a:rPr lang="en-US" sz="1600" dirty="0">
                <a:solidFill>
                  <a:srgbClr val="333333"/>
                </a:solidFill>
              </a:rPr>
              <a:t> </a:t>
            </a:r>
            <a:r>
              <a:rPr lang="en-US" sz="1600" dirty="0" err="1">
                <a:solidFill>
                  <a:srgbClr val="333333"/>
                </a:solidFill>
              </a:rPr>
              <a:t>ontwikkelingspesialiste</a:t>
            </a:r>
            <a:endParaRPr lang="en-US" sz="1600" dirty="0">
              <a:solidFill>
                <a:srgbClr val="333333"/>
              </a:solidFill>
            </a:endParaRPr>
          </a:p>
          <a:p>
            <a:pPr marL="342900" indent="-342900">
              <a:lnSpc>
                <a:spcPct val="100000"/>
              </a:lnSpc>
              <a:spcBef>
                <a:spcPts val="0"/>
              </a:spcBef>
              <a:buFont typeface="+mj-lt"/>
              <a:buAutoNum type="arabicPeriod"/>
            </a:pPr>
            <a:r>
              <a:rPr lang="en-US" sz="1600" dirty="0" err="1">
                <a:solidFill>
                  <a:srgbClr val="333333"/>
                </a:solidFill>
              </a:rPr>
              <a:t>Risikobestuurspesialiste</a:t>
            </a:r>
            <a:endParaRPr lang="en-US" sz="1600" dirty="0">
              <a:solidFill>
                <a:srgbClr val="333333"/>
              </a:solidFill>
            </a:endParaRPr>
          </a:p>
          <a:p>
            <a:pPr marL="0" indent="0">
              <a:lnSpc>
                <a:spcPct val="100000"/>
              </a:lnSpc>
              <a:spcBef>
                <a:spcPts val="0"/>
              </a:spcBef>
              <a:buFont typeface="Arial" panose="020B0604020202020204" pitchFamily="34" charset="0"/>
              <a:buNone/>
            </a:pPr>
            <a:endParaRPr lang="en-US" b="1" dirty="0">
              <a:solidFill>
                <a:srgbClr val="333333"/>
              </a:solidFill>
              <a:latin typeface="Lato"/>
            </a:endParaRPr>
          </a:p>
          <a:p>
            <a:pPr marL="0" indent="0">
              <a:lnSpc>
                <a:spcPct val="100000"/>
              </a:lnSpc>
              <a:spcBef>
                <a:spcPts val="0"/>
              </a:spcBef>
              <a:buFont typeface="Arial" panose="020B0604020202020204" pitchFamily="34" charset="0"/>
              <a:buNone/>
            </a:pPr>
            <a:endParaRPr lang="en-US" noProof="1"/>
          </a:p>
          <a:p>
            <a:pPr marL="0" indent="0" algn="r">
              <a:lnSpc>
                <a:spcPct val="100000"/>
              </a:lnSpc>
              <a:spcBef>
                <a:spcPts val="0"/>
              </a:spcBef>
              <a:buFont typeface="Arial" panose="020B0604020202020204" pitchFamily="34" charset="0"/>
              <a:buNone/>
            </a:pPr>
            <a:endParaRPr lang="en-US" noProof="1"/>
          </a:p>
          <a:p>
            <a:pPr marL="0" indent="0" algn="r">
              <a:lnSpc>
                <a:spcPct val="100000"/>
              </a:lnSpc>
              <a:spcBef>
                <a:spcPts val="0"/>
              </a:spcBef>
              <a:buFont typeface="Arial" panose="020B0604020202020204" pitchFamily="34" charset="0"/>
              <a:buNone/>
            </a:pPr>
            <a:r>
              <a:rPr lang="en-US" sz="1050" noProof="1"/>
              <a:t>https://businesstech.co.za/news/business/442362/these-are-the-10-best-job-skills-to-have-in-south-africa-and-the-10-worst/</a:t>
            </a:r>
          </a:p>
        </p:txBody>
      </p:sp>
      <p:pic>
        <p:nvPicPr>
          <p:cNvPr id="2" name="Picture 1">
            <a:extLst>
              <a:ext uri="{FF2B5EF4-FFF2-40B4-BE49-F238E27FC236}">
                <a16:creationId xmlns:a16="http://schemas.microsoft.com/office/drawing/2014/main" id="{354D5C9E-61FA-F8D1-61E4-294A81D317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5261" y="6307081"/>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9339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3F812-D832-4843-B4CC-5528C05A6EE6}"/>
              </a:ext>
            </a:extLst>
          </p:cNvPr>
          <p:cNvSpPr>
            <a:spLocks noGrp="1"/>
          </p:cNvSpPr>
          <p:nvPr>
            <p:ph type="title"/>
          </p:nvPr>
        </p:nvSpPr>
        <p:spPr/>
        <p:txBody>
          <a:bodyPr/>
          <a:lstStyle/>
          <a:p>
            <a:r>
              <a:rPr lang="en-US" b="1" dirty="0"/>
              <a:t>TOP VAARDIGHEDE GEÏDENTIFISEER VIR 2025:</a:t>
            </a:r>
          </a:p>
        </p:txBody>
      </p:sp>
      <p:pic>
        <p:nvPicPr>
          <p:cNvPr id="13" name="Picture Placeholder 12" descr="Bullseye icon">
            <a:extLst>
              <a:ext uri="{FF2B5EF4-FFF2-40B4-BE49-F238E27FC236}">
                <a16:creationId xmlns:a16="http://schemas.microsoft.com/office/drawing/2014/main" id="{5FD2D4D4-A3BE-48EC-8236-8F7FE74A2C54}"/>
              </a:ext>
            </a:extLst>
          </p:cNvPr>
          <p:cNvPicPr>
            <a:picLocks noGrp="1" noChangeAspect="1"/>
          </p:cNvPicPr>
          <p:nvPr>
            <p:ph type="pic" sz="quarter" idx="14"/>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233620" y="742967"/>
            <a:ext cx="1023938" cy="1022350"/>
          </a:xfrm>
        </p:spPr>
      </p:pic>
      <p:sp>
        <p:nvSpPr>
          <p:cNvPr id="4" name="Content Placeholder 3">
            <a:extLst>
              <a:ext uri="{FF2B5EF4-FFF2-40B4-BE49-F238E27FC236}">
                <a16:creationId xmlns:a16="http://schemas.microsoft.com/office/drawing/2014/main" id="{C24F1D46-074D-4CBA-AB14-F7A4E87D305B}"/>
              </a:ext>
            </a:extLst>
          </p:cNvPr>
          <p:cNvSpPr>
            <a:spLocks noGrp="1"/>
          </p:cNvSpPr>
          <p:nvPr>
            <p:ph sz="half" idx="2"/>
          </p:nvPr>
        </p:nvSpPr>
        <p:spPr>
          <a:xfrm>
            <a:off x="1257559" y="1254142"/>
            <a:ext cx="4332496" cy="4161981"/>
          </a:xfrm>
        </p:spPr>
        <p:txBody>
          <a:bodyPr/>
          <a:lstStyle/>
          <a:p>
            <a:pPr marL="457200" lvl="0" indent="-457200">
              <a:lnSpc>
                <a:spcPct val="150000"/>
              </a:lnSpc>
              <a:spcBef>
                <a:spcPts val="0"/>
              </a:spcBef>
              <a:buFont typeface="+mj-lt"/>
              <a:buAutoNum type="arabicPeriod"/>
              <a:tabLst>
                <a:tab pos="457200" algn="l"/>
              </a:tabLst>
            </a:pPr>
            <a:r>
              <a:rPr lang="en-ZA" sz="2000" b="1" i="1" dirty="0" err="1">
                <a:solidFill>
                  <a:srgbClr val="696969"/>
                </a:solidFill>
                <a:latin typeface="+mj-lt"/>
                <a:ea typeface="Times New Roman" panose="02020603050405020304" pitchFamily="18" charset="0"/>
                <a:cs typeface="Times New Roman" panose="02020603050405020304" pitchFamily="18" charset="0"/>
              </a:rPr>
              <a:t>Analitiese</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denke</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en</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innovasie</a:t>
            </a:r>
            <a:endParaRPr lang="en-ZA" sz="2000" b="1" i="1" dirty="0">
              <a:solidFill>
                <a:srgbClr val="696969"/>
              </a:solidFill>
              <a:latin typeface="+mj-lt"/>
              <a:ea typeface="Times New Roman" panose="02020603050405020304" pitchFamily="18" charset="0"/>
              <a:cs typeface="Times New Roman" panose="02020603050405020304" pitchFamily="18" charset="0"/>
            </a:endParaRPr>
          </a:p>
          <a:p>
            <a:pPr marL="457200" lvl="0" indent="-457200">
              <a:lnSpc>
                <a:spcPct val="150000"/>
              </a:lnSpc>
              <a:spcBef>
                <a:spcPts val="0"/>
              </a:spcBef>
              <a:buFont typeface="+mj-lt"/>
              <a:buAutoNum type="arabicPeriod"/>
              <a:tabLst>
                <a:tab pos="457200" algn="l"/>
              </a:tabLst>
            </a:pPr>
            <a:r>
              <a:rPr lang="en-ZA" sz="2000" b="1" i="1" dirty="0" err="1">
                <a:solidFill>
                  <a:srgbClr val="696969"/>
                </a:solidFill>
                <a:latin typeface="+mj-lt"/>
                <a:ea typeface="Times New Roman" panose="02020603050405020304" pitchFamily="18" charset="0"/>
                <a:cs typeface="Times New Roman" panose="02020603050405020304" pitchFamily="18" charset="0"/>
              </a:rPr>
              <a:t>Aktiewe</a:t>
            </a:r>
            <a:r>
              <a:rPr lang="en-ZA" sz="2000" b="1" i="1" dirty="0">
                <a:solidFill>
                  <a:srgbClr val="696969"/>
                </a:solidFill>
                <a:latin typeface="+mj-lt"/>
                <a:ea typeface="Times New Roman" panose="02020603050405020304" pitchFamily="18" charset="0"/>
                <a:cs typeface="Times New Roman" panose="02020603050405020304" pitchFamily="18" charset="0"/>
              </a:rPr>
              <a:t> leer- </a:t>
            </a:r>
            <a:r>
              <a:rPr lang="en-ZA" sz="2000" b="1" i="1" dirty="0" err="1">
                <a:solidFill>
                  <a:srgbClr val="696969"/>
                </a:solidFill>
                <a:latin typeface="+mj-lt"/>
                <a:ea typeface="Times New Roman" panose="02020603050405020304" pitchFamily="18" charset="0"/>
                <a:cs typeface="Times New Roman" panose="02020603050405020304" pitchFamily="18" charset="0"/>
              </a:rPr>
              <a:t>en</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leerstrategieë</a:t>
            </a:r>
            <a:endParaRPr lang="en-ZA" sz="2000" b="1" i="1" dirty="0">
              <a:solidFill>
                <a:srgbClr val="696969"/>
              </a:solidFill>
              <a:latin typeface="+mj-lt"/>
              <a:ea typeface="Times New Roman" panose="02020603050405020304" pitchFamily="18" charset="0"/>
              <a:cs typeface="Times New Roman" panose="02020603050405020304" pitchFamily="18" charset="0"/>
            </a:endParaRPr>
          </a:p>
          <a:p>
            <a:pPr marL="457200" lvl="0" indent="-457200">
              <a:lnSpc>
                <a:spcPct val="150000"/>
              </a:lnSpc>
              <a:spcBef>
                <a:spcPts val="0"/>
              </a:spcBef>
              <a:buFont typeface="+mj-lt"/>
              <a:buAutoNum type="arabicPeriod"/>
              <a:tabLst>
                <a:tab pos="457200" algn="l"/>
              </a:tabLst>
            </a:pPr>
            <a:r>
              <a:rPr lang="en-ZA" sz="2000" b="1" i="1" dirty="0" err="1">
                <a:solidFill>
                  <a:srgbClr val="696969"/>
                </a:solidFill>
                <a:latin typeface="+mj-lt"/>
                <a:ea typeface="Times New Roman" panose="02020603050405020304" pitchFamily="18" charset="0"/>
                <a:cs typeface="Times New Roman" panose="02020603050405020304" pitchFamily="18" charset="0"/>
              </a:rPr>
              <a:t>Komplekse</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probleemoplossing</a:t>
            </a:r>
            <a:endParaRPr lang="en-ZA" sz="2000" b="1" i="1" dirty="0">
              <a:solidFill>
                <a:srgbClr val="696969"/>
              </a:solidFill>
              <a:latin typeface="+mj-lt"/>
              <a:ea typeface="Times New Roman" panose="02020603050405020304" pitchFamily="18" charset="0"/>
              <a:cs typeface="Times New Roman" panose="02020603050405020304" pitchFamily="18" charset="0"/>
            </a:endParaRPr>
          </a:p>
          <a:p>
            <a:pPr marL="457200" lvl="0" indent="-457200">
              <a:lnSpc>
                <a:spcPct val="150000"/>
              </a:lnSpc>
              <a:spcBef>
                <a:spcPts val="0"/>
              </a:spcBef>
              <a:buFont typeface="+mj-lt"/>
              <a:buAutoNum type="arabicPeriod"/>
              <a:tabLst>
                <a:tab pos="457200" algn="l"/>
              </a:tabLst>
            </a:pPr>
            <a:r>
              <a:rPr lang="en-ZA" sz="2000" b="1" i="1" dirty="0" err="1">
                <a:solidFill>
                  <a:srgbClr val="696969"/>
                </a:solidFill>
                <a:latin typeface="+mj-lt"/>
                <a:ea typeface="Times New Roman" panose="02020603050405020304" pitchFamily="18" charset="0"/>
                <a:cs typeface="Times New Roman" panose="02020603050405020304" pitchFamily="18" charset="0"/>
              </a:rPr>
              <a:t>Kritiese</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denke</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en</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analise</a:t>
            </a:r>
            <a:endParaRPr lang="en-ZA" sz="2000" b="1" i="1" dirty="0">
              <a:solidFill>
                <a:srgbClr val="696969"/>
              </a:solidFill>
              <a:latin typeface="+mj-lt"/>
              <a:ea typeface="Times New Roman" panose="02020603050405020304" pitchFamily="18" charset="0"/>
              <a:cs typeface="Times New Roman" panose="02020603050405020304" pitchFamily="18" charset="0"/>
            </a:endParaRPr>
          </a:p>
          <a:p>
            <a:pPr marL="457200" lvl="0" indent="-457200">
              <a:lnSpc>
                <a:spcPct val="150000"/>
              </a:lnSpc>
              <a:spcBef>
                <a:spcPts val="0"/>
              </a:spcBef>
              <a:buFont typeface="+mj-lt"/>
              <a:buAutoNum type="arabicPeriod"/>
              <a:tabLst>
                <a:tab pos="457200" algn="l"/>
              </a:tabLst>
            </a:pPr>
            <a:r>
              <a:rPr lang="en-ZA" sz="2000" b="1" i="1" dirty="0" err="1">
                <a:solidFill>
                  <a:srgbClr val="696969"/>
                </a:solidFill>
                <a:latin typeface="+mj-lt"/>
                <a:ea typeface="Times New Roman" panose="02020603050405020304" pitchFamily="18" charset="0"/>
                <a:cs typeface="Times New Roman" panose="02020603050405020304" pitchFamily="18" charset="0"/>
              </a:rPr>
              <a:t>Kreatiwiteit</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oorspronklikheid</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en</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inisiatief</a:t>
            </a:r>
            <a:endParaRPr lang="en-ZA" sz="2000" b="1" i="1" dirty="0">
              <a:solidFill>
                <a:srgbClr val="696969"/>
              </a:solidFill>
              <a:latin typeface="+mj-lt"/>
              <a:ea typeface="Times New Roman" panose="02020603050405020304" pitchFamily="18" charset="0"/>
              <a:cs typeface="Times New Roman" panose="02020603050405020304" pitchFamily="18" charset="0"/>
            </a:endParaRPr>
          </a:p>
          <a:p>
            <a:pPr marL="457200" lvl="0" indent="-457200">
              <a:lnSpc>
                <a:spcPct val="150000"/>
              </a:lnSpc>
              <a:spcBef>
                <a:spcPts val="0"/>
              </a:spcBef>
              <a:buFont typeface="+mj-lt"/>
              <a:buAutoNum type="arabicPeriod"/>
              <a:tabLst>
                <a:tab pos="457200" algn="l"/>
              </a:tabLst>
            </a:pPr>
            <a:r>
              <a:rPr lang="en-ZA" sz="2000" b="1" i="1" dirty="0" err="1">
                <a:solidFill>
                  <a:srgbClr val="696969"/>
                </a:solidFill>
                <a:latin typeface="+mj-lt"/>
                <a:ea typeface="Times New Roman" panose="02020603050405020304" pitchFamily="18" charset="0"/>
                <a:cs typeface="Times New Roman" panose="02020603050405020304" pitchFamily="18" charset="0"/>
              </a:rPr>
              <a:t>Leierskap</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en</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sosiale</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invloed</a:t>
            </a:r>
            <a:endParaRPr lang="en-ZA" sz="2000" b="1" i="1" dirty="0">
              <a:solidFill>
                <a:srgbClr val="696969"/>
              </a:solidFill>
              <a:latin typeface="+mj-lt"/>
              <a:ea typeface="Times New Roman" panose="02020603050405020304" pitchFamily="18" charset="0"/>
              <a:cs typeface="Times New Roman" panose="02020603050405020304" pitchFamily="18" charset="0"/>
            </a:endParaRPr>
          </a:p>
          <a:p>
            <a:pPr marL="457200" lvl="0" indent="-457200">
              <a:lnSpc>
                <a:spcPct val="150000"/>
              </a:lnSpc>
              <a:spcBef>
                <a:spcPts val="0"/>
              </a:spcBef>
              <a:buFont typeface="+mj-lt"/>
              <a:buAutoNum type="arabicPeriod"/>
              <a:tabLst>
                <a:tab pos="457200" algn="l"/>
              </a:tabLst>
            </a:pPr>
            <a:r>
              <a:rPr lang="en-ZA" sz="2000" b="1" i="1" dirty="0" err="1">
                <a:solidFill>
                  <a:srgbClr val="696969"/>
                </a:solidFill>
                <a:latin typeface="+mj-lt"/>
                <a:ea typeface="Times New Roman" panose="02020603050405020304" pitchFamily="18" charset="0"/>
                <a:cs typeface="Times New Roman" panose="02020603050405020304" pitchFamily="18" charset="0"/>
              </a:rPr>
              <a:t>Tegnologiese</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gebruik</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monitering</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en</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beheer</a:t>
            </a:r>
            <a:endParaRPr lang="en-ZA" sz="2000" b="1" i="1" dirty="0">
              <a:solidFill>
                <a:srgbClr val="696969"/>
              </a:solidFill>
              <a:latin typeface="+mj-lt"/>
              <a:ea typeface="Times New Roman" panose="02020603050405020304" pitchFamily="18" charset="0"/>
              <a:cs typeface="Times New Roman" panose="02020603050405020304" pitchFamily="18" charset="0"/>
            </a:endParaRPr>
          </a:p>
        </p:txBody>
      </p:sp>
      <p:sp>
        <p:nvSpPr>
          <p:cNvPr id="6" name="Text Placeholder 5">
            <a:extLst>
              <a:ext uri="{FF2B5EF4-FFF2-40B4-BE49-F238E27FC236}">
                <a16:creationId xmlns:a16="http://schemas.microsoft.com/office/drawing/2014/main" id="{F69F5CE4-6AAC-45D6-B176-6F74235DE2A2}"/>
              </a:ext>
            </a:extLst>
          </p:cNvPr>
          <p:cNvSpPr>
            <a:spLocks noGrp="1"/>
          </p:cNvSpPr>
          <p:nvPr>
            <p:ph type="body" sz="quarter" idx="12"/>
          </p:nvPr>
        </p:nvSpPr>
        <p:spPr>
          <a:xfrm>
            <a:off x="6294783" y="1254142"/>
            <a:ext cx="5393634" cy="3702171"/>
          </a:xfrm>
        </p:spPr>
        <p:txBody>
          <a:bodyPr/>
          <a:lstStyle/>
          <a:p>
            <a:pPr marL="342900" indent="-342900">
              <a:lnSpc>
                <a:spcPct val="150000"/>
              </a:lnSpc>
              <a:spcBef>
                <a:spcPts val="0"/>
              </a:spcBef>
              <a:buFont typeface="+mj-lt"/>
              <a:buAutoNum type="arabicPeriod" startAt="8"/>
              <a:tabLst>
                <a:tab pos="457200" algn="l"/>
              </a:tabLst>
            </a:pPr>
            <a:r>
              <a:rPr lang="en-ZA" sz="2000" b="1" i="1" dirty="0" err="1">
                <a:solidFill>
                  <a:srgbClr val="696969"/>
                </a:solidFill>
                <a:latin typeface="+mj-lt"/>
                <a:ea typeface="Times New Roman" panose="02020603050405020304" pitchFamily="18" charset="0"/>
                <a:cs typeface="Times New Roman" panose="02020603050405020304" pitchFamily="18" charset="0"/>
              </a:rPr>
              <a:t>Tegnologie-ontwerp</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en</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programmering</a:t>
            </a:r>
            <a:endParaRPr lang="en-ZA" sz="2000" b="1" i="1" dirty="0">
              <a:solidFill>
                <a:srgbClr val="696969"/>
              </a:solidFill>
              <a:latin typeface="+mj-lt"/>
              <a:ea typeface="Times New Roman" panose="02020603050405020304" pitchFamily="18" charset="0"/>
              <a:cs typeface="Times New Roman" panose="02020603050405020304" pitchFamily="18" charset="0"/>
            </a:endParaRPr>
          </a:p>
          <a:p>
            <a:pPr marL="342900" indent="-342900">
              <a:lnSpc>
                <a:spcPct val="150000"/>
              </a:lnSpc>
              <a:spcBef>
                <a:spcPts val="0"/>
              </a:spcBef>
              <a:buFont typeface="+mj-lt"/>
              <a:buAutoNum type="arabicPeriod" startAt="8"/>
              <a:tabLst>
                <a:tab pos="457200" algn="l"/>
              </a:tabLst>
            </a:pPr>
            <a:r>
              <a:rPr lang="en-ZA" sz="2000" b="1" i="1" dirty="0" err="1">
                <a:solidFill>
                  <a:srgbClr val="696969"/>
                </a:solidFill>
                <a:latin typeface="+mj-lt"/>
                <a:ea typeface="Times New Roman" panose="02020603050405020304" pitchFamily="18" charset="0"/>
                <a:cs typeface="Times New Roman" panose="02020603050405020304" pitchFamily="18" charset="0"/>
              </a:rPr>
              <a:t>Veerkragtigheid</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stresverdraagsaamheid</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en</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buigsaamheid</a:t>
            </a:r>
            <a:endParaRPr lang="en-ZA" sz="2000" b="1" i="1" dirty="0">
              <a:solidFill>
                <a:srgbClr val="696969"/>
              </a:solidFill>
              <a:latin typeface="+mj-lt"/>
              <a:ea typeface="Times New Roman" panose="02020603050405020304" pitchFamily="18" charset="0"/>
              <a:cs typeface="Times New Roman" panose="02020603050405020304" pitchFamily="18" charset="0"/>
            </a:endParaRPr>
          </a:p>
          <a:p>
            <a:pPr marL="342900" indent="-342900">
              <a:lnSpc>
                <a:spcPct val="150000"/>
              </a:lnSpc>
              <a:spcBef>
                <a:spcPts val="0"/>
              </a:spcBef>
              <a:buFont typeface="+mj-lt"/>
              <a:buAutoNum type="arabicPeriod" startAt="8"/>
              <a:tabLst>
                <a:tab pos="457200" algn="l"/>
              </a:tabLst>
            </a:pPr>
            <a:r>
              <a:rPr lang="en-ZA" sz="2000" b="1" i="1" dirty="0" err="1">
                <a:solidFill>
                  <a:srgbClr val="696969"/>
                </a:solidFill>
                <a:latin typeface="+mj-lt"/>
                <a:ea typeface="Times New Roman" panose="02020603050405020304" pitchFamily="18" charset="0"/>
                <a:cs typeface="Times New Roman" panose="02020603050405020304" pitchFamily="18" charset="0"/>
              </a:rPr>
              <a:t>Redenering</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probleemoplossing</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en</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ideevorming</a:t>
            </a:r>
            <a:endParaRPr lang="en-ZA" sz="2000" b="1" i="1" dirty="0">
              <a:solidFill>
                <a:srgbClr val="696969"/>
              </a:solidFill>
              <a:latin typeface="+mj-lt"/>
              <a:ea typeface="Times New Roman" panose="02020603050405020304" pitchFamily="18" charset="0"/>
              <a:cs typeface="Times New Roman" panose="02020603050405020304" pitchFamily="18" charset="0"/>
            </a:endParaRPr>
          </a:p>
          <a:p>
            <a:pPr marL="342900" indent="-342900">
              <a:lnSpc>
                <a:spcPct val="150000"/>
              </a:lnSpc>
              <a:spcBef>
                <a:spcPts val="0"/>
              </a:spcBef>
              <a:buFont typeface="+mj-lt"/>
              <a:buAutoNum type="arabicPeriod" startAt="8"/>
              <a:tabLst>
                <a:tab pos="457200" algn="l"/>
              </a:tabLst>
            </a:pPr>
            <a:r>
              <a:rPr lang="en-ZA" sz="2000" b="1" i="1" dirty="0" err="1">
                <a:solidFill>
                  <a:srgbClr val="696969"/>
                </a:solidFill>
                <a:latin typeface="+mj-lt"/>
                <a:ea typeface="Times New Roman" panose="02020603050405020304" pitchFamily="18" charset="0"/>
                <a:cs typeface="Times New Roman" panose="02020603050405020304" pitchFamily="18" charset="0"/>
              </a:rPr>
              <a:t>Emosionele</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intelligensie</a:t>
            </a:r>
            <a:endParaRPr lang="en-ZA" sz="2000" b="1" i="1" dirty="0">
              <a:solidFill>
                <a:srgbClr val="696969"/>
              </a:solidFill>
              <a:latin typeface="+mj-lt"/>
              <a:ea typeface="Times New Roman" panose="02020603050405020304" pitchFamily="18" charset="0"/>
              <a:cs typeface="Times New Roman" panose="02020603050405020304" pitchFamily="18" charset="0"/>
            </a:endParaRPr>
          </a:p>
          <a:p>
            <a:pPr marL="342900" indent="-342900">
              <a:lnSpc>
                <a:spcPct val="150000"/>
              </a:lnSpc>
              <a:spcBef>
                <a:spcPts val="0"/>
              </a:spcBef>
              <a:buFont typeface="+mj-lt"/>
              <a:buAutoNum type="arabicPeriod" startAt="8"/>
              <a:tabLst>
                <a:tab pos="457200" algn="l"/>
              </a:tabLst>
            </a:pPr>
            <a:r>
              <a:rPr lang="en-ZA" sz="2000" b="1" i="1" dirty="0" err="1">
                <a:solidFill>
                  <a:srgbClr val="696969"/>
                </a:solidFill>
                <a:latin typeface="+mj-lt"/>
                <a:ea typeface="Times New Roman" panose="02020603050405020304" pitchFamily="18" charset="0"/>
                <a:cs typeface="Times New Roman" panose="02020603050405020304" pitchFamily="18" charset="0"/>
              </a:rPr>
              <a:t>Foutsporing</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en</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gebruikerservaring</a:t>
            </a:r>
            <a:endParaRPr lang="en-ZA" sz="2000" b="1" i="1" dirty="0">
              <a:solidFill>
                <a:srgbClr val="696969"/>
              </a:solidFill>
              <a:latin typeface="+mj-lt"/>
              <a:ea typeface="Times New Roman" panose="02020603050405020304" pitchFamily="18" charset="0"/>
              <a:cs typeface="Times New Roman" panose="02020603050405020304" pitchFamily="18" charset="0"/>
            </a:endParaRPr>
          </a:p>
          <a:p>
            <a:pPr marL="342900" indent="-342900">
              <a:lnSpc>
                <a:spcPct val="150000"/>
              </a:lnSpc>
              <a:spcBef>
                <a:spcPts val="0"/>
              </a:spcBef>
              <a:buFont typeface="+mj-lt"/>
              <a:buAutoNum type="arabicPeriod" startAt="8"/>
              <a:tabLst>
                <a:tab pos="457200" algn="l"/>
              </a:tabLst>
            </a:pPr>
            <a:r>
              <a:rPr lang="en-ZA" sz="2000" b="1" i="1" dirty="0" err="1">
                <a:solidFill>
                  <a:srgbClr val="696969"/>
                </a:solidFill>
                <a:latin typeface="+mj-lt"/>
                <a:ea typeface="Times New Roman" panose="02020603050405020304" pitchFamily="18" charset="0"/>
                <a:cs typeface="Times New Roman" panose="02020603050405020304" pitchFamily="18" charset="0"/>
              </a:rPr>
              <a:t>Diensoriëntering</a:t>
            </a:r>
            <a:endParaRPr lang="en-ZA" sz="2000" b="1" i="1" dirty="0">
              <a:solidFill>
                <a:srgbClr val="696969"/>
              </a:solidFill>
              <a:latin typeface="+mj-lt"/>
              <a:ea typeface="Times New Roman" panose="02020603050405020304" pitchFamily="18" charset="0"/>
              <a:cs typeface="Times New Roman" panose="02020603050405020304" pitchFamily="18" charset="0"/>
            </a:endParaRPr>
          </a:p>
          <a:p>
            <a:pPr marL="342900" indent="-342900">
              <a:lnSpc>
                <a:spcPct val="150000"/>
              </a:lnSpc>
              <a:spcBef>
                <a:spcPts val="0"/>
              </a:spcBef>
              <a:buFont typeface="+mj-lt"/>
              <a:buAutoNum type="arabicPeriod" startAt="8"/>
              <a:tabLst>
                <a:tab pos="457200" algn="l"/>
              </a:tabLst>
            </a:pPr>
            <a:r>
              <a:rPr lang="en-ZA" sz="2000" b="1" i="1" dirty="0" err="1">
                <a:solidFill>
                  <a:srgbClr val="696969"/>
                </a:solidFill>
                <a:latin typeface="+mj-lt"/>
                <a:ea typeface="Times New Roman" panose="02020603050405020304" pitchFamily="18" charset="0"/>
                <a:cs typeface="Times New Roman" panose="02020603050405020304" pitchFamily="18" charset="0"/>
              </a:rPr>
              <a:t>Stelsel</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analise</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en</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evaluering</a:t>
            </a:r>
            <a:endParaRPr lang="en-ZA" sz="2000" b="1" i="1" dirty="0">
              <a:solidFill>
                <a:srgbClr val="696969"/>
              </a:solidFill>
              <a:latin typeface="+mj-lt"/>
              <a:ea typeface="Times New Roman" panose="02020603050405020304" pitchFamily="18" charset="0"/>
              <a:cs typeface="Times New Roman" panose="02020603050405020304" pitchFamily="18" charset="0"/>
            </a:endParaRPr>
          </a:p>
          <a:p>
            <a:pPr marL="342900" indent="-342900">
              <a:lnSpc>
                <a:spcPct val="150000"/>
              </a:lnSpc>
              <a:spcBef>
                <a:spcPts val="0"/>
              </a:spcBef>
              <a:buFont typeface="+mj-lt"/>
              <a:buAutoNum type="arabicPeriod" startAt="8"/>
              <a:tabLst>
                <a:tab pos="457200" algn="l"/>
              </a:tabLst>
            </a:pPr>
            <a:r>
              <a:rPr lang="en-ZA" sz="2000" b="1" i="1" dirty="0" err="1">
                <a:solidFill>
                  <a:srgbClr val="696969"/>
                </a:solidFill>
                <a:latin typeface="+mj-lt"/>
                <a:ea typeface="Times New Roman" panose="02020603050405020304" pitchFamily="18" charset="0"/>
                <a:cs typeface="Times New Roman" panose="02020603050405020304" pitchFamily="18" charset="0"/>
              </a:rPr>
              <a:t>Oorreding</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en</a:t>
            </a:r>
            <a:r>
              <a:rPr lang="en-ZA" sz="2000" b="1" i="1" dirty="0">
                <a:solidFill>
                  <a:srgbClr val="696969"/>
                </a:solidFill>
                <a:latin typeface="+mj-lt"/>
                <a:ea typeface="Times New Roman" panose="02020603050405020304" pitchFamily="18" charset="0"/>
                <a:cs typeface="Times New Roman" panose="02020603050405020304" pitchFamily="18" charset="0"/>
              </a:rPr>
              <a:t> </a:t>
            </a:r>
            <a:r>
              <a:rPr lang="en-ZA" sz="2000" b="1" i="1" dirty="0" err="1">
                <a:solidFill>
                  <a:srgbClr val="696969"/>
                </a:solidFill>
                <a:latin typeface="+mj-lt"/>
                <a:ea typeface="Times New Roman" panose="02020603050405020304" pitchFamily="18" charset="0"/>
                <a:cs typeface="Times New Roman" panose="02020603050405020304" pitchFamily="18" charset="0"/>
              </a:rPr>
              <a:t>onderhandeling</a:t>
            </a:r>
            <a:endParaRPr lang="en-ZA" sz="2000" b="1" i="1" dirty="0">
              <a:solidFill>
                <a:srgbClr val="696969"/>
              </a:solidFill>
              <a:latin typeface="+mj-lt"/>
              <a:ea typeface="Times New Roman" panose="02020603050405020304" pitchFamily="18" charset="0"/>
              <a:cs typeface="Times New Roman" panose="02020603050405020304" pitchFamily="18" charset="0"/>
            </a:endParaRPr>
          </a:p>
        </p:txBody>
      </p:sp>
      <p:sp>
        <p:nvSpPr>
          <p:cNvPr id="16" name="Text Placeholder 5">
            <a:extLst>
              <a:ext uri="{FF2B5EF4-FFF2-40B4-BE49-F238E27FC236}">
                <a16:creationId xmlns:a16="http://schemas.microsoft.com/office/drawing/2014/main" id="{B1287719-5BA6-46F5-BB6D-3336EBC794AC}"/>
              </a:ext>
            </a:extLst>
          </p:cNvPr>
          <p:cNvSpPr txBox="1">
            <a:spLocks/>
          </p:cNvSpPr>
          <p:nvPr/>
        </p:nvSpPr>
        <p:spPr>
          <a:xfrm>
            <a:off x="6096000" y="5603858"/>
            <a:ext cx="5962990" cy="557212"/>
          </a:xfrm>
          <a:prstGeom prst="rect">
            <a:avLst/>
          </a:prstGeom>
        </p:spPr>
        <p:txBody>
          <a:bodyPr vert="horz" lIns="0" tIns="0" rIns="0" bIns="0" rtlCol="0">
            <a:noAutofit/>
          </a:bodyPr>
          <a:lst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Arial" panose="020B0604020202020204" pitchFamily="34" charset="0"/>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Arial" panose="020B0604020202020204" pitchFamily="34" charset="0"/>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Arial" panose="020B0604020202020204" pitchFamily="34" charset="0"/>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Arial" panose="020B0604020202020204" pitchFamily="34" charset="0"/>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7000"/>
              </a:lnSpc>
              <a:spcAft>
                <a:spcPts val="1315"/>
              </a:spcAft>
              <a:buNone/>
            </a:pPr>
            <a:r>
              <a:rPr lang="en-ZA" sz="1400" dirty="0" err="1">
                <a:solidFill>
                  <a:schemeClr val="bg1">
                    <a:lumMod val="50000"/>
                  </a:schemeClr>
                </a:solidFill>
                <a:ea typeface="Times New Roman" panose="02020603050405020304" pitchFamily="18" charset="0"/>
                <a:cs typeface="Times New Roman" panose="02020603050405020304" pitchFamily="18" charset="0"/>
              </a:rPr>
              <a:t>Volgens</a:t>
            </a:r>
            <a:r>
              <a:rPr lang="en-ZA" sz="1400" dirty="0">
                <a:solidFill>
                  <a:schemeClr val="bg1">
                    <a:lumMod val="50000"/>
                  </a:schemeClr>
                </a:solidFill>
                <a:ea typeface="Times New Roman" panose="02020603050405020304" pitchFamily="18" charset="0"/>
                <a:cs typeface="Times New Roman" panose="02020603050405020304" pitchFamily="18" charset="0"/>
              </a:rPr>
              <a:t> die</a:t>
            </a:r>
            <a:r>
              <a:rPr lang="en-ZA" sz="1400" dirty="0">
                <a:solidFill>
                  <a:schemeClr val="bg1">
                    <a:lumMod val="50000"/>
                  </a:schemeClr>
                </a:solidFill>
                <a:effectLst/>
                <a:ea typeface="Times New Roman" panose="02020603050405020304" pitchFamily="18" charset="0"/>
                <a:cs typeface="Times New Roman" panose="02020603050405020304" pitchFamily="18" charset="0"/>
              </a:rPr>
              <a:t> </a:t>
            </a:r>
            <a:r>
              <a:rPr lang="en-ZA" sz="1400" i="1" dirty="0">
                <a:solidFill>
                  <a:schemeClr val="bg1">
                    <a:lumMod val="50000"/>
                  </a:schemeClr>
                </a:solidFill>
                <a:effectLst/>
                <a:ea typeface="Times New Roman" panose="02020603050405020304" pitchFamily="18" charset="0"/>
                <a:cs typeface="Times New Roman" panose="02020603050405020304" pitchFamily="18" charset="0"/>
              </a:rPr>
              <a:t>Future of Jobs Report 2020, World Economic Forum</a:t>
            </a:r>
            <a:br>
              <a:rPr lang="en-ZA" sz="1400" dirty="0">
                <a:solidFill>
                  <a:schemeClr val="bg1">
                    <a:lumMod val="50000"/>
                  </a:schemeClr>
                </a:solidFill>
                <a:effectLst/>
                <a:ea typeface="Times New Roman" panose="02020603050405020304" pitchFamily="18" charset="0"/>
                <a:cs typeface="Times New Roman" panose="02020603050405020304" pitchFamily="18" charset="0"/>
              </a:rPr>
            </a:br>
            <a:r>
              <a:rPr lang="en-ZA" sz="1400" dirty="0">
                <a:solidFill>
                  <a:schemeClr val="bg1">
                    <a:lumMod val="50000"/>
                  </a:schemeClr>
                </a:solidFill>
                <a:effectLst/>
                <a:ea typeface="Times New Roman" panose="02020603050405020304" pitchFamily="18" charset="0"/>
                <a:cs typeface="Times New Roman" panose="02020603050405020304" pitchFamily="18" charset="0"/>
              </a:rPr>
              <a:t>(</a:t>
            </a:r>
            <a:r>
              <a:rPr lang="en-ZA" sz="1400" u="sng" dirty="0">
                <a:solidFill>
                  <a:schemeClr val="bg1">
                    <a:lumMod val="50000"/>
                  </a:schemeClr>
                </a:solidFill>
                <a:effectLst/>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http://www3.weforum.org/docs/WEF_Future_of_Jobs_2020.pdf</a:t>
            </a:r>
            <a:r>
              <a:rPr lang="en-ZA" sz="1400" dirty="0">
                <a:solidFill>
                  <a:schemeClr val="bg1">
                    <a:lumMod val="50000"/>
                  </a:schemeClr>
                </a:solidFill>
                <a:effectLst/>
                <a:ea typeface="Times New Roman" panose="02020603050405020304" pitchFamily="18" charset="0"/>
                <a:cs typeface="Times New Roman" panose="02020603050405020304" pitchFamily="18" charset="0"/>
              </a:rPr>
              <a:t>, p.36)</a:t>
            </a:r>
            <a:endParaRPr lang="en-ZA" sz="1400" dirty="0">
              <a:solidFill>
                <a:schemeClr val="bg1">
                  <a:lumMod val="50000"/>
                </a:schemeClr>
              </a:solidFill>
              <a:effectLst/>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C89B867F-75D7-5819-A751-678089703E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25261" y="6307081"/>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6928702"/>
      </p:ext>
    </p:extLst>
  </p:cSld>
  <p:clrMapOvr>
    <a:masterClrMapping/>
  </p:clrMapOvr>
</p:sld>
</file>

<file path=ppt/theme/theme1.xml><?xml version="1.0" encoding="utf-8"?>
<a:theme xmlns:a="http://schemas.openxmlformats.org/drawingml/2006/main" name="Office Theme">
  <a:themeElements>
    <a:clrScheme name="Custom 126">
      <a:dk1>
        <a:sysClr val="windowText" lastClr="000000"/>
      </a:dk1>
      <a:lt1>
        <a:srgbClr val="FFFFFF"/>
      </a:lt1>
      <a:dk2>
        <a:srgbClr val="3F3F3F"/>
      </a:dk2>
      <a:lt2>
        <a:srgbClr val="F2F2F2"/>
      </a:lt2>
      <a:accent1>
        <a:srgbClr val="BADEDA"/>
      </a:accent1>
      <a:accent2>
        <a:srgbClr val="BC95C2"/>
      </a:accent2>
      <a:accent3>
        <a:srgbClr val="96AADC"/>
      </a:accent3>
      <a:accent4>
        <a:srgbClr val="FFAFAE"/>
      </a:accent4>
      <a:accent5>
        <a:srgbClr val="FFCDA3"/>
      </a:accent5>
      <a:accent6>
        <a:srgbClr val="BADEDA"/>
      </a:accent6>
      <a:hlink>
        <a:srgbClr val="BC95C2"/>
      </a:hlink>
      <a:folHlink>
        <a:srgbClr val="BC95C2"/>
      </a:folHlink>
    </a:clrScheme>
    <a:fontScheme name="Custom 144">
      <a:majorFont>
        <a:latin typeface="Tw Cen M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0">
              <a:schemeClr val="accent2"/>
            </a:gs>
            <a:gs pos="100000">
              <a:schemeClr val="accent4"/>
            </a:gs>
          </a:gsLst>
          <a:lin ang="5400000" scaled="1"/>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11505402_Retro pitch deck_RVA_v4.potx" id="{294AB22C-9441-4D8F-AABC-2527C6B6A8B4}" vid="{4810A9CC-FF57-4AC3-B043-25842410518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3ABB1F0-E933-4F45-BF26-7BCFFB21F3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F142A37-1285-4A5B-8B9D-17C26992AFE3}">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83DD4BE2-E802-4EF4-9972-2C9DFDDDAF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Retro pitch deck</Template>
  <TotalTime>407</TotalTime>
  <Words>1246</Words>
  <Application>Microsoft Office PowerPoint</Application>
  <PresentationFormat>Widescreen</PresentationFormat>
  <Paragraphs>125</Paragraphs>
  <Slides>10</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Calibri</vt:lpstr>
      <vt:lpstr>Century Gothic</vt:lpstr>
      <vt:lpstr>Courier New</vt:lpstr>
      <vt:lpstr>Lato</vt:lpstr>
      <vt:lpstr>Times New Roman</vt:lpstr>
      <vt:lpstr>Tw Cen MT</vt:lpstr>
      <vt:lpstr>Office Theme</vt:lpstr>
      <vt:lpstr>PowerPoint Presentation</vt:lpstr>
      <vt:lpstr>PowerPoint Presentation</vt:lpstr>
      <vt:lpstr>LOOPBAANLANDSKAP</vt:lpstr>
      <vt:lpstr>So, wat het verander… Hoekom is dinge so anders?</vt:lpstr>
      <vt:lpstr>GONSWOORDE</vt:lpstr>
      <vt:lpstr>BEROEPSMARKTENDENSE EN AANVRAAG: DALENDE MARKTE</vt:lpstr>
      <vt:lpstr>BEROEPSMARKTENDENSE: Dalende markte</vt:lpstr>
      <vt:lpstr>BEROEPSMARKTENDENSE: NUWE EN OPKOMENDE LOOPBANE</vt:lpstr>
      <vt:lpstr>TOP VAARDIGHEDE GEÏDENTIFISEER VIR 2025:</vt:lpstr>
      <vt:lpstr>Vra jouself nou af…</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Kerri Cunningham</dc:creator>
  <cp:lastModifiedBy>Carsten Gertz</cp:lastModifiedBy>
  <cp:revision>18</cp:revision>
  <dcterms:created xsi:type="dcterms:W3CDTF">2021-08-29T19:15:41Z</dcterms:created>
  <dcterms:modified xsi:type="dcterms:W3CDTF">2023-08-16T13:22:14Z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