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325" r:id="rId5"/>
    <p:sldId id="326" r:id="rId6"/>
    <p:sldId id="327" r:id="rId7"/>
    <p:sldId id="32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4771" autoAdjust="0"/>
  </p:normalViewPr>
  <p:slideViewPr>
    <p:cSldViewPr snapToGrid="0">
      <p:cViewPr varScale="1">
        <p:scale>
          <a:sx n="61" d="100"/>
          <a:sy n="61" d="100"/>
        </p:scale>
        <p:origin x="25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US" b="0" i="0" dirty="0">
              <a:solidFill>
                <a:schemeClr val="bg1"/>
              </a:solidFill>
              <a:effectLst/>
              <a:latin typeface="rubik"/>
            </a:endParaRPr>
          </a:p>
          <a:p>
            <a:pPr algn="l" fontAlgn="base"/>
            <a:r>
              <a:rPr lang="en-ZA" b="1" dirty="0"/>
              <a:t>https://marvel.fandom.com/wiki/Host_(Pathogen)_(Earth-616)/Gallery, n.d.)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5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270"/>
            <a:r>
              <a:rPr lang="en-ZA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 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8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F76E-E60C-4C54-B47A-C2C406EC8F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2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51" y="4578638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“I need a hero!”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325" y="5950231"/>
            <a:ext cx="10225530" cy="59032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LESSON 3:introducing pathogen</a:t>
            </a:r>
            <a:r>
              <a:rPr lang="en-US" sz="2400" dirty="0">
                <a:solidFill>
                  <a:srgbClr val="FFFF00"/>
                </a:solidFill>
              </a:rPr>
              <a:t>…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8AACD3-C431-D202-B5F0-2B9A014ED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845" y="2203162"/>
            <a:ext cx="2394085" cy="3498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A0581B-3043-9E17-7CBB-CDC7A8FCD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33" y="157801"/>
            <a:ext cx="3657600" cy="51080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CC66EF-6059-F36A-55EE-29A69F37A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7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B3B90-B8B3-48B4-3892-9AA01FEC9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" y="1"/>
            <a:ext cx="12151952" cy="599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C6110-C386-FB43-2026-F1D9A1C37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" y="5426939"/>
            <a:ext cx="12151952" cy="1402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05B64-F933-355F-4DF8-7BA186EE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" y="2859876"/>
            <a:ext cx="11267907" cy="299905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Did you know? Testing your knowledge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/>
              <a:t>-</a:t>
            </a:r>
            <a:endParaRPr lang="en-ZA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F9C26-9A84-0FC4-3603-9702B53C89B6}"/>
              </a:ext>
            </a:extLst>
          </p:cNvPr>
          <p:cNvSpPr/>
          <p:nvPr/>
        </p:nvSpPr>
        <p:spPr>
          <a:xfrm>
            <a:off x="2042827" y="2967335"/>
            <a:ext cx="6173228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Knowledge is Power!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7D53F2-5A18-6250-A0FC-895C0EB35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6397">
            <a:off x="5108441" y="140932"/>
            <a:ext cx="3572415" cy="2679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1C347-C833-43A7-28AA-7D1792AA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12C9C-1024-EF73-9C6C-0A0A83C1A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6741" y="714728"/>
            <a:ext cx="3331036" cy="50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9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DF9FDB-DAB3-8535-4583-39397A33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12192000" cy="6795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C6110-C386-FB43-2026-F1D9A1C37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55254"/>
            <a:ext cx="12192000" cy="1402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34702-6BD5-4FF2-0F40-864877414392}"/>
              </a:ext>
            </a:extLst>
          </p:cNvPr>
          <p:cNvSpPr txBox="1"/>
          <p:nvPr/>
        </p:nvSpPr>
        <p:spPr>
          <a:xfrm>
            <a:off x="585426" y="524933"/>
            <a:ext cx="11267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AGENTS OF S.H.I.E.L.D – TOGETHER AGAINST PATHOGEN</a:t>
            </a:r>
            <a:endParaRPr lang="en-ZA" sz="3200" dirty="0"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A83FCB-61E6-C4DB-8AD4-BA75C9AB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1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432FA-C205-40AB-042D-40CCE26EEB47}"/>
              </a:ext>
            </a:extLst>
          </p:cNvPr>
          <p:cNvSpPr/>
          <p:nvPr/>
        </p:nvSpPr>
        <p:spPr>
          <a:xfrm>
            <a:off x="438150" y="336583"/>
            <a:ext cx="11306175" cy="13234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5875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is your superpower?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96D3D-AC0C-3089-0BDF-EDECD0A6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1904999"/>
            <a:ext cx="6286500" cy="4714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CCB684-38DE-6304-2631-C7005710098E}"/>
              </a:ext>
            </a:extLst>
          </p:cNvPr>
          <p:cNvSpPr/>
          <p:nvPr/>
        </p:nvSpPr>
        <p:spPr>
          <a:xfrm>
            <a:off x="7224187" y="1906242"/>
            <a:ext cx="433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Self-reflection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957E0-79D3-9B4D-6DAC-6457C7020CDF}"/>
              </a:ext>
            </a:extLst>
          </p:cNvPr>
          <p:cNvSpPr/>
          <p:nvPr/>
        </p:nvSpPr>
        <p:spPr>
          <a:xfrm>
            <a:off x="438150" y="336584"/>
            <a:ext cx="11306175" cy="6283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72F1E-A94B-62A9-148A-8A1AD72D0039}"/>
              </a:ext>
            </a:extLst>
          </p:cNvPr>
          <p:cNvSpPr txBox="1"/>
          <p:nvPr/>
        </p:nvSpPr>
        <p:spPr>
          <a:xfrm>
            <a:off x="6724650" y="2735764"/>
            <a:ext cx="451908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5930" indent="-635"/>
            <a:r>
              <a:rPr lang="en-Z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Think about your own skills, passions, interests and talents</a:t>
            </a:r>
            <a:br>
              <a:rPr lang="en-Z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Z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(from </a:t>
            </a:r>
            <a:r>
              <a:rPr lang="en-ZA" sz="20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Activity 3</a:t>
            </a:r>
            <a:r>
              <a:rPr lang="en-Z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br>
              <a:rPr lang="en-Z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ZA" sz="2000" b="1" i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Lesson 2 – Worksheet</a:t>
            </a:r>
            <a:r>
              <a:rPr lang="en-Z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). </a:t>
            </a:r>
            <a:br>
              <a:rPr lang="en-Z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8195" indent="-342900">
              <a:buFont typeface="Arial" panose="020B0604020202020204" pitchFamily="34" charset="0"/>
              <a:buChar char="•"/>
            </a:pPr>
            <a:r>
              <a:rPr lang="en-Z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Match them to the volunteer opportunities in </a:t>
            </a:r>
            <a:r>
              <a:rPr lang="en-ZA" sz="20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Activity 4 </a:t>
            </a:r>
            <a:r>
              <a:rPr lang="en-ZA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help those affected and infected by HIV/AIDS and terminal illnesses.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816B4-C274-7EC3-0D01-AB2F6597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64" y="918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955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{5AF4568D-B0C6-4EE8-AC7B-75353908708A}tf56535239_win32</Template>
  <TotalTime>7798</TotalTime>
  <Words>123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Aharoni</vt:lpstr>
      <vt:lpstr>Arial</vt:lpstr>
      <vt:lpstr>Arial Narrow</vt:lpstr>
      <vt:lpstr>Bradley Hand ITC</vt:lpstr>
      <vt:lpstr>Calibri</vt:lpstr>
      <vt:lpstr>Franklin Gothic Book</vt:lpstr>
      <vt:lpstr>Franklin Gothic Demi</vt:lpstr>
      <vt:lpstr>rubik</vt:lpstr>
      <vt:lpstr>Times New Roman</vt:lpstr>
      <vt:lpstr>Wingdings 2</vt:lpstr>
      <vt:lpstr>DividendVTI</vt:lpstr>
      <vt:lpstr>“I need a hero!”</vt:lpstr>
      <vt:lpstr>Did you know? Testing your knowledge -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need a hero!”</dc:title>
  <dc:creator>Jacqui van Rooyen</dc:creator>
  <cp:lastModifiedBy>Carsten Gertz</cp:lastModifiedBy>
  <cp:revision>36</cp:revision>
  <dcterms:created xsi:type="dcterms:W3CDTF">2023-05-06T06:32:56Z</dcterms:created>
  <dcterms:modified xsi:type="dcterms:W3CDTF">2023-07-27T23:10:12Z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