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xygen" panose="02000503000000000000" pitchFamily="2" charset="0"/>
      <p:regular r:id="rId19"/>
      <p:bold r:id="rId20"/>
    </p:embeddedFont>
    <p:embeddedFont>
      <p:font typeface="Playfair Display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326A6-7955-4934-A355-180BAF92EB50}" v="18" dt="2023-07-28T05:01:21.297"/>
  </p1510:revLst>
</p1510:revInfo>
</file>

<file path=ppt/tableStyles.xml><?xml version="1.0" encoding="utf-8"?>
<a:tblStyleLst xmlns:a="http://schemas.openxmlformats.org/drawingml/2006/main" def="{B2F1B0A5-0DFD-47D7-926E-0D0EE36D80F4}">
  <a:tblStyle styleId="{B2F1B0A5-0DFD-47D7-926E-0D0EE36D8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d655ace8-ee12-4979-8db1-e11294b53c94" providerId="ADAL" clId="{ABAC3FA2-5099-4FB2-84FA-FB06784110D3}"/>
    <pc:docChg chg="undo custSel addSld delSld modSld delMainMaster">
      <pc:chgData name="Kerri Cunningham" userId="d655ace8-ee12-4979-8db1-e11294b53c94" providerId="ADAL" clId="{ABAC3FA2-5099-4FB2-84FA-FB06784110D3}" dt="2023-06-09T00:32:21.751" v="254" actId="478"/>
      <pc:docMkLst>
        <pc:docMk/>
      </pc:docMkLst>
      <pc:sldChg chg="addSp delSp modSp mod modNotes">
        <pc:chgData name="Kerri Cunningham" userId="d655ace8-ee12-4979-8db1-e11294b53c94" providerId="ADAL" clId="{ABAC3FA2-5099-4FB2-84FA-FB06784110D3}" dt="2023-06-09T00:31:40.417" v="238" actId="478"/>
        <pc:sldMkLst>
          <pc:docMk/>
          <pc:sldMk cId="0" sldId="256"/>
        </pc:sldMkLst>
        <pc:spChg chg="add del mod">
          <ac:chgData name="Kerri Cunningham" userId="d655ace8-ee12-4979-8db1-e11294b53c94" providerId="ADAL" clId="{ABAC3FA2-5099-4FB2-84FA-FB06784110D3}" dt="2023-05-29T03:18:15.881" v="66" actId="478"/>
          <ac:spMkLst>
            <pc:docMk/>
            <pc:sldMk cId="0" sldId="256"/>
            <ac:spMk id="4" creationId="{E047E342-7B2C-752E-AC4B-BDE69197076E}"/>
          </ac:spMkLst>
        </pc:spChg>
        <pc:spChg chg="add mod">
          <ac:chgData name="Kerri Cunningham" userId="d655ace8-ee12-4979-8db1-e11294b53c94" providerId="ADAL" clId="{ABAC3FA2-5099-4FB2-84FA-FB06784110D3}" dt="2023-05-29T03:18:36.051" v="68" actId="1076"/>
          <ac:spMkLst>
            <pc:docMk/>
            <pc:sldMk cId="0" sldId="256"/>
            <ac:spMk id="5" creationId="{96BC66CB-3907-F665-F5A3-B20268AB9ED4}"/>
          </ac:spMkLst>
        </pc:spChg>
        <pc:spChg chg="del">
          <ac:chgData name="Kerri Cunningham" userId="d655ace8-ee12-4979-8db1-e11294b53c94" providerId="ADAL" clId="{ABAC3FA2-5099-4FB2-84FA-FB06784110D3}" dt="2023-05-29T03:18:12.002" v="65" actId="478"/>
          <ac:spMkLst>
            <pc:docMk/>
            <pc:sldMk cId="0" sldId="256"/>
            <ac:spMk id="13790" creationId="{00000000-0000-0000-0000-000000000000}"/>
          </ac:spMkLst>
        </pc:spChg>
        <pc:spChg chg="mod">
          <ac:chgData name="Kerri Cunningham" userId="d655ace8-ee12-4979-8db1-e11294b53c94" providerId="ADAL" clId="{ABAC3FA2-5099-4FB2-84FA-FB06784110D3}" dt="2023-05-29T03:18:08.580" v="64" actId="14100"/>
          <ac:spMkLst>
            <pc:docMk/>
            <pc:sldMk cId="0" sldId="256"/>
            <ac:spMk id="13791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1:40.417" v="238" actId="478"/>
          <ac:picMkLst>
            <pc:docMk/>
            <pc:sldMk cId="0" sldId="256"/>
            <ac:picMk id="2" creationId="{0A9ADC69-CC26-B7C5-27EE-0C3B8C25C7EB}"/>
          </ac:picMkLst>
        </pc:picChg>
        <pc:picChg chg="add mod">
          <ac:chgData name="Kerri Cunningham" userId="d655ace8-ee12-4979-8db1-e11294b53c94" providerId="ADAL" clId="{ABAC3FA2-5099-4FB2-84FA-FB06784110D3}" dt="2023-06-09T00:31:38.963" v="237"/>
          <ac:picMkLst>
            <pc:docMk/>
            <pc:sldMk cId="0" sldId="256"/>
            <ac:picMk id="3" creationId="{CEF03006-B134-0CE2-2CEA-F0F819FE199D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1:47.020" v="241" actId="313"/>
        <pc:sldMkLst>
          <pc:docMk/>
          <pc:sldMk cId="0" sldId="257"/>
        </pc:sldMkLst>
        <pc:spChg chg="add del mod">
          <ac:chgData name="Kerri Cunningham" userId="d655ace8-ee12-4979-8db1-e11294b53c94" providerId="ADAL" clId="{ABAC3FA2-5099-4FB2-84FA-FB06784110D3}" dt="2023-05-29T03:18:53.202" v="70" actId="478"/>
          <ac:spMkLst>
            <pc:docMk/>
            <pc:sldMk cId="0" sldId="257"/>
            <ac:spMk id="4" creationId="{F4E9DAB1-EE43-1171-28B8-32E68DB2F742}"/>
          </ac:spMkLst>
        </pc:spChg>
        <pc:spChg chg="add del mod">
          <ac:chgData name="Kerri Cunningham" userId="d655ace8-ee12-4979-8db1-e11294b53c94" providerId="ADAL" clId="{ABAC3FA2-5099-4FB2-84FA-FB06784110D3}" dt="2023-05-29T03:18:53.202" v="70" actId="478"/>
          <ac:spMkLst>
            <pc:docMk/>
            <pc:sldMk cId="0" sldId="257"/>
            <ac:spMk id="6" creationId="{1105E006-64EA-0C8E-57B7-F6BDF3222111}"/>
          </ac:spMkLst>
        </pc:spChg>
        <pc:spChg chg="add mod">
          <ac:chgData name="Kerri Cunningham" userId="d655ace8-ee12-4979-8db1-e11294b53c94" providerId="ADAL" clId="{ABAC3FA2-5099-4FB2-84FA-FB06784110D3}" dt="2023-06-09T00:31:47.020" v="241" actId="313"/>
          <ac:spMkLst>
            <pc:docMk/>
            <pc:sldMk cId="0" sldId="257"/>
            <ac:spMk id="8" creationId="{8100A13F-0454-F32E-E5D2-D5952D7499BA}"/>
          </ac:spMkLst>
        </pc:spChg>
        <pc:spChg chg="del">
          <ac:chgData name="Kerri Cunningham" userId="d655ace8-ee12-4979-8db1-e11294b53c94" providerId="ADAL" clId="{ABAC3FA2-5099-4FB2-84FA-FB06784110D3}" dt="2023-05-29T03:18:49.906" v="69" actId="478"/>
          <ac:spMkLst>
            <pc:docMk/>
            <pc:sldMk cId="0" sldId="257"/>
            <ac:spMk id="13796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18:49.906" v="69" actId="478"/>
          <ac:spMkLst>
            <pc:docMk/>
            <pc:sldMk cId="0" sldId="257"/>
            <ac:spMk id="13797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1:44.765" v="240" actId="478"/>
          <ac:picMkLst>
            <pc:docMk/>
            <pc:sldMk cId="0" sldId="257"/>
            <ac:picMk id="2" creationId="{64E461C6-CB53-BD3A-2C59-114E7EA05F17}"/>
          </ac:picMkLst>
        </pc:picChg>
        <pc:picChg chg="add mod">
          <ac:chgData name="Kerri Cunningham" userId="d655ace8-ee12-4979-8db1-e11294b53c94" providerId="ADAL" clId="{ABAC3FA2-5099-4FB2-84FA-FB06784110D3}" dt="2023-06-09T00:31:43.305" v="239"/>
          <ac:picMkLst>
            <pc:docMk/>
            <pc:sldMk cId="0" sldId="257"/>
            <ac:picMk id="3" creationId="{A14E79CE-F1E3-DD56-976E-A4B49F2CFD5C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1:53.377" v="243" actId="478"/>
        <pc:sldMkLst>
          <pc:docMk/>
          <pc:sldMk cId="0" sldId="258"/>
        </pc:sldMkLst>
        <pc:spChg chg="add del mod">
          <ac:chgData name="Kerri Cunningham" userId="d655ace8-ee12-4979-8db1-e11294b53c94" providerId="ADAL" clId="{ABAC3FA2-5099-4FB2-84FA-FB06784110D3}" dt="2023-05-29T03:19:26.619" v="75" actId="478"/>
          <ac:spMkLst>
            <pc:docMk/>
            <pc:sldMk cId="0" sldId="258"/>
            <ac:spMk id="4" creationId="{168786D7-5959-A677-7699-39B5A0F27491}"/>
          </ac:spMkLst>
        </pc:spChg>
        <pc:spChg chg="del">
          <ac:chgData name="Kerri Cunningham" userId="d655ace8-ee12-4979-8db1-e11294b53c94" providerId="ADAL" clId="{ABAC3FA2-5099-4FB2-84FA-FB06784110D3}" dt="2023-05-29T03:19:25.010" v="74" actId="478"/>
          <ac:spMkLst>
            <pc:docMk/>
            <pc:sldMk cId="0" sldId="258"/>
            <ac:spMk id="13802" creationId="{00000000-0000-0000-0000-000000000000}"/>
          </ac:spMkLst>
        </pc:spChg>
        <pc:spChg chg="mod">
          <ac:chgData name="Kerri Cunningham" userId="d655ace8-ee12-4979-8db1-e11294b53c94" providerId="ADAL" clId="{ABAC3FA2-5099-4FB2-84FA-FB06784110D3}" dt="2023-05-29T03:23:08.363" v="126" actId="207"/>
          <ac:spMkLst>
            <pc:docMk/>
            <pc:sldMk cId="0" sldId="258"/>
            <ac:spMk id="13803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1:53.377" v="243" actId="478"/>
          <ac:picMkLst>
            <pc:docMk/>
            <pc:sldMk cId="0" sldId="258"/>
            <ac:picMk id="2" creationId="{31ECE1AF-F025-70E0-6B5C-F984517CAB7F}"/>
          </ac:picMkLst>
        </pc:picChg>
        <pc:picChg chg="add mod">
          <ac:chgData name="Kerri Cunningham" userId="d655ace8-ee12-4979-8db1-e11294b53c94" providerId="ADAL" clId="{ABAC3FA2-5099-4FB2-84FA-FB06784110D3}" dt="2023-06-09T00:31:49.917" v="242"/>
          <ac:picMkLst>
            <pc:docMk/>
            <pc:sldMk cId="0" sldId="258"/>
            <ac:picMk id="3" creationId="{99BAA41E-42C9-33BE-1049-39AABC0CF5F2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1:58.806" v="245"/>
        <pc:sldMkLst>
          <pc:docMk/>
          <pc:sldMk cId="0" sldId="259"/>
        </pc:sldMkLst>
        <pc:spChg chg="add del mod">
          <ac:chgData name="Kerri Cunningham" userId="d655ace8-ee12-4979-8db1-e11294b53c94" providerId="ADAL" clId="{ABAC3FA2-5099-4FB2-84FA-FB06784110D3}" dt="2023-05-29T03:19:49.123" v="77" actId="21"/>
          <ac:spMkLst>
            <pc:docMk/>
            <pc:sldMk cId="0" sldId="259"/>
            <ac:spMk id="4" creationId="{BFB87F31-2D3B-66EE-EBDF-77DB88249D40}"/>
          </ac:spMkLst>
        </pc:spChg>
        <pc:spChg chg="add del mod">
          <ac:chgData name="Kerri Cunningham" userId="d655ace8-ee12-4979-8db1-e11294b53c94" providerId="ADAL" clId="{ABAC3FA2-5099-4FB2-84FA-FB06784110D3}" dt="2023-05-29T03:19:51.897" v="78" actId="21"/>
          <ac:spMkLst>
            <pc:docMk/>
            <pc:sldMk cId="0" sldId="259"/>
            <ac:spMk id="6" creationId="{9C1AD261-FB15-AF83-5339-16D912085876}"/>
          </ac:spMkLst>
        </pc:spChg>
        <pc:spChg chg="add mod">
          <ac:chgData name="Kerri Cunningham" userId="d655ace8-ee12-4979-8db1-e11294b53c94" providerId="ADAL" clId="{ABAC3FA2-5099-4FB2-84FA-FB06784110D3}" dt="2023-05-29T03:23:52.185" v="173" actId="20577"/>
          <ac:spMkLst>
            <pc:docMk/>
            <pc:sldMk cId="0" sldId="259"/>
            <ac:spMk id="8" creationId="{9AA0F745-638C-88F0-9531-64F74D62D48E}"/>
          </ac:spMkLst>
        </pc:spChg>
        <pc:spChg chg="del">
          <ac:chgData name="Kerri Cunningham" userId="d655ace8-ee12-4979-8db1-e11294b53c94" providerId="ADAL" clId="{ABAC3FA2-5099-4FB2-84FA-FB06784110D3}" dt="2023-05-29T03:19:49.123" v="77" actId="21"/>
          <ac:spMkLst>
            <pc:docMk/>
            <pc:sldMk cId="0" sldId="259"/>
            <ac:spMk id="13808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19:37.249" v="76" actId="478"/>
          <ac:spMkLst>
            <pc:docMk/>
            <pc:sldMk cId="0" sldId="259"/>
            <ac:spMk id="13809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1:57.199" v="244" actId="478"/>
          <ac:picMkLst>
            <pc:docMk/>
            <pc:sldMk cId="0" sldId="259"/>
            <ac:picMk id="2" creationId="{18A535E2-E820-6F96-39CA-D98D7D6A753D}"/>
          </ac:picMkLst>
        </pc:picChg>
        <pc:picChg chg="add mod">
          <ac:chgData name="Kerri Cunningham" userId="d655ace8-ee12-4979-8db1-e11294b53c94" providerId="ADAL" clId="{ABAC3FA2-5099-4FB2-84FA-FB06784110D3}" dt="2023-06-09T00:31:58.806" v="245"/>
          <ac:picMkLst>
            <pc:docMk/>
            <pc:sldMk cId="0" sldId="259"/>
            <ac:picMk id="3" creationId="{9CCA3231-DEB8-1848-EDF5-5CF7BDF9E25B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2:02.814" v="247" actId="478"/>
        <pc:sldMkLst>
          <pc:docMk/>
          <pc:sldMk cId="0" sldId="260"/>
        </pc:sldMkLst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4" creationId="{58562C2D-677F-8DD7-EC1F-50F48B9C7A5C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6" creationId="{9F800997-0428-6677-A0F3-6547FFD9415B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8" creationId="{03591CB0-D6C5-A898-4568-D492BE949780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10" creationId="{B6D5ABC5-3829-DFEA-CEA0-C84127413F87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12" creationId="{26F3B72D-F210-F4AE-515D-82EB2ED234F6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14" creationId="{633C6097-7DA7-D347-6071-E3662BD6FA4D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16" creationId="{981A5C68-E545-945C-7EBB-E759C85E6F6E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18" creationId="{2EE5CADD-6E0F-DEF4-6869-CB9D873BB97B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20" creationId="{2346C949-0C58-14D8-E332-268C82DA7B2F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22" creationId="{3FEF24C3-1EE6-73ED-F445-3507981A5EA8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24" creationId="{9465F279-DD42-F99E-5A04-B8E3529EA5F8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26" creationId="{CA0EBBDE-4683-0646-8780-2C563575C703}"/>
          </ac:spMkLst>
        </pc:spChg>
        <pc:spChg chg="add del mod">
          <ac:chgData name="Kerri Cunningham" userId="d655ace8-ee12-4979-8db1-e11294b53c94" providerId="ADAL" clId="{ABAC3FA2-5099-4FB2-84FA-FB06784110D3}" dt="2023-05-29T03:20:34.411" v="82" actId="478"/>
          <ac:spMkLst>
            <pc:docMk/>
            <pc:sldMk cId="0" sldId="260"/>
            <ac:spMk id="28" creationId="{9B57AB67-E59D-483B-30B1-9A3E23E6973C}"/>
          </ac:spMkLst>
        </pc:spChg>
        <pc:spChg chg="add mod">
          <ac:chgData name="Kerri Cunningham" userId="d655ace8-ee12-4979-8db1-e11294b53c94" providerId="ADAL" clId="{ABAC3FA2-5099-4FB2-84FA-FB06784110D3}" dt="2023-05-29T03:24:13.288" v="187" actId="122"/>
          <ac:spMkLst>
            <pc:docMk/>
            <pc:sldMk cId="0" sldId="260"/>
            <ac:spMk id="30" creationId="{58BA119F-75E5-EFF9-A382-1AB146B90EC2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4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5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6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7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8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19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0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1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2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3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4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5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31.395" v="81" actId="478"/>
          <ac:spMkLst>
            <pc:docMk/>
            <pc:sldMk cId="0" sldId="260"/>
            <ac:spMk id="13826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2:02.814" v="247" actId="478"/>
          <ac:picMkLst>
            <pc:docMk/>
            <pc:sldMk cId="0" sldId="260"/>
            <ac:picMk id="2" creationId="{02B47782-5407-263D-E774-26E7B13D2933}"/>
          </ac:picMkLst>
        </pc:picChg>
        <pc:picChg chg="add mod">
          <ac:chgData name="Kerri Cunningham" userId="d655ace8-ee12-4979-8db1-e11294b53c94" providerId="ADAL" clId="{ABAC3FA2-5099-4FB2-84FA-FB06784110D3}" dt="2023-06-09T00:32:01.391" v="246"/>
          <ac:picMkLst>
            <pc:docMk/>
            <pc:sldMk cId="0" sldId="260"/>
            <ac:picMk id="3" creationId="{2554A78E-A1A1-A014-D4B6-FFA9E38B023B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2:09.220" v="249" actId="478"/>
        <pc:sldMkLst>
          <pc:docMk/>
          <pc:sldMk cId="0" sldId="261"/>
        </pc:sldMkLst>
        <pc:spChg chg="add del mod">
          <ac:chgData name="Kerri Cunningham" userId="d655ace8-ee12-4979-8db1-e11294b53c94" providerId="ADAL" clId="{ABAC3FA2-5099-4FB2-84FA-FB06784110D3}" dt="2023-05-29T03:20:58.535" v="85" actId="478"/>
          <ac:spMkLst>
            <pc:docMk/>
            <pc:sldMk cId="0" sldId="261"/>
            <ac:spMk id="4" creationId="{FD1158E0-3B3B-C6AA-3761-26170CB379F7}"/>
          </ac:spMkLst>
        </pc:spChg>
        <pc:spChg chg="add del mod">
          <ac:chgData name="Kerri Cunningham" userId="d655ace8-ee12-4979-8db1-e11294b53c94" providerId="ADAL" clId="{ABAC3FA2-5099-4FB2-84FA-FB06784110D3}" dt="2023-05-29T03:20:58.535" v="85" actId="478"/>
          <ac:spMkLst>
            <pc:docMk/>
            <pc:sldMk cId="0" sldId="261"/>
            <ac:spMk id="6" creationId="{929F9DFB-4EE4-1FFE-CCA3-C609F3C6FA14}"/>
          </ac:spMkLst>
        </pc:spChg>
        <pc:spChg chg="add del mod">
          <ac:chgData name="Kerri Cunningham" userId="d655ace8-ee12-4979-8db1-e11294b53c94" providerId="ADAL" clId="{ABAC3FA2-5099-4FB2-84FA-FB06784110D3}" dt="2023-05-29T03:20:58.535" v="85" actId="478"/>
          <ac:spMkLst>
            <pc:docMk/>
            <pc:sldMk cId="0" sldId="261"/>
            <ac:spMk id="8" creationId="{40E61E0B-D9B6-7452-9EF4-2E9144735148}"/>
          </ac:spMkLst>
        </pc:spChg>
        <pc:spChg chg="add mod">
          <ac:chgData name="Kerri Cunningham" userId="d655ace8-ee12-4979-8db1-e11294b53c94" providerId="ADAL" clId="{ABAC3FA2-5099-4FB2-84FA-FB06784110D3}" dt="2023-05-29T03:24:52.351" v="214" actId="20577"/>
          <ac:spMkLst>
            <pc:docMk/>
            <pc:sldMk cId="0" sldId="261"/>
            <ac:spMk id="10" creationId="{02B310D1-6162-38A8-532A-F3B9DED0E017}"/>
          </ac:spMkLst>
        </pc:spChg>
        <pc:spChg chg="del">
          <ac:chgData name="Kerri Cunningham" userId="d655ace8-ee12-4979-8db1-e11294b53c94" providerId="ADAL" clId="{ABAC3FA2-5099-4FB2-84FA-FB06784110D3}" dt="2023-05-29T03:20:56.326" v="84" actId="478"/>
          <ac:spMkLst>
            <pc:docMk/>
            <pc:sldMk cId="0" sldId="261"/>
            <ac:spMk id="13831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56.326" v="84" actId="478"/>
          <ac:spMkLst>
            <pc:docMk/>
            <pc:sldMk cId="0" sldId="261"/>
            <ac:spMk id="13832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56.326" v="84" actId="478"/>
          <ac:spMkLst>
            <pc:docMk/>
            <pc:sldMk cId="0" sldId="261"/>
            <ac:spMk id="13833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0:56.326" v="84" actId="478"/>
          <ac:spMkLst>
            <pc:docMk/>
            <pc:sldMk cId="0" sldId="261"/>
            <ac:spMk id="13834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5-29T03:20:56.326" v="84" actId="478"/>
          <ac:picMkLst>
            <pc:docMk/>
            <pc:sldMk cId="0" sldId="261"/>
            <ac:picMk id="2" creationId="{29F562E7-4190-98D4-93CC-5F2C49557BD5}"/>
          </ac:picMkLst>
        </pc:picChg>
        <pc:picChg chg="add mod">
          <ac:chgData name="Kerri Cunningham" userId="d655ace8-ee12-4979-8db1-e11294b53c94" providerId="ADAL" clId="{ABAC3FA2-5099-4FB2-84FA-FB06784110D3}" dt="2023-06-09T00:32:06.636" v="248"/>
          <ac:picMkLst>
            <pc:docMk/>
            <pc:sldMk cId="0" sldId="261"/>
            <ac:picMk id="2" creationId="{EA074827-5EE4-A6B5-6D49-4B6846243D9D}"/>
          </ac:picMkLst>
        </pc:picChg>
        <pc:picChg chg="add del mod">
          <ac:chgData name="Kerri Cunningham" userId="d655ace8-ee12-4979-8db1-e11294b53c94" providerId="ADAL" clId="{ABAC3FA2-5099-4FB2-84FA-FB06784110D3}" dt="2023-06-09T00:32:09.220" v="249" actId="478"/>
          <ac:picMkLst>
            <pc:docMk/>
            <pc:sldMk cId="0" sldId="261"/>
            <ac:picMk id="11" creationId="{BB38CACC-6FE8-117F-F6DE-5E1C5E78249C}"/>
          </ac:picMkLst>
        </pc:picChg>
      </pc:sldChg>
      <pc:sldChg chg="addSp delSp modSp mod modNotes">
        <pc:chgData name="Kerri Cunningham" userId="d655ace8-ee12-4979-8db1-e11294b53c94" providerId="ADAL" clId="{ABAC3FA2-5099-4FB2-84FA-FB06784110D3}" dt="2023-06-09T00:32:11.718" v="250"/>
        <pc:sldMkLst>
          <pc:docMk/>
          <pc:sldMk cId="0" sldId="262"/>
        </pc:sldMkLst>
        <pc:spChg chg="add del mod">
          <ac:chgData name="Kerri Cunningham" userId="d655ace8-ee12-4979-8db1-e11294b53c94" providerId="ADAL" clId="{ABAC3FA2-5099-4FB2-84FA-FB06784110D3}" dt="2023-05-29T03:21:29.384" v="90" actId="478"/>
          <ac:spMkLst>
            <pc:docMk/>
            <pc:sldMk cId="0" sldId="262"/>
            <ac:spMk id="4" creationId="{34B649CE-FE3C-B487-E679-9D80477852A0}"/>
          </ac:spMkLst>
        </pc:spChg>
        <pc:spChg chg="del">
          <ac:chgData name="Kerri Cunningham" userId="d655ace8-ee12-4979-8db1-e11294b53c94" providerId="ADAL" clId="{ABAC3FA2-5099-4FB2-84FA-FB06784110D3}" dt="2023-05-29T03:21:26.877" v="89" actId="478"/>
          <ac:spMkLst>
            <pc:docMk/>
            <pc:sldMk cId="0" sldId="262"/>
            <ac:spMk id="13839" creationId="{00000000-0000-0000-0000-000000000000}"/>
          </ac:spMkLst>
        </pc:spChg>
        <pc:spChg chg="mod">
          <ac:chgData name="Kerri Cunningham" userId="d655ace8-ee12-4979-8db1-e11294b53c94" providerId="ADAL" clId="{ABAC3FA2-5099-4FB2-84FA-FB06784110D3}" dt="2023-05-29T03:21:24.556" v="88"/>
          <ac:spMkLst>
            <pc:docMk/>
            <pc:sldMk cId="0" sldId="262"/>
            <ac:spMk id="13840" creationId="{00000000-0000-0000-0000-000000000000}"/>
          </ac:spMkLst>
        </pc:spChg>
        <pc:picChg chg="add mod">
          <ac:chgData name="Kerri Cunningham" userId="d655ace8-ee12-4979-8db1-e11294b53c94" providerId="ADAL" clId="{ABAC3FA2-5099-4FB2-84FA-FB06784110D3}" dt="2023-05-28T20:46:01.532" v="6"/>
          <ac:picMkLst>
            <pc:docMk/>
            <pc:sldMk cId="0" sldId="262"/>
            <ac:picMk id="2" creationId="{175CC034-141F-952F-A6D2-166A526F1D2F}"/>
          </ac:picMkLst>
        </pc:picChg>
        <pc:picChg chg="add mod">
          <ac:chgData name="Kerri Cunningham" userId="d655ace8-ee12-4979-8db1-e11294b53c94" providerId="ADAL" clId="{ABAC3FA2-5099-4FB2-84FA-FB06784110D3}" dt="2023-06-09T00:32:11.718" v="250"/>
          <ac:picMkLst>
            <pc:docMk/>
            <pc:sldMk cId="0" sldId="262"/>
            <ac:picMk id="3" creationId="{3BECBB74-EE9C-3C33-0141-5A5E45975782}"/>
          </ac:picMkLst>
        </pc:picChg>
      </pc:sldChg>
      <pc:sldChg chg="addSp delSp modSp add del mod modNotes">
        <pc:chgData name="Kerri Cunningham" userId="d655ace8-ee12-4979-8db1-e11294b53c94" providerId="ADAL" clId="{ABAC3FA2-5099-4FB2-84FA-FB06784110D3}" dt="2023-06-09T00:32:21.751" v="254" actId="478"/>
        <pc:sldMkLst>
          <pc:docMk/>
          <pc:sldMk cId="0" sldId="263"/>
        </pc:sldMkLst>
        <pc:spChg chg="add del mod">
          <ac:chgData name="Kerri Cunningham" userId="d655ace8-ee12-4979-8db1-e11294b53c94" providerId="ADAL" clId="{ABAC3FA2-5099-4FB2-84FA-FB06784110D3}" dt="2023-05-29T03:21:49.881" v="92" actId="478"/>
          <ac:spMkLst>
            <pc:docMk/>
            <pc:sldMk cId="0" sldId="263"/>
            <ac:spMk id="4" creationId="{E25956F7-9AC5-60AC-B60D-A193E5F00AB3}"/>
          </ac:spMkLst>
        </pc:spChg>
        <pc:spChg chg="add del mod">
          <ac:chgData name="Kerri Cunningham" userId="d655ace8-ee12-4979-8db1-e11294b53c94" providerId="ADAL" clId="{ABAC3FA2-5099-4FB2-84FA-FB06784110D3}" dt="2023-05-29T03:21:49.881" v="92" actId="478"/>
          <ac:spMkLst>
            <pc:docMk/>
            <pc:sldMk cId="0" sldId="263"/>
            <ac:spMk id="6" creationId="{A7EBAD2F-E60D-72EE-B6DC-FDB572CBC3E5}"/>
          </ac:spMkLst>
        </pc:spChg>
        <pc:spChg chg="add mod">
          <ac:chgData name="Kerri Cunningham" userId="d655ace8-ee12-4979-8db1-e11294b53c94" providerId="ADAL" clId="{ABAC3FA2-5099-4FB2-84FA-FB06784110D3}" dt="2023-05-29T03:25:15.482" v="236" actId="14100"/>
          <ac:spMkLst>
            <pc:docMk/>
            <pc:sldMk cId="0" sldId="263"/>
            <ac:spMk id="8" creationId="{1C09A119-0F2B-E01A-4F31-27DBDC863401}"/>
          </ac:spMkLst>
        </pc:spChg>
        <pc:spChg chg="del">
          <ac:chgData name="Kerri Cunningham" userId="d655ace8-ee12-4979-8db1-e11294b53c94" providerId="ADAL" clId="{ABAC3FA2-5099-4FB2-84FA-FB06784110D3}" dt="2023-05-29T03:21:47.433" v="91" actId="478"/>
          <ac:spMkLst>
            <pc:docMk/>
            <pc:sldMk cId="0" sldId="263"/>
            <ac:spMk id="13845" creationId="{00000000-0000-0000-0000-000000000000}"/>
          </ac:spMkLst>
        </pc:spChg>
        <pc:spChg chg="del">
          <ac:chgData name="Kerri Cunningham" userId="d655ace8-ee12-4979-8db1-e11294b53c94" providerId="ADAL" clId="{ABAC3FA2-5099-4FB2-84FA-FB06784110D3}" dt="2023-05-29T03:21:47.433" v="91" actId="478"/>
          <ac:spMkLst>
            <pc:docMk/>
            <pc:sldMk cId="0" sldId="263"/>
            <ac:spMk id="13846" creationId="{00000000-0000-0000-0000-000000000000}"/>
          </ac:spMkLst>
        </pc:spChg>
        <pc:picChg chg="add del mod">
          <ac:chgData name="Kerri Cunningham" userId="d655ace8-ee12-4979-8db1-e11294b53c94" providerId="ADAL" clId="{ABAC3FA2-5099-4FB2-84FA-FB06784110D3}" dt="2023-06-09T00:32:21.751" v="254" actId="478"/>
          <ac:picMkLst>
            <pc:docMk/>
            <pc:sldMk cId="0" sldId="263"/>
            <ac:picMk id="2" creationId="{86AA4FC3-235F-A548-E42C-A108D82EE0ED}"/>
          </ac:picMkLst>
        </pc:picChg>
        <pc:picChg chg="add mod">
          <ac:chgData name="Kerri Cunningham" userId="d655ace8-ee12-4979-8db1-e11294b53c94" providerId="ADAL" clId="{ABAC3FA2-5099-4FB2-84FA-FB06784110D3}" dt="2023-06-09T00:32:19.662" v="253"/>
          <ac:picMkLst>
            <pc:docMk/>
            <pc:sldMk cId="0" sldId="263"/>
            <ac:picMk id="3" creationId="{F8213326-BA2E-6F53-95F9-163520158D72}"/>
          </ac:picMkLst>
        </pc:picChg>
      </pc:sldChg>
      <pc:sldChg chg="del">
        <pc:chgData name="Kerri Cunningham" userId="d655ace8-ee12-4979-8db1-e11294b53c94" providerId="ADAL" clId="{ABAC3FA2-5099-4FB2-84FA-FB06784110D3}" dt="2023-05-29T03:22:34.260" v="106" actId="47"/>
        <pc:sldMkLst>
          <pc:docMk/>
          <pc:sldMk cId="0" sldId="264"/>
        </pc:sldMkLst>
      </pc:sldChg>
      <pc:sldChg chg="addSp modSp del">
        <pc:chgData name="Kerri Cunningham" userId="d655ace8-ee12-4979-8db1-e11294b53c94" providerId="ADAL" clId="{ABAC3FA2-5099-4FB2-84FA-FB06784110D3}" dt="2023-05-29T03:22:33.296" v="105" actId="47"/>
        <pc:sldMkLst>
          <pc:docMk/>
          <pc:sldMk cId="0" sldId="265"/>
        </pc:sldMkLst>
        <pc:picChg chg="add mod">
          <ac:chgData name="Kerri Cunningham" userId="d655ace8-ee12-4979-8db1-e11294b53c94" providerId="ADAL" clId="{ABAC3FA2-5099-4FB2-84FA-FB06784110D3}" dt="2023-05-28T20:47:06.098" v="43"/>
          <ac:picMkLst>
            <pc:docMk/>
            <pc:sldMk cId="0" sldId="265"/>
            <ac:picMk id="2" creationId="{AC6B24C6-DFDF-92AC-25EB-053DFF17DE75}"/>
          </ac:picMkLst>
        </pc:picChg>
      </pc:sldChg>
      <pc:sldChg chg="addSp modSp del mod">
        <pc:chgData name="Kerri Cunningham" userId="d655ace8-ee12-4979-8db1-e11294b53c94" providerId="ADAL" clId="{ABAC3FA2-5099-4FB2-84FA-FB06784110D3}" dt="2023-05-29T03:22:32.259" v="104" actId="47"/>
        <pc:sldMkLst>
          <pc:docMk/>
          <pc:sldMk cId="0" sldId="266"/>
        </pc:sldMkLst>
        <pc:picChg chg="add mod">
          <ac:chgData name="Kerri Cunningham" userId="d655ace8-ee12-4979-8db1-e11294b53c94" providerId="ADAL" clId="{ABAC3FA2-5099-4FB2-84FA-FB06784110D3}" dt="2023-05-28T20:47:12.419" v="45" actId="1076"/>
          <ac:picMkLst>
            <pc:docMk/>
            <pc:sldMk cId="0" sldId="266"/>
            <ac:picMk id="2" creationId="{A0DBBD8C-0DCD-5FA7-75FA-47FDDC867DA8}"/>
          </ac:picMkLst>
        </pc:picChg>
      </pc:sldChg>
      <pc:sldChg chg="del">
        <pc:chgData name="Kerri Cunningham" userId="d655ace8-ee12-4979-8db1-e11294b53c94" providerId="ADAL" clId="{ABAC3FA2-5099-4FB2-84FA-FB06784110D3}" dt="2023-05-28T20:46:56.377" v="41" actId="47"/>
        <pc:sldMkLst>
          <pc:docMk/>
          <pc:sldMk cId="0" sldId="267"/>
        </pc:sldMkLst>
      </pc:sldChg>
      <pc:sldChg chg="addSp modSp del">
        <pc:chgData name="Kerri Cunningham" userId="d655ace8-ee12-4979-8db1-e11294b53c94" providerId="ADAL" clId="{ABAC3FA2-5099-4FB2-84FA-FB06784110D3}" dt="2023-05-29T03:22:32.089" v="103" actId="47"/>
        <pc:sldMkLst>
          <pc:docMk/>
          <pc:sldMk cId="0" sldId="268"/>
        </pc:sldMkLst>
        <pc:picChg chg="add mod">
          <ac:chgData name="Kerri Cunningham" userId="d655ace8-ee12-4979-8db1-e11294b53c94" providerId="ADAL" clId="{ABAC3FA2-5099-4FB2-84FA-FB06784110D3}" dt="2023-05-28T20:47:15.423" v="46"/>
          <ac:picMkLst>
            <pc:docMk/>
            <pc:sldMk cId="0" sldId="268"/>
            <ac:picMk id="2" creationId="{DD6D6D1E-FFC7-6063-938F-B9FB6C5741A2}"/>
          </ac:picMkLst>
        </pc:picChg>
      </pc:sldChg>
      <pc:sldChg chg="del">
        <pc:chgData name="Kerri Cunningham" userId="d655ace8-ee12-4979-8db1-e11294b53c94" providerId="ADAL" clId="{ABAC3FA2-5099-4FB2-84FA-FB06784110D3}" dt="2023-05-28T20:46:58.267" v="42" actId="47"/>
        <pc:sldMkLst>
          <pc:docMk/>
          <pc:sldMk cId="0" sldId="269"/>
        </pc:sldMkLst>
      </pc:sldChg>
      <pc:sldChg chg="addSp modSp del">
        <pc:chgData name="Kerri Cunningham" userId="d655ace8-ee12-4979-8db1-e11294b53c94" providerId="ADAL" clId="{ABAC3FA2-5099-4FB2-84FA-FB06784110D3}" dt="2023-05-29T03:22:31.948" v="102" actId="47"/>
        <pc:sldMkLst>
          <pc:docMk/>
          <pc:sldMk cId="0" sldId="270"/>
        </pc:sldMkLst>
        <pc:picChg chg="add mod">
          <ac:chgData name="Kerri Cunningham" userId="d655ace8-ee12-4979-8db1-e11294b53c94" providerId="ADAL" clId="{ABAC3FA2-5099-4FB2-84FA-FB06784110D3}" dt="2023-05-28T20:47:17.719" v="47"/>
          <ac:picMkLst>
            <pc:docMk/>
            <pc:sldMk cId="0" sldId="270"/>
            <ac:picMk id="2" creationId="{5D28323C-6038-03CB-D059-FED2C2E29238}"/>
          </ac:picMkLst>
        </pc:picChg>
      </pc:sldChg>
      <pc:sldChg chg="del">
        <pc:chgData name="Kerri Cunningham" userId="d655ace8-ee12-4979-8db1-e11294b53c94" providerId="ADAL" clId="{ABAC3FA2-5099-4FB2-84FA-FB06784110D3}" dt="2023-05-29T03:22:31.794" v="101" actId="47"/>
        <pc:sldMkLst>
          <pc:docMk/>
          <pc:sldMk cId="0" sldId="271"/>
        </pc:sldMkLst>
      </pc:sldChg>
      <pc:sldChg chg="addSp modSp del">
        <pc:chgData name="Kerri Cunningham" userId="d655ace8-ee12-4979-8db1-e11294b53c94" providerId="ADAL" clId="{ABAC3FA2-5099-4FB2-84FA-FB06784110D3}" dt="2023-05-29T03:22:31.652" v="100" actId="47"/>
        <pc:sldMkLst>
          <pc:docMk/>
          <pc:sldMk cId="0" sldId="272"/>
        </pc:sldMkLst>
        <pc:picChg chg="add mod">
          <ac:chgData name="Kerri Cunningham" userId="d655ace8-ee12-4979-8db1-e11294b53c94" providerId="ADAL" clId="{ABAC3FA2-5099-4FB2-84FA-FB06784110D3}" dt="2023-05-28T20:47:21.094" v="48"/>
          <ac:picMkLst>
            <pc:docMk/>
            <pc:sldMk cId="0" sldId="272"/>
            <ac:picMk id="2" creationId="{8E13BBFD-5B31-AFB9-C2A3-E1CCD33399A7}"/>
          </ac:picMkLst>
        </pc:picChg>
      </pc:sldChg>
      <pc:sldChg chg="addSp modSp del">
        <pc:chgData name="Kerri Cunningham" userId="d655ace8-ee12-4979-8db1-e11294b53c94" providerId="ADAL" clId="{ABAC3FA2-5099-4FB2-84FA-FB06784110D3}" dt="2023-05-29T03:22:31.493" v="99" actId="47"/>
        <pc:sldMkLst>
          <pc:docMk/>
          <pc:sldMk cId="0" sldId="273"/>
        </pc:sldMkLst>
        <pc:picChg chg="add mod">
          <ac:chgData name="Kerri Cunningham" userId="d655ace8-ee12-4979-8db1-e11294b53c94" providerId="ADAL" clId="{ABAC3FA2-5099-4FB2-84FA-FB06784110D3}" dt="2023-05-28T20:47:23.261" v="49"/>
          <ac:picMkLst>
            <pc:docMk/>
            <pc:sldMk cId="0" sldId="273"/>
            <ac:picMk id="2" creationId="{4BEB4347-0C20-57BB-9A3D-E4A1F7A58875}"/>
          </ac:picMkLst>
        </pc:picChg>
      </pc:sldChg>
      <pc:sldChg chg="addSp modSp del">
        <pc:chgData name="Kerri Cunningham" userId="d655ace8-ee12-4979-8db1-e11294b53c94" providerId="ADAL" clId="{ABAC3FA2-5099-4FB2-84FA-FB06784110D3}" dt="2023-05-29T03:22:31.293" v="98" actId="47"/>
        <pc:sldMkLst>
          <pc:docMk/>
          <pc:sldMk cId="0" sldId="274"/>
        </pc:sldMkLst>
        <pc:picChg chg="add mod">
          <ac:chgData name="Kerri Cunningham" userId="d655ace8-ee12-4979-8db1-e11294b53c94" providerId="ADAL" clId="{ABAC3FA2-5099-4FB2-84FA-FB06784110D3}" dt="2023-05-28T20:47:25.646" v="50"/>
          <ac:picMkLst>
            <pc:docMk/>
            <pc:sldMk cId="0" sldId="274"/>
            <ac:picMk id="2" creationId="{B6C69101-FD5C-66FB-CBBF-FA4912368159}"/>
          </ac:picMkLst>
        </pc:picChg>
      </pc:sldChg>
      <pc:sldChg chg="del">
        <pc:chgData name="Kerri Cunningham" userId="d655ace8-ee12-4979-8db1-e11294b53c94" providerId="ADAL" clId="{ABAC3FA2-5099-4FB2-84FA-FB06784110D3}" dt="2023-05-29T03:22:31.166" v="97" actId="47"/>
        <pc:sldMkLst>
          <pc:docMk/>
          <pc:sldMk cId="0" sldId="275"/>
        </pc:sldMkLst>
      </pc:sldChg>
      <pc:sldChg chg="del">
        <pc:chgData name="Kerri Cunningham" userId="d655ace8-ee12-4979-8db1-e11294b53c94" providerId="ADAL" clId="{ABAC3FA2-5099-4FB2-84FA-FB06784110D3}" dt="2023-05-28T20:46:38.367" v="38" actId="47"/>
        <pc:sldMkLst>
          <pc:docMk/>
          <pc:sldMk cId="0" sldId="276"/>
        </pc:sldMkLst>
      </pc:sldChg>
      <pc:sldChg chg="addSp modSp del mod">
        <pc:chgData name="Kerri Cunningham" userId="d655ace8-ee12-4979-8db1-e11294b53c94" providerId="ADAL" clId="{ABAC3FA2-5099-4FB2-84FA-FB06784110D3}" dt="2023-05-29T03:22:30.945" v="96" actId="47"/>
        <pc:sldMkLst>
          <pc:docMk/>
          <pc:sldMk cId="0" sldId="277"/>
        </pc:sldMkLst>
        <pc:picChg chg="add mod">
          <ac:chgData name="Kerri Cunningham" userId="d655ace8-ee12-4979-8db1-e11294b53c94" providerId="ADAL" clId="{ABAC3FA2-5099-4FB2-84FA-FB06784110D3}" dt="2023-05-28T20:46:47.893" v="40" actId="1076"/>
          <ac:picMkLst>
            <pc:docMk/>
            <pc:sldMk cId="0" sldId="277"/>
            <ac:picMk id="2" creationId="{DA47635D-C58C-C7DE-48D7-9122A37E67CF}"/>
          </ac:picMkLst>
        </pc:picChg>
        <pc:picChg chg="add mod">
          <ac:chgData name="Kerri Cunningham" userId="d655ace8-ee12-4979-8db1-e11294b53c94" providerId="ADAL" clId="{ABAC3FA2-5099-4FB2-84FA-FB06784110D3}" dt="2023-05-28T20:47:28.033" v="51"/>
          <ac:picMkLst>
            <pc:docMk/>
            <pc:sldMk cId="0" sldId="277"/>
            <ac:picMk id="3" creationId="{9425C948-6AB3-BDA1-B567-57DB0B8850B7}"/>
          </ac:picMkLst>
        </pc:picChg>
      </pc:sldChg>
      <pc:sldChg chg="del">
        <pc:chgData name="Kerri Cunningham" userId="d655ace8-ee12-4979-8db1-e11294b53c94" providerId="ADAL" clId="{ABAC3FA2-5099-4FB2-84FA-FB06784110D3}" dt="2023-05-28T20:46:36.311" v="37" actId="47"/>
        <pc:sldMkLst>
          <pc:docMk/>
          <pc:sldMk cId="0" sldId="278"/>
        </pc:sldMkLst>
      </pc:sldChg>
      <pc:sldChg chg="del">
        <pc:chgData name="Kerri Cunningham" userId="d655ace8-ee12-4979-8db1-e11294b53c94" providerId="ADAL" clId="{ABAC3FA2-5099-4FB2-84FA-FB06784110D3}" dt="2023-05-28T20:46:35.273" v="36" actId="47"/>
        <pc:sldMkLst>
          <pc:docMk/>
          <pc:sldMk cId="0" sldId="279"/>
        </pc:sldMkLst>
      </pc:sldChg>
      <pc:sldChg chg="del">
        <pc:chgData name="Kerri Cunningham" userId="d655ace8-ee12-4979-8db1-e11294b53c94" providerId="ADAL" clId="{ABAC3FA2-5099-4FB2-84FA-FB06784110D3}" dt="2023-05-28T20:46:33.995" v="35" actId="47"/>
        <pc:sldMkLst>
          <pc:docMk/>
          <pc:sldMk cId="0" sldId="280"/>
        </pc:sldMkLst>
      </pc:sldChg>
      <pc:sldChg chg="del">
        <pc:chgData name="Kerri Cunningham" userId="d655ace8-ee12-4979-8db1-e11294b53c94" providerId="ADAL" clId="{ABAC3FA2-5099-4FB2-84FA-FB06784110D3}" dt="2023-05-28T20:46:32.920" v="34" actId="47"/>
        <pc:sldMkLst>
          <pc:docMk/>
          <pc:sldMk cId="0" sldId="281"/>
        </pc:sldMkLst>
      </pc:sldChg>
      <pc:sldChg chg="addSp modSp del">
        <pc:chgData name="Kerri Cunningham" userId="d655ace8-ee12-4979-8db1-e11294b53c94" providerId="ADAL" clId="{ABAC3FA2-5099-4FB2-84FA-FB06784110D3}" dt="2023-05-29T03:22:30.761" v="95" actId="47"/>
        <pc:sldMkLst>
          <pc:docMk/>
          <pc:sldMk cId="0" sldId="282"/>
        </pc:sldMkLst>
        <pc:picChg chg="add mod">
          <ac:chgData name="Kerri Cunningham" userId="d655ace8-ee12-4979-8db1-e11294b53c94" providerId="ADAL" clId="{ABAC3FA2-5099-4FB2-84FA-FB06784110D3}" dt="2023-05-28T20:47:30.986" v="52"/>
          <ac:picMkLst>
            <pc:docMk/>
            <pc:sldMk cId="0" sldId="282"/>
            <ac:picMk id="2" creationId="{18DBC468-79DE-DC0B-CBBD-2C74E35C6C62}"/>
          </ac:picMkLst>
        </pc:picChg>
      </pc:sldChg>
      <pc:sldChg chg="del">
        <pc:chgData name="Kerri Cunningham" userId="d655ace8-ee12-4979-8db1-e11294b53c94" providerId="ADAL" clId="{ABAC3FA2-5099-4FB2-84FA-FB06784110D3}" dt="2023-05-28T20:46:29.754" v="32" actId="47"/>
        <pc:sldMkLst>
          <pc:docMk/>
          <pc:sldMk cId="0" sldId="283"/>
        </pc:sldMkLst>
      </pc:sldChg>
      <pc:sldChg chg="del">
        <pc:chgData name="Kerri Cunningham" userId="d655ace8-ee12-4979-8db1-e11294b53c94" providerId="ADAL" clId="{ABAC3FA2-5099-4FB2-84FA-FB06784110D3}" dt="2023-05-28T20:46:26.453" v="30" actId="47"/>
        <pc:sldMkLst>
          <pc:docMk/>
          <pc:sldMk cId="0" sldId="284"/>
        </pc:sldMkLst>
      </pc:sldChg>
      <pc:sldChg chg="del">
        <pc:chgData name="Kerri Cunningham" userId="d655ace8-ee12-4979-8db1-e11294b53c94" providerId="ADAL" clId="{ABAC3FA2-5099-4FB2-84FA-FB06784110D3}" dt="2023-05-28T20:46:28.520" v="31" actId="47"/>
        <pc:sldMkLst>
          <pc:docMk/>
          <pc:sldMk cId="0" sldId="285"/>
        </pc:sldMkLst>
      </pc:sldChg>
      <pc:sldChg chg="del">
        <pc:chgData name="Kerri Cunningham" userId="d655ace8-ee12-4979-8db1-e11294b53c94" providerId="ADAL" clId="{ABAC3FA2-5099-4FB2-84FA-FB06784110D3}" dt="2023-05-28T20:46:31.411" v="33" actId="47"/>
        <pc:sldMkLst>
          <pc:docMk/>
          <pc:sldMk cId="0" sldId="286"/>
        </pc:sldMkLst>
      </pc:sldChg>
      <pc:sldChg chg="del">
        <pc:chgData name="Kerri Cunningham" userId="d655ace8-ee12-4979-8db1-e11294b53c94" providerId="ADAL" clId="{ABAC3FA2-5099-4FB2-84FA-FB06784110D3}" dt="2023-05-28T20:46:25.327" v="29" actId="47"/>
        <pc:sldMkLst>
          <pc:docMk/>
          <pc:sldMk cId="0" sldId="287"/>
        </pc:sldMkLst>
      </pc:sldChg>
      <pc:sldChg chg="addSp modSp del modNotes">
        <pc:chgData name="Kerri Cunningham" userId="d655ace8-ee12-4979-8db1-e11294b53c94" providerId="ADAL" clId="{ABAC3FA2-5099-4FB2-84FA-FB06784110D3}" dt="2023-05-29T03:22:30.550" v="94" actId="47"/>
        <pc:sldMkLst>
          <pc:docMk/>
          <pc:sldMk cId="0" sldId="288"/>
        </pc:sldMkLst>
        <pc:picChg chg="add mod">
          <ac:chgData name="Kerri Cunningham" userId="d655ace8-ee12-4979-8db1-e11294b53c94" providerId="ADAL" clId="{ABAC3FA2-5099-4FB2-84FA-FB06784110D3}" dt="2023-05-28T20:46:21.271" v="28"/>
          <ac:picMkLst>
            <pc:docMk/>
            <pc:sldMk cId="0" sldId="288"/>
            <ac:picMk id="2" creationId="{1A60E3E1-3798-2CE4-A18F-4B6A697F6E51}"/>
          </ac:picMkLst>
        </pc:picChg>
      </pc:sldChg>
      <pc:sldChg chg="del">
        <pc:chgData name="Kerri Cunningham" userId="d655ace8-ee12-4979-8db1-e11294b53c94" providerId="ADAL" clId="{ABAC3FA2-5099-4FB2-84FA-FB06784110D3}" dt="2023-05-28T20:46:18.079" v="27" actId="47"/>
        <pc:sldMkLst>
          <pc:docMk/>
          <pc:sldMk cId="0" sldId="289"/>
        </pc:sldMkLst>
      </pc:sldChg>
      <pc:sldChg chg="del">
        <pc:chgData name="Kerri Cunningham" userId="d655ace8-ee12-4979-8db1-e11294b53c94" providerId="ADAL" clId="{ABAC3FA2-5099-4FB2-84FA-FB06784110D3}" dt="2023-05-28T20:46:17.571" v="26" actId="47"/>
        <pc:sldMkLst>
          <pc:docMk/>
          <pc:sldMk cId="0" sldId="290"/>
        </pc:sldMkLst>
      </pc:sldChg>
      <pc:sldChg chg="del">
        <pc:chgData name="Kerri Cunningham" userId="d655ace8-ee12-4979-8db1-e11294b53c94" providerId="ADAL" clId="{ABAC3FA2-5099-4FB2-84FA-FB06784110D3}" dt="2023-05-28T20:46:15.756" v="25" actId="47"/>
        <pc:sldMkLst>
          <pc:docMk/>
          <pc:sldMk cId="0" sldId="291"/>
        </pc:sldMkLst>
      </pc:sldChg>
      <pc:sldChg chg="del">
        <pc:chgData name="Kerri Cunningham" userId="d655ace8-ee12-4979-8db1-e11294b53c94" providerId="ADAL" clId="{ABAC3FA2-5099-4FB2-84FA-FB06784110D3}" dt="2023-05-28T20:46:15.499" v="24" actId="47"/>
        <pc:sldMkLst>
          <pc:docMk/>
          <pc:sldMk cId="0" sldId="292"/>
        </pc:sldMkLst>
      </pc:sldChg>
      <pc:sldChg chg="del">
        <pc:chgData name="Kerri Cunningham" userId="d655ace8-ee12-4979-8db1-e11294b53c94" providerId="ADAL" clId="{ABAC3FA2-5099-4FB2-84FA-FB06784110D3}" dt="2023-05-28T20:46:15.406" v="23" actId="47"/>
        <pc:sldMkLst>
          <pc:docMk/>
          <pc:sldMk cId="0" sldId="293"/>
        </pc:sldMkLst>
      </pc:sldChg>
      <pc:sldChg chg="del">
        <pc:chgData name="Kerri Cunningham" userId="d655ace8-ee12-4979-8db1-e11294b53c94" providerId="ADAL" clId="{ABAC3FA2-5099-4FB2-84FA-FB06784110D3}" dt="2023-05-28T20:46:15.367" v="22" actId="47"/>
        <pc:sldMkLst>
          <pc:docMk/>
          <pc:sldMk cId="0" sldId="294"/>
        </pc:sldMkLst>
      </pc:sldChg>
      <pc:sldChg chg="del">
        <pc:chgData name="Kerri Cunningham" userId="d655ace8-ee12-4979-8db1-e11294b53c94" providerId="ADAL" clId="{ABAC3FA2-5099-4FB2-84FA-FB06784110D3}" dt="2023-05-28T20:46:15.337" v="21" actId="47"/>
        <pc:sldMkLst>
          <pc:docMk/>
          <pc:sldMk cId="0" sldId="295"/>
        </pc:sldMkLst>
      </pc:sldChg>
      <pc:sldChg chg="del">
        <pc:chgData name="Kerri Cunningham" userId="d655ace8-ee12-4979-8db1-e11294b53c94" providerId="ADAL" clId="{ABAC3FA2-5099-4FB2-84FA-FB06784110D3}" dt="2023-05-28T20:46:15.279" v="20" actId="47"/>
        <pc:sldMkLst>
          <pc:docMk/>
          <pc:sldMk cId="0" sldId="296"/>
        </pc:sldMkLst>
      </pc:sldChg>
      <pc:sldChg chg="del">
        <pc:chgData name="Kerri Cunningham" userId="d655ace8-ee12-4979-8db1-e11294b53c94" providerId="ADAL" clId="{ABAC3FA2-5099-4FB2-84FA-FB06784110D3}" dt="2023-05-28T20:46:14.937" v="19" actId="47"/>
        <pc:sldMkLst>
          <pc:docMk/>
          <pc:sldMk cId="0" sldId="297"/>
        </pc:sldMkLst>
      </pc:sldChg>
      <pc:sldChg chg="del">
        <pc:chgData name="Kerri Cunningham" userId="d655ace8-ee12-4979-8db1-e11294b53c94" providerId="ADAL" clId="{ABAC3FA2-5099-4FB2-84FA-FB06784110D3}" dt="2023-05-28T20:46:14.571" v="18" actId="47"/>
        <pc:sldMkLst>
          <pc:docMk/>
          <pc:sldMk cId="0" sldId="298"/>
        </pc:sldMkLst>
      </pc:sldChg>
      <pc:sldChg chg="del">
        <pc:chgData name="Kerri Cunningham" userId="d655ace8-ee12-4979-8db1-e11294b53c94" providerId="ADAL" clId="{ABAC3FA2-5099-4FB2-84FA-FB06784110D3}" dt="2023-05-28T20:46:14.446" v="17" actId="47"/>
        <pc:sldMkLst>
          <pc:docMk/>
          <pc:sldMk cId="0" sldId="299"/>
        </pc:sldMkLst>
      </pc:sldChg>
      <pc:sldChg chg="del">
        <pc:chgData name="Kerri Cunningham" userId="d655ace8-ee12-4979-8db1-e11294b53c94" providerId="ADAL" clId="{ABAC3FA2-5099-4FB2-84FA-FB06784110D3}" dt="2023-05-28T20:46:14.243" v="16" actId="47"/>
        <pc:sldMkLst>
          <pc:docMk/>
          <pc:sldMk cId="0" sldId="300"/>
        </pc:sldMkLst>
      </pc:sldChg>
      <pc:sldChg chg="del">
        <pc:chgData name="Kerri Cunningham" userId="d655ace8-ee12-4979-8db1-e11294b53c94" providerId="ADAL" clId="{ABAC3FA2-5099-4FB2-84FA-FB06784110D3}" dt="2023-05-28T20:46:14.086" v="15" actId="47"/>
        <pc:sldMkLst>
          <pc:docMk/>
          <pc:sldMk cId="0" sldId="301"/>
        </pc:sldMkLst>
      </pc:sldChg>
      <pc:sldChg chg="del">
        <pc:chgData name="Kerri Cunningham" userId="d655ace8-ee12-4979-8db1-e11294b53c94" providerId="ADAL" clId="{ABAC3FA2-5099-4FB2-84FA-FB06784110D3}" dt="2023-05-28T20:46:13.937" v="14" actId="47"/>
        <pc:sldMkLst>
          <pc:docMk/>
          <pc:sldMk cId="0" sldId="302"/>
        </pc:sldMkLst>
      </pc:sldChg>
      <pc:sldChg chg="del">
        <pc:chgData name="Kerri Cunningham" userId="d655ace8-ee12-4979-8db1-e11294b53c94" providerId="ADAL" clId="{ABAC3FA2-5099-4FB2-84FA-FB06784110D3}" dt="2023-05-28T20:46:13.790" v="13" actId="47"/>
        <pc:sldMkLst>
          <pc:docMk/>
          <pc:sldMk cId="0" sldId="303"/>
        </pc:sldMkLst>
      </pc:sldChg>
      <pc:sldChg chg="del">
        <pc:chgData name="Kerri Cunningham" userId="d655ace8-ee12-4979-8db1-e11294b53c94" providerId="ADAL" clId="{ABAC3FA2-5099-4FB2-84FA-FB06784110D3}" dt="2023-05-28T20:46:13.632" v="12" actId="47"/>
        <pc:sldMkLst>
          <pc:docMk/>
          <pc:sldMk cId="0" sldId="304"/>
        </pc:sldMkLst>
      </pc:sldChg>
      <pc:sldChg chg="del">
        <pc:chgData name="Kerri Cunningham" userId="d655ace8-ee12-4979-8db1-e11294b53c94" providerId="ADAL" clId="{ABAC3FA2-5099-4FB2-84FA-FB06784110D3}" dt="2023-05-28T20:46:13.477" v="11" actId="47"/>
        <pc:sldMkLst>
          <pc:docMk/>
          <pc:sldMk cId="0" sldId="305"/>
        </pc:sldMkLst>
      </pc:sldChg>
      <pc:sldChg chg="del">
        <pc:chgData name="Kerri Cunningham" userId="d655ace8-ee12-4979-8db1-e11294b53c94" providerId="ADAL" clId="{ABAC3FA2-5099-4FB2-84FA-FB06784110D3}" dt="2023-05-28T20:46:13.292" v="10" actId="47"/>
        <pc:sldMkLst>
          <pc:docMk/>
          <pc:sldMk cId="0" sldId="306"/>
        </pc:sldMkLst>
      </pc:sldChg>
      <pc:sldChg chg="del">
        <pc:chgData name="Kerri Cunningham" userId="d655ace8-ee12-4979-8db1-e11294b53c94" providerId="ADAL" clId="{ABAC3FA2-5099-4FB2-84FA-FB06784110D3}" dt="2023-05-28T20:46:13.124" v="9" actId="47"/>
        <pc:sldMkLst>
          <pc:docMk/>
          <pc:sldMk cId="0" sldId="307"/>
        </pc:sldMkLst>
      </pc:sldChg>
      <pc:sldChg chg="del">
        <pc:chgData name="Kerri Cunningham" userId="d655ace8-ee12-4979-8db1-e11294b53c94" providerId="ADAL" clId="{ABAC3FA2-5099-4FB2-84FA-FB06784110D3}" dt="2023-05-28T20:46:12.944" v="8" actId="47"/>
        <pc:sldMkLst>
          <pc:docMk/>
          <pc:sldMk cId="0" sldId="308"/>
        </pc:sldMkLst>
      </pc:sldChg>
      <pc:sldMasterChg chg="addSldLayout delSldLayout">
        <pc:chgData name="Kerri Cunningham" userId="d655ace8-ee12-4979-8db1-e11294b53c94" providerId="ADAL" clId="{ABAC3FA2-5099-4FB2-84FA-FB06784110D3}" dt="2023-06-09T00:32:16.600" v="252" actId="47"/>
        <pc:sldMasterMkLst>
          <pc:docMk/>
          <pc:sldMasterMk cId="0" sldId="2147483679"/>
        </pc:sldMasterMkLst>
        <pc:sldLayoutChg chg="del">
          <pc:chgData name="Kerri Cunningham" userId="d655ace8-ee12-4979-8db1-e11294b53c94" providerId="ADAL" clId="{ABAC3FA2-5099-4FB2-84FA-FB06784110D3}" dt="2023-05-29T03:22:33.296" v="105" actId="47"/>
          <pc:sldLayoutMkLst>
            <pc:docMk/>
            <pc:sldMasterMk cId="0" sldId="2147483679"/>
            <pc:sldLayoutMk cId="0" sldId="2147483649"/>
          </pc:sldLayoutMkLst>
        </pc:sldLayoutChg>
        <pc:sldLayoutChg chg="del">
          <pc:chgData name="Kerri Cunningham" userId="d655ace8-ee12-4979-8db1-e11294b53c94" providerId="ADAL" clId="{ABAC3FA2-5099-4FB2-84FA-FB06784110D3}" dt="2023-05-29T03:22:34.260" v="106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Kerri Cunningham" userId="d655ace8-ee12-4979-8db1-e11294b53c94" providerId="ADAL" clId="{ABAC3FA2-5099-4FB2-84FA-FB06784110D3}" dt="2023-05-29T03:22:31.652" v="100" actId="47"/>
          <pc:sldLayoutMkLst>
            <pc:docMk/>
            <pc:sldMasterMk cId="0" sldId="2147483679"/>
            <pc:sldLayoutMk cId="0" sldId="2147483652"/>
          </pc:sldLayoutMkLst>
        </pc:sldLayoutChg>
        <pc:sldLayoutChg chg="add del">
          <pc:chgData name="Kerri Cunningham" userId="d655ace8-ee12-4979-8db1-e11294b53c94" providerId="ADAL" clId="{ABAC3FA2-5099-4FB2-84FA-FB06784110D3}" dt="2023-06-09T00:32:16.600" v="252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Kerri Cunningham" userId="d655ace8-ee12-4979-8db1-e11294b53c94" providerId="ADAL" clId="{ABAC3FA2-5099-4FB2-84FA-FB06784110D3}" dt="2023-05-29T03:22:31.948" v="102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Kerri Cunningham" userId="d655ace8-ee12-4979-8db1-e11294b53c94" providerId="ADAL" clId="{ABAC3FA2-5099-4FB2-84FA-FB06784110D3}" dt="2023-05-28T20:46:56.377" v="41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Kerri Cunningham" userId="d655ace8-ee12-4979-8db1-e11294b53c94" providerId="ADAL" clId="{ABAC3FA2-5099-4FB2-84FA-FB06784110D3}" dt="2023-05-29T03:22:30.761" v="95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Kerri Cunningham" userId="d655ace8-ee12-4979-8db1-e11294b53c94" providerId="ADAL" clId="{ABAC3FA2-5099-4FB2-84FA-FB06784110D3}" dt="2023-05-29T03:22:32.259" v="104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Kerri Cunningham" userId="d655ace8-ee12-4979-8db1-e11294b53c94" providerId="ADAL" clId="{ABAC3FA2-5099-4FB2-84FA-FB06784110D3}" dt="2023-05-29T03:22:31.794" v="101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Kerri Cunningham" userId="d655ace8-ee12-4979-8db1-e11294b53c94" providerId="ADAL" clId="{ABAC3FA2-5099-4FB2-84FA-FB06784110D3}" dt="2023-05-28T20:46:29.754" v="32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Kerri Cunningham" userId="d655ace8-ee12-4979-8db1-e11294b53c94" providerId="ADAL" clId="{ABAC3FA2-5099-4FB2-84FA-FB06784110D3}" dt="2023-05-29T03:22:32.089" v="103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Kerri Cunningham" userId="d655ace8-ee12-4979-8db1-e11294b53c94" providerId="ADAL" clId="{ABAC3FA2-5099-4FB2-84FA-FB06784110D3}" dt="2023-05-28T20:46:58.267" v="42" actId="47"/>
          <pc:sldLayoutMkLst>
            <pc:docMk/>
            <pc:sldMasterMk cId="0" sldId="2147483679"/>
            <pc:sldLayoutMk cId="0" sldId="2147483667"/>
          </pc:sldLayoutMkLst>
        </pc:sldLayoutChg>
        <pc:sldLayoutChg chg="del">
          <pc:chgData name="Kerri Cunningham" userId="d655ace8-ee12-4979-8db1-e11294b53c94" providerId="ADAL" clId="{ABAC3FA2-5099-4FB2-84FA-FB06784110D3}" dt="2023-05-28T20:46:28.520" v="31" actId="47"/>
          <pc:sldLayoutMkLst>
            <pc:docMk/>
            <pc:sldMasterMk cId="0" sldId="2147483679"/>
            <pc:sldLayoutMk cId="0" sldId="2147483668"/>
          </pc:sldLayoutMkLst>
        </pc:sldLayoutChg>
        <pc:sldLayoutChg chg="del">
          <pc:chgData name="Kerri Cunningham" userId="d655ace8-ee12-4979-8db1-e11294b53c94" providerId="ADAL" clId="{ABAC3FA2-5099-4FB2-84FA-FB06784110D3}" dt="2023-05-28T20:46:31.411" v="33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Kerri Cunningham" userId="d655ace8-ee12-4979-8db1-e11294b53c94" providerId="ADAL" clId="{ABAC3FA2-5099-4FB2-84FA-FB06784110D3}" dt="2023-05-29T03:22:30.550" v="94" actId="47"/>
          <pc:sldLayoutMkLst>
            <pc:docMk/>
            <pc:sldMasterMk cId="0" sldId="2147483679"/>
            <pc:sldLayoutMk cId="0" sldId="2147483670"/>
          </pc:sldLayoutMkLst>
        </pc:sldLayoutChg>
        <pc:sldLayoutChg chg="del">
          <pc:chgData name="Kerri Cunningham" userId="d655ace8-ee12-4979-8db1-e11294b53c94" providerId="ADAL" clId="{ABAC3FA2-5099-4FB2-84FA-FB06784110D3}" dt="2023-05-28T20:46:26.453" v="30" actId="47"/>
          <pc:sldLayoutMkLst>
            <pc:docMk/>
            <pc:sldMasterMk cId="0" sldId="2147483679"/>
            <pc:sldLayoutMk cId="0" sldId="2147483671"/>
          </pc:sldLayoutMkLst>
        </pc:sldLayoutChg>
        <pc:sldLayoutChg chg="del">
          <pc:chgData name="Kerri Cunningham" userId="d655ace8-ee12-4979-8db1-e11294b53c94" providerId="ADAL" clId="{ABAC3FA2-5099-4FB2-84FA-FB06784110D3}" dt="2023-05-29T03:22:31.166" v="97" actId="47"/>
          <pc:sldLayoutMkLst>
            <pc:docMk/>
            <pc:sldMasterMk cId="0" sldId="2147483679"/>
            <pc:sldLayoutMk cId="0" sldId="2147483672"/>
          </pc:sldLayoutMkLst>
        </pc:sldLayoutChg>
        <pc:sldLayoutChg chg="del">
          <pc:chgData name="Kerri Cunningham" userId="d655ace8-ee12-4979-8db1-e11294b53c94" providerId="ADAL" clId="{ABAC3FA2-5099-4FB2-84FA-FB06784110D3}" dt="2023-05-29T03:22:31.493" v="99" actId="47"/>
          <pc:sldLayoutMkLst>
            <pc:docMk/>
            <pc:sldMasterMk cId="0" sldId="2147483679"/>
            <pc:sldLayoutMk cId="0" sldId="2147483673"/>
          </pc:sldLayoutMkLst>
        </pc:sldLayoutChg>
        <pc:sldLayoutChg chg="del">
          <pc:chgData name="Kerri Cunningham" userId="d655ace8-ee12-4979-8db1-e11294b53c94" providerId="ADAL" clId="{ABAC3FA2-5099-4FB2-84FA-FB06784110D3}" dt="2023-05-28T20:46:32.920" v="34" actId="47"/>
          <pc:sldLayoutMkLst>
            <pc:docMk/>
            <pc:sldMasterMk cId="0" sldId="2147483679"/>
            <pc:sldLayoutMk cId="0" sldId="2147483675"/>
          </pc:sldLayoutMkLst>
        </pc:sldLayoutChg>
      </pc:sldMasterChg>
      <pc:sldMasterChg chg="del delSldLayout">
        <pc:chgData name="Kerri Cunningham" userId="d655ace8-ee12-4979-8db1-e11294b53c94" providerId="ADAL" clId="{ABAC3FA2-5099-4FB2-84FA-FB06784110D3}" dt="2023-05-28T20:46:15.406" v="23" actId="47"/>
        <pc:sldMasterMkLst>
          <pc:docMk/>
          <pc:sldMasterMk cId="0" sldId="2147483680"/>
        </pc:sldMasterMkLst>
        <pc:sldLayoutChg chg="del">
          <pc:chgData name="Kerri Cunningham" userId="d655ace8-ee12-4979-8db1-e11294b53c94" providerId="ADAL" clId="{ABAC3FA2-5099-4FB2-84FA-FB06784110D3}" dt="2023-05-28T20:46:15.406" v="23" actId="47"/>
          <pc:sldLayoutMkLst>
            <pc:docMk/>
            <pc:sldMasterMk cId="0" sldId="2147483680"/>
            <pc:sldLayoutMk cId="0" sldId="2147483677"/>
          </pc:sldLayoutMkLst>
        </pc:sldLayoutChg>
      </pc:sldMasterChg>
      <pc:sldMasterChg chg="del delSldLayout">
        <pc:chgData name="Kerri Cunningham" userId="d655ace8-ee12-4979-8db1-e11294b53c94" providerId="ADAL" clId="{ABAC3FA2-5099-4FB2-84FA-FB06784110D3}" dt="2023-05-28T20:46:15.756" v="25" actId="47"/>
        <pc:sldMasterMkLst>
          <pc:docMk/>
          <pc:sldMasterMk cId="0" sldId="2147483681"/>
        </pc:sldMasterMkLst>
        <pc:sldLayoutChg chg="del">
          <pc:chgData name="Kerri Cunningham" userId="d655ace8-ee12-4979-8db1-e11294b53c94" providerId="ADAL" clId="{ABAC3FA2-5099-4FB2-84FA-FB06784110D3}" dt="2023-05-28T20:46:15.756" v="25" actId="47"/>
          <pc:sldLayoutMkLst>
            <pc:docMk/>
            <pc:sldMasterMk cId="0" sldId="2147483681"/>
            <pc:sldLayoutMk cId="0" sldId="2147483678"/>
          </pc:sldLayoutMkLst>
        </pc:sldLayoutChg>
      </pc:sldMasterChg>
    </pc:docChg>
  </pc:docChgLst>
  <pc:docChgLst>
    <pc:chgData name="Hp Unit" userId="86ec350514542ee1" providerId="LiveId" clId="{746326A6-7955-4934-A355-180BAF92EB50}"/>
    <pc:docChg chg="custSel modSld">
      <pc:chgData name="Hp Unit" userId="86ec350514542ee1" providerId="LiveId" clId="{746326A6-7955-4934-A355-180BAF92EB50}" dt="2023-07-30T06:38:56.338" v="119" actId="404"/>
      <pc:docMkLst>
        <pc:docMk/>
      </pc:docMkLst>
      <pc:sldChg chg="addSp delSp modSp mod">
        <pc:chgData name="Hp Unit" userId="86ec350514542ee1" providerId="LiveId" clId="{746326A6-7955-4934-A355-180BAF92EB50}" dt="2023-07-30T06:38:22.590" v="115" actId="20577"/>
        <pc:sldMkLst>
          <pc:docMk/>
          <pc:sldMk cId="0" sldId="256"/>
        </pc:sldMkLst>
        <pc:spChg chg="mod">
          <ac:chgData name="Hp Unit" userId="86ec350514542ee1" providerId="LiveId" clId="{746326A6-7955-4934-A355-180BAF92EB50}" dt="2023-07-30T06:38:22.590" v="115" actId="20577"/>
          <ac:spMkLst>
            <pc:docMk/>
            <pc:sldMk cId="0" sldId="256"/>
            <ac:spMk id="5" creationId="{96BC66CB-3907-F665-F5A3-B20268AB9ED4}"/>
          </ac:spMkLst>
        </pc:spChg>
        <pc:spChg chg="mod">
          <ac:chgData name="Hp Unit" userId="86ec350514542ee1" providerId="LiveId" clId="{746326A6-7955-4934-A355-180BAF92EB50}" dt="2023-07-27T16:50:23.963" v="27" actId="404"/>
          <ac:spMkLst>
            <pc:docMk/>
            <pc:sldMk cId="0" sldId="256"/>
            <ac:spMk id="13791" creationId="{00000000-0000-0000-0000-000000000000}"/>
          </ac:spMkLst>
        </pc:spChg>
        <pc:picChg chg="add mod">
          <ac:chgData name="Hp Unit" userId="86ec350514542ee1" providerId="LiveId" clId="{746326A6-7955-4934-A355-180BAF92EB50}" dt="2023-07-27T15:30:30.726" v="2" actId="1076"/>
          <ac:picMkLst>
            <pc:docMk/>
            <pc:sldMk cId="0" sldId="256"/>
            <ac:picMk id="2" creationId="{B808A43E-B76B-34D6-A36B-E1191418D688}"/>
          </ac:picMkLst>
        </pc:picChg>
        <pc:picChg chg="del">
          <ac:chgData name="Hp Unit" userId="86ec350514542ee1" providerId="LiveId" clId="{746326A6-7955-4934-A355-180BAF92EB50}" dt="2023-07-27T15:30:24.570" v="0" actId="478"/>
          <ac:picMkLst>
            <pc:docMk/>
            <pc:sldMk cId="0" sldId="256"/>
            <ac:picMk id="3" creationId="{CEF03006-B134-0CE2-2CEA-F0F819FE199D}"/>
          </ac:picMkLst>
        </pc:picChg>
      </pc:sldChg>
      <pc:sldChg chg="addSp delSp modSp mod">
        <pc:chgData name="Hp Unit" userId="86ec350514542ee1" providerId="LiveId" clId="{746326A6-7955-4934-A355-180BAF92EB50}" dt="2023-07-30T06:38:56.338" v="119" actId="404"/>
        <pc:sldMkLst>
          <pc:docMk/>
          <pc:sldMk cId="0" sldId="257"/>
        </pc:sldMkLst>
        <pc:spChg chg="mod">
          <ac:chgData name="Hp Unit" userId="86ec350514542ee1" providerId="LiveId" clId="{746326A6-7955-4934-A355-180BAF92EB50}" dt="2023-07-30T06:38:56.338" v="119" actId="404"/>
          <ac:spMkLst>
            <pc:docMk/>
            <pc:sldMk cId="0" sldId="257"/>
            <ac:spMk id="8" creationId="{8100A13F-0454-F32E-E5D2-D5952D7499BA}"/>
          </ac:spMkLst>
        </pc:spChg>
        <pc:picChg chg="add mod">
          <ac:chgData name="Hp Unit" userId="86ec350514542ee1" providerId="LiveId" clId="{746326A6-7955-4934-A355-180BAF92EB50}" dt="2023-07-27T15:30:36.450" v="4"/>
          <ac:picMkLst>
            <pc:docMk/>
            <pc:sldMk cId="0" sldId="257"/>
            <ac:picMk id="2" creationId="{7E01CA49-610C-2959-3A80-16F271DC0CF6}"/>
          </ac:picMkLst>
        </pc:picChg>
        <pc:picChg chg="del">
          <ac:chgData name="Hp Unit" userId="86ec350514542ee1" providerId="LiveId" clId="{746326A6-7955-4934-A355-180BAF92EB50}" dt="2023-07-27T15:30:36.054" v="3" actId="478"/>
          <ac:picMkLst>
            <pc:docMk/>
            <pc:sldMk cId="0" sldId="257"/>
            <ac:picMk id="3" creationId="{A14E79CE-F1E3-DD56-976E-A4B49F2CFD5C}"/>
          </ac:picMkLst>
        </pc:picChg>
      </pc:sldChg>
      <pc:sldChg chg="addSp delSp modSp mod">
        <pc:chgData name="Hp Unit" userId="86ec350514542ee1" providerId="LiveId" clId="{746326A6-7955-4934-A355-180BAF92EB50}" dt="2023-07-27T16:52:41.823" v="70" actId="20577"/>
        <pc:sldMkLst>
          <pc:docMk/>
          <pc:sldMk cId="0" sldId="258"/>
        </pc:sldMkLst>
        <pc:spChg chg="mod">
          <ac:chgData name="Hp Unit" userId="86ec350514542ee1" providerId="LiveId" clId="{746326A6-7955-4934-A355-180BAF92EB50}" dt="2023-07-27T16:52:41.823" v="70" actId="20577"/>
          <ac:spMkLst>
            <pc:docMk/>
            <pc:sldMk cId="0" sldId="258"/>
            <ac:spMk id="13803" creationId="{00000000-0000-0000-0000-000000000000}"/>
          </ac:spMkLst>
        </pc:spChg>
        <pc:picChg chg="add mod">
          <ac:chgData name="Hp Unit" userId="86ec350514542ee1" providerId="LiveId" clId="{746326A6-7955-4934-A355-180BAF92EB50}" dt="2023-07-27T15:30:41.160" v="6"/>
          <ac:picMkLst>
            <pc:docMk/>
            <pc:sldMk cId="0" sldId="258"/>
            <ac:picMk id="2" creationId="{517826E2-B2E2-0824-3769-52E090E585AE}"/>
          </ac:picMkLst>
        </pc:picChg>
        <pc:picChg chg="del">
          <ac:chgData name="Hp Unit" userId="86ec350514542ee1" providerId="LiveId" clId="{746326A6-7955-4934-A355-180BAF92EB50}" dt="2023-07-27T15:30:40.793" v="5" actId="478"/>
          <ac:picMkLst>
            <pc:docMk/>
            <pc:sldMk cId="0" sldId="258"/>
            <ac:picMk id="3" creationId="{99BAA41E-42C9-33BE-1049-39AABC0CF5F2}"/>
          </ac:picMkLst>
        </pc:picChg>
      </pc:sldChg>
      <pc:sldChg chg="addSp delSp modSp mod">
        <pc:chgData name="Hp Unit" userId="86ec350514542ee1" providerId="LiveId" clId="{746326A6-7955-4934-A355-180BAF92EB50}" dt="2023-07-27T16:53:18.310" v="91" actId="404"/>
        <pc:sldMkLst>
          <pc:docMk/>
          <pc:sldMk cId="0" sldId="259"/>
        </pc:sldMkLst>
        <pc:spChg chg="mod">
          <ac:chgData name="Hp Unit" userId="86ec350514542ee1" providerId="LiveId" clId="{746326A6-7955-4934-A355-180BAF92EB50}" dt="2023-07-27T16:53:18.310" v="91" actId="404"/>
          <ac:spMkLst>
            <pc:docMk/>
            <pc:sldMk cId="0" sldId="259"/>
            <ac:spMk id="8" creationId="{9AA0F745-638C-88F0-9531-64F74D62D48E}"/>
          </ac:spMkLst>
        </pc:spChg>
        <pc:picChg chg="add mod">
          <ac:chgData name="Hp Unit" userId="86ec350514542ee1" providerId="LiveId" clId="{746326A6-7955-4934-A355-180BAF92EB50}" dt="2023-07-27T15:30:46.071" v="8"/>
          <ac:picMkLst>
            <pc:docMk/>
            <pc:sldMk cId="0" sldId="259"/>
            <ac:picMk id="2" creationId="{B99C50BD-5C74-F160-DFEF-C7275B30DEA0}"/>
          </ac:picMkLst>
        </pc:picChg>
        <pc:picChg chg="del">
          <ac:chgData name="Hp Unit" userId="86ec350514542ee1" providerId="LiveId" clId="{746326A6-7955-4934-A355-180BAF92EB50}" dt="2023-07-27T15:30:45.671" v="7" actId="478"/>
          <ac:picMkLst>
            <pc:docMk/>
            <pc:sldMk cId="0" sldId="259"/>
            <ac:picMk id="3" creationId="{9CCA3231-DEB8-1848-EDF5-5CF7BDF9E25B}"/>
          </ac:picMkLst>
        </pc:picChg>
      </pc:sldChg>
      <pc:sldChg chg="addSp delSp modSp mod">
        <pc:chgData name="Hp Unit" userId="86ec350514542ee1" providerId="LiveId" clId="{746326A6-7955-4934-A355-180BAF92EB50}" dt="2023-07-27T16:53:34.853" v="94" actId="20577"/>
        <pc:sldMkLst>
          <pc:docMk/>
          <pc:sldMk cId="0" sldId="260"/>
        </pc:sldMkLst>
        <pc:spChg chg="mod">
          <ac:chgData name="Hp Unit" userId="86ec350514542ee1" providerId="LiveId" clId="{746326A6-7955-4934-A355-180BAF92EB50}" dt="2023-07-27T16:53:34.853" v="94" actId="20577"/>
          <ac:spMkLst>
            <pc:docMk/>
            <pc:sldMk cId="0" sldId="260"/>
            <ac:spMk id="30" creationId="{58BA119F-75E5-EFF9-A382-1AB146B90EC2}"/>
          </ac:spMkLst>
        </pc:spChg>
        <pc:picChg chg="add mod">
          <ac:chgData name="Hp Unit" userId="86ec350514542ee1" providerId="LiveId" clId="{746326A6-7955-4934-A355-180BAF92EB50}" dt="2023-07-27T15:30:50.547" v="10"/>
          <ac:picMkLst>
            <pc:docMk/>
            <pc:sldMk cId="0" sldId="260"/>
            <ac:picMk id="2" creationId="{A3B2E888-75A5-7AAE-F752-8BA7CE76588A}"/>
          </ac:picMkLst>
        </pc:picChg>
        <pc:picChg chg="del">
          <ac:chgData name="Hp Unit" userId="86ec350514542ee1" providerId="LiveId" clId="{746326A6-7955-4934-A355-180BAF92EB50}" dt="2023-07-27T15:30:50.184" v="9" actId="478"/>
          <ac:picMkLst>
            <pc:docMk/>
            <pc:sldMk cId="0" sldId="260"/>
            <ac:picMk id="3" creationId="{2554A78E-A1A1-A014-D4B6-FFA9E38B023B}"/>
          </ac:picMkLst>
        </pc:picChg>
      </pc:sldChg>
      <pc:sldChg chg="addSp delSp modSp mod">
        <pc:chgData name="Hp Unit" userId="86ec350514542ee1" providerId="LiveId" clId="{746326A6-7955-4934-A355-180BAF92EB50}" dt="2023-07-28T05:00:41.230" v="95" actId="122"/>
        <pc:sldMkLst>
          <pc:docMk/>
          <pc:sldMk cId="0" sldId="261"/>
        </pc:sldMkLst>
        <pc:spChg chg="mod">
          <ac:chgData name="Hp Unit" userId="86ec350514542ee1" providerId="LiveId" clId="{746326A6-7955-4934-A355-180BAF92EB50}" dt="2023-07-28T05:00:41.230" v="95" actId="122"/>
          <ac:spMkLst>
            <pc:docMk/>
            <pc:sldMk cId="0" sldId="261"/>
            <ac:spMk id="10" creationId="{02B310D1-6162-38A8-532A-F3B9DED0E017}"/>
          </ac:spMkLst>
        </pc:spChg>
        <pc:picChg chg="del">
          <ac:chgData name="Hp Unit" userId="86ec350514542ee1" providerId="LiveId" clId="{746326A6-7955-4934-A355-180BAF92EB50}" dt="2023-07-27T15:30:55.666" v="11" actId="478"/>
          <ac:picMkLst>
            <pc:docMk/>
            <pc:sldMk cId="0" sldId="261"/>
            <ac:picMk id="2" creationId="{EA074827-5EE4-A6B5-6D49-4B6846243D9D}"/>
          </ac:picMkLst>
        </pc:picChg>
        <pc:picChg chg="add mod">
          <ac:chgData name="Hp Unit" userId="86ec350514542ee1" providerId="LiveId" clId="{746326A6-7955-4934-A355-180BAF92EB50}" dt="2023-07-27T15:30:55.967" v="12"/>
          <ac:picMkLst>
            <pc:docMk/>
            <pc:sldMk cId="0" sldId="261"/>
            <ac:picMk id="3" creationId="{5F135C4F-DA20-8ADB-5438-8EB104C27834}"/>
          </ac:picMkLst>
        </pc:picChg>
      </pc:sldChg>
      <pc:sldChg chg="addSp delSp modSp mod">
        <pc:chgData name="Hp Unit" userId="86ec350514542ee1" providerId="LiveId" clId="{746326A6-7955-4934-A355-180BAF92EB50}" dt="2023-07-28T05:01:15.240" v="109" actId="478"/>
        <pc:sldMkLst>
          <pc:docMk/>
          <pc:sldMk cId="0" sldId="262"/>
        </pc:sldMkLst>
        <pc:spChg chg="mod">
          <ac:chgData name="Hp Unit" userId="86ec350514542ee1" providerId="LiveId" clId="{746326A6-7955-4934-A355-180BAF92EB50}" dt="2023-07-28T05:01:10.176" v="108" actId="20577"/>
          <ac:spMkLst>
            <pc:docMk/>
            <pc:sldMk cId="0" sldId="262"/>
            <ac:spMk id="13840" creationId="{00000000-0000-0000-0000-000000000000}"/>
          </ac:spMkLst>
        </pc:spChg>
        <pc:picChg chg="del">
          <ac:chgData name="Hp Unit" userId="86ec350514542ee1" providerId="LiveId" clId="{746326A6-7955-4934-A355-180BAF92EB50}" dt="2023-07-28T05:01:15.240" v="109" actId="478"/>
          <ac:picMkLst>
            <pc:docMk/>
            <pc:sldMk cId="0" sldId="262"/>
            <ac:picMk id="2" creationId="{175CC034-141F-952F-A6D2-166A526F1D2F}"/>
          </ac:picMkLst>
        </pc:picChg>
        <pc:picChg chg="del">
          <ac:chgData name="Hp Unit" userId="86ec350514542ee1" providerId="LiveId" clId="{746326A6-7955-4934-A355-180BAF92EB50}" dt="2023-07-27T15:30:59.944" v="13" actId="478"/>
          <ac:picMkLst>
            <pc:docMk/>
            <pc:sldMk cId="0" sldId="262"/>
            <ac:picMk id="3" creationId="{3BECBB74-EE9C-3C33-0141-5A5E45975782}"/>
          </ac:picMkLst>
        </pc:picChg>
        <pc:picChg chg="add mod">
          <ac:chgData name="Hp Unit" userId="86ec350514542ee1" providerId="LiveId" clId="{746326A6-7955-4934-A355-180BAF92EB50}" dt="2023-07-27T15:31:00.327" v="14"/>
          <ac:picMkLst>
            <pc:docMk/>
            <pc:sldMk cId="0" sldId="262"/>
            <ac:picMk id="4" creationId="{51D169AF-81FC-C11E-0900-1E1CE232A97D}"/>
          </ac:picMkLst>
        </pc:picChg>
      </pc:sldChg>
      <pc:sldChg chg="addSp delSp modSp mod">
        <pc:chgData name="Hp Unit" userId="86ec350514542ee1" providerId="LiveId" clId="{746326A6-7955-4934-A355-180BAF92EB50}" dt="2023-07-27T15:31:04.849" v="16"/>
        <pc:sldMkLst>
          <pc:docMk/>
          <pc:sldMk cId="0" sldId="263"/>
        </pc:sldMkLst>
        <pc:picChg chg="add mod">
          <ac:chgData name="Hp Unit" userId="86ec350514542ee1" providerId="LiveId" clId="{746326A6-7955-4934-A355-180BAF92EB50}" dt="2023-07-27T15:31:04.849" v="16"/>
          <ac:picMkLst>
            <pc:docMk/>
            <pc:sldMk cId="0" sldId="263"/>
            <ac:picMk id="2" creationId="{4F6B0B34-578B-3524-4AA5-D443D04515EA}"/>
          </ac:picMkLst>
        </pc:picChg>
        <pc:picChg chg="del">
          <ac:chgData name="Hp Unit" userId="86ec350514542ee1" providerId="LiveId" clId="{746326A6-7955-4934-A355-180BAF92EB50}" dt="2023-07-27T15:31:04.452" v="15" actId="478"/>
          <ac:picMkLst>
            <pc:docMk/>
            <pc:sldMk cId="0" sldId="263"/>
            <ac:picMk id="3" creationId="{F8213326-BA2E-6F53-95F9-163520158D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6" name="Google Shape;13786;g98a768b2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7" name="Google Shape;13787;g98a768b2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9" name="Google Shape;13799;g9a38d6315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0" name="Google Shape;13800;g9a38d6315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5" name="Google Shape;13805;g9a38d63159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6" name="Google Shape;13806;g9a38d63159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1" name="Google Shape;13811;g9b10e58d1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2" name="Google Shape;13812;g9b10e58d1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6" name="Google Shape;13836;g9a38d63159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7" name="Google Shape;13837;g9a38d63159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Google Shape;13842;g9a6593ce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3" name="Google Shape;13843;g9a6593ce9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" name="Google Shape;10;p2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subTitle" idx="1"/>
          </p:nvPr>
        </p:nvSpPr>
        <p:spPr>
          <a:xfrm>
            <a:off x="2441025" y="3291325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e">
  <p:cSld name="CUSTOM_18">
    <p:spTree>
      <p:nvGrpSpPr>
        <p:cNvPr id="1" name="Shape 1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0" name="Google Shape;12260;p2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261" name="Google Shape;12261;p2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4" name="Google Shape;12764;p28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hree">
  <p:cSld name="CUSTOM_20"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2" name="Google Shape;13272;p3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3273" name="Google Shape;13273;p3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6" name="Google Shape;13776;p30"/>
          <p:cNvSpPr/>
          <p:nvPr/>
        </p:nvSpPr>
        <p:spPr>
          <a:xfrm>
            <a:off x="0" y="-96400"/>
            <a:ext cx="7188600" cy="533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27" name="Google Shape;1027;p4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0" name="Google Shape;1530;p4"/>
          <p:cNvSpPr/>
          <p:nvPr/>
        </p:nvSpPr>
        <p:spPr>
          <a:xfrm>
            <a:off x="0" y="-76200"/>
            <a:ext cx="7188600" cy="521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4"/>
          <p:cNvSpPr txBox="1">
            <a:spLocks noGrp="1"/>
          </p:cNvSpPr>
          <p:nvPr>
            <p:ph type="title"/>
          </p:nvPr>
        </p:nvSpPr>
        <p:spPr>
          <a:xfrm>
            <a:off x="1298448" y="676650"/>
            <a:ext cx="5038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4"/>
          <p:cNvSpPr txBox="1">
            <a:spLocks noGrp="1"/>
          </p:cNvSpPr>
          <p:nvPr>
            <p:ph type="subTitle" idx="1"/>
          </p:nvPr>
        </p:nvSpPr>
        <p:spPr>
          <a:xfrm>
            <a:off x="1298448" y="1987225"/>
            <a:ext cx="50382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7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2554" name="Google Shape;2554;p7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7"/>
          <p:cNvSpPr/>
          <p:nvPr/>
        </p:nvSpPr>
        <p:spPr>
          <a:xfrm flipH="1">
            <a:off x="-125" y="1325880"/>
            <a:ext cx="8430900" cy="247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7"/>
          <p:cNvSpPr txBox="1">
            <a:spLocks noGrp="1"/>
          </p:cNvSpPr>
          <p:nvPr>
            <p:ph type="title"/>
          </p:nvPr>
        </p:nvSpPr>
        <p:spPr>
          <a:xfrm>
            <a:off x="1435500" y="1891800"/>
            <a:ext cx="3136500" cy="1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59" name="Google Shape;3059;p7"/>
          <p:cNvSpPr txBox="1">
            <a:spLocks noGrp="1"/>
          </p:cNvSpPr>
          <p:nvPr>
            <p:ph type="subTitle" idx="1"/>
          </p:nvPr>
        </p:nvSpPr>
        <p:spPr>
          <a:xfrm>
            <a:off x="5010850" y="1692125"/>
            <a:ext cx="30633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9" name="Google Shape;3569;p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3570" name="Google Shape;3570;p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3" name="Google Shape;4073;p9"/>
          <p:cNvSpPr/>
          <p:nvPr/>
        </p:nvSpPr>
        <p:spPr>
          <a:xfrm>
            <a:off x="1069850" y="1331850"/>
            <a:ext cx="8139300" cy="247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9"/>
          <p:cNvSpPr txBox="1">
            <a:spLocks noGrp="1"/>
          </p:cNvSpPr>
          <p:nvPr>
            <p:ph type="subTitle" idx="1"/>
          </p:nvPr>
        </p:nvSpPr>
        <p:spPr>
          <a:xfrm>
            <a:off x="4965177" y="291388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5" name="Google Shape;4075;p9"/>
          <p:cNvSpPr txBox="1">
            <a:spLocks noGrp="1"/>
          </p:cNvSpPr>
          <p:nvPr>
            <p:ph type="title" hasCustomPrompt="1"/>
          </p:nvPr>
        </p:nvSpPr>
        <p:spPr>
          <a:xfrm>
            <a:off x="3288792" y="1682496"/>
            <a:ext cx="1764900" cy="13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76" name="Google Shape;4076;p9"/>
          <p:cNvSpPr txBox="1">
            <a:spLocks noGrp="1"/>
          </p:cNvSpPr>
          <p:nvPr>
            <p:ph type="title" idx="2"/>
          </p:nvPr>
        </p:nvSpPr>
        <p:spPr>
          <a:xfrm>
            <a:off x="4965177" y="198879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">
    <p:spTree>
      <p:nvGrpSpPr>
        <p:cNvPr id="1" name="Shape 5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3" name="Google Shape;5103;p14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5104" name="Google Shape;5104;p14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4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4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4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4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4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4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4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4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4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4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4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4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4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4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4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4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4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4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4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4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4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4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4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4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4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4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4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4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4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4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4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4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4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4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4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4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4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4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4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4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4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4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4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4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4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4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4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4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4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4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4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4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4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4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4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4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4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4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4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4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4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4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4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4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4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4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4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4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4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4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4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4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4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4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4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4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4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4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4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4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4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4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4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4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4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4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4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4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4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4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4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4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4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4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4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4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4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4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4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4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4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4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4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4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4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4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4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4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4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4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4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7" name="Google Shape;5607;p14"/>
          <p:cNvSpPr/>
          <p:nvPr/>
        </p:nvSpPr>
        <p:spPr>
          <a:xfrm>
            <a:off x="1837775" y="822950"/>
            <a:ext cx="5468700" cy="349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14"/>
          <p:cNvSpPr/>
          <p:nvPr/>
        </p:nvSpPr>
        <p:spPr>
          <a:xfrm>
            <a:off x="4572000" y="-76200"/>
            <a:ext cx="4662000" cy="52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14"/>
          <p:cNvSpPr txBox="1">
            <a:spLocks noGrp="1"/>
          </p:cNvSpPr>
          <p:nvPr>
            <p:ph type="subTitle" idx="1"/>
          </p:nvPr>
        </p:nvSpPr>
        <p:spPr>
          <a:xfrm>
            <a:off x="2730300" y="2636600"/>
            <a:ext cx="36831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0" name="Google Shape;5610;p14"/>
          <p:cNvSpPr txBox="1">
            <a:spLocks noGrp="1"/>
          </p:cNvSpPr>
          <p:nvPr>
            <p:ph type="title"/>
          </p:nvPr>
        </p:nvSpPr>
        <p:spPr>
          <a:xfrm>
            <a:off x="1069800" y="1280160"/>
            <a:ext cx="70044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2" name="Google Shape;5612;p15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5613" name="Google Shape;5613;p15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5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5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5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5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5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5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5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5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5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5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5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5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5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5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5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5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5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5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5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5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5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5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5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5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5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5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5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5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5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5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5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5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5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5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5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5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5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5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5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5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5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5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5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5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5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5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5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5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5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5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5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5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5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5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5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5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5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5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5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5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5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5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5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5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5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5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5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5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5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5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5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5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5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5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5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5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5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5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5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5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5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5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5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5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5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5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5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5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5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5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5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5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5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5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5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5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5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5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5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5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5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5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5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5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5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5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5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5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5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5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5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5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5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5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5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5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5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5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5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5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5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5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5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5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5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5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5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5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5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5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5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5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5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5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5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5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5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5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5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5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5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5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5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5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5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5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5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5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5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5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5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5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5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5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5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5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5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5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5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5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5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5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5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5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5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5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5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5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5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5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5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5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5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5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5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5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5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5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5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5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5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5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5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5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5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5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5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5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5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5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5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5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5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5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5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5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5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5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5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5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5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5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5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5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5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5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5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5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5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5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5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5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5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5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5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5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5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5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5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5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5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5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5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5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5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5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5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5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5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5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5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5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5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5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5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5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5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5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5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5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5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5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5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5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5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5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5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5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5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5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5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5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5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5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5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5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5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5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5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5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5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5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5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5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5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5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5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5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5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5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5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5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5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5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5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5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5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5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5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5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5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5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5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5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5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5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5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5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5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5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5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5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5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5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5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5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5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5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5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5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5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5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5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5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5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5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5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5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5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5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5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5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5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5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5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5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5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5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5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5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5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5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5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5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5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5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5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5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5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5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5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5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5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5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5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5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5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5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5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5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5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5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5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5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5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5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5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5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5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5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5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5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5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5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5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5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5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5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5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5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5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5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5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5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5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5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5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5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5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5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5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5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5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5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5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5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5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5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5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5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5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5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5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5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5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5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5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5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5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5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5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5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5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5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5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5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5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5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5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5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5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5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5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5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5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5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5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5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5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5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5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5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5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5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5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5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5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5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5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5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5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5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5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5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5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5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5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5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5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5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5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5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5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5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5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5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5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5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5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5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5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5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5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5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5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5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5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5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5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5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5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5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5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5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5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5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5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5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5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5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5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5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5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5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5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5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5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5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5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5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5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5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5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5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5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5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5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5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5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5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5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5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5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5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5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5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5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5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5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5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5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5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5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5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5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5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5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5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5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5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5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5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6" name="Google Shape;6116;p15"/>
          <p:cNvSpPr/>
          <p:nvPr/>
        </p:nvSpPr>
        <p:spPr>
          <a:xfrm>
            <a:off x="2393650" y="-147125"/>
            <a:ext cx="6036900" cy="547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7" name="Google Shape;6117;p15"/>
          <p:cNvSpPr txBox="1">
            <a:spLocks noGrp="1"/>
          </p:cNvSpPr>
          <p:nvPr>
            <p:ph type="title"/>
          </p:nvPr>
        </p:nvSpPr>
        <p:spPr>
          <a:xfrm>
            <a:off x="4910328" y="2626903"/>
            <a:ext cx="31713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18" name="Google Shape;6118;p15"/>
          <p:cNvSpPr txBox="1">
            <a:spLocks noGrp="1"/>
          </p:cNvSpPr>
          <p:nvPr>
            <p:ph type="subTitle" idx="1"/>
          </p:nvPr>
        </p:nvSpPr>
        <p:spPr>
          <a:xfrm>
            <a:off x="3077550" y="1389888"/>
            <a:ext cx="5001000" cy="13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7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1" name="Google Shape;7151;p1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7152" name="Google Shape;7152;p1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1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1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5" name="Google Shape;7655;p18"/>
          <p:cNvSpPr/>
          <p:nvPr/>
        </p:nvSpPr>
        <p:spPr>
          <a:xfrm>
            <a:off x="-103025" y="295275"/>
            <a:ext cx="9288300" cy="453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6" name="Google Shape;7656;p18"/>
          <p:cNvSpPr txBox="1">
            <a:spLocks noGrp="1"/>
          </p:cNvSpPr>
          <p:nvPr>
            <p:ph type="title"/>
          </p:nvPr>
        </p:nvSpPr>
        <p:spPr>
          <a:xfrm>
            <a:off x="1069850" y="676650"/>
            <a:ext cx="7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57" name="Google Shape;7657;p18"/>
          <p:cNvSpPr txBox="1">
            <a:spLocks noGrp="1"/>
          </p:cNvSpPr>
          <p:nvPr>
            <p:ph type="subTitle" idx="1"/>
          </p:nvPr>
        </p:nvSpPr>
        <p:spPr>
          <a:xfrm>
            <a:off x="1801368" y="17251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58" name="Google Shape;7658;p18"/>
          <p:cNvSpPr txBox="1">
            <a:spLocks noGrp="1"/>
          </p:cNvSpPr>
          <p:nvPr>
            <p:ph type="title" idx="2" hasCustomPrompt="1"/>
          </p:nvPr>
        </p:nvSpPr>
        <p:spPr>
          <a:xfrm>
            <a:off x="832104" y="16448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59" name="Google Shape;7659;p18"/>
          <p:cNvSpPr txBox="1">
            <a:spLocks noGrp="1"/>
          </p:cNvSpPr>
          <p:nvPr>
            <p:ph type="subTitle" idx="3"/>
          </p:nvPr>
        </p:nvSpPr>
        <p:spPr>
          <a:xfrm>
            <a:off x="1801368" y="31360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0" name="Google Shape;7660;p18"/>
          <p:cNvSpPr txBox="1">
            <a:spLocks noGrp="1"/>
          </p:cNvSpPr>
          <p:nvPr>
            <p:ph type="title" idx="4" hasCustomPrompt="1"/>
          </p:nvPr>
        </p:nvSpPr>
        <p:spPr>
          <a:xfrm>
            <a:off x="832104" y="32206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1" name="Google Shape;7661;p18"/>
          <p:cNvSpPr txBox="1">
            <a:spLocks noGrp="1"/>
          </p:cNvSpPr>
          <p:nvPr>
            <p:ph type="subTitle" idx="5"/>
          </p:nvPr>
        </p:nvSpPr>
        <p:spPr>
          <a:xfrm>
            <a:off x="4931400" y="17251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2" name="Google Shape;7662;p18"/>
          <p:cNvSpPr txBox="1">
            <a:spLocks noGrp="1"/>
          </p:cNvSpPr>
          <p:nvPr>
            <p:ph type="title" idx="6" hasCustomPrompt="1"/>
          </p:nvPr>
        </p:nvSpPr>
        <p:spPr>
          <a:xfrm>
            <a:off x="7488936" y="16448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3" name="Google Shape;7663;p18"/>
          <p:cNvSpPr txBox="1">
            <a:spLocks noGrp="1"/>
          </p:cNvSpPr>
          <p:nvPr>
            <p:ph type="subTitle" idx="7"/>
          </p:nvPr>
        </p:nvSpPr>
        <p:spPr>
          <a:xfrm>
            <a:off x="4931400" y="31360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4" name="Google Shape;7664;p18"/>
          <p:cNvSpPr txBox="1">
            <a:spLocks noGrp="1"/>
          </p:cNvSpPr>
          <p:nvPr>
            <p:ph type="title" idx="8" hasCustomPrompt="1"/>
          </p:nvPr>
        </p:nvSpPr>
        <p:spPr>
          <a:xfrm>
            <a:off x="7488936" y="32206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5" name="Google Shape;7665;p18"/>
          <p:cNvSpPr txBox="1">
            <a:spLocks noGrp="1"/>
          </p:cNvSpPr>
          <p:nvPr>
            <p:ph type="subTitle" idx="9"/>
          </p:nvPr>
        </p:nvSpPr>
        <p:spPr>
          <a:xfrm>
            <a:off x="1801368" y="2063496"/>
            <a:ext cx="27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6" name="Google Shape;7666;p18"/>
          <p:cNvSpPr txBox="1">
            <a:spLocks noGrp="1"/>
          </p:cNvSpPr>
          <p:nvPr>
            <p:ph type="subTitle" idx="13"/>
          </p:nvPr>
        </p:nvSpPr>
        <p:spPr>
          <a:xfrm>
            <a:off x="1801368" y="3471672"/>
            <a:ext cx="27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7" name="Google Shape;7667;p18"/>
          <p:cNvSpPr txBox="1">
            <a:spLocks noGrp="1"/>
          </p:cNvSpPr>
          <p:nvPr>
            <p:ph type="subTitle" idx="14"/>
          </p:nvPr>
        </p:nvSpPr>
        <p:spPr>
          <a:xfrm>
            <a:off x="4572000" y="2063496"/>
            <a:ext cx="27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8" name="Google Shape;7668;p18"/>
          <p:cNvSpPr txBox="1">
            <a:spLocks noGrp="1"/>
          </p:cNvSpPr>
          <p:nvPr>
            <p:ph type="subTitle" idx="15"/>
          </p:nvPr>
        </p:nvSpPr>
        <p:spPr>
          <a:xfrm>
            <a:off x="4572000" y="3471672"/>
            <a:ext cx="27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8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5" name="Google Shape;8185;p2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8186" name="Google Shape;8186;p2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9" name="Google Shape;8689;p20"/>
          <p:cNvSpPr/>
          <p:nvPr/>
        </p:nvSpPr>
        <p:spPr>
          <a:xfrm>
            <a:off x="-39625" y="285750"/>
            <a:ext cx="9232800" cy="460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0" name="Google Shape;8690;p20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91" name="Google Shape;8691;p20"/>
          <p:cNvSpPr txBox="1">
            <a:spLocks noGrp="1"/>
          </p:cNvSpPr>
          <p:nvPr>
            <p:ph type="subTitle" idx="1"/>
          </p:nvPr>
        </p:nvSpPr>
        <p:spPr>
          <a:xfrm>
            <a:off x="724350" y="1346450"/>
            <a:ext cx="7717500" cy="32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0" r:id="rId6"/>
    <p:sldLayoutId id="2147483661" r:id="rId7"/>
    <p:sldLayoutId id="2147483664" r:id="rId8"/>
    <p:sldLayoutId id="2147483666" r:id="rId9"/>
    <p:sldLayoutId id="2147483674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9">
          <p15:clr>
            <a:srgbClr val="EA4335"/>
          </p15:clr>
        </p15:guide>
        <p15:guide id="2" orient="horz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237">
          <p15:clr>
            <a:srgbClr val="EA4335"/>
          </p15:clr>
        </p15:guide>
        <p15:guide id="5" orient="horz" pos="518">
          <p15:clr>
            <a:srgbClr val="EA4335"/>
          </p15:clr>
        </p15:guide>
        <p15:guide id="6" orient="horz" pos="2713">
          <p15:clr>
            <a:srgbClr val="EA4335"/>
          </p15:clr>
        </p15:guide>
        <p15:guide id="7" pos="2880">
          <p15:clr>
            <a:srgbClr val="EA4335"/>
          </p15:clr>
        </p15:guide>
        <p15:guide id="8">
          <p15:clr>
            <a:srgbClr val="EA4335"/>
          </p15:clr>
        </p15:guide>
        <p15:guide id="9" pos="5760">
          <p15:clr>
            <a:srgbClr val="EA4335"/>
          </p15:clr>
        </p15:guide>
        <p15:guide id="10" pos="449">
          <p15:clr>
            <a:srgbClr val="EA4335"/>
          </p15:clr>
        </p15:guide>
        <p15:guide id="11" pos="5311">
          <p15:clr>
            <a:srgbClr val="EA4335"/>
          </p15:clr>
        </p15:guide>
        <p15:guide id="12" pos="5086">
          <p15:clr>
            <a:srgbClr val="EA4335"/>
          </p15:clr>
        </p15:guide>
        <p15:guide id="13" pos="674">
          <p15:clr>
            <a:srgbClr val="EA4335"/>
          </p15:clr>
        </p15:guide>
        <p15:guide id="14" orient="horz" pos="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BPQrmBw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9" name="Google Shape;13789;p35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1" name="Google Shape;13791;p35"/>
          <p:cNvSpPr txBox="1">
            <a:spLocks noGrp="1"/>
          </p:cNvSpPr>
          <p:nvPr>
            <p:ph type="ctrTitle"/>
          </p:nvPr>
        </p:nvSpPr>
        <p:spPr>
          <a:xfrm>
            <a:off x="903211" y="1011899"/>
            <a:ext cx="7334878" cy="21598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Versorging vir mense wat met MIV/vigs en COVID-19 leef</a:t>
            </a:r>
            <a:endParaRPr sz="8800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C66CB-3907-F665-F5A3-B20268AB9ED4}"/>
              </a:ext>
            </a:extLst>
          </p:cNvPr>
          <p:cNvSpPr txBox="1"/>
          <p:nvPr/>
        </p:nvSpPr>
        <p:spPr>
          <a:xfrm>
            <a:off x="2081048" y="3360651"/>
            <a:ext cx="4827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/>
            <a:r>
              <a:rPr lang="en-US" dirty="0"/>
              <a:t>Week 7 – 10</a:t>
            </a:r>
          </a:p>
          <a:p>
            <a:pPr marL="0" lvl="0" indent="0" algn="ctr"/>
            <a:r>
              <a:rPr lang="en-US" dirty="0" err="1"/>
              <a:t>Gesondheids</a:t>
            </a:r>
            <a:r>
              <a:rPr lang="en-US" dirty="0"/>
              <a:t>-, </a:t>
            </a:r>
            <a:r>
              <a:rPr lang="en-US" dirty="0" err="1"/>
              <a:t>sosiale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omgewingsverantwoordelikheid</a:t>
            </a:r>
            <a:endParaRPr lang="en-US" dirty="0"/>
          </a:p>
          <a:p>
            <a:pPr marL="0" lvl="0" indent="0" algn="ctr"/>
            <a:r>
              <a:rPr lang="en-US" dirty="0"/>
              <a:t>Les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8A43E-B76B-34D6-A36B-E1191418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00A13F-0454-F32E-E5D2-D5952D7499BA}"/>
              </a:ext>
            </a:extLst>
          </p:cNvPr>
          <p:cNvSpPr txBox="1"/>
          <p:nvPr/>
        </p:nvSpPr>
        <p:spPr>
          <a:xfrm>
            <a:off x="1705467" y="1939024"/>
            <a:ext cx="5733066" cy="100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With HIV</a:t>
            </a:r>
            <a:endParaRPr lang="en-ZA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400" b="1" u="sng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https://www.youtube.com/watch?v=IfBPQrmBwbA</a:t>
            </a:r>
            <a:r>
              <a:rPr lang="en-ZA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 min 10 </a:t>
            </a:r>
            <a:r>
              <a:rPr lang="en-ZA" sz="14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</a:t>
            </a:r>
            <a:r>
              <a:rPr lang="en-ZA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01CA49-610C-2959-3A80-16F271DC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" name="Google Shape;13803;p37"/>
          <p:cNvSpPr txBox="1">
            <a:spLocks noGrp="1"/>
          </p:cNvSpPr>
          <p:nvPr>
            <p:ph type="title"/>
          </p:nvPr>
        </p:nvSpPr>
        <p:spPr>
          <a:xfrm>
            <a:off x="2007960" y="879909"/>
            <a:ext cx="5716438" cy="3012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Mense wat met enige vorm van langtermyn siekte te doen het, benodig sorg en ondersteuning van hul vriende, gesinne en die gemeenskap, veral wanneer hulle siek is.</a:t>
            </a:r>
            <a:endParaRPr lang="en-ZA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826E2-B2E2-0824-3769-52E090E5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6CAE2572-3D47-0479-D1E6-CED2493E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925" y="3328517"/>
            <a:ext cx="2801498" cy="1869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A0F745-638C-88F0-9531-64F74D62D48E}"/>
              </a:ext>
            </a:extLst>
          </p:cNvPr>
          <p:cNvSpPr txBox="1"/>
          <p:nvPr/>
        </p:nvSpPr>
        <p:spPr>
          <a:xfrm>
            <a:off x="2732401" y="17890"/>
            <a:ext cx="5477982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Wees bedag
Wees bemoedigend 
Wees ondersteunend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C50BD-5C74-F160-DFEF-C7275B30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air of people walking on a cobblestone road&#10;&#10;Description automatically generated">
            <a:extLst>
              <a:ext uri="{FF2B5EF4-FFF2-40B4-BE49-F238E27FC236}">
                <a16:creationId xmlns:a16="http://schemas.microsoft.com/office/drawing/2014/main" id="{194A4AAD-D1F2-6148-08EA-CF9885ED0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069" y="2571750"/>
            <a:ext cx="3860641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8BA119F-75E5-EFF9-A382-1AB146B90EC2}"/>
              </a:ext>
            </a:extLst>
          </p:cNvPr>
          <p:cNvSpPr txBox="1"/>
          <p:nvPr/>
        </p:nvSpPr>
        <p:spPr>
          <a:xfrm>
            <a:off x="1267252" y="1388125"/>
            <a:ext cx="6609496" cy="203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jy </a:t>
            </a:r>
            <a:r>
              <a:rPr lang="nl-NL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iemand kan help wat pas met MIV gediagnoseer is</a:t>
            </a:r>
            <a:endParaRPr lang="en-ZA" sz="4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2E888-75A5-7AAE-F752-8BA7CE76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418D467E-607E-28B3-1C0E-6F6FEED5B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742" y="1429597"/>
            <a:ext cx="1314629" cy="18970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B310D1-6162-38A8-532A-F3B9DED0E017}"/>
              </a:ext>
            </a:extLst>
          </p:cNvPr>
          <p:cNvSpPr txBox="1"/>
          <p:nvPr/>
        </p:nvSpPr>
        <p:spPr>
          <a:xfrm>
            <a:off x="1380753" y="1485254"/>
            <a:ext cx="6205717" cy="136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accent5">
                    <a:lumMod val="75000"/>
                  </a:schemeClr>
                </a:solidFill>
              </a:rPr>
              <a:t>Wat as 'n vriend jou vertel dat hulle MIV het?</a:t>
            </a:r>
            <a:endParaRPr lang="en-Z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35C4F-DA20-8ADB-5438-8EB104C2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group of people's feet in black and white shoes&#10;&#10;Description automatically generated">
            <a:extLst>
              <a:ext uri="{FF2B5EF4-FFF2-40B4-BE49-F238E27FC236}">
                <a16:creationId xmlns:a16="http://schemas.microsoft.com/office/drawing/2014/main" id="{FD8D557F-2402-77C5-0EE7-6A40EF59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864" y="2979400"/>
            <a:ext cx="3269136" cy="216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0" name="Google Shape;13840;p41"/>
          <p:cNvSpPr txBox="1">
            <a:spLocks noGrp="1"/>
          </p:cNvSpPr>
          <p:nvPr>
            <p:ph type="subTitle" idx="1"/>
          </p:nvPr>
        </p:nvSpPr>
        <p:spPr>
          <a:xfrm>
            <a:off x="624680" y="378431"/>
            <a:ext cx="50382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hantering van enige siekte kan moeilik wees, en om iemand te wil help wat siek is, is 'n goeie ding om te doen - dit is ook belangrik om behoorlike voorsorgmaatreëls te tref.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169AF-81FC-C11E-0900-1E1CE232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hecklist with blue ticks&#10;&#10;Description automatically generated">
            <a:extLst>
              <a:ext uri="{FF2B5EF4-FFF2-40B4-BE49-F238E27FC236}">
                <a16:creationId xmlns:a16="http://schemas.microsoft.com/office/drawing/2014/main" id="{7F767A5A-81E8-5F57-658A-904BC32D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134" y="2966164"/>
            <a:ext cx="3278812" cy="2177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09A119-0F2B-E01A-4F31-27DBDC863401}"/>
              </a:ext>
            </a:extLst>
          </p:cNvPr>
          <p:cNvSpPr txBox="1"/>
          <p:nvPr/>
        </p:nvSpPr>
        <p:spPr>
          <a:xfrm>
            <a:off x="2068573" y="2017752"/>
            <a:ext cx="5488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Groepwerk</a:t>
            </a:r>
            <a:endParaRPr lang="en-ZA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B0B34-578B-3524-4AA5-D443D045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789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lms Presentation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464E"/>
      </a:accent1>
      <a:accent2>
        <a:srgbClr val="C1D4D2"/>
      </a:accent2>
      <a:accent3>
        <a:srgbClr val="D7AF85"/>
      </a:accent3>
      <a:accent4>
        <a:srgbClr val="F1F1F1"/>
      </a:accent4>
      <a:accent5>
        <a:srgbClr val="A1ACB7"/>
      </a:accent5>
      <a:accent6>
        <a:srgbClr val="DFE7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143</Words>
  <Application>Microsoft Office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Playfair Display</vt:lpstr>
      <vt:lpstr>Open Sans</vt:lpstr>
      <vt:lpstr>Oxygen</vt:lpstr>
      <vt:lpstr>Calibri</vt:lpstr>
      <vt:lpstr>Calms Presentation by Slidesgo</vt:lpstr>
      <vt:lpstr>Versorging vir mense wat met MIV/vigs en COVID-19 leef</vt:lpstr>
      <vt:lpstr>PowerPoint Presentation</vt:lpstr>
      <vt:lpstr>Mense wat met enige vorm van langtermyn siekte te doen het, benodig sorg en ondersteuning van hul vriende, gesinne en die gemeenskap, veral wanneer hulle siek is.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CALMS PRESENTATION</dc:title>
  <cp:lastModifiedBy>Carsten Gertz</cp:lastModifiedBy>
  <cp:revision>4</cp:revision>
  <dcterms:modified xsi:type="dcterms:W3CDTF">2023-07-31T08:18:48Z</dcterms:modified>
</cp:coreProperties>
</file>