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320" r:id="rId5"/>
    <p:sldId id="312" r:id="rId6"/>
    <p:sldId id="313" r:id="rId7"/>
    <p:sldId id="322" r:id="rId8"/>
    <p:sldId id="332" r:id="rId9"/>
    <p:sldId id="3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4771" autoAdjust="0"/>
  </p:normalViewPr>
  <p:slideViewPr>
    <p:cSldViewPr snapToGrid="0">
      <p:cViewPr varScale="1">
        <p:scale>
          <a:sx n="61" d="100"/>
          <a:sy n="61" d="100"/>
        </p:scale>
        <p:origin x="25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9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6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1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2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5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4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0IAcrpaZA5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51" y="4578638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“I need a hero!”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325" y="5953019"/>
            <a:ext cx="10225530" cy="590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Grade 9 hser term 3 lesson 2: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DB6AE-E03A-9B35-79C2-97C90CD5C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097" y="2566109"/>
            <a:ext cx="2142554" cy="3808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B7A879-A350-FB8C-BC01-9C4DCC2E4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136" y="4750817"/>
            <a:ext cx="2205038" cy="2100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E6DCA2-3A63-7C7E-CA80-08299389E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0136" y="1542085"/>
            <a:ext cx="2358009" cy="3141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8AACD3-C431-D202-B5F0-2B9A014ED4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25" y="281383"/>
            <a:ext cx="3411230" cy="4984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E9452-18E4-32C0-8002-61829B8E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961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B3B90-B8B3-48B4-3892-9AA01FEC9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" y="0"/>
            <a:ext cx="12151952" cy="68296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AF5AF-7289-02DF-AC51-AA516B2C7DEA}"/>
              </a:ext>
            </a:extLst>
          </p:cNvPr>
          <p:cNvSpPr/>
          <p:nvPr/>
        </p:nvSpPr>
        <p:spPr>
          <a:xfrm>
            <a:off x="28406" y="252006"/>
            <a:ext cx="1156884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Define community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is it?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Where is it? 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Who is it?</a:t>
            </a:r>
          </a:p>
          <a:p>
            <a:pPr marL="685800" indent="-685800" algn="ctr">
              <a:buFontTx/>
              <a:buChar char="-"/>
            </a:pP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Who is responsible for it?</a:t>
            </a:r>
          </a:p>
          <a:p>
            <a:pPr algn="ctr"/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C6110-C386-FB43-2026-F1D9A1C37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" y="5426939"/>
            <a:ext cx="12151952" cy="1402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05B64-F933-355F-4DF8-7BA186EE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664" y="5426939"/>
            <a:ext cx="11267907" cy="299905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is your </a:t>
            </a:r>
            <a:r>
              <a:rPr lang="en-US" sz="2800" dirty="0" err="1">
                <a:solidFill>
                  <a:schemeClr val="bg1"/>
                </a:solidFill>
              </a:rPr>
              <a:t>Wakand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/>
              <a:t>-</a:t>
            </a:r>
            <a:endParaRPr lang="en-ZA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6AC36-63CF-6336-BD27-865F4630FD33}"/>
              </a:ext>
            </a:extLst>
          </p:cNvPr>
          <p:cNvSpPr/>
          <p:nvPr/>
        </p:nvSpPr>
        <p:spPr>
          <a:xfrm>
            <a:off x="316272" y="4938120"/>
            <a:ext cx="506100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WHERE IS YOUR WAKANDA?</a:t>
            </a:r>
            <a:endParaRPr lang="en-ZA" sz="3200" b="1" cap="none" spc="0" dirty="0">
              <a:ln w="1016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07378-68F0-A783-D838-72AC7B69764D}"/>
              </a:ext>
            </a:extLst>
          </p:cNvPr>
          <p:cNvSpPr/>
          <p:nvPr/>
        </p:nvSpPr>
        <p:spPr>
          <a:xfrm>
            <a:off x="615337" y="1805844"/>
            <a:ext cx="10394982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What’s wrong in Wakanda?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What’s going on in Gotha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m?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What’s missing in Metropolis?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FE13E-05E4-7DA0-7504-AE55FD35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4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5B64-F933-355F-4DF8-7BA186EE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66750"/>
            <a:ext cx="11267907" cy="387466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Communities are:</a:t>
            </a:r>
            <a:br>
              <a:rPr lang="en-US" sz="2800" dirty="0"/>
            </a:br>
            <a:r>
              <a:rPr lang="en-US" sz="2800" dirty="0"/>
              <a:t>- DIVERSE</a:t>
            </a:r>
            <a:br>
              <a:rPr lang="en-US" sz="2800" dirty="0"/>
            </a:br>
            <a:r>
              <a:rPr lang="en-US" sz="2800" dirty="0"/>
              <a:t>- COMMUNITY MEMBERS MUST BE CARING, MODEST AND SELFLESS</a:t>
            </a:r>
            <a:br>
              <a:rPr lang="en-US" sz="2800" dirty="0"/>
            </a:br>
            <a:r>
              <a:rPr lang="en-US" sz="2800" dirty="0"/>
              <a:t>- COMMUNITY MEMBERS PARTICIPATE IN COMMON INTERESTS</a:t>
            </a:r>
            <a:br>
              <a:rPr lang="en-US" sz="2800" dirty="0"/>
            </a:br>
            <a:r>
              <a:rPr lang="en-US" sz="2800" dirty="0"/>
              <a:t>- TO BUILD COMMUNITY YOU MUST VALUE AND RESPECT OTHERS</a:t>
            </a:r>
            <a:br>
              <a:rPr lang="en-US" sz="2800" dirty="0"/>
            </a:br>
            <a:r>
              <a:rPr lang="en-US" sz="2800" dirty="0"/>
              <a:t>- LOOK AT SIMILARITIES TO UNITE TO REACH AND ACHIEVE GOALS</a:t>
            </a:r>
            <a:endParaRPr lang="en-ZA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C6110-C386-FB43-2026-F1D9A1C37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4255"/>
            <a:ext cx="12192000" cy="1402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34702-6BD5-4FF2-0F40-864877414392}"/>
              </a:ext>
            </a:extLst>
          </p:cNvPr>
          <p:cNvSpPr txBox="1"/>
          <p:nvPr/>
        </p:nvSpPr>
        <p:spPr>
          <a:xfrm>
            <a:off x="581193" y="839801"/>
            <a:ext cx="11267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Your GOTHAM, WAKANDA, METROPOLIS…  a city that needs you!</a:t>
            </a:r>
            <a:endParaRPr lang="en-Z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932F2-9DC1-FF92-B15E-16E3B4D8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8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82F046-00D2-BE0E-F662-5225B66C4B82}"/>
              </a:ext>
            </a:extLst>
          </p:cNvPr>
          <p:cNvSpPr/>
          <p:nvPr/>
        </p:nvSpPr>
        <p:spPr>
          <a:xfrm>
            <a:off x="977465" y="264531"/>
            <a:ext cx="105080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>
                <a:ln w="12700">
                  <a:solidFill>
                    <a:srgbClr val="455F51">
                      <a:lumMod val="75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38100" dir="2640000" algn="bl" rotWithShape="0">
                    <a:srgbClr val="455F51">
                      <a:lumMod val="75000"/>
                    </a:srgbClr>
                  </a:outerShdw>
                </a:effectLst>
              </a:rPr>
              <a:t>COMMUNITY HEROES</a:t>
            </a:r>
            <a:endParaRPr kumimoji="0" lang="en-US" sz="16600" b="1" i="0" u="none" strike="noStrike" kern="0" cap="none" spc="0" normalizeH="0" baseline="0" noProof="0" dirty="0">
              <a:ln w="12700">
                <a:solidFill>
                  <a:srgbClr val="455F51">
                    <a:lumMod val="75000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dist="38100" dir="2640000" algn="bl" rotWithShape="0">
                  <a:srgbClr val="455F51">
                    <a:lumMod val="7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13EF3-634F-9B94-C981-B363482A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965956"/>
            <a:ext cx="11496530" cy="23804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F94C84-BF5F-059C-A48B-73E6C077A571}"/>
              </a:ext>
            </a:extLst>
          </p:cNvPr>
          <p:cNvSpPr/>
          <p:nvPr/>
        </p:nvSpPr>
        <p:spPr>
          <a:xfrm>
            <a:off x="1909886" y="1657632"/>
            <a:ext cx="83722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Community-based organization?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Non-Profit organization?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they do?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there any other types of NGOs?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0C6B2-1391-8C23-EE40-CFFD9A06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525506-8AA1-2BBE-F467-11B49DE8F2DC}"/>
              </a:ext>
            </a:extLst>
          </p:cNvPr>
          <p:cNvSpPr/>
          <p:nvPr/>
        </p:nvSpPr>
        <p:spPr>
          <a:xfrm>
            <a:off x="1530500" y="264531"/>
            <a:ext cx="94019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>
                <a:ln w="12700">
                  <a:solidFill>
                    <a:srgbClr val="455F51">
                      <a:lumMod val="75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38100" dir="2640000" algn="bl" rotWithShape="0">
                    <a:srgbClr val="455F51">
                      <a:lumMod val="75000"/>
                    </a:srgbClr>
                  </a:outerShdw>
                </a:effectLst>
              </a:rPr>
              <a:t>VIDEO CASE STUDY</a:t>
            </a:r>
            <a:endParaRPr kumimoji="0" lang="en-US" sz="16600" b="1" i="0" u="none" strike="noStrike" kern="0" cap="none" spc="0" normalizeH="0" baseline="0" noProof="0" dirty="0">
              <a:ln w="12700">
                <a:solidFill>
                  <a:srgbClr val="455F51">
                    <a:lumMod val="75000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dist="38100" dir="2640000" algn="bl" rotWithShape="0">
                  <a:srgbClr val="455F51">
                    <a:lumMod val="7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A93C5-39EF-CA62-C78A-9C222948DE1D}"/>
              </a:ext>
            </a:extLst>
          </p:cNvPr>
          <p:cNvSpPr/>
          <p:nvPr/>
        </p:nvSpPr>
        <p:spPr>
          <a:xfrm>
            <a:off x="1119380" y="1657632"/>
            <a:ext cx="99532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Watch the YouTube Video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ZA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https://www.youtube.com/watch?v=0IAcrpaZA5U</a:t>
            </a:r>
            <a:r>
              <a:rPr lang="en-ZA" sz="3600" dirty="0"/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92B541-FFE1-207E-E411-32D49A5F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1" y="4212981"/>
            <a:ext cx="11496530" cy="2380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50192E-66FC-B716-A9F8-2282890C5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510" y="2887239"/>
            <a:ext cx="6596226" cy="3423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7A3077-DE9A-0AC5-36D3-4A7531B9E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432FA-C205-40AB-042D-40CCE26EEB47}"/>
              </a:ext>
            </a:extLst>
          </p:cNvPr>
          <p:cNvSpPr/>
          <p:nvPr/>
        </p:nvSpPr>
        <p:spPr>
          <a:xfrm>
            <a:off x="438150" y="336583"/>
            <a:ext cx="11306175" cy="13234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5875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is your superpower?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96D3D-AC0C-3089-0BDF-EDECD0A6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1904999"/>
            <a:ext cx="6286500" cy="4714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CCB684-38DE-6304-2631-C7005710098E}"/>
              </a:ext>
            </a:extLst>
          </p:cNvPr>
          <p:cNvSpPr/>
          <p:nvPr/>
        </p:nvSpPr>
        <p:spPr>
          <a:xfrm>
            <a:off x="7224187" y="1906242"/>
            <a:ext cx="433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Self-reflection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957E0-79D3-9B4D-6DAC-6457C7020CDF}"/>
              </a:ext>
            </a:extLst>
          </p:cNvPr>
          <p:cNvSpPr/>
          <p:nvPr/>
        </p:nvSpPr>
        <p:spPr>
          <a:xfrm>
            <a:off x="438150" y="336584"/>
            <a:ext cx="11306175" cy="6283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A11AB-F6F8-3E0F-6C7B-93DE423B1D68}"/>
              </a:ext>
            </a:extLst>
          </p:cNvPr>
          <p:cNvSpPr txBox="1"/>
          <p:nvPr/>
        </p:nvSpPr>
        <p:spPr>
          <a:xfrm>
            <a:off x="7224187" y="2732588"/>
            <a:ext cx="43364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activities do you like doing?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you have any natural aptitude or competencies that you think you could use to help others in a volunteer role?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you ever volunteered with a community </a:t>
            </a:r>
            <a:r>
              <a:rPr lang="en-US" dirty="0" err="1"/>
              <a:t>organisation</a:t>
            </a:r>
            <a:r>
              <a:rPr lang="en-US" dirty="0"/>
              <a:t>? What was your experience?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there any community </a:t>
            </a:r>
            <a:r>
              <a:rPr lang="en-US" dirty="0" err="1"/>
              <a:t>organisation</a:t>
            </a:r>
            <a:r>
              <a:rPr lang="en-US" dirty="0"/>
              <a:t> you would like to get involved with?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1C323-3345-13DF-6D1F-8CB4E5BB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4908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{5AF4568D-B0C6-4EE8-AC7B-75353908708A}tf56535239_win32</Template>
  <TotalTime>7801</TotalTime>
  <Words>242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Bradley Hand ITC</vt:lpstr>
      <vt:lpstr>Calibri</vt:lpstr>
      <vt:lpstr>Franklin Gothic Book</vt:lpstr>
      <vt:lpstr>Franklin Gothic Demi</vt:lpstr>
      <vt:lpstr>Wingdings 2</vt:lpstr>
      <vt:lpstr>DividendVTI</vt:lpstr>
      <vt:lpstr>“I need a hero!”</vt:lpstr>
      <vt:lpstr>Where is your Wakand? -</vt:lpstr>
      <vt:lpstr>Communities are: - DIVERSE - COMMUNITY MEMBERS MUST BE CARING, MODEST AND SELFLESS - COMMUNITY MEMBERS PARTICIPATE IN COMMON INTERESTS - TO BUILD COMMUNITY YOU MUST VALUE AND RESPECT OTHERS - LOOK AT SIMILARITIES TO UNITE TO REACH AND ACHIEVE GOALS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need a hero!”</dc:title>
  <dc:creator>Jacqui van Rooyen</dc:creator>
  <cp:lastModifiedBy>Carsten Gertz</cp:lastModifiedBy>
  <cp:revision>37</cp:revision>
  <dcterms:created xsi:type="dcterms:W3CDTF">2023-05-06T06:32:56Z</dcterms:created>
  <dcterms:modified xsi:type="dcterms:W3CDTF">2023-07-27T22:38:08Z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