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15"/>
  </p:notesMasterIdLst>
  <p:sldIdLst>
    <p:sldId id="256" r:id="rId2"/>
    <p:sldId id="257" r:id="rId3"/>
    <p:sldId id="258" r:id="rId4"/>
    <p:sldId id="279" r:id="rId5"/>
    <p:sldId id="259" r:id="rId6"/>
    <p:sldId id="278" r:id="rId7"/>
    <p:sldId id="260" r:id="rId8"/>
    <p:sldId id="261" r:id="rId9"/>
    <p:sldId id="277" r:id="rId10"/>
    <p:sldId id="262" r:id="rId11"/>
    <p:sldId id="264" r:id="rId12"/>
    <p:sldId id="265" r:id="rId13"/>
    <p:sldId id="266" r:id="rId14"/>
  </p:sldIdLst>
  <p:sldSz cx="9144000" cy="5143500" type="screen16x9"/>
  <p:notesSz cx="6858000" cy="9144000"/>
  <p:embeddedFontLst>
    <p:embeddedFont>
      <p:font typeface="Arvo" panose="020B0604020202020204" charset="0"/>
      <p:regular r:id="rId16"/>
      <p:bold r:id="rId17"/>
      <p:italic r:id="rId18"/>
      <p:boldItalic r:id="rId19"/>
    </p:embeddedFont>
    <p:embeddedFont>
      <p:font typeface="Barlow Condensed" panose="00000506000000000000" pitchFamily="2" charset="0"/>
      <p:regular r:id="rId20"/>
      <p:bold r:id="rId21"/>
      <p:italic r:id="rId22"/>
      <p:boldItalic r:id="rId23"/>
    </p:embeddedFont>
    <p:embeddedFont>
      <p:font typeface="Barlow Condensed Medium" panose="00000606000000000000" pitchFamily="2" charset="0"/>
      <p:regular r:id="rId24"/>
      <p:bold r:id="rId25"/>
      <p:italic r:id="rId26"/>
      <p:boldItalic r:id="rId27"/>
    </p:embeddedFont>
    <p:embeddedFont>
      <p:font typeface="Barlow Condensed SemiBold" panose="00000706000000000000" pitchFamily="2"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Fira Sans Extra Condensed Medium"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C53FF-75B5-4E4A-BAA6-6A4C5F76EFB1}" v="34" dt="2023-07-27T16:48:09.783"/>
  </p1510:revLst>
</p1510:revInfo>
</file>

<file path=ppt/tableStyles.xml><?xml version="1.0" encoding="utf-8"?>
<a:tblStyleLst xmlns:a="http://schemas.openxmlformats.org/drawingml/2006/main" def="{3E3FA222-3F23-453C-B1D7-0E97C28D1692}">
  <a:tblStyle styleId="{3E3FA222-3F23-453C-B1D7-0E97C28D16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20" Type="http://schemas.openxmlformats.org/officeDocument/2006/relationships/font" Target="fonts/font5.fntdata"/><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84BC53FF-75B5-4E4A-BAA6-6A4C5F76EFB1}"/>
    <pc:docChg chg="undo redo custSel delSld modSld">
      <pc:chgData name="Hp Unit" userId="86ec350514542ee1" providerId="LiveId" clId="{84BC53FF-75B5-4E4A-BAA6-6A4C5F76EFB1}" dt="2023-07-30T08:09:46.642" v="308" actId="20577"/>
      <pc:docMkLst>
        <pc:docMk/>
      </pc:docMkLst>
      <pc:sldChg chg="addSp delSp modSp mod">
        <pc:chgData name="Hp Unit" userId="86ec350514542ee1" providerId="LiveId" clId="{84BC53FF-75B5-4E4A-BAA6-6A4C5F76EFB1}" dt="2023-07-30T06:35:20.643" v="277" actId="20577"/>
        <pc:sldMkLst>
          <pc:docMk/>
          <pc:sldMk cId="0" sldId="256"/>
        </pc:sldMkLst>
        <pc:spChg chg="mod">
          <ac:chgData name="Hp Unit" userId="86ec350514542ee1" providerId="LiveId" clId="{84BC53FF-75B5-4E4A-BAA6-6A4C5F76EFB1}" dt="2023-07-30T06:35:02.784" v="270" actId="1076"/>
          <ac:spMkLst>
            <pc:docMk/>
            <pc:sldMk cId="0" sldId="256"/>
            <ac:spMk id="8" creationId="{33CBDA03-E603-6547-93DE-CE57B2E3FB1E}"/>
          </ac:spMkLst>
        </pc:spChg>
        <pc:spChg chg="mod">
          <ac:chgData name="Hp Unit" userId="86ec350514542ee1" providerId="LiveId" clId="{84BC53FF-75B5-4E4A-BAA6-6A4C5F76EFB1}" dt="2023-07-30T06:35:20.643" v="277" actId="20577"/>
          <ac:spMkLst>
            <pc:docMk/>
            <pc:sldMk cId="0" sldId="256"/>
            <ac:spMk id="10" creationId="{E310AD85-2BD4-2C6C-27B6-58493CBEE597}"/>
          </ac:spMkLst>
        </pc:spChg>
        <pc:picChg chg="add mod">
          <ac:chgData name="Hp Unit" userId="86ec350514542ee1" providerId="LiveId" clId="{84BC53FF-75B5-4E4A-BAA6-6A4C5F76EFB1}" dt="2023-07-27T15:29:01.095" v="2" actId="1076"/>
          <ac:picMkLst>
            <pc:docMk/>
            <pc:sldMk cId="0" sldId="256"/>
            <ac:picMk id="2" creationId="{B808A43E-B76B-34D6-A36B-E1191418D688}"/>
          </ac:picMkLst>
        </pc:picChg>
        <pc:picChg chg="del">
          <ac:chgData name="Hp Unit" userId="86ec350514542ee1" providerId="LiveId" clId="{84BC53FF-75B5-4E4A-BAA6-6A4C5F76EFB1}" dt="2023-07-27T15:28:54.854" v="0" actId="478"/>
          <ac:picMkLst>
            <pc:docMk/>
            <pc:sldMk cId="0" sldId="256"/>
            <ac:picMk id="3" creationId="{16070055-3F91-6C20-D4CA-6E5A217C85DC}"/>
          </ac:picMkLst>
        </pc:picChg>
      </pc:sldChg>
      <pc:sldChg chg="addSp delSp modSp mod">
        <pc:chgData name="Hp Unit" userId="86ec350514542ee1" providerId="LiveId" clId="{84BC53FF-75B5-4E4A-BAA6-6A4C5F76EFB1}" dt="2023-07-30T06:36:05.886" v="287" actId="6549"/>
        <pc:sldMkLst>
          <pc:docMk/>
          <pc:sldMk cId="0" sldId="257"/>
        </pc:sldMkLst>
        <pc:spChg chg="mod">
          <ac:chgData name="Hp Unit" userId="86ec350514542ee1" providerId="LiveId" clId="{84BC53FF-75B5-4E4A-BAA6-6A4C5F76EFB1}" dt="2023-07-30T06:36:05.886" v="287" actId="6549"/>
          <ac:spMkLst>
            <pc:docMk/>
            <pc:sldMk cId="0" sldId="257"/>
            <ac:spMk id="8" creationId="{70047015-F44E-DA95-06EB-1423ABC6572F}"/>
          </ac:spMkLst>
        </pc:spChg>
        <pc:picChg chg="add mod">
          <ac:chgData name="Hp Unit" userId="86ec350514542ee1" providerId="LiveId" clId="{84BC53FF-75B5-4E4A-BAA6-6A4C5F76EFB1}" dt="2023-07-27T15:29:06.693" v="4"/>
          <ac:picMkLst>
            <pc:docMk/>
            <pc:sldMk cId="0" sldId="257"/>
            <ac:picMk id="2" creationId="{DDDE1D43-BD6A-17B9-7F49-99A355AB1615}"/>
          </ac:picMkLst>
        </pc:picChg>
        <pc:picChg chg="del">
          <ac:chgData name="Hp Unit" userId="86ec350514542ee1" providerId="LiveId" clId="{84BC53FF-75B5-4E4A-BAA6-6A4C5F76EFB1}" dt="2023-07-27T15:29:06.282" v="3" actId="478"/>
          <ac:picMkLst>
            <pc:docMk/>
            <pc:sldMk cId="0" sldId="257"/>
            <ac:picMk id="3" creationId="{124666D3-098A-5BCD-8D29-AEB12DE35028}"/>
          </ac:picMkLst>
        </pc:picChg>
      </pc:sldChg>
      <pc:sldChg chg="addSp delSp modSp mod">
        <pc:chgData name="Hp Unit" userId="86ec350514542ee1" providerId="LiveId" clId="{84BC53FF-75B5-4E4A-BAA6-6A4C5F76EFB1}" dt="2023-07-27T16:38:47.648" v="60" actId="20577"/>
        <pc:sldMkLst>
          <pc:docMk/>
          <pc:sldMk cId="0" sldId="258"/>
        </pc:sldMkLst>
        <pc:spChg chg="mod">
          <ac:chgData name="Hp Unit" userId="86ec350514542ee1" providerId="LiveId" clId="{84BC53FF-75B5-4E4A-BAA6-6A4C5F76EFB1}" dt="2023-07-27T16:38:47.648" v="60" actId="20577"/>
          <ac:spMkLst>
            <pc:docMk/>
            <pc:sldMk cId="0" sldId="258"/>
            <ac:spMk id="23" creationId="{02C737F1-BF03-FD69-B41C-89D64F13092C}"/>
          </ac:spMkLst>
        </pc:spChg>
        <pc:picChg chg="del">
          <ac:chgData name="Hp Unit" userId="86ec350514542ee1" providerId="LiveId" clId="{84BC53FF-75B5-4E4A-BAA6-6A4C5F76EFB1}" dt="2023-07-27T15:29:10.712" v="5" actId="478"/>
          <ac:picMkLst>
            <pc:docMk/>
            <pc:sldMk cId="0" sldId="258"/>
            <ac:picMk id="2" creationId="{47A4D5A5-0203-58F4-054A-19051CF347FC}"/>
          </ac:picMkLst>
        </pc:picChg>
        <pc:picChg chg="add mod">
          <ac:chgData name="Hp Unit" userId="86ec350514542ee1" providerId="LiveId" clId="{84BC53FF-75B5-4E4A-BAA6-6A4C5F76EFB1}" dt="2023-07-27T15:29:14.514" v="7" actId="1076"/>
          <ac:picMkLst>
            <pc:docMk/>
            <pc:sldMk cId="0" sldId="258"/>
            <ac:picMk id="3" creationId="{141B86F2-49D5-2C94-D946-118C276E7D08}"/>
          </ac:picMkLst>
        </pc:picChg>
      </pc:sldChg>
      <pc:sldChg chg="addSp modSp mod">
        <pc:chgData name="Hp Unit" userId="86ec350514542ee1" providerId="LiveId" clId="{84BC53FF-75B5-4E4A-BAA6-6A4C5F76EFB1}" dt="2023-07-27T16:39:50.056" v="86" actId="20577"/>
        <pc:sldMkLst>
          <pc:docMk/>
          <pc:sldMk cId="0" sldId="259"/>
        </pc:sldMkLst>
        <pc:spChg chg="mod">
          <ac:chgData name="Hp Unit" userId="86ec350514542ee1" providerId="LiveId" clId="{84BC53FF-75B5-4E4A-BAA6-6A4C5F76EFB1}" dt="2023-07-27T16:39:50.056" v="86" actId="20577"/>
          <ac:spMkLst>
            <pc:docMk/>
            <pc:sldMk cId="0" sldId="259"/>
            <ac:spMk id="30" creationId="{0A745A10-3FDE-8410-815E-C49A73CFBC9D}"/>
          </ac:spMkLst>
        </pc:spChg>
        <pc:picChg chg="add mod">
          <ac:chgData name="Hp Unit" userId="86ec350514542ee1" providerId="LiveId" clId="{84BC53FF-75B5-4E4A-BAA6-6A4C5F76EFB1}" dt="2023-07-27T15:29:22.448" v="10"/>
          <ac:picMkLst>
            <pc:docMk/>
            <pc:sldMk cId="0" sldId="259"/>
            <ac:picMk id="3" creationId="{9E9E9B73-38E2-29CD-842F-A20F3BFA6F48}"/>
          </ac:picMkLst>
        </pc:picChg>
      </pc:sldChg>
      <pc:sldChg chg="addSp delSp modSp mod">
        <pc:chgData name="Hp Unit" userId="86ec350514542ee1" providerId="LiveId" clId="{84BC53FF-75B5-4E4A-BAA6-6A4C5F76EFB1}" dt="2023-07-27T16:40:26.165" v="91" actId="1076"/>
        <pc:sldMkLst>
          <pc:docMk/>
          <pc:sldMk cId="0" sldId="260"/>
        </pc:sldMkLst>
        <pc:spChg chg="mod">
          <ac:chgData name="Hp Unit" userId="86ec350514542ee1" providerId="LiveId" clId="{84BC53FF-75B5-4E4A-BAA6-6A4C5F76EFB1}" dt="2023-07-27T16:40:26.165" v="91" actId="1076"/>
          <ac:spMkLst>
            <pc:docMk/>
            <pc:sldMk cId="0" sldId="260"/>
            <ac:spMk id="28" creationId="{CEF3826C-947F-DE42-46FD-584BE2D43144}"/>
          </ac:spMkLst>
        </pc:spChg>
        <pc:picChg chg="del">
          <ac:chgData name="Hp Unit" userId="86ec350514542ee1" providerId="LiveId" clId="{84BC53FF-75B5-4E4A-BAA6-6A4C5F76EFB1}" dt="2023-07-27T15:29:32.315" v="13" actId="478"/>
          <ac:picMkLst>
            <pc:docMk/>
            <pc:sldMk cId="0" sldId="260"/>
            <ac:picMk id="2" creationId="{0402955C-7D1A-F9FD-9818-440A1CD062B1}"/>
          </ac:picMkLst>
        </pc:picChg>
        <pc:picChg chg="add mod">
          <ac:chgData name="Hp Unit" userId="86ec350514542ee1" providerId="LiveId" clId="{84BC53FF-75B5-4E4A-BAA6-6A4C5F76EFB1}" dt="2023-07-27T15:29:32.803" v="14"/>
          <ac:picMkLst>
            <pc:docMk/>
            <pc:sldMk cId="0" sldId="260"/>
            <ac:picMk id="3" creationId="{9AB4A969-D699-C977-F231-DCDA53C8663F}"/>
          </ac:picMkLst>
        </pc:picChg>
      </pc:sldChg>
      <pc:sldChg chg="addSp delSp modSp mod">
        <pc:chgData name="Hp Unit" userId="86ec350514542ee1" providerId="LiveId" clId="{84BC53FF-75B5-4E4A-BAA6-6A4C5F76EFB1}" dt="2023-07-27T16:40:35.225" v="93" actId="404"/>
        <pc:sldMkLst>
          <pc:docMk/>
          <pc:sldMk cId="0" sldId="261"/>
        </pc:sldMkLst>
        <pc:spChg chg="mod">
          <ac:chgData name="Hp Unit" userId="86ec350514542ee1" providerId="LiveId" clId="{84BC53FF-75B5-4E4A-BAA6-6A4C5F76EFB1}" dt="2023-07-27T16:40:35.225" v="93" actId="404"/>
          <ac:spMkLst>
            <pc:docMk/>
            <pc:sldMk cId="0" sldId="261"/>
            <ac:spMk id="40" creationId="{0C0782D7-E61F-3A56-0583-37473A840F09}"/>
          </ac:spMkLst>
        </pc:spChg>
        <pc:picChg chg="add mod">
          <ac:chgData name="Hp Unit" userId="86ec350514542ee1" providerId="LiveId" clId="{84BC53FF-75B5-4E4A-BAA6-6A4C5F76EFB1}" dt="2023-07-27T15:29:37.757" v="16"/>
          <ac:picMkLst>
            <pc:docMk/>
            <pc:sldMk cId="0" sldId="261"/>
            <ac:picMk id="2" creationId="{B21D7BF0-7F08-1F14-7BD9-CE9649DD7299}"/>
          </ac:picMkLst>
        </pc:picChg>
        <pc:picChg chg="del">
          <ac:chgData name="Hp Unit" userId="86ec350514542ee1" providerId="LiveId" clId="{84BC53FF-75B5-4E4A-BAA6-6A4C5F76EFB1}" dt="2023-07-27T15:29:37.403" v="15" actId="478"/>
          <ac:picMkLst>
            <pc:docMk/>
            <pc:sldMk cId="0" sldId="261"/>
            <ac:picMk id="3" creationId="{F05FB485-C65B-7B9B-9C92-43DD4AE7B34D}"/>
          </ac:picMkLst>
        </pc:picChg>
      </pc:sldChg>
      <pc:sldChg chg="addSp delSp modSp mod">
        <pc:chgData name="Hp Unit" userId="86ec350514542ee1" providerId="LiveId" clId="{84BC53FF-75B5-4E4A-BAA6-6A4C5F76EFB1}" dt="2023-07-27T16:43:23.973" v="135" actId="20577"/>
        <pc:sldMkLst>
          <pc:docMk/>
          <pc:sldMk cId="0" sldId="262"/>
        </pc:sldMkLst>
        <pc:spChg chg="mod">
          <ac:chgData name="Hp Unit" userId="86ec350514542ee1" providerId="LiveId" clId="{84BC53FF-75B5-4E4A-BAA6-6A4C5F76EFB1}" dt="2023-07-27T16:42:30.752" v="122" actId="20577"/>
          <ac:spMkLst>
            <pc:docMk/>
            <pc:sldMk cId="0" sldId="262"/>
            <ac:spMk id="8" creationId="{EABFA948-8D80-0DBE-55E9-8C23883E0546}"/>
          </ac:spMkLst>
        </pc:spChg>
        <pc:spChg chg="mod">
          <ac:chgData name="Hp Unit" userId="86ec350514542ee1" providerId="LiveId" clId="{84BC53FF-75B5-4E4A-BAA6-6A4C5F76EFB1}" dt="2023-07-27T16:43:23.973" v="135" actId="20577"/>
          <ac:spMkLst>
            <pc:docMk/>
            <pc:sldMk cId="0" sldId="262"/>
            <ac:spMk id="10" creationId="{21EC226F-79D1-58B6-23D7-8DBD558AA8CD}"/>
          </ac:spMkLst>
        </pc:spChg>
        <pc:picChg chg="del">
          <ac:chgData name="Hp Unit" userId="86ec350514542ee1" providerId="LiveId" clId="{84BC53FF-75B5-4E4A-BAA6-6A4C5F76EFB1}" dt="2023-07-27T16:42:16.010" v="109" actId="478"/>
          <ac:picMkLst>
            <pc:docMk/>
            <pc:sldMk cId="0" sldId="262"/>
            <ac:picMk id="2" creationId="{23118746-A239-38A7-26FD-85CBAB15A036}"/>
          </ac:picMkLst>
        </pc:picChg>
        <pc:picChg chg="del">
          <ac:chgData name="Hp Unit" userId="86ec350514542ee1" providerId="LiveId" clId="{84BC53FF-75B5-4E4A-BAA6-6A4C5F76EFB1}" dt="2023-07-27T15:29:53.968" v="22" actId="478"/>
          <ac:picMkLst>
            <pc:docMk/>
            <pc:sldMk cId="0" sldId="262"/>
            <ac:picMk id="3" creationId="{E8532150-9139-3FAE-9490-6A94DABB0881}"/>
          </ac:picMkLst>
        </pc:picChg>
        <pc:picChg chg="add mod">
          <ac:chgData name="Hp Unit" userId="86ec350514542ee1" providerId="LiveId" clId="{84BC53FF-75B5-4E4A-BAA6-6A4C5F76EFB1}" dt="2023-07-27T15:29:54.737" v="23"/>
          <ac:picMkLst>
            <pc:docMk/>
            <pc:sldMk cId="0" sldId="262"/>
            <ac:picMk id="4" creationId="{8960E42B-E0CD-607D-C5F9-9FA6E55A6D19}"/>
          </ac:picMkLst>
        </pc:picChg>
      </pc:sldChg>
      <pc:sldChg chg="addSp delSp modSp mod">
        <pc:chgData name="Hp Unit" userId="86ec350514542ee1" providerId="LiveId" clId="{84BC53FF-75B5-4E4A-BAA6-6A4C5F76EFB1}" dt="2023-07-30T08:09:46.642" v="308" actId="20577"/>
        <pc:sldMkLst>
          <pc:docMk/>
          <pc:sldMk cId="0" sldId="264"/>
        </pc:sldMkLst>
        <pc:spChg chg="mod">
          <ac:chgData name="Hp Unit" userId="86ec350514542ee1" providerId="LiveId" clId="{84BC53FF-75B5-4E4A-BAA6-6A4C5F76EFB1}" dt="2023-07-30T08:09:46.642" v="308" actId="20577"/>
          <ac:spMkLst>
            <pc:docMk/>
            <pc:sldMk cId="0" sldId="264"/>
            <ac:spMk id="8" creationId="{5B76F553-7FFD-2C1D-5F73-C7AFC15D3C62}"/>
          </ac:spMkLst>
        </pc:spChg>
        <pc:picChg chg="add del">
          <ac:chgData name="Hp Unit" userId="86ec350514542ee1" providerId="LiveId" clId="{84BC53FF-75B5-4E4A-BAA6-6A4C5F76EFB1}" dt="2023-07-27T16:46:32.472" v="204" actId="478"/>
          <ac:picMkLst>
            <pc:docMk/>
            <pc:sldMk cId="0" sldId="264"/>
            <ac:picMk id="2" creationId="{0537B9F6-32C4-C26F-1AE0-5D438CD473CE}"/>
          </ac:picMkLst>
        </pc:picChg>
        <pc:picChg chg="del">
          <ac:chgData name="Hp Unit" userId="86ec350514542ee1" providerId="LiveId" clId="{84BC53FF-75B5-4E4A-BAA6-6A4C5F76EFB1}" dt="2023-07-27T15:29:59.843" v="24" actId="478"/>
          <ac:picMkLst>
            <pc:docMk/>
            <pc:sldMk cId="0" sldId="264"/>
            <ac:picMk id="3" creationId="{44A4BA6B-0026-6E0D-D395-7BBB23F05B34}"/>
          </ac:picMkLst>
        </pc:picChg>
        <pc:picChg chg="add mod">
          <ac:chgData name="Hp Unit" userId="86ec350514542ee1" providerId="LiveId" clId="{84BC53FF-75B5-4E4A-BAA6-6A4C5F76EFB1}" dt="2023-07-27T15:30:00.560" v="25"/>
          <ac:picMkLst>
            <pc:docMk/>
            <pc:sldMk cId="0" sldId="264"/>
            <ac:picMk id="4" creationId="{0F953A37-E9AA-9278-13A4-540DA73AE476}"/>
          </ac:picMkLst>
        </pc:picChg>
      </pc:sldChg>
      <pc:sldChg chg="addSp delSp modSp mod">
        <pc:chgData name="Hp Unit" userId="86ec350514542ee1" providerId="LiveId" clId="{84BC53FF-75B5-4E4A-BAA6-6A4C5F76EFB1}" dt="2023-07-27T16:47:51.477" v="254" actId="404"/>
        <pc:sldMkLst>
          <pc:docMk/>
          <pc:sldMk cId="0" sldId="265"/>
        </pc:sldMkLst>
        <pc:spChg chg="mod">
          <ac:chgData name="Hp Unit" userId="86ec350514542ee1" providerId="LiveId" clId="{84BC53FF-75B5-4E4A-BAA6-6A4C5F76EFB1}" dt="2023-07-27T16:47:51.477" v="254" actId="404"/>
          <ac:spMkLst>
            <pc:docMk/>
            <pc:sldMk cId="0" sldId="265"/>
            <ac:spMk id="2115" creationId="{00000000-0000-0000-0000-000000000000}"/>
          </ac:spMkLst>
        </pc:spChg>
        <pc:picChg chg="del">
          <ac:chgData name="Hp Unit" userId="86ec350514542ee1" providerId="LiveId" clId="{84BC53FF-75B5-4E4A-BAA6-6A4C5F76EFB1}" dt="2023-07-27T15:30:05.428" v="26" actId="478"/>
          <ac:picMkLst>
            <pc:docMk/>
            <pc:sldMk cId="0" sldId="265"/>
            <ac:picMk id="3" creationId="{9B07EB42-DD73-52A2-52BE-F2ADC4307883}"/>
          </ac:picMkLst>
        </pc:picChg>
        <pc:picChg chg="add mod">
          <ac:chgData name="Hp Unit" userId="86ec350514542ee1" providerId="LiveId" clId="{84BC53FF-75B5-4E4A-BAA6-6A4C5F76EFB1}" dt="2023-07-27T15:30:05.797" v="27"/>
          <ac:picMkLst>
            <pc:docMk/>
            <pc:sldMk cId="0" sldId="265"/>
            <ac:picMk id="4" creationId="{3E3D8071-3C1C-176A-931D-6C846631D38F}"/>
          </ac:picMkLst>
        </pc:picChg>
      </pc:sldChg>
      <pc:sldChg chg="addSp delSp modSp mod">
        <pc:chgData name="Hp Unit" userId="86ec350514542ee1" providerId="LiveId" clId="{84BC53FF-75B5-4E4A-BAA6-6A4C5F76EFB1}" dt="2023-07-27T16:48:16.981" v="263" actId="20577"/>
        <pc:sldMkLst>
          <pc:docMk/>
          <pc:sldMk cId="0" sldId="266"/>
        </pc:sldMkLst>
        <pc:spChg chg="mod">
          <ac:chgData name="Hp Unit" userId="86ec350514542ee1" providerId="LiveId" clId="{84BC53FF-75B5-4E4A-BAA6-6A4C5F76EFB1}" dt="2023-07-27T16:48:16.981" v="263" actId="20577"/>
          <ac:spMkLst>
            <pc:docMk/>
            <pc:sldMk cId="0" sldId="266"/>
            <ac:spMk id="8" creationId="{1B81AD64-848A-935F-A3F0-B85810B14DEF}"/>
          </ac:spMkLst>
        </pc:spChg>
        <pc:picChg chg="add mod">
          <ac:chgData name="Hp Unit" userId="86ec350514542ee1" providerId="LiveId" clId="{84BC53FF-75B5-4E4A-BAA6-6A4C5F76EFB1}" dt="2023-07-27T15:30:10.314" v="29"/>
          <ac:picMkLst>
            <pc:docMk/>
            <pc:sldMk cId="0" sldId="266"/>
            <ac:picMk id="2" creationId="{CFED4C0F-7FE4-B5CD-9196-90D2810AB7FB}"/>
          </ac:picMkLst>
        </pc:picChg>
        <pc:picChg chg="del">
          <ac:chgData name="Hp Unit" userId="86ec350514542ee1" providerId="LiveId" clId="{84BC53FF-75B5-4E4A-BAA6-6A4C5F76EFB1}" dt="2023-07-27T15:30:09.903" v="28" actId="478"/>
          <ac:picMkLst>
            <pc:docMk/>
            <pc:sldMk cId="0" sldId="266"/>
            <ac:picMk id="3" creationId="{9F5AAEBF-D060-5E8C-7D94-2831053DC92F}"/>
          </ac:picMkLst>
        </pc:picChg>
      </pc:sldChg>
      <pc:sldChg chg="addSp delSp modSp mod">
        <pc:chgData name="Hp Unit" userId="86ec350514542ee1" providerId="LiveId" clId="{84BC53FF-75B5-4E4A-BAA6-6A4C5F76EFB1}" dt="2023-07-30T06:37:28.001" v="299" actId="20577"/>
        <pc:sldMkLst>
          <pc:docMk/>
          <pc:sldMk cId="3109179242" sldId="277"/>
        </pc:sldMkLst>
        <pc:spChg chg="mod">
          <ac:chgData name="Hp Unit" userId="86ec350514542ee1" providerId="LiveId" clId="{84BC53FF-75B5-4E4A-BAA6-6A4C5F76EFB1}" dt="2023-07-30T06:37:28.001" v="299" actId="20577"/>
          <ac:spMkLst>
            <pc:docMk/>
            <pc:sldMk cId="3109179242" sldId="277"/>
            <ac:spMk id="8" creationId="{EABFA948-8D80-0DBE-55E9-8C23883E0546}"/>
          </ac:spMkLst>
        </pc:spChg>
        <pc:picChg chg="del">
          <ac:chgData name="Hp Unit" userId="86ec350514542ee1" providerId="LiveId" clId="{84BC53FF-75B5-4E4A-BAA6-6A4C5F76EFB1}" dt="2023-07-27T16:42:10.792" v="108" actId="478"/>
          <ac:picMkLst>
            <pc:docMk/>
            <pc:sldMk cId="3109179242" sldId="277"/>
            <ac:picMk id="2" creationId="{23118746-A239-38A7-26FD-85CBAB15A036}"/>
          </ac:picMkLst>
        </pc:picChg>
        <pc:picChg chg="del">
          <ac:chgData name="Hp Unit" userId="86ec350514542ee1" providerId="LiveId" clId="{84BC53FF-75B5-4E4A-BAA6-6A4C5F76EFB1}" dt="2023-07-27T15:29:49.069" v="20" actId="478"/>
          <ac:picMkLst>
            <pc:docMk/>
            <pc:sldMk cId="3109179242" sldId="277"/>
            <ac:picMk id="3" creationId="{FF7B80E6-CEE2-F164-304B-DB2B01A3D5DD}"/>
          </ac:picMkLst>
        </pc:picChg>
        <pc:picChg chg="add mod">
          <ac:chgData name="Hp Unit" userId="86ec350514542ee1" providerId="LiveId" clId="{84BC53FF-75B5-4E4A-BAA6-6A4C5F76EFB1}" dt="2023-07-27T15:29:49.536" v="21"/>
          <ac:picMkLst>
            <pc:docMk/>
            <pc:sldMk cId="3109179242" sldId="277"/>
            <ac:picMk id="5" creationId="{6874CC75-9B65-8958-DE87-278FF8CCE6DB}"/>
          </ac:picMkLst>
        </pc:picChg>
      </pc:sldChg>
      <pc:sldChg chg="addSp delSp modSp mod">
        <pc:chgData name="Hp Unit" userId="86ec350514542ee1" providerId="LiveId" clId="{84BC53FF-75B5-4E4A-BAA6-6A4C5F76EFB1}" dt="2023-07-27T16:40:10.106" v="90" actId="20577"/>
        <pc:sldMkLst>
          <pc:docMk/>
          <pc:sldMk cId="3604580495" sldId="278"/>
        </pc:sldMkLst>
        <pc:spChg chg="mod">
          <ac:chgData name="Hp Unit" userId="86ec350514542ee1" providerId="LiveId" clId="{84BC53FF-75B5-4E4A-BAA6-6A4C5F76EFB1}" dt="2023-07-27T16:40:10.106" v="90" actId="20577"/>
          <ac:spMkLst>
            <pc:docMk/>
            <pc:sldMk cId="3604580495" sldId="278"/>
            <ac:spMk id="8" creationId="{1B81AD64-848A-935F-A3F0-B85810B14DEF}"/>
          </ac:spMkLst>
        </pc:spChg>
        <pc:picChg chg="add mod">
          <ac:chgData name="Hp Unit" userId="86ec350514542ee1" providerId="LiveId" clId="{84BC53FF-75B5-4E4A-BAA6-6A4C5F76EFB1}" dt="2023-07-27T15:29:28.340" v="12"/>
          <ac:picMkLst>
            <pc:docMk/>
            <pc:sldMk cId="3604580495" sldId="278"/>
            <ac:picMk id="2" creationId="{DEAE155D-24C9-11B4-D6AB-6E863860DB88}"/>
          </ac:picMkLst>
        </pc:picChg>
        <pc:picChg chg="del">
          <ac:chgData name="Hp Unit" userId="86ec350514542ee1" providerId="LiveId" clId="{84BC53FF-75B5-4E4A-BAA6-6A4C5F76EFB1}" dt="2023-07-27T15:29:27.932" v="11" actId="478"/>
          <ac:picMkLst>
            <pc:docMk/>
            <pc:sldMk cId="3604580495" sldId="278"/>
            <ac:picMk id="3" creationId="{9F5AAEBF-D060-5E8C-7D94-2831053DC92F}"/>
          </ac:picMkLst>
        </pc:picChg>
      </pc:sldChg>
      <pc:sldChg chg="addSp delSp modSp mod">
        <pc:chgData name="Hp Unit" userId="86ec350514542ee1" providerId="LiveId" clId="{84BC53FF-75B5-4E4A-BAA6-6A4C5F76EFB1}" dt="2023-07-27T15:29:19.501" v="9"/>
        <pc:sldMkLst>
          <pc:docMk/>
          <pc:sldMk cId="2886796396" sldId="279"/>
        </pc:sldMkLst>
        <pc:picChg chg="add mod">
          <ac:chgData name="Hp Unit" userId="86ec350514542ee1" providerId="LiveId" clId="{84BC53FF-75B5-4E4A-BAA6-6A4C5F76EFB1}" dt="2023-07-27T15:29:19.501" v="9"/>
          <ac:picMkLst>
            <pc:docMk/>
            <pc:sldMk cId="2886796396" sldId="279"/>
            <ac:picMk id="2" creationId="{D750BC7A-0F3A-F209-1C36-1E5DC43F4A00}"/>
          </ac:picMkLst>
        </pc:picChg>
        <pc:picChg chg="del">
          <ac:chgData name="Hp Unit" userId="86ec350514542ee1" providerId="LiveId" clId="{84BC53FF-75B5-4E4A-BAA6-6A4C5F76EFB1}" dt="2023-07-27T15:29:19.061" v="8" actId="478"/>
          <ac:picMkLst>
            <pc:docMk/>
            <pc:sldMk cId="2886796396" sldId="279"/>
            <ac:picMk id="3" creationId="{9F5AAEBF-D060-5E8C-7D94-2831053DC92F}"/>
          </ac:picMkLst>
        </pc:picChg>
      </pc:sldChg>
      <pc:sldChg chg="addSp delSp modSp del mod">
        <pc:chgData name="Hp Unit" userId="86ec350514542ee1" providerId="LiveId" clId="{84BC53FF-75B5-4E4A-BAA6-6A4C5F76EFB1}" dt="2023-07-30T06:36:58.257" v="288" actId="47"/>
        <pc:sldMkLst>
          <pc:docMk/>
          <pc:sldMk cId="1432416769" sldId="280"/>
        </pc:sldMkLst>
        <pc:spChg chg="mod">
          <ac:chgData name="Hp Unit" userId="86ec350514542ee1" providerId="LiveId" clId="{84BC53FF-75B5-4E4A-BAA6-6A4C5F76EFB1}" dt="2023-07-27T16:41:32.417" v="97" actId="20577"/>
          <ac:spMkLst>
            <pc:docMk/>
            <pc:sldMk cId="1432416769" sldId="280"/>
            <ac:spMk id="2115" creationId="{00000000-0000-0000-0000-000000000000}"/>
          </ac:spMkLst>
        </pc:spChg>
        <pc:picChg chg="del">
          <ac:chgData name="Hp Unit" userId="86ec350514542ee1" providerId="LiveId" clId="{84BC53FF-75B5-4E4A-BAA6-6A4C5F76EFB1}" dt="2023-07-27T15:29:44.315" v="19" actId="478"/>
          <ac:picMkLst>
            <pc:docMk/>
            <pc:sldMk cId="1432416769" sldId="280"/>
            <ac:picMk id="2" creationId="{79F26985-D2F4-67C7-5AC7-EFD526001F45}"/>
          </ac:picMkLst>
        </pc:picChg>
        <pc:picChg chg="del">
          <ac:chgData name="Hp Unit" userId="86ec350514542ee1" providerId="LiveId" clId="{84BC53FF-75B5-4E4A-BAA6-6A4C5F76EFB1}" dt="2023-07-27T15:29:41.710" v="17" actId="478"/>
          <ac:picMkLst>
            <pc:docMk/>
            <pc:sldMk cId="1432416769" sldId="280"/>
            <ac:picMk id="3" creationId="{9B07EB42-DD73-52A2-52BE-F2ADC4307883}"/>
          </ac:picMkLst>
        </pc:picChg>
        <pc:picChg chg="add mod">
          <ac:chgData name="Hp Unit" userId="86ec350514542ee1" providerId="LiveId" clId="{84BC53FF-75B5-4E4A-BAA6-6A4C5F76EFB1}" dt="2023-07-27T15:29:42.343" v="18"/>
          <ac:picMkLst>
            <pc:docMk/>
            <pc:sldMk cId="1432416769" sldId="280"/>
            <ac:picMk id="4" creationId="{D6DF85B2-ECFC-15F3-F178-B2CD6F1FA0F5}"/>
          </ac:picMkLst>
        </pc:picChg>
      </pc:sldChg>
    </pc:docChg>
  </pc:docChgLst>
  <pc:docChgLst>
    <pc:chgData name="Kerri Cunningham" userId="d655ace8-ee12-4979-8db1-e11294b53c94" providerId="ADAL" clId="{1B823E14-3841-4882-ADA2-3E0205DA21CD}"/>
    <pc:docChg chg="custSel addSld delSld modSld sldOrd delMainMaster">
      <pc:chgData name="Kerri Cunningham" userId="d655ace8-ee12-4979-8db1-e11294b53c94" providerId="ADAL" clId="{1B823E14-3841-4882-ADA2-3E0205DA21CD}" dt="2023-06-09T04:42:35.437" v="375" actId="47"/>
      <pc:docMkLst>
        <pc:docMk/>
      </pc:docMkLst>
      <pc:sldChg chg="addSp delSp modSp mod delAnim modNotes">
        <pc:chgData name="Kerri Cunningham" userId="d655ace8-ee12-4979-8db1-e11294b53c94" providerId="ADAL" clId="{1B823E14-3841-4882-ADA2-3E0205DA21CD}" dt="2023-06-09T00:30:49.916" v="350" actId="478"/>
        <pc:sldMkLst>
          <pc:docMk/>
          <pc:sldMk cId="0" sldId="256"/>
        </pc:sldMkLst>
        <pc:spChg chg="add del mod">
          <ac:chgData name="Kerri Cunningham" userId="d655ace8-ee12-4979-8db1-e11294b53c94" providerId="ADAL" clId="{1B823E14-3841-4882-ADA2-3E0205DA21CD}" dt="2023-05-29T03:02:27.957" v="92" actId="478"/>
          <ac:spMkLst>
            <pc:docMk/>
            <pc:sldMk cId="0" sldId="256"/>
            <ac:spMk id="4" creationId="{452F8D30-EB58-7DDB-0B0C-2CD711DBC603}"/>
          </ac:spMkLst>
        </pc:spChg>
        <pc:spChg chg="add del mod">
          <ac:chgData name="Kerri Cunningham" userId="d655ace8-ee12-4979-8db1-e11294b53c94" providerId="ADAL" clId="{1B823E14-3841-4882-ADA2-3E0205DA21CD}" dt="2023-05-29T03:02:30.990" v="94" actId="478"/>
          <ac:spMkLst>
            <pc:docMk/>
            <pc:sldMk cId="0" sldId="256"/>
            <ac:spMk id="6" creationId="{FDA82C2B-113F-C2EE-F719-EA806A1879AB}"/>
          </ac:spMkLst>
        </pc:spChg>
        <pc:spChg chg="add mod">
          <ac:chgData name="Kerri Cunningham" userId="d655ace8-ee12-4979-8db1-e11294b53c94" providerId="ADAL" clId="{1B823E14-3841-4882-ADA2-3E0205DA21CD}" dt="2023-05-29T03:03:03.664" v="110" actId="20577"/>
          <ac:spMkLst>
            <pc:docMk/>
            <pc:sldMk cId="0" sldId="256"/>
            <ac:spMk id="8" creationId="{33CBDA03-E603-6547-93DE-CE57B2E3FB1E}"/>
          </ac:spMkLst>
        </pc:spChg>
        <pc:spChg chg="add mod">
          <ac:chgData name="Kerri Cunningham" userId="d655ace8-ee12-4979-8db1-e11294b53c94" providerId="ADAL" clId="{1B823E14-3841-4882-ADA2-3E0205DA21CD}" dt="2023-05-29T03:03:26.416" v="113" actId="122"/>
          <ac:spMkLst>
            <pc:docMk/>
            <pc:sldMk cId="0" sldId="256"/>
            <ac:spMk id="10" creationId="{E310AD85-2BD4-2C6C-27B6-58493CBEE597}"/>
          </ac:spMkLst>
        </pc:spChg>
        <pc:spChg chg="del">
          <ac:chgData name="Kerri Cunningham" userId="d655ace8-ee12-4979-8db1-e11294b53c94" providerId="ADAL" clId="{1B823E14-3841-4882-ADA2-3E0205DA21CD}" dt="2023-05-29T03:02:29.197" v="93" actId="478"/>
          <ac:spMkLst>
            <pc:docMk/>
            <pc:sldMk cId="0" sldId="256"/>
            <ac:spMk id="1965" creationId="{00000000-0000-0000-0000-000000000000}"/>
          </ac:spMkLst>
        </pc:spChg>
        <pc:spChg chg="del">
          <ac:chgData name="Kerri Cunningham" userId="d655ace8-ee12-4979-8db1-e11294b53c94" providerId="ADAL" clId="{1B823E14-3841-4882-ADA2-3E0205DA21CD}" dt="2023-05-29T03:02:25.841" v="91" actId="478"/>
          <ac:spMkLst>
            <pc:docMk/>
            <pc:sldMk cId="0" sldId="256"/>
            <ac:spMk id="1966" creationId="{00000000-0000-0000-0000-000000000000}"/>
          </ac:spMkLst>
        </pc:spChg>
        <pc:picChg chg="add del mod">
          <ac:chgData name="Kerri Cunningham" userId="d655ace8-ee12-4979-8db1-e11294b53c94" providerId="ADAL" clId="{1B823E14-3841-4882-ADA2-3E0205DA21CD}" dt="2023-06-09T00:30:49.916" v="350" actId="478"/>
          <ac:picMkLst>
            <pc:docMk/>
            <pc:sldMk cId="0" sldId="256"/>
            <ac:picMk id="2" creationId="{59BBEFD0-615F-9F6B-6C4D-FE4DB1FD3D94}"/>
          </ac:picMkLst>
        </pc:picChg>
        <pc:picChg chg="add mod">
          <ac:chgData name="Kerri Cunningham" userId="d655ace8-ee12-4979-8db1-e11294b53c94" providerId="ADAL" clId="{1B823E14-3841-4882-ADA2-3E0205DA21CD}" dt="2023-06-09T00:30:46.110" v="349"/>
          <ac:picMkLst>
            <pc:docMk/>
            <pc:sldMk cId="0" sldId="256"/>
            <ac:picMk id="3" creationId="{16070055-3F91-6C20-D4CA-6E5A217C85DC}"/>
          </ac:picMkLst>
        </pc:picChg>
      </pc:sldChg>
      <pc:sldChg chg="addSp delSp modSp mod modNotes">
        <pc:chgData name="Kerri Cunningham" userId="d655ace8-ee12-4979-8db1-e11294b53c94" providerId="ADAL" clId="{1B823E14-3841-4882-ADA2-3E0205DA21CD}" dt="2023-06-09T00:30:53.900" v="352" actId="478"/>
        <pc:sldMkLst>
          <pc:docMk/>
          <pc:sldMk cId="0" sldId="257"/>
        </pc:sldMkLst>
        <pc:spChg chg="add del mod">
          <ac:chgData name="Kerri Cunningham" userId="d655ace8-ee12-4979-8db1-e11294b53c94" providerId="ADAL" clId="{1B823E14-3841-4882-ADA2-3E0205DA21CD}" dt="2023-05-29T03:03:43.481" v="117" actId="478"/>
          <ac:spMkLst>
            <pc:docMk/>
            <pc:sldMk cId="0" sldId="257"/>
            <ac:spMk id="4" creationId="{4348F531-A033-67AD-5AE5-F648524875D9}"/>
          </ac:spMkLst>
        </pc:spChg>
        <pc:spChg chg="add del mod">
          <ac:chgData name="Kerri Cunningham" userId="d655ace8-ee12-4979-8db1-e11294b53c94" providerId="ADAL" clId="{1B823E14-3841-4882-ADA2-3E0205DA21CD}" dt="2023-05-29T03:03:40.779" v="116" actId="478"/>
          <ac:spMkLst>
            <pc:docMk/>
            <pc:sldMk cId="0" sldId="257"/>
            <ac:spMk id="6" creationId="{39B1AC2A-3654-1A6D-7B6E-6CA79793D15A}"/>
          </ac:spMkLst>
        </pc:spChg>
        <pc:spChg chg="add mod">
          <ac:chgData name="Kerri Cunningham" userId="d655ace8-ee12-4979-8db1-e11294b53c94" providerId="ADAL" clId="{1B823E14-3841-4882-ADA2-3E0205DA21CD}" dt="2023-05-29T03:04:40.311" v="130" actId="403"/>
          <ac:spMkLst>
            <pc:docMk/>
            <pc:sldMk cId="0" sldId="257"/>
            <ac:spMk id="8" creationId="{70047015-F44E-DA95-06EB-1423ABC6572F}"/>
          </ac:spMkLst>
        </pc:spChg>
        <pc:spChg chg="del">
          <ac:chgData name="Kerri Cunningham" userId="d655ace8-ee12-4979-8db1-e11294b53c94" providerId="ADAL" clId="{1B823E14-3841-4882-ADA2-3E0205DA21CD}" dt="2023-05-29T03:03:39.324" v="115" actId="478"/>
          <ac:spMkLst>
            <pc:docMk/>
            <pc:sldMk cId="0" sldId="257"/>
            <ac:spMk id="2006" creationId="{00000000-0000-0000-0000-000000000000}"/>
          </ac:spMkLst>
        </pc:spChg>
        <pc:spChg chg="del">
          <ac:chgData name="Kerri Cunningham" userId="d655ace8-ee12-4979-8db1-e11294b53c94" providerId="ADAL" clId="{1B823E14-3841-4882-ADA2-3E0205DA21CD}" dt="2023-05-29T03:03:36.222" v="114" actId="478"/>
          <ac:spMkLst>
            <pc:docMk/>
            <pc:sldMk cId="0" sldId="257"/>
            <ac:spMk id="2007" creationId="{00000000-0000-0000-0000-000000000000}"/>
          </ac:spMkLst>
        </pc:spChg>
        <pc:picChg chg="add del mod">
          <ac:chgData name="Kerri Cunningham" userId="d655ace8-ee12-4979-8db1-e11294b53c94" providerId="ADAL" clId="{1B823E14-3841-4882-ADA2-3E0205DA21CD}" dt="2023-06-09T00:30:53.900" v="352" actId="478"/>
          <ac:picMkLst>
            <pc:docMk/>
            <pc:sldMk cId="0" sldId="257"/>
            <ac:picMk id="2" creationId="{9ACC0D7D-5D84-CC5D-A9DF-96B25FC84F47}"/>
          </ac:picMkLst>
        </pc:picChg>
        <pc:picChg chg="add mod">
          <ac:chgData name="Kerri Cunningham" userId="d655ace8-ee12-4979-8db1-e11294b53c94" providerId="ADAL" clId="{1B823E14-3841-4882-ADA2-3E0205DA21CD}" dt="2023-06-09T00:30:52.236" v="351"/>
          <ac:picMkLst>
            <pc:docMk/>
            <pc:sldMk cId="0" sldId="257"/>
            <ac:picMk id="3" creationId="{124666D3-098A-5BCD-8D29-AEB12DE35028}"/>
          </ac:picMkLst>
        </pc:picChg>
      </pc:sldChg>
      <pc:sldChg chg="addSp delSp modSp mod delAnim modNotes">
        <pc:chgData name="Kerri Cunningham" userId="d655ace8-ee12-4979-8db1-e11294b53c94" providerId="ADAL" clId="{1B823E14-3841-4882-ADA2-3E0205DA21CD}" dt="2023-06-09T00:30:56.313" v="353"/>
        <pc:sldMkLst>
          <pc:docMk/>
          <pc:sldMk cId="0" sldId="258"/>
        </pc:sldMkLst>
        <pc:spChg chg="add del mod">
          <ac:chgData name="Kerri Cunningham" userId="d655ace8-ee12-4979-8db1-e11294b53c94" providerId="ADAL" clId="{1B823E14-3841-4882-ADA2-3E0205DA21CD}" dt="2023-05-29T03:04:59.948" v="132" actId="478"/>
          <ac:spMkLst>
            <pc:docMk/>
            <pc:sldMk cId="0" sldId="258"/>
            <ac:spMk id="5" creationId="{F5E30FEE-E45D-BD8D-15B3-7AD00E1D4D66}"/>
          </ac:spMkLst>
        </pc:spChg>
        <pc:spChg chg="add del mod">
          <ac:chgData name="Kerri Cunningham" userId="d655ace8-ee12-4979-8db1-e11294b53c94" providerId="ADAL" clId="{1B823E14-3841-4882-ADA2-3E0205DA21CD}" dt="2023-05-29T03:04:59.948" v="132" actId="478"/>
          <ac:spMkLst>
            <pc:docMk/>
            <pc:sldMk cId="0" sldId="258"/>
            <ac:spMk id="7" creationId="{1D494856-508F-CBAF-E1AB-ADCCDDC0AF73}"/>
          </ac:spMkLst>
        </pc:spChg>
        <pc:spChg chg="add del mod">
          <ac:chgData name="Kerri Cunningham" userId="d655ace8-ee12-4979-8db1-e11294b53c94" providerId="ADAL" clId="{1B823E14-3841-4882-ADA2-3E0205DA21CD}" dt="2023-05-29T03:04:59.948" v="132" actId="478"/>
          <ac:spMkLst>
            <pc:docMk/>
            <pc:sldMk cId="0" sldId="258"/>
            <ac:spMk id="9" creationId="{51872D61-F58E-1C19-2B35-A831F7942D08}"/>
          </ac:spMkLst>
        </pc:spChg>
        <pc:spChg chg="add del mod">
          <ac:chgData name="Kerri Cunningham" userId="d655ace8-ee12-4979-8db1-e11294b53c94" providerId="ADAL" clId="{1B823E14-3841-4882-ADA2-3E0205DA21CD}" dt="2023-05-29T03:04:59.948" v="132" actId="478"/>
          <ac:spMkLst>
            <pc:docMk/>
            <pc:sldMk cId="0" sldId="258"/>
            <ac:spMk id="11" creationId="{694E3B4A-748F-ED28-6B22-4CF6E13E4B21}"/>
          </ac:spMkLst>
        </pc:spChg>
        <pc:spChg chg="add del mod">
          <ac:chgData name="Kerri Cunningham" userId="d655ace8-ee12-4979-8db1-e11294b53c94" providerId="ADAL" clId="{1B823E14-3841-4882-ADA2-3E0205DA21CD}" dt="2023-05-29T03:04:59.948" v="132" actId="478"/>
          <ac:spMkLst>
            <pc:docMk/>
            <pc:sldMk cId="0" sldId="258"/>
            <ac:spMk id="13" creationId="{EE64A280-E956-4A14-23B6-E512C748AC61}"/>
          </ac:spMkLst>
        </pc:spChg>
        <pc:spChg chg="add del mod">
          <ac:chgData name="Kerri Cunningham" userId="d655ace8-ee12-4979-8db1-e11294b53c94" providerId="ADAL" clId="{1B823E14-3841-4882-ADA2-3E0205DA21CD}" dt="2023-05-29T03:04:59.948" v="132" actId="478"/>
          <ac:spMkLst>
            <pc:docMk/>
            <pc:sldMk cId="0" sldId="258"/>
            <ac:spMk id="15" creationId="{7D5871FC-8338-7D3B-AA4F-4E6A0B7A7268}"/>
          </ac:spMkLst>
        </pc:spChg>
        <pc:spChg chg="add del mod">
          <ac:chgData name="Kerri Cunningham" userId="d655ace8-ee12-4979-8db1-e11294b53c94" providerId="ADAL" clId="{1B823E14-3841-4882-ADA2-3E0205DA21CD}" dt="2023-05-29T03:04:59.948" v="132" actId="478"/>
          <ac:spMkLst>
            <pc:docMk/>
            <pc:sldMk cId="0" sldId="258"/>
            <ac:spMk id="17" creationId="{51D22723-CEC4-9D83-AF82-A2014AE6B94C}"/>
          </ac:spMkLst>
        </pc:spChg>
        <pc:spChg chg="add del mod">
          <ac:chgData name="Kerri Cunningham" userId="d655ace8-ee12-4979-8db1-e11294b53c94" providerId="ADAL" clId="{1B823E14-3841-4882-ADA2-3E0205DA21CD}" dt="2023-05-29T03:04:59.948" v="132" actId="478"/>
          <ac:spMkLst>
            <pc:docMk/>
            <pc:sldMk cId="0" sldId="258"/>
            <ac:spMk id="19" creationId="{FAEEDC03-3C84-F079-D05A-081541EE11CA}"/>
          </ac:spMkLst>
        </pc:spChg>
        <pc:spChg chg="add del mod">
          <ac:chgData name="Kerri Cunningham" userId="d655ace8-ee12-4979-8db1-e11294b53c94" providerId="ADAL" clId="{1B823E14-3841-4882-ADA2-3E0205DA21CD}" dt="2023-05-29T03:04:59.948" v="132" actId="478"/>
          <ac:spMkLst>
            <pc:docMk/>
            <pc:sldMk cId="0" sldId="258"/>
            <ac:spMk id="21" creationId="{319846FF-8838-BDB6-5938-5B3FD71E421B}"/>
          </ac:spMkLst>
        </pc:spChg>
        <pc:spChg chg="add mod">
          <ac:chgData name="Kerri Cunningham" userId="d655ace8-ee12-4979-8db1-e11294b53c94" providerId="ADAL" clId="{1B823E14-3841-4882-ADA2-3E0205DA21CD}" dt="2023-05-29T03:06:05.767" v="148" actId="113"/>
          <ac:spMkLst>
            <pc:docMk/>
            <pc:sldMk cId="0" sldId="258"/>
            <ac:spMk id="23" creationId="{02C737F1-BF03-FD69-B41C-89D64F13092C}"/>
          </ac:spMkLst>
        </pc:spChg>
        <pc:spChg chg="del">
          <ac:chgData name="Kerri Cunningham" userId="d655ace8-ee12-4979-8db1-e11294b53c94" providerId="ADAL" clId="{1B823E14-3841-4882-ADA2-3E0205DA21CD}" dt="2023-05-29T03:04:58.172" v="131" actId="478"/>
          <ac:spMkLst>
            <pc:docMk/>
            <pc:sldMk cId="0" sldId="258"/>
            <ac:spMk id="2012" creationId="{00000000-0000-0000-0000-000000000000}"/>
          </ac:spMkLst>
        </pc:spChg>
        <pc:spChg chg="del">
          <ac:chgData name="Kerri Cunningham" userId="d655ace8-ee12-4979-8db1-e11294b53c94" providerId="ADAL" clId="{1B823E14-3841-4882-ADA2-3E0205DA21CD}" dt="2023-05-29T03:04:58.172" v="131" actId="478"/>
          <ac:spMkLst>
            <pc:docMk/>
            <pc:sldMk cId="0" sldId="258"/>
            <ac:spMk id="2013" creationId="{00000000-0000-0000-0000-000000000000}"/>
          </ac:spMkLst>
        </pc:spChg>
        <pc:spChg chg="del">
          <ac:chgData name="Kerri Cunningham" userId="d655ace8-ee12-4979-8db1-e11294b53c94" providerId="ADAL" clId="{1B823E14-3841-4882-ADA2-3E0205DA21CD}" dt="2023-05-29T03:04:58.172" v="131" actId="478"/>
          <ac:spMkLst>
            <pc:docMk/>
            <pc:sldMk cId="0" sldId="258"/>
            <ac:spMk id="2014" creationId="{00000000-0000-0000-0000-000000000000}"/>
          </ac:spMkLst>
        </pc:spChg>
        <pc:spChg chg="del">
          <ac:chgData name="Kerri Cunningham" userId="d655ace8-ee12-4979-8db1-e11294b53c94" providerId="ADAL" clId="{1B823E14-3841-4882-ADA2-3E0205DA21CD}" dt="2023-05-29T03:04:58.172" v="131" actId="478"/>
          <ac:spMkLst>
            <pc:docMk/>
            <pc:sldMk cId="0" sldId="258"/>
            <ac:spMk id="2015" creationId="{00000000-0000-0000-0000-000000000000}"/>
          </ac:spMkLst>
        </pc:spChg>
        <pc:spChg chg="del">
          <ac:chgData name="Kerri Cunningham" userId="d655ace8-ee12-4979-8db1-e11294b53c94" providerId="ADAL" clId="{1B823E14-3841-4882-ADA2-3E0205DA21CD}" dt="2023-05-29T03:04:58.172" v="131" actId="478"/>
          <ac:spMkLst>
            <pc:docMk/>
            <pc:sldMk cId="0" sldId="258"/>
            <ac:spMk id="2016" creationId="{00000000-0000-0000-0000-000000000000}"/>
          </ac:spMkLst>
        </pc:spChg>
        <pc:spChg chg="del">
          <ac:chgData name="Kerri Cunningham" userId="d655ace8-ee12-4979-8db1-e11294b53c94" providerId="ADAL" clId="{1B823E14-3841-4882-ADA2-3E0205DA21CD}" dt="2023-05-29T03:04:58.172" v="131" actId="478"/>
          <ac:spMkLst>
            <pc:docMk/>
            <pc:sldMk cId="0" sldId="258"/>
            <ac:spMk id="2017" creationId="{00000000-0000-0000-0000-000000000000}"/>
          </ac:spMkLst>
        </pc:spChg>
        <pc:spChg chg="del">
          <ac:chgData name="Kerri Cunningham" userId="d655ace8-ee12-4979-8db1-e11294b53c94" providerId="ADAL" clId="{1B823E14-3841-4882-ADA2-3E0205DA21CD}" dt="2023-05-29T03:04:58.172" v="131" actId="478"/>
          <ac:spMkLst>
            <pc:docMk/>
            <pc:sldMk cId="0" sldId="258"/>
            <ac:spMk id="2018" creationId="{00000000-0000-0000-0000-000000000000}"/>
          </ac:spMkLst>
        </pc:spChg>
        <pc:spChg chg="del">
          <ac:chgData name="Kerri Cunningham" userId="d655ace8-ee12-4979-8db1-e11294b53c94" providerId="ADAL" clId="{1B823E14-3841-4882-ADA2-3E0205DA21CD}" dt="2023-05-29T03:04:58.172" v="131" actId="478"/>
          <ac:spMkLst>
            <pc:docMk/>
            <pc:sldMk cId="0" sldId="258"/>
            <ac:spMk id="2019" creationId="{00000000-0000-0000-0000-000000000000}"/>
          </ac:spMkLst>
        </pc:spChg>
        <pc:spChg chg="del">
          <ac:chgData name="Kerri Cunningham" userId="d655ace8-ee12-4979-8db1-e11294b53c94" providerId="ADAL" clId="{1B823E14-3841-4882-ADA2-3E0205DA21CD}" dt="2023-05-29T03:04:58.172" v="131" actId="478"/>
          <ac:spMkLst>
            <pc:docMk/>
            <pc:sldMk cId="0" sldId="258"/>
            <ac:spMk id="2020" creationId="{00000000-0000-0000-0000-000000000000}"/>
          </ac:spMkLst>
        </pc:spChg>
        <pc:picChg chg="add mod">
          <ac:chgData name="Kerri Cunningham" userId="d655ace8-ee12-4979-8db1-e11294b53c94" providerId="ADAL" clId="{1B823E14-3841-4882-ADA2-3E0205DA21CD}" dt="2023-06-09T00:30:56.313" v="353"/>
          <ac:picMkLst>
            <pc:docMk/>
            <pc:sldMk cId="0" sldId="258"/>
            <ac:picMk id="2" creationId="{47A4D5A5-0203-58F4-054A-19051CF347FC}"/>
          </ac:picMkLst>
        </pc:picChg>
        <pc:picChg chg="add del mod">
          <ac:chgData name="Kerri Cunningham" userId="d655ace8-ee12-4979-8db1-e11294b53c94" providerId="ADAL" clId="{1B823E14-3841-4882-ADA2-3E0205DA21CD}" dt="2023-05-29T03:04:58.172" v="131" actId="478"/>
          <ac:picMkLst>
            <pc:docMk/>
            <pc:sldMk cId="0" sldId="258"/>
            <ac:picMk id="2" creationId="{66A78693-EF1D-1B16-4714-BC5D07A16A2A}"/>
          </ac:picMkLst>
        </pc:picChg>
        <pc:picChg chg="add del mod">
          <ac:chgData name="Kerri Cunningham" userId="d655ace8-ee12-4979-8db1-e11294b53c94" providerId="ADAL" clId="{1B823E14-3841-4882-ADA2-3E0205DA21CD}" dt="2023-05-28T20:42:35.396" v="67" actId="21"/>
          <ac:picMkLst>
            <pc:docMk/>
            <pc:sldMk cId="0" sldId="258"/>
            <ac:picMk id="3" creationId="{4EFC5CCE-FF0A-7210-3F5C-8EDF51880B23}"/>
          </ac:picMkLst>
        </pc:picChg>
        <pc:cxnChg chg="del">
          <ac:chgData name="Kerri Cunningham" userId="d655ace8-ee12-4979-8db1-e11294b53c94" providerId="ADAL" clId="{1B823E14-3841-4882-ADA2-3E0205DA21CD}" dt="2023-05-29T03:04:58.172" v="131" actId="478"/>
          <ac:cxnSpMkLst>
            <pc:docMk/>
            <pc:sldMk cId="0" sldId="258"/>
            <ac:cxnSpMk id="2021" creationId="{00000000-0000-0000-0000-000000000000}"/>
          </ac:cxnSpMkLst>
        </pc:cxnChg>
      </pc:sldChg>
      <pc:sldChg chg="addSp delSp modSp mod modNotes">
        <pc:chgData name="Kerri Cunningham" userId="d655ace8-ee12-4979-8db1-e11294b53c94" providerId="ADAL" clId="{1B823E14-3841-4882-ADA2-3E0205DA21CD}" dt="2023-05-29T03:06:52.505" v="160" actId="1076"/>
        <pc:sldMkLst>
          <pc:docMk/>
          <pc:sldMk cId="0" sldId="259"/>
        </pc:sldMkLst>
        <pc:spChg chg="add del mod">
          <ac:chgData name="Kerri Cunningham" userId="d655ace8-ee12-4979-8db1-e11294b53c94" providerId="ADAL" clId="{1B823E14-3841-4882-ADA2-3E0205DA21CD}" dt="2023-05-29T03:06:26.308" v="150" actId="478"/>
          <ac:spMkLst>
            <pc:docMk/>
            <pc:sldMk cId="0" sldId="259"/>
            <ac:spMk id="4" creationId="{C79774EA-BE10-1186-D77E-B4D919D50E89}"/>
          </ac:spMkLst>
        </pc:spChg>
        <pc:spChg chg="add del mod">
          <ac:chgData name="Kerri Cunningham" userId="d655ace8-ee12-4979-8db1-e11294b53c94" providerId="ADAL" clId="{1B823E14-3841-4882-ADA2-3E0205DA21CD}" dt="2023-05-29T03:06:26.308" v="150" actId="478"/>
          <ac:spMkLst>
            <pc:docMk/>
            <pc:sldMk cId="0" sldId="259"/>
            <ac:spMk id="6" creationId="{496C60D8-44D8-E89F-2295-CF0EF240E996}"/>
          </ac:spMkLst>
        </pc:spChg>
        <pc:spChg chg="add del mod">
          <ac:chgData name="Kerri Cunningham" userId="d655ace8-ee12-4979-8db1-e11294b53c94" providerId="ADAL" clId="{1B823E14-3841-4882-ADA2-3E0205DA21CD}" dt="2023-05-29T03:06:26.308" v="150" actId="478"/>
          <ac:spMkLst>
            <pc:docMk/>
            <pc:sldMk cId="0" sldId="259"/>
            <ac:spMk id="8" creationId="{0D49A11B-F418-8FDD-40B7-3CAF9BF120F6}"/>
          </ac:spMkLst>
        </pc:spChg>
        <pc:spChg chg="add del mod">
          <ac:chgData name="Kerri Cunningham" userId="d655ace8-ee12-4979-8db1-e11294b53c94" providerId="ADAL" clId="{1B823E14-3841-4882-ADA2-3E0205DA21CD}" dt="2023-05-29T03:06:26.308" v="150" actId="478"/>
          <ac:spMkLst>
            <pc:docMk/>
            <pc:sldMk cId="0" sldId="259"/>
            <ac:spMk id="10" creationId="{F4C67AAE-923B-B477-DC27-E92B95D5384B}"/>
          </ac:spMkLst>
        </pc:spChg>
        <pc:spChg chg="add del mod">
          <ac:chgData name="Kerri Cunningham" userId="d655ace8-ee12-4979-8db1-e11294b53c94" providerId="ADAL" clId="{1B823E14-3841-4882-ADA2-3E0205DA21CD}" dt="2023-05-29T03:06:26.308" v="150" actId="478"/>
          <ac:spMkLst>
            <pc:docMk/>
            <pc:sldMk cId="0" sldId="259"/>
            <ac:spMk id="12" creationId="{16A40DF2-1956-C4BA-F233-B1C75294185B}"/>
          </ac:spMkLst>
        </pc:spChg>
        <pc:spChg chg="add del mod">
          <ac:chgData name="Kerri Cunningham" userId="d655ace8-ee12-4979-8db1-e11294b53c94" providerId="ADAL" clId="{1B823E14-3841-4882-ADA2-3E0205DA21CD}" dt="2023-05-29T03:06:26.308" v="150" actId="478"/>
          <ac:spMkLst>
            <pc:docMk/>
            <pc:sldMk cId="0" sldId="259"/>
            <ac:spMk id="14" creationId="{644126A8-7952-9A02-1140-FA6703C59A87}"/>
          </ac:spMkLst>
        </pc:spChg>
        <pc:spChg chg="add del mod">
          <ac:chgData name="Kerri Cunningham" userId="d655ace8-ee12-4979-8db1-e11294b53c94" providerId="ADAL" clId="{1B823E14-3841-4882-ADA2-3E0205DA21CD}" dt="2023-05-29T03:06:26.308" v="150" actId="478"/>
          <ac:spMkLst>
            <pc:docMk/>
            <pc:sldMk cId="0" sldId="259"/>
            <ac:spMk id="16" creationId="{223B74FE-1B6D-CF71-4276-F8A37E73AAAD}"/>
          </ac:spMkLst>
        </pc:spChg>
        <pc:spChg chg="add del mod">
          <ac:chgData name="Kerri Cunningham" userId="d655ace8-ee12-4979-8db1-e11294b53c94" providerId="ADAL" clId="{1B823E14-3841-4882-ADA2-3E0205DA21CD}" dt="2023-05-29T03:06:26.308" v="150" actId="478"/>
          <ac:spMkLst>
            <pc:docMk/>
            <pc:sldMk cId="0" sldId="259"/>
            <ac:spMk id="18" creationId="{4EF7CFEF-D258-CE5A-5006-F84538325C4A}"/>
          </ac:spMkLst>
        </pc:spChg>
        <pc:spChg chg="add del mod">
          <ac:chgData name="Kerri Cunningham" userId="d655ace8-ee12-4979-8db1-e11294b53c94" providerId="ADAL" clId="{1B823E14-3841-4882-ADA2-3E0205DA21CD}" dt="2023-05-29T03:06:26.308" v="150" actId="478"/>
          <ac:spMkLst>
            <pc:docMk/>
            <pc:sldMk cId="0" sldId="259"/>
            <ac:spMk id="20" creationId="{EB81F358-30F8-8AF6-05F8-6EE31CD64188}"/>
          </ac:spMkLst>
        </pc:spChg>
        <pc:spChg chg="add del mod">
          <ac:chgData name="Kerri Cunningham" userId="d655ace8-ee12-4979-8db1-e11294b53c94" providerId="ADAL" clId="{1B823E14-3841-4882-ADA2-3E0205DA21CD}" dt="2023-05-29T03:06:26.308" v="150" actId="478"/>
          <ac:spMkLst>
            <pc:docMk/>
            <pc:sldMk cId="0" sldId="259"/>
            <ac:spMk id="22" creationId="{D4769510-84F0-87B0-C7AD-58FDB1CCDDDC}"/>
          </ac:spMkLst>
        </pc:spChg>
        <pc:spChg chg="add del mod">
          <ac:chgData name="Kerri Cunningham" userId="d655ace8-ee12-4979-8db1-e11294b53c94" providerId="ADAL" clId="{1B823E14-3841-4882-ADA2-3E0205DA21CD}" dt="2023-05-29T03:06:26.308" v="150" actId="478"/>
          <ac:spMkLst>
            <pc:docMk/>
            <pc:sldMk cId="0" sldId="259"/>
            <ac:spMk id="24" creationId="{CFD42B7B-6FAF-B85B-B1CA-3A17AC6FD177}"/>
          </ac:spMkLst>
        </pc:spChg>
        <pc:spChg chg="add del mod">
          <ac:chgData name="Kerri Cunningham" userId="d655ace8-ee12-4979-8db1-e11294b53c94" providerId="ADAL" clId="{1B823E14-3841-4882-ADA2-3E0205DA21CD}" dt="2023-05-29T03:06:26.308" v="150" actId="478"/>
          <ac:spMkLst>
            <pc:docMk/>
            <pc:sldMk cId="0" sldId="259"/>
            <ac:spMk id="26" creationId="{4164DF3B-0101-B449-E3B7-07B4AEA307CF}"/>
          </ac:spMkLst>
        </pc:spChg>
        <pc:spChg chg="add del mod">
          <ac:chgData name="Kerri Cunningham" userId="d655ace8-ee12-4979-8db1-e11294b53c94" providerId="ADAL" clId="{1B823E14-3841-4882-ADA2-3E0205DA21CD}" dt="2023-05-29T03:06:26.308" v="150" actId="478"/>
          <ac:spMkLst>
            <pc:docMk/>
            <pc:sldMk cId="0" sldId="259"/>
            <ac:spMk id="28" creationId="{3EBAB9C6-89AB-5CD6-3ECD-721972AB7B41}"/>
          </ac:spMkLst>
        </pc:spChg>
        <pc:spChg chg="add mod">
          <ac:chgData name="Kerri Cunningham" userId="d655ace8-ee12-4979-8db1-e11294b53c94" providerId="ADAL" clId="{1B823E14-3841-4882-ADA2-3E0205DA21CD}" dt="2023-05-29T03:06:52.505" v="160" actId="1076"/>
          <ac:spMkLst>
            <pc:docMk/>
            <pc:sldMk cId="0" sldId="259"/>
            <ac:spMk id="30" creationId="{0A745A10-3FDE-8410-815E-C49A73CFBC9D}"/>
          </ac:spMkLst>
        </pc:spChg>
        <pc:spChg chg="del">
          <ac:chgData name="Kerri Cunningham" userId="d655ace8-ee12-4979-8db1-e11294b53c94" providerId="ADAL" clId="{1B823E14-3841-4882-ADA2-3E0205DA21CD}" dt="2023-05-29T03:06:22.091" v="149" actId="478"/>
          <ac:spMkLst>
            <pc:docMk/>
            <pc:sldMk cId="0" sldId="259"/>
            <ac:spMk id="2026"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27"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28"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29"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30"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31"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32"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33"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34"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35"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36"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37" creationId="{00000000-0000-0000-0000-000000000000}"/>
          </ac:spMkLst>
        </pc:spChg>
        <pc:spChg chg="del">
          <ac:chgData name="Kerri Cunningham" userId="d655ace8-ee12-4979-8db1-e11294b53c94" providerId="ADAL" clId="{1B823E14-3841-4882-ADA2-3E0205DA21CD}" dt="2023-05-29T03:06:22.091" v="149" actId="478"/>
          <ac:spMkLst>
            <pc:docMk/>
            <pc:sldMk cId="0" sldId="259"/>
            <ac:spMk id="2038" creationId="{00000000-0000-0000-0000-000000000000}"/>
          </ac:spMkLst>
        </pc:spChg>
        <pc:picChg chg="add mod">
          <ac:chgData name="Kerri Cunningham" userId="d655ace8-ee12-4979-8db1-e11294b53c94" providerId="ADAL" clId="{1B823E14-3841-4882-ADA2-3E0205DA21CD}" dt="2023-05-28T20:41:53.034" v="3"/>
          <ac:picMkLst>
            <pc:docMk/>
            <pc:sldMk cId="0" sldId="259"/>
            <ac:picMk id="2" creationId="{A6238981-1C2D-81BE-B800-FDBA60EB346F}"/>
          </ac:picMkLst>
        </pc:picChg>
      </pc:sldChg>
      <pc:sldChg chg="addSp delSp modSp mod modNotes">
        <pc:chgData name="Kerri Cunningham" userId="d655ace8-ee12-4979-8db1-e11294b53c94" providerId="ADAL" clId="{1B823E14-3841-4882-ADA2-3E0205DA21CD}" dt="2023-06-09T00:31:05.722" v="354" actId="1076"/>
        <pc:sldMkLst>
          <pc:docMk/>
          <pc:sldMk cId="0" sldId="260"/>
        </pc:sldMkLst>
        <pc:spChg chg="add del mod">
          <ac:chgData name="Kerri Cunningham" userId="d655ace8-ee12-4979-8db1-e11294b53c94" providerId="ADAL" clId="{1B823E14-3841-4882-ADA2-3E0205DA21CD}" dt="2023-05-29T03:07:15.865" v="162" actId="478"/>
          <ac:spMkLst>
            <pc:docMk/>
            <pc:sldMk cId="0" sldId="260"/>
            <ac:spMk id="4" creationId="{660ED7A6-EEB0-E2C8-CC88-7239FB94FCB8}"/>
          </ac:spMkLst>
        </pc:spChg>
        <pc:spChg chg="add del mod">
          <ac:chgData name="Kerri Cunningham" userId="d655ace8-ee12-4979-8db1-e11294b53c94" providerId="ADAL" clId="{1B823E14-3841-4882-ADA2-3E0205DA21CD}" dt="2023-05-29T03:07:15.865" v="162" actId="478"/>
          <ac:spMkLst>
            <pc:docMk/>
            <pc:sldMk cId="0" sldId="260"/>
            <ac:spMk id="6" creationId="{9C516FBC-980F-BC16-D991-BD12E8AB3352}"/>
          </ac:spMkLst>
        </pc:spChg>
        <pc:spChg chg="add del mod">
          <ac:chgData name="Kerri Cunningham" userId="d655ace8-ee12-4979-8db1-e11294b53c94" providerId="ADAL" clId="{1B823E14-3841-4882-ADA2-3E0205DA21CD}" dt="2023-05-29T03:07:15.865" v="162" actId="478"/>
          <ac:spMkLst>
            <pc:docMk/>
            <pc:sldMk cId="0" sldId="260"/>
            <ac:spMk id="8" creationId="{B49DA5F9-8B8D-4C64-BFF7-A4F00A2CD632}"/>
          </ac:spMkLst>
        </pc:spChg>
        <pc:spChg chg="add del mod">
          <ac:chgData name="Kerri Cunningham" userId="d655ace8-ee12-4979-8db1-e11294b53c94" providerId="ADAL" clId="{1B823E14-3841-4882-ADA2-3E0205DA21CD}" dt="2023-05-29T03:07:15.865" v="162" actId="478"/>
          <ac:spMkLst>
            <pc:docMk/>
            <pc:sldMk cId="0" sldId="260"/>
            <ac:spMk id="10" creationId="{40E92CAC-B7F4-4A5F-DA83-9259450F922C}"/>
          </ac:spMkLst>
        </pc:spChg>
        <pc:spChg chg="add del mod">
          <ac:chgData name="Kerri Cunningham" userId="d655ace8-ee12-4979-8db1-e11294b53c94" providerId="ADAL" clId="{1B823E14-3841-4882-ADA2-3E0205DA21CD}" dt="2023-05-29T03:07:15.865" v="162" actId="478"/>
          <ac:spMkLst>
            <pc:docMk/>
            <pc:sldMk cId="0" sldId="260"/>
            <ac:spMk id="12" creationId="{31C8AB15-2EEF-77A0-4F2E-4A411CD60778}"/>
          </ac:spMkLst>
        </pc:spChg>
        <pc:spChg chg="add del mod">
          <ac:chgData name="Kerri Cunningham" userId="d655ace8-ee12-4979-8db1-e11294b53c94" providerId="ADAL" clId="{1B823E14-3841-4882-ADA2-3E0205DA21CD}" dt="2023-05-29T03:07:15.865" v="162" actId="478"/>
          <ac:spMkLst>
            <pc:docMk/>
            <pc:sldMk cId="0" sldId="260"/>
            <ac:spMk id="14" creationId="{F5069ED9-ED4F-2C4B-C963-BC441F09DC50}"/>
          </ac:spMkLst>
        </pc:spChg>
        <pc:spChg chg="add del mod">
          <ac:chgData name="Kerri Cunningham" userId="d655ace8-ee12-4979-8db1-e11294b53c94" providerId="ADAL" clId="{1B823E14-3841-4882-ADA2-3E0205DA21CD}" dt="2023-05-29T03:07:15.865" v="162" actId="478"/>
          <ac:spMkLst>
            <pc:docMk/>
            <pc:sldMk cId="0" sldId="260"/>
            <ac:spMk id="16" creationId="{BD5A0E02-0D14-341D-34E7-53744CF2961E}"/>
          </ac:spMkLst>
        </pc:spChg>
        <pc:spChg chg="add del mod">
          <ac:chgData name="Kerri Cunningham" userId="d655ace8-ee12-4979-8db1-e11294b53c94" providerId="ADAL" clId="{1B823E14-3841-4882-ADA2-3E0205DA21CD}" dt="2023-05-29T03:07:15.865" v="162" actId="478"/>
          <ac:spMkLst>
            <pc:docMk/>
            <pc:sldMk cId="0" sldId="260"/>
            <ac:spMk id="18" creationId="{E511A432-D51B-5AAC-1939-76383FE9B955}"/>
          </ac:spMkLst>
        </pc:spChg>
        <pc:spChg chg="add del mod">
          <ac:chgData name="Kerri Cunningham" userId="d655ace8-ee12-4979-8db1-e11294b53c94" providerId="ADAL" clId="{1B823E14-3841-4882-ADA2-3E0205DA21CD}" dt="2023-05-29T03:07:15.865" v="162" actId="478"/>
          <ac:spMkLst>
            <pc:docMk/>
            <pc:sldMk cId="0" sldId="260"/>
            <ac:spMk id="20" creationId="{05142BA9-8EE1-1611-2913-09201F8CD925}"/>
          </ac:spMkLst>
        </pc:spChg>
        <pc:spChg chg="add del mod">
          <ac:chgData name="Kerri Cunningham" userId="d655ace8-ee12-4979-8db1-e11294b53c94" providerId="ADAL" clId="{1B823E14-3841-4882-ADA2-3E0205DA21CD}" dt="2023-05-29T03:07:15.865" v="162" actId="478"/>
          <ac:spMkLst>
            <pc:docMk/>
            <pc:sldMk cId="0" sldId="260"/>
            <ac:spMk id="22" creationId="{6885BBD6-037C-CBF6-0448-91F43B8449AC}"/>
          </ac:spMkLst>
        </pc:spChg>
        <pc:spChg chg="add del mod">
          <ac:chgData name="Kerri Cunningham" userId="d655ace8-ee12-4979-8db1-e11294b53c94" providerId="ADAL" clId="{1B823E14-3841-4882-ADA2-3E0205DA21CD}" dt="2023-05-29T03:07:15.865" v="162" actId="478"/>
          <ac:spMkLst>
            <pc:docMk/>
            <pc:sldMk cId="0" sldId="260"/>
            <ac:spMk id="24" creationId="{02711D0E-6186-0C05-6FB6-AEBF5E4118EA}"/>
          </ac:spMkLst>
        </pc:spChg>
        <pc:spChg chg="add del mod">
          <ac:chgData name="Kerri Cunningham" userId="d655ace8-ee12-4979-8db1-e11294b53c94" providerId="ADAL" clId="{1B823E14-3841-4882-ADA2-3E0205DA21CD}" dt="2023-05-29T03:07:15.865" v="162" actId="478"/>
          <ac:spMkLst>
            <pc:docMk/>
            <pc:sldMk cId="0" sldId="260"/>
            <ac:spMk id="26" creationId="{13B135B4-6F46-0F14-CC11-D5DCC732F774}"/>
          </ac:spMkLst>
        </pc:spChg>
        <pc:spChg chg="add mod">
          <ac:chgData name="Kerri Cunningham" userId="d655ace8-ee12-4979-8db1-e11294b53c94" providerId="ADAL" clId="{1B823E14-3841-4882-ADA2-3E0205DA21CD}" dt="2023-05-29T03:07:44.348" v="185" actId="122"/>
          <ac:spMkLst>
            <pc:docMk/>
            <pc:sldMk cId="0" sldId="260"/>
            <ac:spMk id="28" creationId="{CEF3826C-947F-DE42-46FD-584BE2D43144}"/>
          </ac:spMkLst>
        </pc:spChg>
        <pc:spChg chg="del">
          <ac:chgData name="Kerri Cunningham" userId="d655ace8-ee12-4979-8db1-e11294b53c94" providerId="ADAL" clId="{1B823E14-3841-4882-ADA2-3E0205DA21CD}" dt="2023-05-29T03:07:11.400" v="161" actId="478"/>
          <ac:spMkLst>
            <pc:docMk/>
            <pc:sldMk cId="0" sldId="260"/>
            <ac:spMk id="2055"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56"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57"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58"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59"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60"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61"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62"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63"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64"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65" creationId="{00000000-0000-0000-0000-000000000000}"/>
          </ac:spMkLst>
        </pc:spChg>
        <pc:spChg chg="del">
          <ac:chgData name="Kerri Cunningham" userId="d655ace8-ee12-4979-8db1-e11294b53c94" providerId="ADAL" clId="{1B823E14-3841-4882-ADA2-3E0205DA21CD}" dt="2023-05-29T03:07:11.400" v="161" actId="478"/>
          <ac:spMkLst>
            <pc:docMk/>
            <pc:sldMk cId="0" sldId="260"/>
            <ac:spMk id="2066" creationId="{00000000-0000-0000-0000-000000000000}"/>
          </ac:spMkLst>
        </pc:spChg>
        <pc:grpChg chg="del">
          <ac:chgData name="Kerri Cunningham" userId="d655ace8-ee12-4979-8db1-e11294b53c94" providerId="ADAL" clId="{1B823E14-3841-4882-ADA2-3E0205DA21CD}" dt="2023-05-29T03:07:11.400" v="161" actId="478"/>
          <ac:grpSpMkLst>
            <pc:docMk/>
            <pc:sldMk cId="0" sldId="260"/>
            <ac:grpSpMk id="2043" creationId="{00000000-0000-0000-0000-000000000000}"/>
          </ac:grpSpMkLst>
        </pc:grpChg>
        <pc:grpChg chg="del">
          <ac:chgData name="Kerri Cunningham" userId="d655ace8-ee12-4979-8db1-e11294b53c94" providerId="ADAL" clId="{1B823E14-3841-4882-ADA2-3E0205DA21CD}" dt="2023-05-29T03:07:11.400" v="161" actId="478"/>
          <ac:grpSpMkLst>
            <pc:docMk/>
            <pc:sldMk cId="0" sldId="260"/>
            <ac:grpSpMk id="2046" creationId="{00000000-0000-0000-0000-000000000000}"/>
          </ac:grpSpMkLst>
        </pc:grpChg>
        <pc:grpChg chg="del">
          <ac:chgData name="Kerri Cunningham" userId="d655ace8-ee12-4979-8db1-e11294b53c94" providerId="ADAL" clId="{1B823E14-3841-4882-ADA2-3E0205DA21CD}" dt="2023-05-29T03:07:11.400" v="161" actId="478"/>
          <ac:grpSpMkLst>
            <pc:docMk/>
            <pc:sldMk cId="0" sldId="260"/>
            <ac:grpSpMk id="2049" creationId="{00000000-0000-0000-0000-000000000000}"/>
          </ac:grpSpMkLst>
        </pc:grpChg>
        <pc:grpChg chg="del">
          <ac:chgData name="Kerri Cunningham" userId="d655ace8-ee12-4979-8db1-e11294b53c94" providerId="ADAL" clId="{1B823E14-3841-4882-ADA2-3E0205DA21CD}" dt="2023-05-29T03:07:11.400" v="161" actId="478"/>
          <ac:grpSpMkLst>
            <pc:docMk/>
            <pc:sldMk cId="0" sldId="260"/>
            <ac:grpSpMk id="2052" creationId="{00000000-0000-0000-0000-000000000000}"/>
          </ac:grpSpMkLst>
        </pc:grpChg>
        <pc:picChg chg="add mod">
          <ac:chgData name="Kerri Cunningham" userId="d655ace8-ee12-4979-8db1-e11294b53c94" providerId="ADAL" clId="{1B823E14-3841-4882-ADA2-3E0205DA21CD}" dt="2023-06-09T00:31:05.722" v="354" actId="1076"/>
          <ac:picMkLst>
            <pc:docMk/>
            <pc:sldMk cId="0" sldId="260"/>
            <ac:picMk id="2" creationId="{0402955C-7D1A-F9FD-9818-440A1CD062B1}"/>
          </ac:picMkLst>
        </pc:picChg>
      </pc:sldChg>
      <pc:sldChg chg="addSp delSp modSp mod">
        <pc:chgData name="Kerri Cunningham" userId="d655ace8-ee12-4979-8db1-e11294b53c94" providerId="ADAL" clId="{1B823E14-3841-4882-ADA2-3E0205DA21CD}" dt="2023-06-09T00:31:12.826" v="356" actId="478"/>
        <pc:sldMkLst>
          <pc:docMk/>
          <pc:sldMk cId="0" sldId="261"/>
        </pc:sldMkLst>
        <pc:spChg chg="add del mod">
          <ac:chgData name="Kerri Cunningham" userId="d655ace8-ee12-4979-8db1-e11294b53c94" providerId="ADAL" clId="{1B823E14-3841-4882-ADA2-3E0205DA21CD}" dt="2023-05-29T03:07:54.398" v="187" actId="478"/>
          <ac:spMkLst>
            <pc:docMk/>
            <pc:sldMk cId="0" sldId="261"/>
            <ac:spMk id="4" creationId="{3D3EAEC1-E481-8ECD-C559-C56BAD8497C6}"/>
          </ac:spMkLst>
        </pc:spChg>
        <pc:spChg chg="add del mod">
          <ac:chgData name="Kerri Cunningham" userId="d655ace8-ee12-4979-8db1-e11294b53c94" providerId="ADAL" clId="{1B823E14-3841-4882-ADA2-3E0205DA21CD}" dt="2023-05-29T03:07:54.398" v="187" actId="478"/>
          <ac:spMkLst>
            <pc:docMk/>
            <pc:sldMk cId="0" sldId="261"/>
            <ac:spMk id="6" creationId="{8B18935F-728E-C930-9E43-0635A22936C5}"/>
          </ac:spMkLst>
        </pc:spChg>
        <pc:spChg chg="add del mod">
          <ac:chgData name="Kerri Cunningham" userId="d655ace8-ee12-4979-8db1-e11294b53c94" providerId="ADAL" clId="{1B823E14-3841-4882-ADA2-3E0205DA21CD}" dt="2023-05-29T03:07:54.398" v="187" actId="478"/>
          <ac:spMkLst>
            <pc:docMk/>
            <pc:sldMk cId="0" sldId="261"/>
            <ac:spMk id="8" creationId="{3CE219F8-F58B-A9BE-6070-F1BABD3426C9}"/>
          </ac:spMkLst>
        </pc:spChg>
        <pc:spChg chg="add del mod">
          <ac:chgData name="Kerri Cunningham" userId="d655ace8-ee12-4979-8db1-e11294b53c94" providerId="ADAL" clId="{1B823E14-3841-4882-ADA2-3E0205DA21CD}" dt="2023-05-29T03:07:54.398" v="187" actId="478"/>
          <ac:spMkLst>
            <pc:docMk/>
            <pc:sldMk cId="0" sldId="261"/>
            <ac:spMk id="10" creationId="{208E5823-0B35-376B-94C2-1B8CB9EF8825}"/>
          </ac:spMkLst>
        </pc:spChg>
        <pc:spChg chg="add del mod">
          <ac:chgData name="Kerri Cunningham" userId="d655ace8-ee12-4979-8db1-e11294b53c94" providerId="ADAL" clId="{1B823E14-3841-4882-ADA2-3E0205DA21CD}" dt="2023-05-29T03:07:54.398" v="187" actId="478"/>
          <ac:spMkLst>
            <pc:docMk/>
            <pc:sldMk cId="0" sldId="261"/>
            <ac:spMk id="12" creationId="{87F0E4BD-3481-46D4-6C05-C51C0B7D3D2F}"/>
          </ac:spMkLst>
        </pc:spChg>
        <pc:spChg chg="add del mod">
          <ac:chgData name="Kerri Cunningham" userId="d655ace8-ee12-4979-8db1-e11294b53c94" providerId="ADAL" clId="{1B823E14-3841-4882-ADA2-3E0205DA21CD}" dt="2023-05-29T03:07:54.398" v="187" actId="478"/>
          <ac:spMkLst>
            <pc:docMk/>
            <pc:sldMk cId="0" sldId="261"/>
            <ac:spMk id="14" creationId="{610B3B9C-3293-763B-1BB3-D4263ACD785C}"/>
          </ac:spMkLst>
        </pc:spChg>
        <pc:spChg chg="add del mod">
          <ac:chgData name="Kerri Cunningham" userId="d655ace8-ee12-4979-8db1-e11294b53c94" providerId="ADAL" clId="{1B823E14-3841-4882-ADA2-3E0205DA21CD}" dt="2023-05-29T03:07:54.398" v="187" actId="478"/>
          <ac:spMkLst>
            <pc:docMk/>
            <pc:sldMk cId="0" sldId="261"/>
            <ac:spMk id="16" creationId="{22DF64C9-4CB0-FBFA-BD62-9B22E7A1FA1F}"/>
          </ac:spMkLst>
        </pc:spChg>
        <pc:spChg chg="add del mod">
          <ac:chgData name="Kerri Cunningham" userId="d655ace8-ee12-4979-8db1-e11294b53c94" providerId="ADAL" clId="{1B823E14-3841-4882-ADA2-3E0205DA21CD}" dt="2023-05-29T03:07:54.398" v="187" actId="478"/>
          <ac:spMkLst>
            <pc:docMk/>
            <pc:sldMk cId="0" sldId="261"/>
            <ac:spMk id="18" creationId="{042C8D48-DA5A-E87B-BC83-CE25CC87E515}"/>
          </ac:spMkLst>
        </pc:spChg>
        <pc:spChg chg="add del mod">
          <ac:chgData name="Kerri Cunningham" userId="d655ace8-ee12-4979-8db1-e11294b53c94" providerId="ADAL" clId="{1B823E14-3841-4882-ADA2-3E0205DA21CD}" dt="2023-05-29T03:07:54.398" v="187" actId="478"/>
          <ac:spMkLst>
            <pc:docMk/>
            <pc:sldMk cId="0" sldId="261"/>
            <ac:spMk id="20" creationId="{FB2356D2-5FA6-41D2-CCE0-2B042E749D45}"/>
          </ac:spMkLst>
        </pc:spChg>
        <pc:spChg chg="add del mod">
          <ac:chgData name="Kerri Cunningham" userId="d655ace8-ee12-4979-8db1-e11294b53c94" providerId="ADAL" clId="{1B823E14-3841-4882-ADA2-3E0205DA21CD}" dt="2023-05-29T03:07:54.398" v="187" actId="478"/>
          <ac:spMkLst>
            <pc:docMk/>
            <pc:sldMk cId="0" sldId="261"/>
            <ac:spMk id="22" creationId="{C15CBEEC-F4DF-CD15-45A5-8D5A76F3BAF7}"/>
          </ac:spMkLst>
        </pc:spChg>
        <pc:spChg chg="add del mod">
          <ac:chgData name="Kerri Cunningham" userId="d655ace8-ee12-4979-8db1-e11294b53c94" providerId="ADAL" clId="{1B823E14-3841-4882-ADA2-3E0205DA21CD}" dt="2023-05-29T03:07:54.398" v="187" actId="478"/>
          <ac:spMkLst>
            <pc:docMk/>
            <pc:sldMk cId="0" sldId="261"/>
            <ac:spMk id="24" creationId="{8054425D-BA97-CB42-30B4-5A4FDA55EB89}"/>
          </ac:spMkLst>
        </pc:spChg>
        <pc:spChg chg="add del mod">
          <ac:chgData name="Kerri Cunningham" userId="d655ace8-ee12-4979-8db1-e11294b53c94" providerId="ADAL" clId="{1B823E14-3841-4882-ADA2-3E0205DA21CD}" dt="2023-05-29T03:07:54.398" v="187" actId="478"/>
          <ac:spMkLst>
            <pc:docMk/>
            <pc:sldMk cId="0" sldId="261"/>
            <ac:spMk id="26" creationId="{BEA941AB-7A32-1D3F-7D27-F55C68498B96}"/>
          </ac:spMkLst>
        </pc:spChg>
        <pc:spChg chg="add del mod">
          <ac:chgData name="Kerri Cunningham" userId="d655ace8-ee12-4979-8db1-e11294b53c94" providerId="ADAL" clId="{1B823E14-3841-4882-ADA2-3E0205DA21CD}" dt="2023-05-29T03:07:54.398" v="187" actId="478"/>
          <ac:spMkLst>
            <pc:docMk/>
            <pc:sldMk cId="0" sldId="261"/>
            <ac:spMk id="28" creationId="{E23347CE-904F-92F1-3472-0EB7A50503D9}"/>
          </ac:spMkLst>
        </pc:spChg>
        <pc:spChg chg="add del mod">
          <ac:chgData name="Kerri Cunningham" userId="d655ace8-ee12-4979-8db1-e11294b53c94" providerId="ADAL" clId="{1B823E14-3841-4882-ADA2-3E0205DA21CD}" dt="2023-05-29T03:07:54.398" v="187" actId="478"/>
          <ac:spMkLst>
            <pc:docMk/>
            <pc:sldMk cId="0" sldId="261"/>
            <ac:spMk id="30" creationId="{1F0868E8-4907-5F27-AA02-4B8088FC9D1B}"/>
          </ac:spMkLst>
        </pc:spChg>
        <pc:spChg chg="add del mod">
          <ac:chgData name="Kerri Cunningham" userId="d655ace8-ee12-4979-8db1-e11294b53c94" providerId="ADAL" clId="{1B823E14-3841-4882-ADA2-3E0205DA21CD}" dt="2023-05-29T03:07:54.398" v="187" actId="478"/>
          <ac:spMkLst>
            <pc:docMk/>
            <pc:sldMk cId="0" sldId="261"/>
            <ac:spMk id="32" creationId="{99D3128F-6984-52B3-E44F-6E1ADBF1CF22}"/>
          </ac:spMkLst>
        </pc:spChg>
        <pc:spChg chg="add del mod">
          <ac:chgData name="Kerri Cunningham" userId="d655ace8-ee12-4979-8db1-e11294b53c94" providerId="ADAL" clId="{1B823E14-3841-4882-ADA2-3E0205DA21CD}" dt="2023-05-29T03:07:54.398" v="187" actId="478"/>
          <ac:spMkLst>
            <pc:docMk/>
            <pc:sldMk cId="0" sldId="261"/>
            <ac:spMk id="34" creationId="{4741F1D7-EBCA-18B3-F49F-8CABFF96586A}"/>
          </ac:spMkLst>
        </pc:spChg>
        <pc:spChg chg="add del mod">
          <ac:chgData name="Kerri Cunningham" userId="d655ace8-ee12-4979-8db1-e11294b53c94" providerId="ADAL" clId="{1B823E14-3841-4882-ADA2-3E0205DA21CD}" dt="2023-05-29T03:07:54.398" v="187" actId="478"/>
          <ac:spMkLst>
            <pc:docMk/>
            <pc:sldMk cId="0" sldId="261"/>
            <ac:spMk id="36" creationId="{4CC89497-88CB-5BEA-C68B-D436C6A87A90}"/>
          </ac:spMkLst>
        </pc:spChg>
        <pc:spChg chg="add del mod">
          <ac:chgData name="Kerri Cunningham" userId="d655ace8-ee12-4979-8db1-e11294b53c94" providerId="ADAL" clId="{1B823E14-3841-4882-ADA2-3E0205DA21CD}" dt="2023-05-29T03:07:54.398" v="187" actId="478"/>
          <ac:spMkLst>
            <pc:docMk/>
            <pc:sldMk cId="0" sldId="261"/>
            <ac:spMk id="38" creationId="{12020728-8E08-E5B3-6CC0-299A96F56952}"/>
          </ac:spMkLst>
        </pc:spChg>
        <pc:spChg chg="add mod">
          <ac:chgData name="Kerri Cunningham" userId="d655ace8-ee12-4979-8db1-e11294b53c94" providerId="ADAL" clId="{1B823E14-3841-4882-ADA2-3E0205DA21CD}" dt="2023-05-29T03:08:18.399" v="210" actId="207"/>
          <ac:spMkLst>
            <pc:docMk/>
            <pc:sldMk cId="0" sldId="261"/>
            <ac:spMk id="40" creationId="{0C0782D7-E61F-3A56-0583-37473A840F09}"/>
          </ac:spMkLst>
        </pc:spChg>
        <pc:spChg chg="del">
          <ac:chgData name="Kerri Cunningham" userId="d655ace8-ee12-4979-8db1-e11294b53c94" providerId="ADAL" clId="{1B823E14-3841-4882-ADA2-3E0205DA21CD}" dt="2023-05-29T03:07:51.298" v="186" actId="478"/>
          <ac:spMkLst>
            <pc:docMk/>
            <pc:sldMk cId="0" sldId="261"/>
            <ac:spMk id="2071"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72"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73"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74"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75"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76"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77"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78"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79"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80"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81"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82"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83"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84"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85"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86"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87" creationId="{00000000-0000-0000-0000-000000000000}"/>
          </ac:spMkLst>
        </pc:spChg>
        <pc:spChg chg="del">
          <ac:chgData name="Kerri Cunningham" userId="d655ace8-ee12-4979-8db1-e11294b53c94" providerId="ADAL" clId="{1B823E14-3841-4882-ADA2-3E0205DA21CD}" dt="2023-05-29T03:07:51.298" v="186" actId="478"/>
          <ac:spMkLst>
            <pc:docMk/>
            <pc:sldMk cId="0" sldId="261"/>
            <ac:spMk id="2088" creationId="{00000000-0000-0000-0000-000000000000}"/>
          </ac:spMkLst>
        </pc:spChg>
        <pc:picChg chg="add del mod">
          <ac:chgData name="Kerri Cunningham" userId="d655ace8-ee12-4979-8db1-e11294b53c94" providerId="ADAL" clId="{1B823E14-3841-4882-ADA2-3E0205DA21CD}" dt="2023-06-09T00:31:12.826" v="356" actId="478"/>
          <ac:picMkLst>
            <pc:docMk/>
            <pc:sldMk cId="0" sldId="261"/>
            <ac:picMk id="2" creationId="{73DCA756-EF7D-48B6-67B0-701B677E7906}"/>
          </ac:picMkLst>
        </pc:picChg>
        <pc:picChg chg="add mod">
          <ac:chgData name="Kerri Cunningham" userId="d655ace8-ee12-4979-8db1-e11294b53c94" providerId="ADAL" clId="{1B823E14-3841-4882-ADA2-3E0205DA21CD}" dt="2023-06-09T00:31:11.083" v="355"/>
          <ac:picMkLst>
            <pc:docMk/>
            <pc:sldMk cId="0" sldId="261"/>
            <ac:picMk id="3" creationId="{F05FB485-C65B-7B9B-9C92-43DD4AE7B34D}"/>
          </ac:picMkLst>
        </pc:picChg>
      </pc:sldChg>
      <pc:sldChg chg="addSp delSp modSp mod delAnim">
        <pc:chgData name="Kerri Cunningham" userId="d655ace8-ee12-4979-8db1-e11294b53c94" providerId="ADAL" clId="{1B823E14-3841-4882-ADA2-3E0205DA21CD}" dt="2023-06-09T00:31:15.981" v="357"/>
        <pc:sldMkLst>
          <pc:docMk/>
          <pc:sldMk cId="0" sldId="262"/>
        </pc:sldMkLst>
        <pc:spChg chg="add del mod">
          <ac:chgData name="Kerri Cunningham" userId="d655ace8-ee12-4979-8db1-e11294b53c94" providerId="ADAL" clId="{1B823E14-3841-4882-ADA2-3E0205DA21CD}" dt="2023-05-29T03:09:56.182" v="212" actId="478"/>
          <ac:spMkLst>
            <pc:docMk/>
            <pc:sldMk cId="0" sldId="262"/>
            <ac:spMk id="4" creationId="{FC96BC28-AB4B-CD41-066D-AA7C37880CB7}"/>
          </ac:spMkLst>
        </pc:spChg>
        <pc:spChg chg="add del mod">
          <ac:chgData name="Kerri Cunningham" userId="d655ace8-ee12-4979-8db1-e11294b53c94" providerId="ADAL" clId="{1B823E14-3841-4882-ADA2-3E0205DA21CD}" dt="2023-05-29T03:09:56.182" v="212" actId="478"/>
          <ac:spMkLst>
            <pc:docMk/>
            <pc:sldMk cId="0" sldId="262"/>
            <ac:spMk id="6" creationId="{E79430C9-79EA-B13B-8006-79D3EE9253D7}"/>
          </ac:spMkLst>
        </pc:spChg>
        <pc:spChg chg="add mod">
          <ac:chgData name="Kerri Cunningham" userId="d655ace8-ee12-4979-8db1-e11294b53c94" providerId="ADAL" clId="{1B823E14-3841-4882-ADA2-3E0205DA21CD}" dt="2023-05-29T03:10:29.434" v="234" actId="1076"/>
          <ac:spMkLst>
            <pc:docMk/>
            <pc:sldMk cId="0" sldId="262"/>
            <ac:spMk id="8" creationId="{EABFA948-8D80-0DBE-55E9-8C23883E0546}"/>
          </ac:spMkLst>
        </pc:spChg>
        <pc:spChg chg="add mod">
          <ac:chgData name="Kerri Cunningham" userId="d655ace8-ee12-4979-8db1-e11294b53c94" providerId="ADAL" clId="{1B823E14-3841-4882-ADA2-3E0205DA21CD}" dt="2023-05-29T03:12:25.618" v="259" actId="1076"/>
          <ac:spMkLst>
            <pc:docMk/>
            <pc:sldMk cId="0" sldId="262"/>
            <ac:spMk id="10" creationId="{21EC226F-79D1-58B6-23D7-8DBD558AA8CD}"/>
          </ac:spMkLst>
        </pc:spChg>
        <pc:spChg chg="del">
          <ac:chgData name="Kerri Cunningham" userId="d655ace8-ee12-4979-8db1-e11294b53c94" providerId="ADAL" clId="{1B823E14-3841-4882-ADA2-3E0205DA21CD}" dt="2023-05-29T03:09:52.209" v="211" actId="478"/>
          <ac:spMkLst>
            <pc:docMk/>
            <pc:sldMk cId="0" sldId="262"/>
            <ac:spMk id="2093" creationId="{00000000-0000-0000-0000-000000000000}"/>
          </ac:spMkLst>
        </pc:spChg>
        <pc:spChg chg="del">
          <ac:chgData name="Kerri Cunningham" userId="d655ace8-ee12-4979-8db1-e11294b53c94" providerId="ADAL" clId="{1B823E14-3841-4882-ADA2-3E0205DA21CD}" dt="2023-05-29T03:09:52.209" v="211" actId="478"/>
          <ac:spMkLst>
            <pc:docMk/>
            <pc:sldMk cId="0" sldId="262"/>
            <ac:spMk id="2094" creationId="{00000000-0000-0000-0000-000000000000}"/>
          </ac:spMkLst>
        </pc:spChg>
        <pc:picChg chg="add mod">
          <ac:chgData name="Kerri Cunningham" userId="d655ace8-ee12-4979-8db1-e11294b53c94" providerId="ADAL" clId="{1B823E14-3841-4882-ADA2-3E0205DA21CD}" dt="2023-05-28T20:42:49.394" v="70"/>
          <ac:picMkLst>
            <pc:docMk/>
            <pc:sldMk cId="0" sldId="262"/>
            <ac:picMk id="2" creationId="{23118746-A239-38A7-26FD-85CBAB15A036}"/>
          </ac:picMkLst>
        </pc:picChg>
        <pc:picChg chg="add mod">
          <ac:chgData name="Kerri Cunningham" userId="d655ace8-ee12-4979-8db1-e11294b53c94" providerId="ADAL" clId="{1B823E14-3841-4882-ADA2-3E0205DA21CD}" dt="2023-06-09T00:31:15.981" v="357"/>
          <ac:picMkLst>
            <pc:docMk/>
            <pc:sldMk cId="0" sldId="262"/>
            <ac:picMk id="3" creationId="{E8532150-9139-3FAE-9490-6A94DABB0881}"/>
          </ac:picMkLst>
        </pc:picChg>
        <pc:cxnChg chg="del">
          <ac:chgData name="Kerri Cunningham" userId="d655ace8-ee12-4979-8db1-e11294b53c94" providerId="ADAL" clId="{1B823E14-3841-4882-ADA2-3E0205DA21CD}" dt="2023-05-29T03:09:52.209" v="211" actId="478"/>
          <ac:cxnSpMkLst>
            <pc:docMk/>
            <pc:sldMk cId="0" sldId="262"/>
            <ac:cxnSpMk id="2095" creationId="{00000000-0000-0000-0000-000000000000}"/>
          </ac:cxnSpMkLst>
        </pc:cxnChg>
      </pc:sldChg>
      <pc:sldChg chg="addSp delSp modSp mod">
        <pc:chgData name="Kerri Cunningham" userId="d655ace8-ee12-4979-8db1-e11294b53c94" providerId="ADAL" clId="{1B823E14-3841-4882-ADA2-3E0205DA21CD}" dt="2023-06-09T00:31:22.757" v="359"/>
        <pc:sldMkLst>
          <pc:docMk/>
          <pc:sldMk cId="0" sldId="263"/>
        </pc:sldMkLst>
        <pc:spChg chg="add del mod">
          <ac:chgData name="Kerri Cunningham" userId="d655ace8-ee12-4979-8db1-e11294b53c94" providerId="ADAL" clId="{1B823E14-3841-4882-ADA2-3E0205DA21CD}" dt="2023-05-29T03:12:59.192" v="261" actId="478"/>
          <ac:spMkLst>
            <pc:docMk/>
            <pc:sldMk cId="0" sldId="263"/>
            <ac:spMk id="4" creationId="{34A3DA1E-8BAA-2478-9A32-A0BDE23F2A61}"/>
          </ac:spMkLst>
        </pc:spChg>
        <pc:spChg chg="add del mod">
          <ac:chgData name="Kerri Cunningham" userId="d655ace8-ee12-4979-8db1-e11294b53c94" providerId="ADAL" clId="{1B823E14-3841-4882-ADA2-3E0205DA21CD}" dt="2023-05-29T03:12:59.192" v="261" actId="478"/>
          <ac:spMkLst>
            <pc:docMk/>
            <pc:sldMk cId="0" sldId="263"/>
            <ac:spMk id="6" creationId="{238E8815-9BF8-C002-F4A1-144690CBE47E}"/>
          </ac:spMkLst>
        </pc:spChg>
        <pc:spChg chg="add mod">
          <ac:chgData name="Kerri Cunningham" userId="d655ace8-ee12-4979-8db1-e11294b53c94" providerId="ADAL" clId="{1B823E14-3841-4882-ADA2-3E0205DA21CD}" dt="2023-05-29T03:13:26.345" v="274" actId="1076"/>
          <ac:spMkLst>
            <pc:docMk/>
            <pc:sldMk cId="0" sldId="263"/>
            <ac:spMk id="8" creationId="{C0653610-08E8-5A72-7877-EF22CF8C3571}"/>
          </ac:spMkLst>
        </pc:spChg>
        <pc:spChg chg="del">
          <ac:chgData name="Kerri Cunningham" userId="d655ace8-ee12-4979-8db1-e11294b53c94" providerId="ADAL" clId="{1B823E14-3841-4882-ADA2-3E0205DA21CD}" dt="2023-05-29T03:12:54.857" v="260" actId="478"/>
          <ac:spMkLst>
            <pc:docMk/>
            <pc:sldMk cId="0" sldId="263"/>
            <ac:spMk id="2100" creationId="{00000000-0000-0000-0000-000000000000}"/>
          </ac:spMkLst>
        </pc:spChg>
        <pc:spChg chg="del">
          <ac:chgData name="Kerri Cunningham" userId="d655ace8-ee12-4979-8db1-e11294b53c94" providerId="ADAL" clId="{1B823E14-3841-4882-ADA2-3E0205DA21CD}" dt="2023-05-29T03:12:54.857" v="260" actId="478"/>
          <ac:spMkLst>
            <pc:docMk/>
            <pc:sldMk cId="0" sldId="263"/>
            <ac:spMk id="2101" creationId="{00000000-0000-0000-0000-000000000000}"/>
          </ac:spMkLst>
        </pc:spChg>
        <pc:picChg chg="add mod">
          <ac:chgData name="Kerri Cunningham" userId="d655ace8-ee12-4979-8db1-e11294b53c94" providerId="ADAL" clId="{1B823E14-3841-4882-ADA2-3E0205DA21CD}" dt="2023-05-28T20:43:37.951" v="83" actId="1076"/>
          <ac:picMkLst>
            <pc:docMk/>
            <pc:sldMk cId="0" sldId="263"/>
            <ac:picMk id="2" creationId="{FB00C23B-3E26-151D-3EDE-378E2EDFB2BB}"/>
          </ac:picMkLst>
        </pc:picChg>
        <pc:picChg chg="add mod">
          <ac:chgData name="Kerri Cunningham" userId="d655ace8-ee12-4979-8db1-e11294b53c94" providerId="ADAL" clId="{1B823E14-3841-4882-ADA2-3E0205DA21CD}" dt="2023-06-09T00:31:22.757" v="359"/>
          <ac:picMkLst>
            <pc:docMk/>
            <pc:sldMk cId="0" sldId="263"/>
            <ac:picMk id="3" creationId="{AC9958F9-F424-892A-6640-34D9820E033F}"/>
          </ac:picMkLst>
        </pc:picChg>
      </pc:sldChg>
      <pc:sldChg chg="addSp delSp modSp mod">
        <pc:chgData name="Kerri Cunningham" userId="d655ace8-ee12-4979-8db1-e11294b53c94" providerId="ADAL" clId="{1B823E14-3841-4882-ADA2-3E0205DA21CD}" dt="2023-06-09T00:31:25.663" v="360"/>
        <pc:sldMkLst>
          <pc:docMk/>
          <pc:sldMk cId="0" sldId="264"/>
        </pc:sldMkLst>
        <pc:spChg chg="add del mod">
          <ac:chgData name="Kerri Cunningham" userId="d655ace8-ee12-4979-8db1-e11294b53c94" providerId="ADAL" clId="{1B823E14-3841-4882-ADA2-3E0205DA21CD}" dt="2023-05-29T03:13:59.056" v="276" actId="478"/>
          <ac:spMkLst>
            <pc:docMk/>
            <pc:sldMk cId="0" sldId="264"/>
            <ac:spMk id="4" creationId="{0777BAB6-6782-1726-7B7B-38E9A04061E3}"/>
          </ac:spMkLst>
        </pc:spChg>
        <pc:spChg chg="add del mod">
          <ac:chgData name="Kerri Cunningham" userId="d655ace8-ee12-4979-8db1-e11294b53c94" providerId="ADAL" clId="{1B823E14-3841-4882-ADA2-3E0205DA21CD}" dt="2023-05-29T03:13:59.056" v="276" actId="478"/>
          <ac:spMkLst>
            <pc:docMk/>
            <pc:sldMk cId="0" sldId="264"/>
            <ac:spMk id="6" creationId="{9D108D06-0D02-07B9-4B37-7B841164AA48}"/>
          </ac:spMkLst>
        </pc:spChg>
        <pc:spChg chg="add mod">
          <ac:chgData name="Kerri Cunningham" userId="d655ace8-ee12-4979-8db1-e11294b53c94" providerId="ADAL" clId="{1B823E14-3841-4882-ADA2-3E0205DA21CD}" dt="2023-05-29T03:14:28.773" v="295" actId="20577"/>
          <ac:spMkLst>
            <pc:docMk/>
            <pc:sldMk cId="0" sldId="264"/>
            <ac:spMk id="8" creationId="{5B76F553-7FFD-2C1D-5F73-C7AFC15D3C62}"/>
          </ac:spMkLst>
        </pc:spChg>
        <pc:spChg chg="del">
          <ac:chgData name="Kerri Cunningham" userId="d655ace8-ee12-4979-8db1-e11294b53c94" providerId="ADAL" clId="{1B823E14-3841-4882-ADA2-3E0205DA21CD}" dt="2023-05-29T03:13:56.528" v="275" actId="478"/>
          <ac:spMkLst>
            <pc:docMk/>
            <pc:sldMk cId="0" sldId="264"/>
            <ac:spMk id="2106" creationId="{00000000-0000-0000-0000-000000000000}"/>
          </ac:spMkLst>
        </pc:spChg>
        <pc:spChg chg="del">
          <ac:chgData name="Kerri Cunningham" userId="d655ace8-ee12-4979-8db1-e11294b53c94" providerId="ADAL" clId="{1B823E14-3841-4882-ADA2-3E0205DA21CD}" dt="2023-05-29T03:13:56.528" v="275" actId="478"/>
          <ac:spMkLst>
            <pc:docMk/>
            <pc:sldMk cId="0" sldId="264"/>
            <ac:spMk id="2107" creationId="{00000000-0000-0000-0000-000000000000}"/>
          </ac:spMkLst>
        </pc:spChg>
        <pc:picChg chg="add mod">
          <ac:chgData name="Kerri Cunningham" userId="d655ace8-ee12-4979-8db1-e11294b53c94" providerId="ADAL" clId="{1B823E14-3841-4882-ADA2-3E0205DA21CD}" dt="2023-05-28T20:42:53.220" v="72"/>
          <ac:picMkLst>
            <pc:docMk/>
            <pc:sldMk cId="0" sldId="264"/>
            <ac:picMk id="2" creationId="{0537B9F6-32C4-C26F-1AE0-5D438CD473CE}"/>
          </ac:picMkLst>
        </pc:picChg>
        <pc:picChg chg="add mod">
          <ac:chgData name="Kerri Cunningham" userId="d655ace8-ee12-4979-8db1-e11294b53c94" providerId="ADAL" clId="{1B823E14-3841-4882-ADA2-3E0205DA21CD}" dt="2023-06-09T00:31:25.663" v="360"/>
          <ac:picMkLst>
            <pc:docMk/>
            <pc:sldMk cId="0" sldId="264"/>
            <ac:picMk id="3" creationId="{44A4BA6B-0026-6E0D-D395-7BBB23F05B34}"/>
          </ac:picMkLst>
        </pc:picChg>
        <pc:picChg chg="del">
          <ac:chgData name="Kerri Cunningham" userId="d655ace8-ee12-4979-8db1-e11294b53c94" providerId="ADAL" clId="{1B823E14-3841-4882-ADA2-3E0205DA21CD}" dt="2023-05-29T03:13:56.528" v="275" actId="478"/>
          <ac:picMkLst>
            <pc:docMk/>
            <pc:sldMk cId="0" sldId="264"/>
            <ac:picMk id="2109" creationId="{00000000-0000-0000-0000-000000000000}"/>
          </ac:picMkLst>
        </pc:picChg>
        <pc:cxnChg chg="del">
          <ac:chgData name="Kerri Cunningham" userId="d655ace8-ee12-4979-8db1-e11294b53c94" providerId="ADAL" clId="{1B823E14-3841-4882-ADA2-3E0205DA21CD}" dt="2023-05-29T03:13:56.528" v="275" actId="478"/>
          <ac:cxnSpMkLst>
            <pc:docMk/>
            <pc:sldMk cId="0" sldId="264"/>
            <ac:cxnSpMk id="2108" creationId="{00000000-0000-0000-0000-000000000000}"/>
          </ac:cxnSpMkLst>
        </pc:cxnChg>
      </pc:sldChg>
      <pc:sldChg chg="addSp delSp modSp mod">
        <pc:chgData name="Kerri Cunningham" userId="d655ace8-ee12-4979-8db1-e11294b53c94" providerId="ADAL" clId="{1B823E14-3841-4882-ADA2-3E0205DA21CD}" dt="2023-06-09T00:31:29.125" v="361"/>
        <pc:sldMkLst>
          <pc:docMk/>
          <pc:sldMk cId="0" sldId="265"/>
        </pc:sldMkLst>
        <pc:spChg chg="add del mod">
          <ac:chgData name="Kerri Cunningham" userId="d655ace8-ee12-4979-8db1-e11294b53c94" providerId="ADAL" clId="{1B823E14-3841-4882-ADA2-3E0205DA21CD}" dt="2023-05-29T03:15:08.686" v="301" actId="478"/>
          <ac:spMkLst>
            <pc:docMk/>
            <pc:sldMk cId="0" sldId="265"/>
            <ac:spMk id="4" creationId="{73AF1DB7-2EFD-35EF-13B4-F7E6DF0FA01E}"/>
          </ac:spMkLst>
        </pc:spChg>
        <pc:spChg chg="del">
          <ac:chgData name="Kerri Cunningham" userId="d655ace8-ee12-4979-8db1-e11294b53c94" providerId="ADAL" clId="{1B823E14-3841-4882-ADA2-3E0205DA21CD}" dt="2023-05-29T03:14:59.220" v="298" actId="478"/>
          <ac:spMkLst>
            <pc:docMk/>
            <pc:sldMk cId="0" sldId="265"/>
            <ac:spMk id="2114" creationId="{00000000-0000-0000-0000-000000000000}"/>
          </ac:spMkLst>
        </pc:spChg>
        <pc:spChg chg="mod">
          <ac:chgData name="Kerri Cunningham" userId="d655ace8-ee12-4979-8db1-e11294b53c94" providerId="ADAL" clId="{1B823E14-3841-4882-ADA2-3E0205DA21CD}" dt="2023-05-29T03:15:32.764" v="314" actId="115"/>
          <ac:spMkLst>
            <pc:docMk/>
            <pc:sldMk cId="0" sldId="265"/>
            <ac:spMk id="2115" creationId="{00000000-0000-0000-0000-000000000000}"/>
          </ac:spMkLst>
        </pc:spChg>
        <pc:picChg chg="add mod">
          <ac:chgData name="Kerri Cunningham" userId="d655ace8-ee12-4979-8db1-e11294b53c94" providerId="ADAL" clId="{1B823E14-3841-4882-ADA2-3E0205DA21CD}" dt="2023-05-28T20:43:44.230" v="85" actId="1076"/>
          <ac:picMkLst>
            <pc:docMk/>
            <pc:sldMk cId="0" sldId="265"/>
            <ac:picMk id="2" creationId="{79F26985-D2F4-67C7-5AC7-EFD526001F45}"/>
          </ac:picMkLst>
        </pc:picChg>
        <pc:picChg chg="add mod">
          <ac:chgData name="Kerri Cunningham" userId="d655ace8-ee12-4979-8db1-e11294b53c94" providerId="ADAL" clId="{1B823E14-3841-4882-ADA2-3E0205DA21CD}" dt="2023-06-09T00:31:29.125" v="361"/>
          <ac:picMkLst>
            <pc:docMk/>
            <pc:sldMk cId="0" sldId="265"/>
            <ac:picMk id="3" creationId="{9B07EB42-DD73-52A2-52BE-F2ADC4307883}"/>
          </ac:picMkLst>
        </pc:picChg>
      </pc:sldChg>
      <pc:sldChg chg="addSp delSp modSp mod">
        <pc:chgData name="Kerri Cunningham" userId="d655ace8-ee12-4979-8db1-e11294b53c94" providerId="ADAL" clId="{1B823E14-3841-4882-ADA2-3E0205DA21CD}" dt="2023-06-09T00:31:33.478" v="363" actId="478"/>
        <pc:sldMkLst>
          <pc:docMk/>
          <pc:sldMk cId="0" sldId="266"/>
        </pc:sldMkLst>
        <pc:spChg chg="add del mod">
          <ac:chgData name="Kerri Cunningham" userId="d655ace8-ee12-4979-8db1-e11294b53c94" providerId="ADAL" clId="{1B823E14-3841-4882-ADA2-3E0205DA21CD}" dt="2023-05-29T03:16:24.366" v="316" actId="478"/>
          <ac:spMkLst>
            <pc:docMk/>
            <pc:sldMk cId="0" sldId="266"/>
            <ac:spMk id="4" creationId="{BE791B18-EFE1-BFFA-91E5-C229E4A77568}"/>
          </ac:spMkLst>
        </pc:spChg>
        <pc:spChg chg="add del mod">
          <ac:chgData name="Kerri Cunningham" userId="d655ace8-ee12-4979-8db1-e11294b53c94" providerId="ADAL" clId="{1B823E14-3841-4882-ADA2-3E0205DA21CD}" dt="2023-05-29T03:16:28.252" v="318" actId="478"/>
          <ac:spMkLst>
            <pc:docMk/>
            <pc:sldMk cId="0" sldId="266"/>
            <ac:spMk id="6" creationId="{C65E8ECE-5265-1BFC-06C7-9A6B982D5DC4}"/>
          </ac:spMkLst>
        </pc:spChg>
        <pc:spChg chg="add mod">
          <ac:chgData name="Kerri Cunningham" userId="d655ace8-ee12-4979-8db1-e11294b53c94" providerId="ADAL" clId="{1B823E14-3841-4882-ADA2-3E0205DA21CD}" dt="2023-05-29T03:17:04.091" v="348" actId="20577"/>
          <ac:spMkLst>
            <pc:docMk/>
            <pc:sldMk cId="0" sldId="266"/>
            <ac:spMk id="8" creationId="{1B81AD64-848A-935F-A3F0-B85810B14DEF}"/>
          </ac:spMkLst>
        </pc:spChg>
        <pc:spChg chg="del">
          <ac:chgData name="Kerri Cunningham" userId="d655ace8-ee12-4979-8db1-e11294b53c94" providerId="ADAL" clId="{1B823E14-3841-4882-ADA2-3E0205DA21CD}" dt="2023-05-29T03:16:25.798" v="317" actId="478"/>
          <ac:spMkLst>
            <pc:docMk/>
            <pc:sldMk cId="0" sldId="266"/>
            <ac:spMk id="2120" creationId="{00000000-0000-0000-0000-000000000000}"/>
          </ac:spMkLst>
        </pc:spChg>
        <pc:spChg chg="del">
          <ac:chgData name="Kerri Cunningham" userId="d655ace8-ee12-4979-8db1-e11294b53c94" providerId="ADAL" clId="{1B823E14-3841-4882-ADA2-3E0205DA21CD}" dt="2023-05-29T03:16:23.463" v="315" actId="478"/>
          <ac:spMkLst>
            <pc:docMk/>
            <pc:sldMk cId="0" sldId="266"/>
            <ac:spMk id="2121" creationId="{00000000-0000-0000-0000-000000000000}"/>
          </ac:spMkLst>
        </pc:spChg>
        <pc:picChg chg="add del mod">
          <ac:chgData name="Kerri Cunningham" userId="d655ace8-ee12-4979-8db1-e11294b53c94" providerId="ADAL" clId="{1B823E14-3841-4882-ADA2-3E0205DA21CD}" dt="2023-06-09T00:31:33.478" v="363" actId="478"/>
          <ac:picMkLst>
            <pc:docMk/>
            <pc:sldMk cId="0" sldId="266"/>
            <ac:picMk id="2" creationId="{7DB365FC-9220-6D60-D1A2-0B203FEE580F}"/>
          </ac:picMkLst>
        </pc:picChg>
        <pc:picChg chg="add mod">
          <ac:chgData name="Kerri Cunningham" userId="d655ace8-ee12-4979-8db1-e11294b53c94" providerId="ADAL" clId="{1B823E14-3841-4882-ADA2-3E0205DA21CD}" dt="2023-06-09T00:31:32.196" v="362"/>
          <ac:picMkLst>
            <pc:docMk/>
            <pc:sldMk cId="0" sldId="266"/>
            <ac:picMk id="3" creationId="{9F5AAEBF-D060-5E8C-7D94-2831053DC92F}"/>
          </ac:picMkLst>
        </pc:picChg>
      </pc:sldChg>
      <pc:sldChg chg="addSp modSp del mod">
        <pc:chgData name="Kerri Cunningham" userId="d655ace8-ee12-4979-8db1-e11294b53c94" providerId="ADAL" clId="{1B823E14-3841-4882-ADA2-3E0205DA21CD}" dt="2023-05-29T03:16:32.065" v="319" actId="47"/>
        <pc:sldMkLst>
          <pc:docMk/>
          <pc:sldMk cId="0" sldId="267"/>
        </pc:sldMkLst>
        <pc:picChg chg="add mod">
          <ac:chgData name="Kerri Cunningham" userId="d655ace8-ee12-4979-8db1-e11294b53c94" providerId="ADAL" clId="{1B823E14-3841-4882-ADA2-3E0205DA21CD}" dt="2023-05-28T20:43:04.472" v="75" actId="1076"/>
          <ac:picMkLst>
            <pc:docMk/>
            <pc:sldMk cId="0" sldId="267"/>
            <ac:picMk id="2" creationId="{9E9528FD-A6DA-B31F-208C-95D818AC6770}"/>
          </ac:picMkLst>
        </pc:picChg>
      </pc:sldChg>
      <pc:sldChg chg="del">
        <pc:chgData name="Kerri Cunningham" userId="d655ace8-ee12-4979-8db1-e11294b53c94" providerId="ADAL" clId="{1B823E14-3841-4882-ADA2-3E0205DA21CD}" dt="2023-05-29T03:16:33.295" v="320" actId="47"/>
        <pc:sldMkLst>
          <pc:docMk/>
          <pc:sldMk cId="0" sldId="268"/>
        </pc:sldMkLst>
      </pc:sldChg>
      <pc:sldChg chg="addSp modSp del">
        <pc:chgData name="Kerri Cunningham" userId="d655ace8-ee12-4979-8db1-e11294b53c94" providerId="ADAL" clId="{1B823E14-3841-4882-ADA2-3E0205DA21CD}" dt="2023-05-29T03:16:33.946" v="321" actId="47"/>
        <pc:sldMkLst>
          <pc:docMk/>
          <pc:sldMk cId="0" sldId="269"/>
        </pc:sldMkLst>
        <pc:picChg chg="add mod">
          <ac:chgData name="Kerri Cunningham" userId="d655ace8-ee12-4979-8db1-e11294b53c94" providerId="ADAL" clId="{1B823E14-3841-4882-ADA2-3E0205DA21CD}" dt="2023-05-28T20:43:07.279" v="76"/>
          <ac:picMkLst>
            <pc:docMk/>
            <pc:sldMk cId="0" sldId="269"/>
            <ac:picMk id="2" creationId="{F633984A-3EA5-49D0-DB6C-03B3912AEF88}"/>
          </ac:picMkLst>
        </pc:picChg>
      </pc:sldChg>
      <pc:sldChg chg="addSp modSp del">
        <pc:chgData name="Kerri Cunningham" userId="d655ace8-ee12-4979-8db1-e11294b53c94" providerId="ADAL" clId="{1B823E14-3841-4882-ADA2-3E0205DA21CD}" dt="2023-05-29T03:16:34.500" v="322" actId="47"/>
        <pc:sldMkLst>
          <pc:docMk/>
          <pc:sldMk cId="0" sldId="270"/>
        </pc:sldMkLst>
        <pc:picChg chg="add mod">
          <ac:chgData name="Kerri Cunningham" userId="d655ace8-ee12-4979-8db1-e11294b53c94" providerId="ADAL" clId="{1B823E14-3841-4882-ADA2-3E0205DA21CD}" dt="2023-05-28T20:43:09.588" v="77"/>
          <ac:picMkLst>
            <pc:docMk/>
            <pc:sldMk cId="0" sldId="270"/>
            <ac:picMk id="2" creationId="{2845EDE1-1A84-BF01-45A1-13D2CBE95A34}"/>
          </ac:picMkLst>
        </pc:picChg>
      </pc:sldChg>
      <pc:sldChg chg="addSp modSp del mod">
        <pc:chgData name="Kerri Cunningham" userId="d655ace8-ee12-4979-8db1-e11294b53c94" providerId="ADAL" clId="{1B823E14-3841-4882-ADA2-3E0205DA21CD}" dt="2023-05-29T03:16:35.079" v="323" actId="47"/>
        <pc:sldMkLst>
          <pc:docMk/>
          <pc:sldMk cId="0" sldId="271"/>
        </pc:sldMkLst>
        <pc:picChg chg="add mod">
          <ac:chgData name="Kerri Cunningham" userId="d655ace8-ee12-4979-8db1-e11294b53c94" providerId="ADAL" clId="{1B823E14-3841-4882-ADA2-3E0205DA21CD}" dt="2023-05-28T20:43:54.050" v="87" actId="1076"/>
          <ac:picMkLst>
            <pc:docMk/>
            <pc:sldMk cId="0" sldId="271"/>
            <ac:picMk id="2" creationId="{317E4906-EF74-1DF9-B0D0-2162264B51D1}"/>
          </ac:picMkLst>
        </pc:picChg>
      </pc:sldChg>
      <pc:sldChg chg="addSp modSp del">
        <pc:chgData name="Kerri Cunningham" userId="d655ace8-ee12-4979-8db1-e11294b53c94" providerId="ADAL" clId="{1B823E14-3841-4882-ADA2-3E0205DA21CD}" dt="2023-05-29T03:16:35.471" v="324" actId="47"/>
        <pc:sldMkLst>
          <pc:docMk/>
          <pc:sldMk cId="0" sldId="272"/>
        </pc:sldMkLst>
        <pc:picChg chg="add mod">
          <ac:chgData name="Kerri Cunningham" userId="d655ace8-ee12-4979-8db1-e11294b53c94" providerId="ADAL" clId="{1B823E14-3841-4882-ADA2-3E0205DA21CD}" dt="2023-05-28T20:43:11.594" v="78"/>
          <ac:picMkLst>
            <pc:docMk/>
            <pc:sldMk cId="0" sldId="272"/>
            <ac:picMk id="2" creationId="{2F6E8F92-1F1D-42C8-3763-F12AF363C089}"/>
          </ac:picMkLst>
        </pc:picChg>
      </pc:sldChg>
      <pc:sldChg chg="addSp modSp del">
        <pc:chgData name="Kerri Cunningham" userId="d655ace8-ee12-4979-8db1-e11294b53c94" providerId="ADAL" clId="{1B823E14-3841-4882-ADA2-3E0205DA21CD}" dt="2023-05-29T03:16:35.654" v="325" actId="47"/>
        <pc:sldMkLst>
          <pc:docMk/>
          <pc:sldMk cId="0" sldId="273"/>
        </pc:sldMkLst>
        <pc:picChg chg="add mod">
          <ac:chgData name="Kerri Cunningham" userId="d655ace8-ee12-4979-8db1-e11294b53c94" providerId="ADAL" clId="{1B823E14-3841-4882-ADA2-3E0205DA21CD}" dt="2023-05-28T20:43:57.011" v="88"/>
          <ac:picMkLst>
            <pc:docMk/>
            <pc:sldMk cId="0" sldId="273"/>
            <ac:picMk id="2" creationId="{A00DFAB4-34F0-6574-55E4-1D6938435D9C}"/>
          </ac:picMkLst>
        </pc:picChg>
      </pc:sldChg>
      <pc:sldChg chg="addSp modSp del mod">
        <pc:chgData name="Kerri Cunningham" userId="d655ace8-ee12-4979-8db1-e11294b53c94" providerId="ADAL" clId="{1B823E14-3841-4882-ADA2-3E0205DA21CD}" dt="2023-05-29T03:16:36.265" v="326" actId="47"/>
        <pc:sldMkLst>
          <pc:docMk/>
          <pc:sldMk cId="0" sldId="274"/>
        </pc:sldMkLst>
        <pc:picChg chg="add mod">
          <ac:chgData name="Kerri Cunningham" userId="d655ace8-ee12-4979-8db1-e11294b53c94" providerId="ADAL" clId="{1B823E14-3841-4882-ADA2-3E0205DA21CD}" dt="2023-05-28T20:44:01.553" v="90" actId="1076"/>
          <ac:picMkLst>
            <pc:docMk/>
            <pc:sldMk cId="0" sldId="274"/>
            <ac:picMk id="2" creationId="{EB640B39-9845-B500-DC5F-372A9D71D9A8}"/>
          </ac:picMkLst>
        </pc:picChg>
      </pc:sldChg>
      <pc:sldChg chg="addSp modSp del">
        <pc:chgData name="Kerri Cunningham" userId="d655ace8-ee12-4979-8db1-e11294b53c94" providerId="ADAL" clId="{1B823E14-3841-4882-ADA2-3E0205DA21CD}" dt="2023-05-29T03:16:36.838" v="327" actId="47"/>
        <pc:sldMkLst>
          <pc:docMk/>
          <pc:sldMk cId="0" sldId="275"/>
        </pc:sldMkLst>
        <pc:picChg chg="add mod">
          <ac:chgData name="Kerri Cunningham" userId="d655ace8-ee12-4979-8db1-e11294b53c94" providerId="ADAL" clId="{1B823E14-3841-4882-ADA2-3E0205DA21CD}" dt="2023-05-28T20:43:14.833" v="79"/>
          <ac:picMkLst>
            <pc:docMk/>
            <pc:sldMk cId="0" sldId="275"/>
            <ac:picMk id="2" creationId="{451D0EA5-6D23-50BD-E903-32B4BF718915}"/>
          </ac:picMkLst>
        </pc:picChg>
      </pc:sldChg>
      <pc:sldChg chg="addSp modSp del">
        <pc:chgData name="Kerri Cunningham" userId="d655ace8-ee12-4979-8db1-e11294b53c94" providerId="ADAL" clId="{1B823E14-3841-4882-ADA2-3E0205DA21CD}" dt="2023-05-29T03:16:37.393" v="328" actId="47"/>
        <pc:sldMkLst>
          <pc:docMk/>
          <pc:sldMk cId="0" sldId="276"/>
        </pc:sldMkLst>
        <pc:picChg chg="add mod">
          <ac:chgData name="Kerri Cunningham" userId="d655ace8-ee12-4979-8db1-e11294b53c94" providerId="ADAL" clId="{1B823E14-3841-4882-ADA2-3E0205DA21CD}" dt="2023-05-28T20:43:17.146" v="80"/>
          <ac:picMkLst>
            <pc:docMk/>
            <pc:sldMk cId="0" sldId="276"/>
            <ac:picMk id="2" creationId="{3FD2B77D-AF2C-E637-0994-FCA73887CB1A}"/>
          </ac:picMkLst>
        </pc:picChg>
      </pc:sldChg>
      <pc:sldChg chg="addSp modSp add del mod">
        <pc:chgData name="Kerri Cunningham" userId="d655ace8-ee12-4979-8db1-e11294b53c94" providerId="ADAL" clId="{1B823E14-3841-4882-ADA2-3E0205DA21CD}" dt="2023-06-09T00:31:19.267" v="358"/>
        <pc:sldMkLst>
          <pc:docMk/>
          <pc:sldMk cId="3109179242" sldId="277"/>
        </pc:sldMkLst>
        <pc:spChg chg="add mod">
          <ac:chgData name="Kerri Cunningham" userId="d655ace8-ee12-4979-8db1-e11294b53c94" providerId="ADAL" clId="{1B823E14-3841-4882-ADA2-3E0205DA21CD}" dt="2023-05-29T03:11:45.020" v="243" actId="113"/>
          <ac:spMkLst>
            <pc:docMk/>
            <pc:sldMk cId="3109179242" sldId="277"/>
            <ac:spMk id="4" creationId="{7582F8FE-2A79-C128-E5DB-77CC6C6D4A49}"/>
          </ac:spMkLst>
        </pc:spChg>
        <pc:spChg chg="mod">
          <ac:chgData name="Kerri Cunningham" userId="d655ace8-ee12-4979-8db1-e11294b53c94" providerId="ADAL" clId="{1B823E14-3841-4882-ADA2-3E0205DA21CD}" dt="2023-05-29T03:11:20.781" v="236" actId="207"/>
          <ac:spMkLst>
            <pc:docMk/>
            <pc:sldMk cId="3109179242" sldId="277"/>
            <ac:spMk id="8" creationId="{EABFA948-8D80-0DBE-55E9-8C23883E0546}"/>
          </ac:spMkLst>
        </pc:spChg>
        <pc:picChg chg="add mod">
          <ac:chgData name="Kerri Cunningham" userId="d655ace8-ee12-4979-8db1-e11294b53c94" providerId="ADAL" clId="{1B823E14-3841-4882-ADA2-3E0205DA21CD}" dt="2023-06-09T00:31:19.267" v="358"/>
          <ac:picMkLst>
            <pc:docMk/>
            <pc:sldMk cId="3109179242" sldId="277"/>
            <ac:picMk id="3" creationId="{FF7B80E6-CEE2-F164-304B-DB2B01A3D5DD}"/>
          </ac:picMkLst>
        </pc:picChg>
      </pc:sldChg>
      <pc:sldChg chg="modSp add del mod ord">
        <pc:chgData name="Kerri Cunningham" userId="d655ace8-ee12-4979-8db1-e11294b53c94" providerId="ADAL" clId="{1B823E14-3841-4882-ADA2-3E0205DA21CD}" dt="2023-06-09T04:42:35.437" v="375" actId="47"/>
        <pc:sldMkLst>
          <pc:docMk/>
          <pc:sldMk cId="4119400437" sldId="278"/>
        </pc:sldMkLst>
        <pc:spChg chg="mod">
          <ac:chgData name="Kerri Cunningham" userId="d655ace8-ee12-4979-8db1-e11294b53c94" providerId="ADAL" clId="{1B823E14-3841-4882-ADA2-3E0205DA21CD}" dt="2023-06-09T04:42:27.071" v="374" actId="20577"/>
          <ac:spMkLst>
            <pc:docMk/>
            <pc:sldMk cId="4119400437" sldId="278"/>
            <ac:spMk id="28" creationId="{CEF3826C-947F-DE42-46FD-584BE2D43144}"/>
          </ac:spMkLst>
        </pc:spChg>
      </pc:sldChg>
      <pc:sldChg chg="del">
        <pc:chgData name="Kerri Cunningham" userId="d655ace8-ee12-4979-8db1-e11294b53c94" providerId="ADAL" clId="{1B823E14-3841-4882-ADA2-3E0205DA21CD}" dt="2023-05-28T20:42:19.088" v="60" actId="47"/>
        <pc:sldMkLst>
          <pc:docMk/>
          <pc:sldMk cId="2886796396" sldId="279"/>
        </pc:sldMkLst>
      </pc:sldChg>
      <pc:sldChg chg="del">
        <pc:chgData name="Kerri Cunningham" userId="d655ace8-ee12-4979-8db1-e11294b53c94" providerId="ADAL" clId="{1B823E14-3841-4882-ADA2-3E0205DA21CD}" dt="2023-05-28T20:42:20.027" v="61" actId="47"/>
        <pc:sldMkLst>
          <pc:docMk/>
          <pc:sldMk cId="1432416769" sldId="280"/>
        </pc:sldMkLst>
      </pc:sldChg>
      <pc:sldChg chg="del">
        <pc:chgData name="Kerri Cunningham" userId="d655ace8-ee12-4979-8db1-e11294b53c94" providerId="ADAL" clId="{1B823E14-3841-4882-ADA2-3E0205DA21CD}" dt="2023-05-28T20:42:21.009" v="62" actId="47"/>
        <pc:sldMkLst>
          <pc:docMk/>
          <pc:sldMk cId="0" sldId="281"/>
        </pc:sldMkLst>
      </pc:sldChg>
      <pc:sldChg chg="del">
        <pc:chgData name="Kerri Cunningham" userId="d655ace8-ee12-4979-8db1-e11294b53c94" providerId="ADAL" clId="{1B823E14-3841-4882-ADA2-3E0205DA21CD}" dt="2023-05-28T20:42:21.301" v="63" actId="47"/>
        <pc:sldMkLst>
          <pc:docMk/>
          <pc:sldMk cId="0" sldId="282"/>
        </pc:sldMkLst>
      </pc:sldChg>
      <pc:sldChg chg="del">
        <pc:chgData name="Kerri Cunningham" userId="d655ace8-ee12-4979-8db1-e11294b53c94" providerId="ADAL" clId="{1B823E14-3841-4882-ADA2-3E0205DA21CD}" dt="2023-05-28T20:42:14.532" v="59" actId="47"/>
        <pc:sldMkLst>
          <pc:docMk/>
          <pc:sldMk cId="0" sldId="283"/>
        </pc:sldMkLst>
      </pc:sldChg>
      <pc:sldChg chg="del">
        <pc:chgData name="Kerri Cunningham" userId="d655ace8-ee12-4979-8db1-e11294b53c94" providerId="ADAL" clId="{1B823E14-3841-4882-ADA2-3E0205DA21CD}" dt="2023-05-28T20:42:13.505" v="58" actId="47"/>
        <pc:sldMkLst>
          <pc:docMk/>
          <pc:sldMk cId="0" sldId="284"/>
        </pc:sldMkLst>
      </pc:sldChg>
      <pc:sldChg chg="del">
        <pc:chgData name="Kerri Cunningham" userId="d655ace8-ee12-4979-8db1-e11294b53c94" providerId="ADAL" clId="{1B823E14-3841-4882-ADA2-3E0205DA21CD}" dt="2023-05-28T20:42:09.669" v="57" actId="47"/>
        <pc:sldMkLst>
          <pc:docMk/>
          <pc:sldMk cId="0" sldId="285"/>
        </pc:sldMkLst>
      </pc:sldChg>
      <pc:sldChg chg="del">
        <pc:chgData name="Kerri Cunningham" userId="d655ace8-ee12-4979-8db1-e11294b53c94" providerId="ADAL" clId="{1B823E14-3841-4882-ADA2-3E0205DA21CD}" dt="2023-05-28T20:42:09.542" v="56" actId="47"/>
        <pc:sldMkLst>
          <pc:docMk/>
          <pc:sldMk cId="0" sldId="286"/>
        </pc:sldMkLst>
      </pc:sldChg>
      <pc:sldChg chg="del">
        <pc:chgData name="Kerri Cunningham" userId="d655ace8-ee12-4979-8db1-e11294b53c94" providerId="ADAL" clId="{1B823E14-3841-4882-ADA2-3E0205DA21CD}" dt="2023-05-28T20:42:09.443" v="55" actId="47"/>
        <pc:sldMkLst>
          <pc:docMk/>
          <pc:sldMk cId="0" sldId="287"/>
        </pc:sldMkLst>
      </pc:sldChg>
      <pc:sldChg chg="del">
        <pc:chgData name="Kerri Cunningham" userId="d655ace8-ee12-4979-8db1-e11294b53c94" providerId="ADAL" clId="{1B823E14-3841-4882-ADA2-3E0205DA21CD}" dt="2023-05-28T20:42:09.372" v="54" actId="47"/>
        <pc:sldMkLst>
          <pc:docMk/>
          <pc:sldMk cId="0" sldId="288"/>
        </pc:sldMkLst>
      </pc:sldChg>
      <pc:sldChg chg="del">
        <pc:chgData name="Kerri Cunningham" userId="d655ace8-ee12-4979-8db1-e11294b53c94" providerId="ADAL" clId="{1B823E14-3841-4882-ADA2-3E0205DA21CD}" dt="2023-05-28T20:42:09.318" v="53" actId="47"/>
        <pc:sldMkLst>
          <pc:docMk/>
          <pc:sldMk cId="0" sldId="289"/>
        </pc:sldMkLst>
      </pc:sldChg>
      <pc:sldChg chg="del">
        <pc:chgData name="Kerri Cunningham" userId="d655ace8-ee12-4979-8db1-e11294b53c94" providerId="ADAL" clId="{1B823E14-3841-4882-ADA2-3E0205DA21CD}" dt="2023-05-28T20:42:08.852" v="52" actId="47"/>
        <pc:sldMkLst>
          <pc:docMk/>
          <pc:sldMk cId="0" sldId="290"/>
        </pc:sldMkLst>
      </pc:sldChg>
      <pc:sldChg chg="del">
        <pc:chgData name="Kerri Cunningham" userId="d655ace8-ee12-4979-8db1-e11294b53c94" providerId="ADAL" clId="{1B823E14-3841-4882-ADA2-3E0205DA21CD}" dt="2023-05-28T20:42:08.491" v="51" actId="47"/>
        <pc:sldMkLst>
          <pc:docMk/>
          <pc:sldMk cId="0" sldId="291"/>
        </pc:sldMkLst>
      </pc:sldChg>
      <pc:sldChg chg="del">
        <pc:chgData name="Kerri Cunningham" userId="d655ace8-ee12-4979-8db1-e11294b53c94" providerId="ADAL" clId="{1B823E14-3841-4882-ADA2-3E0205DA21CD}" dt="2023-05-28T20:42:08.420" v="50" actId="47"/>
        <pc:sldMkLst>
          <pc:docMk/>
          <pc:sldMk cId="0" sldId="292"/>
        </pc:sldMkLst>
      </pc:sldChg>
      <pc:sldChg chg="del">
        <pc:chgData name="Kerri Cunningham" userId="d655ace8-ee12-4979-8db1-e11294b53c94" providerId="ADAL" clId="{1B823E14-3841-4882-ADA2-3E0205DA21CD}" dt="2023-05-28T20:42:08.349" v="49" actId="47"/>
        <pc:sldMkLst>
          <pc:docMk/>
          <pc:sldMk cId="0" sldId="293"/>
        </pc:sldMkLst>
      </pc:sldChg>
      <pc:sldChg chg="del">
        <pc:chgData name="Kerri Cunningham" userId="d655ace8-ee12-4979-8db1-e11294b53c94" providerId="ADAL" clId="{1B823E14-3841-4882-ADA2-3E0205DA21CD}" dt="2023-05-28T20:42:08.264" v="48" actId="47"/>
        <pc:sldMkLst>
          <pc:docMk/>
          <pc:sldMk cId="0" sldId="294"/>
        </pc:sldMkLst>
      </pc:sldChg>
      <pc:sldChg chg="del">
        <pc:chgData name="Kerri Cunningham" userId="d655ace8-ee12-4979-8db1-e11294b53c94" providerId="ADAL" clId="{1B823E14-3841-4882-ADA2-3E0205DA21CD}" dt="2023-05-28T20:42:08.191" v="47" actId="47"/>
        <pc:sldMkLst>
          <pc:docMk/>
          <pc:sldMk cId="0" sldId="295"/>
        </pc:sldMkLst>
      </pc:sldChg>
      <pc:sldChg chg="del">
        <pc:chgData name="Kerri Cunningham" userId="d655ace8-ee12-4979-8db1-e11294b53c94" providerId="ADAL" clId="{1B823E14-3841-4882-ADA2-3E0205DA21CD}" dt="2023-05-28T20:42:08.122" v="46" actId="47"/>
        <pc:sldMkLst>
          <pc:docMk/>
          <pc:sldMk cId="0" sldId="296"/>
        </pc:sldMkLst>
      </pc:sldChg>
      <pc:sldChg chg="del">
        <pc:chgData name="Kerri Cunningham" userId="d655ace8-ee12-4979-8db1-e11294b53c94" providerId="ADAL" clId="{1B823E14-3841-4882-ADA2-3E0205DA21CD}" dt="2023-05-28T20:42:08.055" v="45" actId="47"/>
        <pc:sldMkLst>
          <pc:docMk/>
          <pc:sldMk cId="0" sldId="297"/>
        </pc:sldMkLst>
      </pc:sldChg>
      <pc:sldChg chg="del">
        <pc:chgData name="Kerri Cunningham" userId="d655ace8-ee12-4979-8db1-e11294b53c94" providerId="ADAL" clId="{1B823E14-3841-4882-ADA2-3E0205DA21CD}" dt="2023-05-28T20:42:07.966" v="44" actId="47"/>
        <pc:sldMkLst>
          <pc:docMk/>
          <pc:sldMk cId="0" sldId="298"/>
        </pc:sldMkLst>
      </pc:sldChg>
      <pc:sldChg chg="del">
        <pc:chgData name="Kerri Cunningham" userId="d655ace8-ee12-4979-8db1-e11294b53c94" providerId="ADAL" clId="{1B823E14-3841-4882-ADA2-3E0205DA21CD}" dt="2023-05-28T20:42:07.859" v="43" actId="47"/>
        <pc:sldMkLst>
          <pc:docMk/>
          <pc:sldMk cId="0" sldId="299"/>
        </pc:sldMkLst>
      </pc:sldChg>
      <pc:sldChg chg="del">
        <pc:chgData name="Kerri Cunningham" userId="d655ace8-ee12-4979-8db1-e11294b53c94" providerId="ADAL" clId="{1B823E14-3841-4882-ADA2-3E0205DA21CD}" dt="2023-05-28T20:42:07.726" v="42" actId="47"/>
        <pc:sldMkLst>
          <pc:docMk/>
          <pc:sldMk cId="0" sldId="300"/>
        </pc:sldMkLst>
      </pc:sldChg>
      <pc:sldChg chg="del">
        <pc:chgData name="Kerri Cunningham" userId="d655ace8-ee12-4979-8db1-e11294b53c94" providerId="ADAL" clId="{1B823E14-3841-4882-ADA2-3E0205DA21CD}" dt="2023-05-28T20:42:07.293" v="41" actId="47"/>
        <pc:sldMkLst>
          <pc:docMk/>
          <pc:sldMk cId="0" sldId="301"/>
        </pc:sldMkLst>
      </pc:sldChg>
      <pc:sldChg chg="del">
        <pc:chgData name="Kerri Cunningham" userId="d655ace8-ee12-4979-8db1-e11294b53c94" providerId="ADAL" clId="{1B823E14-3841-4882-ADA2-3E0205DA21CD}" dt="2023-05-28T20:42:06.814" v="40" actId="47"/>
        <pc:sldMkLst>
          <pc:docMk/>
          <pc:sldMk cId="0" sldId="302"/>
        </pc:sldMkLst>
      </pc:sldChg>
      <pc:sldChg chg="del">
        <pc:chgData name="Kerri Cunningham" userId="d655ace8-ee12-4979-8db1-e11294b53c94" providerId="ADAL" clId="{1B823E14-3841-4882-ADA2-3E0205DA21CD}" dt="2023-05-28T20:42:05.514" v="39" actId="47"/>
        <pc:sldMkLst>
          <pc:docMk/>
          <pc:sldMk cId="0" sldId="303"/>
        </pc:sldMkLst>
      </pc:sldChg>
      <pc:sldChg chg="del">
        <pc:chgData name="Kerri Cunningham" userId="d655ace8-ee12-4979-8db1-e11294b53c94" providerId="ADAL" clId="{1B823E14-3841-4882-ADA2-3E0205DA21CD}" dt="2023-05-28T20:42:05.348" v="38" actId="47"/>
        <pc:sldMkLst>
          <pc:docMk/>
          <pc:sldMk cId="0" sldId="304"/>
        </pc:sldMkLst>
      </pc:sldChg>
      <pc:sldChg chg="del">
        <pc:chgData name="Kerri Cunningham" userId="d655ace8-ee12-4979-8db1-e11294b53c94" providerId="ADAL" clId="{1B823E14-3841-4882-ADA2-3E0205DA21CD}" dt="2023-05-28T20:42:05.193" v="37" actId="47"/>
        <pc:sldMkLst>
          <pc:docMk/>
          <pc:sldMk cId="0" sldId="305"/>
        </pc:sldMkLst>
      </pc:sldChg>
      <pc:sldChg chg="del">
        <pc:chgData name="Kerri Cunningham" userId="d655ace8-ee12-4979-8db1-e11294b53c94" providerId="ADAL" clId="{1B823E14-3841-4882-ADA2-3E0205DA21CD}" dt="2023-05-28T20:42:05.012" v="36" actId="47"/>
        <pc:sldMkLst>
          <pc:docMk/>
          <pc:sldMk cId="0" sldId="306"/>
        </pc:sldMkLst>
      </pc:sldChg>
      <pc:sldChg chg="del">
        <pc:chgData name="Kerri Cunningham" userId="d655ace8-ee12-4979-8db1-e11294b53c94" providerId="ADAL" clId="{1B823E14-3841-4882-ADA2-3E0205DA21CD}" dt="2023-05-28T20:42:04.833" v="35" actId="47"/>
        <pc:sldMkLst>
          <pc:docMk/>
          <pc:sldMk cId="0" sldId="307"/>
        </pc:sldMkLst>
      </pc:sldChg>
      <pc:sldChg chg="del">
        <pc:chgData name="Kerri Cunningham" userId="d655ace8-ee12-4979-8db1-e11294b53c94" providerId="ADAL" clId="{1B823E14-3841-4882-ADA2-3E0205DA21CD}" dt="2023-05-28T20:42:04.665" v="34" actId="47"/>
        <pc:sldMkLst>
          <pc:docMk/>
          <pc:sldMk cId="0" sldId="308"/>
        </pc:sldMkLst>
      </pc:sldChg>
      <pc:sldChg chg="del">
        <pc:chgData name="Kerri Cunningham" userId="d655ace8-ee12-4979-8db1-e11294b53c94" providerId="ADAL" clId="{1B823E14-3841-4882-ADA2-3E0205DA21CD}" dt="2023-05-28T20:42:04.499" v="33" actId="47"/>
        <pc:sldMkLst>
          <pc:docMk/>
          <pc:sldMk cId="0" sldId="309"/>
        </pc:sldMkLst>
      </pc:sldChg>
      <pc:sldChg chg="del">
        <pc:chgData name="Kerri Cunningham" userId="d655ace8-ee12-4979-8db1-e11294b53c94" providerId="ADAL" clId="{1B823E14-3841-4882-ADA2-3E0205DA21CD}" dt="2023-05-28T20:42:04.338" v="32" actId="47"/>
        <pc:sldMkLst>
          <pc:docMk/>
          <pc:sldMk cId="0" sldId="310"/>
        </pc:sldMkLst>
      </pc:sldChg>
      <pc:sldChg chg="del">
        <pc:chgData name="Kerri Cunningham" userId="d655ace8-ee12-4979-8db1-e11294b53c94" providerId="ADAL" clId="{1B823E14-3841-4882-ADA2-3E0205DA21CD}" dt="2023-05-28T20:42:04.176" v="31" actId="47"/>
        <pc:sldMkLst>
          <pc:docMk/>
          <pc:sldMk cId="0" sldId="311"/>
        </pc:sldMkLst>
      </pc:sldChg>
      <pc:sldChg chg="del">
        <pc:chgData name="Kerri Cunningham" userId="d655ace8-ee12-4979-8db1-e11294b53c94" providerId="ADAL" clId="{1B823E14-3841-4882-ADA2-3E0205DA21CD}" dt="2023-05-28T20:42:04.041" v="30" actId="47"/>
        <pc:sldMkLst>
          <pc:docMk/>
          <pc:sldMk cId="0" sldId="312"/>
        </pc:sldMkLst>
      </pc:sldChg>
      <pc:sldChg chg="del">
        <pc:chgData name="Kerri Cunningham" userId="d655ace8-ee12-4979-8db1-e11294b53c94" providerId="ADAL" clId="{1B823E14-3841-4882-ADA2-3E0205DA21CD}" dt="2023-05-28T20:42:03.891" v="29" actId="47"/>
        <pc:sldMkLst>
          <pc:docMk/>
          <pc:sldMk cId="0" sldId="313"/>
        </pc:sldMkLst>
      </pc:sldChg>
      <pc:sldChg chg="del">
        <pc:chgData name="Kerri Cunningham" userId="d655ace8-ee12-4979-8db1-e11294b53c94" providerId="ADAL" clId="{1B823E14-3841-4882-ADA2-3E0205DA21CD}" dt="2023-05-28T20:42:03.740" v="28" actId="47"/>
        <pc:sldMkLst>
          <pc:docMk/>
          <pc:sldMk cId="0" sldId="314"/>
        </pc:sldMkLst>
      </pc:sldChg>
      <pc:sldChg chg="del">
        <pc:chgData name="Kerri Cunningham" userId="d655ace8-ee12-4979-8db1-e11294b53c94" providerId="ADAL" clId="{1B823E14-3841-4882-ADA2-3E0205DA21CD}" dt="2023-05-28T20:42:03.656" v="27" actId="47"/>
        <pc:sldMkLst>
          <pc:docMk/>
          <pc:sldMk cId="0" sldId="315"/>
        </pc:sldMkLst>
      </pc:sldChg>
      <pc:sldChg chg="del">
        <pc:chgData name="Kerri Cunningham" userId="d655ace8-ee12-4979-8db1-e11294b53c94" providerId="ADAL" clId="{1B823E14-3841-4882-ADA2-3E0205DA21CD}" dt="2023-05-28T20:42:02.790" v="26" actId="47"/>
        <pc:sldMkLst>
          <pc:docMk/>
          <pc:sldMk cId="0" sldId="316"/>
        </pc:sldMkLst>
      </pc:sldChg>
      <pc:sldChg chg="del">
        <pc:chgData name="Kerri Cunningham" userId="d655ace8-ee12-4979-8db1-e11294b53c94" providerId="ADAL" clId="{1B823E14-3841-4882-ADA2-3E0205DA21CD}" dt="2023-05-28T20:42:02.680" v="25" actId="47"/>
        <pc:sldMkLst>
          <pc:docMk/>
          <pc:sldMk cId="0" sldId="317"/>
        </pc:sldMkLst>
      </pc:sldChg>
      <pc:sldChg chg="del">
        <pc:chgData name="Kerri Cunningham" userId="d655ace8-ee12-4979-8db1-e11294b53c94" providerId="ADAL" clId="{1B823E14-3841-4882-ADA2-3E0205DA21CD}" dt="2023-05-28T20:42:02.473" v="24" actId="47"/>
        <pc:sldMkLst>
          <pc:docMk/>
          <pc:sldMk cId="0" sldId="318"/>
        </pc:sldMkLst>
      </pc:sldChg>
      <pc:sldChg chg="del">
        <pc:chgData name="Kerri Cunningham" userId="d655ace8-ee12-4979-8db1-e11294b53c94" providerId="ADAL" clId="{1B823E14-3841-4882-ADA2-3E0205DA21CD}" dt="2023-05-28T20:42:02.363" v="23" actId="47"/>
        <pc:sldMkLst>
          <pc:docMk/>
          <pc:sldMk cId="0" sldId="319"/>
        </pc:sldMkLst>
      </pc:sldChg>
      <pc:sldChg chg="del">
        <pc:chgData name="Kerri Cunningham" userId="d655ace8-ee12-4979-8db1-e11294b53c94" providerId="ADAL" clId="{1B823E14-3841-4882-ADA2-3E0205DA21CD}" dt="2023-05-28T20:42:02.168" v="22" actId="47"/>
        <pc:sldMkLst>
          <pc:docMk/>
          <pc:sldMk cId="0" sldId="320"/>
        </pc:sldMkLst>
      </pc:sldChg>
      <pc:sldChg chg="del">
        <pc:chgData name="Kerri Cunningham" userId="d655ace8-ee12-4979-8db1-e11294b53c94" providerId="ADAL" clId="{1B823E14-3841-4882-ADA2-3E0205DA21CD}" dt="2023-05-28T20:42:01.403" v="21" actId="47"/>
        <pc:sldMkLst>
          <pc:docMk/>
          <pc:sldMk cId="0" sldId="321"/>
        </pc:sldMkLst>
      </pc:sldChg>
      <pc:sldChg chg="del">
        <pc:chgData name="Kerri Cunningham" userId="d655ace8-ee12-4979-8db1-e11294b53c94" providerId="ADAL" clId="{1B823E14-3841-4882-ADA2-3E0205DA21CD}" dt="2023-05-28T20:42:01.254" v="20" actId="47"/>
        <pc:sldMkLst>
          <pc:docMk/>
          <pc:sldMk cId="0" sldId="322"/>
        </pc:sldMkLst>
      </pc:sldChg>
      <pc:sldChg chg="del">
        <pc:chgData name="Kerri Cunningham" userId="d655ace8-ee12-4979-8db1-e11294b53c94" providerId="ADAL" clId="{1B823E14-3841-4882-ADA2-3E0205DA21CD}" dt="2023-05-28T20:42:01.170" v="19" actId="47"/>
        <pc:sldMkLst>
          <pc:docMk/>
          <pc:sldMk cId="0" sldId="323"/>
        </pc:sldMkLst>
      </pc:sldChg>
      <pc:sldChg chg="del">
        <pc:chgData name="Kerri Cunningham" userId="d655ace8-ee12-4979-8db1-e11294b53c94" providerId="ADAL" clId="{1B823E14-3841-4882-ADA2-3E0205DA21CD}" dt="2023-05-28T20:42:01.014" v="18" actId="47"/>
        <pc:sldMkLst>
          <pc:docMk/>
          <pc:sldMk cId="0" sldId="324"/>
        </pc:sldMkLst>
      </pc:sldChg>
      <pc:sldChg chg="del">
        <pc:chgData name="Kerri Cunningham" userId="d655ace8-ee12-4979-8db1-e11294b53c94" providerId="ADAL" clId="{1B823E14-3841-4882-ADA2-3E0205DA21CD}" dt="2023-05-28T20:42:00.319" v="17" actId="47"/>
        <pc:sldMkLst>
          <pc:docMk/>
          <pc:sldMk cId="0" sldId="325"/>
        </pc:sldMkLst>
      </pc:sldChg>
      <pc:sldChg chg="del">
        <pc:chgData name="Kerri Cunningham" userId="d655ace8-ee12-4979-8db1-e11294b53c94" providerId="ADAL" clId="{1B823E14-3841-4882-ADA2-3E0205DA21CD}" dt="2023-05-28T20:41:59.870" v="16" actId="47"/>
        <pc:sldMkLst>
          <pc:docMk/>
          <pc:sldMk cId="0" sldId="326"/>
        </pc:sldMkLst>
      </pc:sldChg>
      <pc:sldChg chg="del">
        <pc:chgData name="Kerri Cunningham" userId="d655ace8-ee12-4979-8db1-e11294b53c94" providerId="ADAL" clId="{1B823E14-3841-4882-ADA2-3E0205DA21CD}" dt="2023-05-28T20:41:59.538" v="15" actId="47"/>
        <pc:sldMkLst>
          <pc:docMk/>
          <pc:sldMk cId="0" sldId="327"/>
        </pc:sldMkLst>
      </pc:sldChg>
      <pc:sldChg chg="del">
        <pc:chgData name="Kerri Cunningham" userId="d655ace8-ee12-4979-8db1-e11294b53c94" providerId="ADAL" clId="{1B823E14-3841-4882-ADA2-3E0205DA21CD}" dt="2023-05-28T20:41:59.445" v="14" actId="47"/>
        <pc:sldMkLst>
          <pc:docMk/>
          <pc:sldMk cId="0" sldId="328"/>
        </pc:sldMkLst>
      </pc:sldChg>
      <pc:sldChg chg="del">
        <pc:chgData name="Kerri Cunningham" userId="d655ace8-ee12-4979-8db1-e11294b53c94" providerId="ADAL" clId="{1B823E14-3841-4882-ADA2-3E0205DA21CD}" dt="2023-05-28T20:41:59.256" v="13" actId="47"/>
        <pc:sldMkLst>
          <pc:docMk/>
          <pc:sldMk cId="0" sldId="329"/>
        </pc:sldMkLst>
      </pc:sldChg>
      <pc:sldChg chg="del">
        <pc:chgData name="Kerri Cunningham" userId="d655ace8-ee12-4979-8db1-e11294b53c94" providerId="ADAL" clId="{1B823E14-3841-4882-ADA2-3E0205DA21CD}" dt="2023-05-28T20:41:59.153" v="12" actId="47"/>
        <pc:sldMkLst>
          <pc:docMk/>
          <pc:sldMk cId="0" sldId="330"/>
        </pc:sldMkLst>
      </pc:sldChg>
      <pc:sldChg chg="del">
        <pc:chgData name="Kerri Cunningham" userId="d655ace8-ee12-4979-8db1-e11294b53c94" providerId="ADAL" clId="{1B823E14-3841-4882-ADA2-3E0205DA21CD}" dt="2023-05-28T20:41:58.930" v="11" actId="47"/>
        <pc:sldMkLst>
          <pc:docMk/>
          <pc:sldMk cId="0" sldId="331"/>
        </pc:sldMkLst>
      </pc:sldChg>
      <pc:sldChg chg="del">
        <pc:chgData name="Kerri Cunningham" userId="d655ace8-ee12-4979-8db1-e11294b53c94" providerId="ADAL" clId="{1B823E14-3841-4882-ADA2-3E0205DA21CD}" dt="2023-05-28T20:41:58.818" v="10" actId="47"/>
        <pc:sldMkLst>
          <pc:docMk/>
          <pc:sldMk cId="0" sldId="332"/>
        </pc:sldMkLst>
      </pc:sldChg>
      <pc:sldChg chg="del">
        <pc:chgData name="Kerri Cunningham" userId="d655ace8-ee12-4979-8db1-e11294b53c94" providerId="ADAL" clId="{1B823E14-3841-4882-ADA2-3E0205DA21CD}" dt="2023-05-28T20:41:58.692" v="9" actId="47"/>
        <pc:sldMkLst>
          <pc:docMk/>
          <pc:sldMk cId="0" sldId="333"/>
        </pc:sldMkLst>
      </pc:sldChg>
      <pc:sldChg chg="del">
        <pc:chgData name="Kerri Cunningham" userId="d655ace8-ee12-4979-8db1-e11294b53c94" providerId="ADAL" clId="{1B823E14-3841-4882-ADA2-3E0205DA21CD}" dt="2023-05-28T20:41:58.527" v="8" actId="47"/>
        <pc:sldMkLst>
          <pc:docMk/>
          <pc:sldMk cId="0" sldId="334"/>
        </pc:sldMkLst>
      </pc:sldChg>
      <pc:sldChg chg="del">
        <pc:chgData name="Kerri Cunningham" userId="d655ace8-ee12-4979-8db1-e11294b53c94" providerId="ADAL" clId="{1B823E14-3841-4882-ADA2-3E0205DA21CD}" dt="2023-05-28T20:41:58.373" v="7" actId="47"/>
        <pc:sldMkLst>
          <pc:docMk/>
          <pc:sldMk cId="0" sldId="335"/>
        </pc:sldMkLst>
      </pc:sldChg>
      <pc:sldChg chg="del">
        <pc:chgData name="Kerri Cunningham" userId="d655ace8-ee12-4979-8db1-e11294b53c94" providerId="ADAL" clId="{1B823E14-3841-4882-ADA2-3E0205DA21CD}" dt="2023-05-28T20:41:58.165" v="6" actId="47"/>
        <pc:sldMkLst>
          <pc:docMk/>
          <pc:sldMk cId="0" sldId="336"/>
        </pc:sldMkLst>
      </pc:sldChg>
      <pc:sldChg chg="del">
        <pc:chgData name="Kerri Cunningham" userId="d655ace8-ee12-4979-8db1-e11294b53c94" providerId="ADAL" clId="{1B823E14-3841-4882-ADA2-3E0205DA21CD}" dt="2023-05-28T20:41:57.962" v="5" actId="47"/>
        <pc:sldMkLst>
          <pc:docMk/>
          <pc:sldMk cId="0" sldId="337"/>
        </pc:sldMkLst>
      </pc:sldChg>
      <pc:sldMasterChg chg="delSldLayout">
        <pc:chgData name="Kerri Cunningham" userId="d655ace8-ee12-4979-8db1-e11294b53c94" providerId="ADAL" clId="{1B823E14-3841-4882-ADA2-3E0205DA21CD}" dt="2023-05-29T03:16:37.393" v="328" actId="47"/>
        <pc:sldMasterMkLst>
          <pc:docMk/>
          <pc:sldMasterMk cId="0" sldId="2147483696"/>
        </pc:sldMasterMkLst>
        <pc:sldLayoutChg chg="del">
          <pc:chgData name="Kerri Cunningham" userId="d655ace8-ee12-4979-8db1-e11294b53c94" providerId="ADAL" clId="{1B823E14-3841-4882-ADA2-3E0205DA21CD}" dt="2023-05-29T03:16:32.065" v="319" actId="47"/>
          <pc:sldLayoutMkLst>
            <pc:docMk/>
            <pc:sldMasterMk cId="0" sldId="2147483696"/>
            <pc:sldLayoutMk cId="0" sldId="2147483649"/>
          </pc:sldLayoutMkLst>
        </pc:sldLayoutChg>
        <pc:sldLayoutChg chg="del">
          <pc:chgData name="Kerri Cunningham" userId="d655ace8-ee12-4979-8db1-e11294b53c94" providerId="ADAL" clId="{1B823E14-3841-4882-ADA2-3E0205DA21CD}" dt="2023-05-29T03:16:34.500" v="322" actId="47"/>
          <pc:sldLayoutMkLst>
            <pc:docMk/>
            <pc:sldMasterMk cId="0" sldId="2147483696"/>
            <pc:sldLayoutMk cId="0" sldId="2147483651"/>
          </pc:sldLayoutMkLst>
        </pc:sldLayoutChg>
        <pc:sldLayoutChg chg="del">
          <pc:chgData name="Kerri Cunningham" userId="d655ace8-ee12-4979-8db1-e11294b53c94" providerId="ADAL" clId="{1B823E14-3841-4882-ADA2-3E0205DA21CD}" dt="2023-05-29T03:16:36.265" v="326" actId="47"/>
          <pc:sldLayoutMkLst>
            <pc:docMk/>
            <pc:sldMasterMk cId="0" sldId="2147483696"/>
            <pc:sldLayoutMk cId="0" sldId="2147483652"/>
          </pc:sldLayoutMkLst>
        </pc:sldLayoutChg>
        <pc:sldLayoutChg chg="del">
          <pc:chgData name="Kerri Cunningham" userId="d655ace8-ee12-4979-8db1-e11294b53c94" providerId="ADAL" clId="{1B823E14-3841-4882-ADA2-3E0205DA21CD}" dt="2023-05-28T20:42:04.665" v="34" actId="47"/>
          <pc:sldLayoutMkLst>
            <pc:docMk/>
            <pc:sldMasterMk cId="0" sldId="2147483696"/>
            <pc:sldLayoutMk cId="0" sldId="2147483653"/>
          </pc:sldLayoutMkLst>
        </pc:sldLayoutChg>
        <pc:sldLayoutChg chg="del">
          <pc:chgData name="Kerri Cunningham" userId="d655ace8-ee12-4979-8db1-e11294b53c94" providerId="ADAL" clId="{1B823E14-3841-4882-ADA2-3E0205DA21CD}" dt="2023-05-28T20:42:19.088" v="60" actId="47"/>
          <pc:sldLayoutMkLst>
            <pc:docMk/>
            <pc:sldMasterMk cId="0" sldId="2147483696"/>
            <pc:sldLayoutMk cId="0" sldId="2147483654"/>
          </pc:sldLayoutMkLst>
        </pc:sldLayoutChg>
        <pc:sldLayoutChg chg="del">
          <pc:chgData name="Kerri Cunningham" userId="d655ace8-ee12-4979-8db1-e11294b53c94" providerId="ADAL" clId="{1B823E14-3841-4882-ADA2-3E0205DA21CD}" dt="2023-05-28T20:42:21.009" v="62" actId="47"/>
          <pc:sldLayoutMkLst>
            <pc:docMk/>
            <pc:sldMasterMk cId="0" sldId="2147483696"/>
            <pc:sldLayoutMk cId="0" sldId="2147483655"/>
          </pc:sldLayoutMkLst>
        </pc:sldLayoutChg>
        <pc:sldLayoutChg chg="del">
          <pc:chgData name="Kerri Cunningham" userId="d655ace8-ee12-4979-8db1-e11294b53c94" providerId="ADAL" clId="{1B823E14-3841-4882-ADA2-3E0205DA21CD}" dt="2023-05-28T20:42:14.532" v="59" actId="47"/>
          <pc:sldLayoutMkLst>
            <pc:docMk/>
            <pc:sldMasterMk cId="0" sldId="2147483696"/>
            <pc:sldLayoutMk cId="0" sldId="2147483656"/>
          </pc:sldLayoutMkLst>
        </pc:sldLayoutChg>
        <pc:sldLayoutChg chg="del">
          <pc:chgData name="Kerri Cunningham" userId="d655ace8-ee12-4979-8db1-e11294b53c94" providerId="ADAL" clId="{1B823E14-3841-4882-ADA2-3E0205DA21CD}" dt="2023-05-28T20:42:06.814" v="40" actId="47"/>
          <pc:sldLayoutMkLst>
            <pc:docMk/>
            <pc:sldMasterMk cId="0" sldId="2147483696"/>
            <pc:sldLayoutMk cId="0" sldId="2147483657"/>
          </pc:sldLayoutMkLst>
        </pc:sldLayoutChg>
        <pc:sldLayoutChg chg="del">
          <pc:chgData name="Kerri Cunningham" userId="d655ace8-ee12-4979-8db1-e11294b53c94" providerId="ADAL" clId="{1B823E14-3841-4882-ADA2-3E0205DA21CD}" dt="2023-05-29T03:16:37.393" v="328" actId="47"/>
          <pc:sldLayoutMkLst>
            <pc:docMk/>
            <pc:sldMasterMk cId="0" sldId="2147483696"/>
            <pc:sldLayoutMk cId="0" sldId="2147483659"/>
          </pc:sldLayoutMkLst>
        </pc:sldLayoutChg>
        <pc:sldLayoutChg chg="del">
          <pc:chgData name="Kerri Cunningham" userId="d655ace8-ee12-4979-8db1-e11294b53c94" providerId="ADAL" clId="{1B823E14-3841-4882-ADA2-3E0205DA21CD}" dt="2023-05-29T03:16:35.079" v="323" actId="47"/>
          <pc:sldLayoutMkLst>
            <pc:docMk/>
            <pc:sldMasterMk cId="0" sldId="2147483696"/>
            <pc:sldLayoutMk cId="0" sldId="2147483664"/>
          </pc:sldLayoutMkLst>
        </pc:sldLayoutChg>
        <pc:sldLayoutChg chg="del">
          <pc:chgData name="Kerri Cunningham" userId="d655ace8-ee12-4979-8db1-e11294b53c94" providerId="ADAL" clId="{1B823E14-3841-4882-ADA2-3E0205DA21CD}" dt="2023-05-28T20:42:03.656" v="27" actId="47"/>
          <pc:sldLayoutMkLst>
            <pc:docMk/>
            <pc:sldMasterMk cId="0" sldId="2147483696"/>
            <pc:sldLayoutMk cId="0" sldId="2147483665"/>
          </pc:sldLayoutMkLst>
        </pc:sldLayoutChg>
        <pc:sldLayoutChg chg="del">
          <pc:chgData name="Kerri Cunningham" userId="d655ace8-ee12-4979-8db1-e11294b53c94" providerId="ADAL" clId="{1B823E14-3841-4882-ADA2-3E0205DA21CD}" dt="2023-05-28T20:42:20.027" v="61" actId="47"/>
          <pc:sldLayoutMkLst>
            <pc:docMk/>
            <pc:sldMasterMk cId="0" sldId="2147483696"/>
            <pc:sldLayoutMk cId="0" sldId="2147483666"/>
          </pc:sldLayoutMkLst>
        </pc:sldLayoutChg>
        <pc:sldLayoutChg chg="del">
          <pc:chgData name="Kerri Cunningham" userId="d655ace8-ee12-4979-8db1-e11294b53c94" providerId="ADAL" clId="{1B823E14-3841-4882-ADA2-3E0205DA21CD}" dt="2023-05-28T20:42:05.514" v="39" actId="47"/>
          <pc:sldLayoutMkLst>
            <pc:docMk/>
            <pc:sldMasterMk cId="0" sldId="2147483696"/>
            <pc:sldLayoutMk cId="0" sldId="2147483667"/>
          </pc:sldLayoutMkLst>
        </pc:sldLayoutChg>
        <pc:sldLayoutChg chg="del">
          <pc:chgData name="Kerri Cunningham" userId="d655ace8-ee12-4979-8db1-e11294b53c94" providerId="ADAL" clId="{1B823E14-3841-4882-ADA2-3E0205DA21CD}" dt="2023-05-28T20:42:05.348" v="38" actId="47"/>
          <pc:sldLayoutMkLst>
            <pc:docMk/>
            <pc:sldMasterMk cId="0" sldId="2147483696"/>
            <pc:sldLayoutMk cId="0" sldId="2147483668"/>
          </pc:sldLayoutMkLst>
        </pc:sldLayoutChg>
        <pc:sldLayoutChg chg="del">
          <pc:chgData name="Kerri Cunningham" userId="d655ace8-ee12-4979-8db1-e11294b53c94" providerId="ADAL" clId="{1B823E14-3841-4882-ADA2-3E0205DA21CD}" dt="2023-05-28T20:42:05.012" v="36" actId="47"/>
          <pc:sldLayoutMkLst>
            <pc:docMk/>
            <pc:sldMasterMk cId="0" sldId="2147483696"/>
            <pc:sldLayoutMk cId="0" sldId="2147483669"/>
          </pc:sldLayoutMkLst>
        </pc:sldLayoutChg>
        <pc:sldLayoutChg chg="del">
          <pc:chgData name="Kerri Cunningham" userId="d655ace8-ee12-4979-8db1-e11294b53c94" providerId="ADAL" clId="{1B823E14-3841-4882-ADA2-3E0205DA21CD}" dt="2023-05-28T20:42:05.193" v="37" actId="47"/>
          <pc:sldLayoutMkLst>
            <pc:docMk/>
            <pc:sldMasterMk cId="0" sldId="2147483696"/>
            <pc:sldLayoutMk cId="0" sldId="2147483670"/>
          </pc:sldLayoutMkLst>
        </pc:sldLayoutChg>
        <pc:sldLayoutChg chg="del">
          <pc:chgData name="Kerri Cunningham" userId="d655ace8-ee12-4979-8db1-e11294b53c94" providerId="ADAL" clId="{1B823E14-3841-4882-ADA2-3E0205DA21CD}" dt="2023-05-28T20:42:04.833" v="35" actId="47"/>
          <pc:sldLayoutMkLst>
            <pc:docMk/>
            <pc:sldMasterMk cId="0" sldId="2147483696"/>
            <pc:sldLayoutMk cId="0" sldId="2147483671"/>
          </pc:sldLayoutMkLst>
        </pc:sldLayoutChg>
        <pc:sldLayoutChg chg="del">
          <pc:chgData name="Kerri Cunningham" userId="d655ace8-ee12-4979-8db1-e11294b53c94" providerId="ADAL" clId="{1B823E14-3841-4882-ADA2-3E0205DA21CD}" dt="2023-05-28T20:42:04.499" v="33" actId="47"/>
          <pc:sldLayoutMkLst>
            <pc:docMk/>
            <pc:sldMasterMk cId="0" sldId="2147483696"/>
            <pc:sldLayoutMk cId="0" sldId="2147483672"/>
          </pc:sldLayoutMkLst>
        </pc:sldLayoutChg>
        <pc:sldLayoutChg chg="del">
          <pc:chgData name="Kerri Cunningham" userId="d655ace8-ee12-4979-8db1-e11294b53c94" providerId="ADAL" clId="{1B823E14-3841-4882-ADA2-3E0205DA21CD}" dt="2023-05-28T20:42:04.338" v="32" actId="47"/>
          <pc:sldLayoutMkLst>
            <pc:docMk/>
            <pc:sldMasterMk cId="0" sldId="2147483696"/>
            <pc:sldLayoutMk cId="0" sldId="2147483673"/>
          </pc:sldLayoutMkLst>
        </pc:sldLayoutChg>
        <pc:sldLayoutChg chg="del">
          <pc:chgData name="Kerri Cunningham" userId="d655ace8-ee12-4979-8db1-e11294b53c94" providerId="ADAL" clId="{1B823E14-3841-4882-ADA2-3E0205DA21CD}" dt="2023-05-28T20:42:13.505" v="58" actId="47"/>
          <pc:sldLayoutMkLst>
            <pc:docMk/>
            <pc:sldMasterMk cId="0" sldId="2147483696"/>
            <pc:sldLayoutMk cId="0" sldId="2147483674"/>
          </pc:sldLayoutMkLst>
        </pc:sldLayoutChg>
        <pc:sldLayoutChg chg="del">
          <pc:chgData name="Kerri Cunningham" userId="d655ace8-ee12-4979-8db1-e11294b53c94" providerId="ADAL" clId="{1B823E14-3841-4882-ADA2-3E0205DA21CD}" dt="2023-05-28T20:42:21.301" v="63" actId="47"/>
          <pc:sldLayoutMkLst>
            <pc:docMk/>
            <pc:sldMasterMk cId="0" sldId="2147483696"/>
            <pc:sldLayoutMk cId="0" sldId="2147483678"/>
          </pc:sldLayoutMkLst>
        </pc:sldLayoutChg>
        <pc:sldLayoutChg chg="del">
          <pc:chgData name="Kerri Cunningham" userId="d655ace8-ee12-4979-8db1-e11294b53c94" providerId="ADAL" clId="{1B823E14-3841-4882-ADA2-3E0205DA21CD}" dt="2023-05-29T03:16:33.946" v="321" actId="47"/>
          <pc:sldLayoutMkLst>
            <pc:docMk/>
            <pc:sldMasterMk cId="0" sldId="2147483696"/>
            <pc:sldLayoutMk cId="0" sldId="2147483679"/>
          </pc:sldLayoutMkLst>
        </pc:sldLayoutChg>
        <pc:sldLayoutChg chg="del">
          <pc:chgData name="Kerri Cunningham" userId="d655ace8-ee12-4979-8db1-e11294b53c94" providerId="ADAL" clId="{1B823E14-3841-4882-ADA2-3E0205DA21CD}" dt="2023-05-29T03:16:33.295" v="320" actId="47"/>
          <pc:sldLayoutMkLst>
            <pc:docMk/>
            <pc:sldMasterMk cId="0" sldId="2147483696"/>
            <pc:sldLayoutMk cId="0" sldId="2147483680"/>
          </pc:sldLayoutMkLst>
        </pc:sldLayoutChg>
        <pc:sldLayoutChg chg="del">
          <pc:chgData name="Kerri Cunningham" userId="d655ace8-ee12-4979-8db1-e11294b53c94" providerId="ADAL" clId="{1B823E14-3841-4882-ADA2-3E0205DA21CD}" dt="2023-05-28T20:42:21.390" v="64" actId="47"/>
          <pc:sldLayoutMkLst>
            <pc:docMk/>
            <pc:sldMasterMk cId="0" sldId="2147483696"/>
            <pc:sldLayoutMk cId="0" sldId="2147483683"/>
          </pc:sldLayoutMkLst>
        </pc:sldLayoutChg>
        <pc:sldLayoutChg chg="del">
          <pc:chgData name="Kerri Cunningham" userId="d655ace8-ee12-4979-8db1-e11294b53c94" providerId="ADAL" clId="{1B823E14-3841-4882-ADA2-3E0205DA21CD}" dt="2023-05-28T20:42:08.191" v="47" actId="47"/>
          <pc:sldLayoutMkLst>
            <pc:docMk/>
            <pc:sldMasterMk cId="0" sldId="2147483696"/>
            <pc:sldLayoutMk cId="0" sldId="2147483684"/>
          </pc:sldLayoutMkLst>
        </pc:sldLayoutChg>
        <pc:sldLayoutChg chg="del">
          <pc:chgData name="Kerri Cunningham" userId="d655ace8-ee12-4979-8db1-e11294b53c94" providerId="ADAL" clId="{1B823E14-3841-4882-ADA2-3E0205DA21CD}" dt="2023-05-28T20:42:07.726" v="42" actId="47"/>
          <pc:sldLayoutMkLst>
            <pc:docMk/>
            <pc:sldMasterMk cId="0" sldId="2147483696"/>
            <pc:sldLayoutMk cId="0" sldId="2147483685"/>
          </pc:sldLayoutMkLst>
        </pc:sldLayoutChg>
        <pc:sldLayoutChg chg="del">
          <pc:chgData name="Kerri Cunningham" userId="d655ace8-ee12-4979-8db1-e11294b53c94" providerId="ADAL" clId="{1B823E14-3841-4882-ADA2-3E0205DA21CD}" dt="2023-05-28T20:42:08.491" v="51" actId="47"/>
          <pc:sldLayoutMkLst>
            <pc:docMk/>
            <pc:sldMasterMk cId="0" sldId="2147483696"/>
            <pc:sldLayoutMk cId="0" sldId="2147483686"/>
          </pc:sldLayoutMkLst>
        </pc:sldLayoutChg>
        <pc:sldLayoutChg chg="del">
          <pc:chgData name="Kerri Cunningham" userId="d655ace8-ee12-4979-8db1-e11294b53c94" providerId="ADAL" clId="{1B823E14-3841-4882-ADA2-3E0205DA21CD}" dt="2023-05-28T20:42:08.122" v="46" actId="47"/>
          <pc:sldLayoutMkLst>
            <pc:docMk/>
            <pc:sldMasterMk cId="0" sldId="2147483696"/>
            <pc:sldLayoutMk cId="0" sldId="2147483687"/>
          </pc:sldLayoutMkLst>
        </pc:sldLayoutChg>
        <pc:sldLayoutChg chg="del">
          <pc:chgData name="Kerri Cunningham" userId="d655ace8-ee12-4979-8db1-e11294b53c94" providerId="ADAL" clId="{1B823E14-3841-4882-ADA2-3E0205DA21CD}" dt="2023-05-28T20:42:08.349" v="49" actId="47"/>
          <pc:sldLayoutMkLst>
            <pc:docMk/>
            <pc:sldMasterMk cId="0" sldId="2147483696"/>
            <pc:sldLayoutMk cId="0" sldId="2147483688"/>
          </pc:sldLayoutMkLst>
        </pc:sldLayoutChg>
        <pc:sldLayoutChg chg="del">
          <pc:chgData name="Kerri Cunningham" userId="d655ace8-ee12-4979-8db1-e11294b53c94" providerId="ADAL" clId="{1B823E14-3841-4882-ADA2-3E0205DA21CD}" dt="2023-05-28T20:42:07.859" v="43" actId="47"/>
          <pc:sldLayoutMkLst>
            <pc:docMk/>
            <pc:sldMasterMk cId="0" sldId="2147483696"/>
            <pc:sldLayoutMk cId="0" sldId="2147483689"/>
          </pc:sldLayoutMkLst>
        </pc:sldLayoutChg>
        <pc:sldLayoutChg chg="del">
          <pc:chgData name="Kerri Cunningham" userId="d655ace8-ee12-4979-8db1-e11294b53c94" providerId="ADAL" clId="{1B823E14-3841-4882-ADA2-3E0205DA21CD}" dt="2023-05-28T20:42:08.055" v="45" actId="47"/>
          <pc:sldLayoutMkLst>
            <pc:docMk/>
            <pc:sldMasterMk cId="0" sldId="2147483696"/>
            <pc:sldLayoutMk cId="0" sldId="2147483690"/>
          </pc:sldLayoutMkLst>
        </pc:sldLayoutChg>
        <pc:sldLayoutChg chg="del">
          <pc:chgData name="Kerri Cunningham" userId="d655ace8-ee12-4979-8db1-e11294b53c94" providerId="ADAL" clId="{1B823E14-3841-4882-ADA2-3E0205DA21CD}" dt="2023-05-28T20:42:07.966" v="44" actId="47"/>
          <pc:sldLayoutMkLst>
            <pc:docMk/>
            <pc:sldMasterMk cId="0" sldId="2147483696"/>
            <pc:sldLayoutMk cId="0" sldId="2147483691"/>
          </pc:sldLayoutMkLst>
        </pc:sldLayoutChg>
      </pc:sldMasterChg>
      <pc:sldMasterChg chg="del delSldLayout">
        <pc:chgData name="Kerri Cunningham" userId="d655ace8-ee12-4979-8db1-e11294b53c94" providerId="ADAL" clId="{1B823E14-3841-4882-ADA2-3E0205DA21CD}" dt="2023-05-28T20:42:01.254" v="20" actId="47"/>
        <pc:sldMasterMkLst>
          <pc:docMk/>
          <pc:sldMasterMk cId="0" sldId="2147483697"/>
        </pc:sldMasterMkLst>
        <pc:sldLayoutChg chg="del">
          <pc:chgData name="Kerri Cunningham" userId="d655ace8-ee12-4979-8db1-e11294b53c94" providerId="ADAL" clId="{1B823E14-3841-4882-ADA2-3E0205DA21CD}" dt="2023-05-28T20:42:01.254" v="20" actId="47"/>
          <pc:sldLayoutMkLst>
            <pc:docMk/>
            <pc:sldMasterMk cId="0" sldId="2147483697"/>
            <pc:sldLayoutMk cId="0" sldId="2147483694"/>
          </pc:sldLayoutMkLst>
        </pc:sldLayoutChg>
      </pc:sldMasterChg>
      <pc:sldMasterChg chg="del delSldLayout">
        <pc:chgData name="Kerri Cunningham" userId="d655ace8-ee12-4979-8db1-e11294b53c94" providerId="ADAL" clId="{1B823E14-3841-4882-ADA2-3E0205DA21CD}" dt="2023-05-28T20:42:02.168" v="22" actId="47"/>
        <pc:sldMasterMkLst>
          <pc:docMk/>
          <pc:sldMasterMk cId="0" sldId="2147483698"/>
        </pc:sldMasterMkLst>
        <pc:sldLayoutChg chg="del">
          <pc:chgData name="Kerri Cunningham" userId="d655ace8-ee12-4979-8db1-e11294b53c94" providerId="ADAL" clId="{1B823E14-3841-4882-ADA2-3E0205DA21CD}" dt="2023-05-28T20:42:02.168" v="22" actId="47"/>
          <pc:sldLayoutMkLst>
            <pc:docMk/>
            <pc:sldMasterMk cId="0" sldId="2147483698"/>
            <pc:sldLayoutMk cId="0"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 name="Google Shape;19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9"/>
        <p:cNvGrpSpPr/>
        <p:nvPr/>
      </p:nvGrpSpPr>
      <p:grpSpPr>
        <a:xfrm>
          <a:off x="0" y="0"/>
          <a:ext cx="0" cy="0"/>
          <a:chOff x="0" y="0"/>
          <a:chExt cx="0" cy="0"/>
        </a:xfrm>
      </p:grpSpPr>
      <p:sp>
        <p:nvSpPr>
          <p:cNvPr id="2090" name="Google Shape;2090;g9c487f8d59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1" name="Google Shape;2091;g9c487f8d59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a43896e8e1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a43896e8e1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a460e844e7_2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a460e844e7_2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9c487f8d59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c487f8d59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9c487f8d59_0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9c487f8d59_0_1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01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g9d351df191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4" name="Google Shape;2024;g9d351df191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65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g9c487f8d59_0_2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1" name="Google Shape;2041;g9c487f8d59_0_2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7"/>
        <p:cNvGrpSpPr/>
        <p:nvPr/>
      </p:nvGrpSpPr>
      <p:grpSpPr>
        <a:xfrm>
          <a:off x="0" y="0"/>
          <a:ext cx="0" cy="0"/>
          <a:chOff x="0" y="0"/>
          <a:chExt cx="0" cy="0"/>
        </a:xfrm>
      </p:grpSpPr>
      <p:sp>
        <p:nvSpPr>
          <p:cNvPr id="2068" name="Google Shape;2068;ga43896e8e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9" name="Google Shape;2069;ga43896e8e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9"/>
        <p:cNvGrpSpPr/>
        <p:nvPr/>
      </p:nvGrpSpPr>
      <p:grpSpPr>
        <a:xfrm>
          <a:off x="0" y="0"/>
          <a:ext cx="0" cy="0"/>
          <a:chOff x="0" y="0"/>
          <a:chExt cx="0" cy="0"/>
        </a:xfrm>
      </p:grpSpPr>
      <p:sp>
        <p:nvSpPr>
          <p:cNvPr id="2090" name="Google Shape;2090;g9c487f8d59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1" name="Google Shape;2091;g9c487f8d59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80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4950" y="1243575"/>
            <a:ext cx="47463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925950" y="3296175"/>
            <a:ext cx="3292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TITLE_1_1_1">
    <p:spTree>
      <p:nvGrpSpPr>
        <p:cNvPr id="1" name="Shape 1437"/>
        <p:cNvGrpSpPr/>
        <p:nvPr/>
      </p:nvGrpSpPr>
      <p:grpSpPr>
        <a:xfrm>
          <a:off x="0" y="0"/>
          <a:ext cx="0" cy="0"/>
          <a:chOff x="0" y="0"/>
          <a:chExt cx="0" cy="0"/>
        </a:xfrm>
      </p:grpSpPr>
      <p:sp>
        <p:nvSpPr>
          <p:cNvPr id="1438" name="Google Shape;1438;p35"/>
          <p:cNvSpPr txBox="1">
            <a:spLocks noGrp="1"/>
          </p:cNvSpPr>
          <p:nvPr>
            <p:ph type="ctrTitle"/>
          </p:nvPr>
        </p:nvSpPr>
        <p:spPr>
          <a:xfrm>
            <a:off x="713225" y="2999825"/>
            <a:ext cx="2599200" cy="662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39" name="Google Shape;1439;p35"/>
          <p:cNvSpPr txBox="1">
            <a:spLocks noGrp="1"/>
          </p:cNvSpPr>
          <p:nvPr>
            <p:ph type="subTitle" idx="1"/>
          </p:nvPr>
        </p:nvSpPr>
        <p:spPr>
          <a:xfrm>
            <a:off x="713225" y="1712800"/>
            <a:ext cx="6379200" cy="114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440" name="Google Shape;1440;p35"/>
          <p:cNvSpPr/>
          <p:nvPr/>
        </p:nvSpPr>
        <p:spPr>
          <a:xfrm rot="-5400000" flipH="1">
            <a:off x="4073565" y="-78536"/>
            <a:ext cx="996879" cy="1153940"/>
          </a:xfrm>
          <a:custGeom>
            <a:avLst/>
            <a:gdLst/>
            <a:ahLst/>
            <a:cxnLst/>
            <a:rect l="l" t="t" r="r" b="b"/>
            <a:pathLst>
              <a:path w="27521" h="31857" extrusionOk="0">
                <a:moveTo>
                  <a:pt x="1" y="0"/>
                </a:moveTo>
                <a:lnTo>
                  <a:pt x="1" y="31857"/>
                </a:lnTo>
                <a:lnTo>
                  <a:pt x="27520" y="15845"/>
                </a:lnTo>
                <a:lnTo>
                  <a:pt x="1" y="0"/>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1" name="Google Shape;1441;p35"/>
          <p:cNvGrpSpPr/>
          <p:nvPr/>
        </p:nvGrpSpPr>
        <p:grpSpPr>
          <a:xfrm rot="5400000" flipH="1">
            <a:off x="7613820" y="3611830"/>
            <a:ext cx="877851" cy="2209091"/>
            <a:chOff x="-26858" y="-227337"/>
            <a:chExt cx="1093215" cy="2757917"/>
          </a:xfrm>
        </p:grpSpPr>
        <p:sp>
          <p:nvSpPr>
            <p:cNvPr id="1442" name="Google Shape;1442;p35"/>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35"/>
          <p:cNvGrpSpPr/>
          <p:nvPr/>
        </p:nvGrpSpPr>
        <p:grpSpPr>
          <a:xfrm rot="-5400000">
            <a:off x="286059" y="3659330"/>
            <a:ext cx="1209907" cy="1782035"/>
            <a:chOff x="700771" y="-227337"/>
            <a:chExt cx="1458774" cy="2138784"/>
          </a:xfrm>
        </p:grpSpPr>
        <p:sp>
          <p:nvSpPr>
            <p:cNvPr id="1465" name="Google Shape;1465;p35"/>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5"/>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5"/>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5"/>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5"/>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5"/>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5"/>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5"/>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5"/>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5"/>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5"/>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5"/>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5"/>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5"/>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5"/>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5"/>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5"/>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5"/>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1">
  <p:cSld name="TITLE_1_1_1_1">
    <p:spTree>
      <p:nvGrpSpPr>
        <p:cNvPr id="1" name="Shape 1484"/>
        <p:cNvGrpSpPr/>
        <p:nvPr/>
      </p:nvGrpSpPr>
      <p:grpSpPr>
        <a:xfrm>
          <a:off x="0" y="0"/>
          <a:ext cx="0" cy="0"/>
          <a:chOff x="0" y="0"/>
          <a:chExt cx="0" cy="0"/>
        </a:xfrm>
      </p:grpSpPr>
      <p:sp>
        <p:nvSpPr>
          <p:cNvPr id="1485" name="Google Shape;1485;p36"/>
          <p:cNvSpPr txBox="1">
            <a:spLocks noGrp="1"/>
          </p:cNvSpPr>
          <p:nvPr>
            <p:ph type="subTitle" idx="1"/>
          </p:nvPr>
        </p:nvSpPr>
        <p:spPr>
          <a:xfrm>
            <a:off x="1924300" y="1704900"/>
            <a:ext cx="5295300" cy="17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000"/>
            </a:lvl1pPr>
            <a:lvl2pPr lvl="1" rtl="0">
              <a:lnSpc>
                <a:spcPct val="100000"/>
              </a:lnSpc>
              <a:spcBef>
                <a:spcPts val="0"/>
              </a:spcBef>
              <a:spcAft>
                <a:spcPts val="0"/>
              </a:spcAft>
              <a:buSzPts val="3600"/>
              <a:buNone/>
              <a:defRPr sz="3600"/>
            </a:lvl2pPr>
            <a:lvl3pPr lvl="2" rtl="0">
              <a:lnSpc>
                <a:spcPct val="100000"/>
              </a:lnSpc>
              <a:spcBef>
                <a:spcPts val="0"/>
              </a:spcBef>
              <a:spcAft>
                <a:spcPts val="0"/>
              </a:spcAft>
              <a:buSzPts val="3600"/>
              <a:buNone/>
              <a:defRPr sz="3600"/>
            </a:lvl3pPr>
            <a:lvl4pPr lvl="3" rtl="0">
              <a:lnSpc>
                <a:spcPct val="100000"/>
              </a:lnSpc>
              <a:spcBef>
                <a:spcPts val="0"/>
              </a:spcBef>
              <a:spcAft>
                <a:spcPts val="0"/>
              </a:spcAft>
              <a:buSzPts val="3600"/>
              <a:buNone/>
              <a:defRPr sz="3600"/>
            </a:lvl4pPr>
            <a:lvl5pPr lvl="4" rtl="0">
              <a:lnSpc>
                <a:spcPct val="100000"/>
              </a:lnSpc>
              <a:spcBef>
                <a:spcPts val="0"/>
              </a:spcBef>
              <a:spcAft>
                <a:spcPts val="0"/>
              </a:spcAft>
              <a:buSzPts val="3600"/>
              <a:buNone/>
              <a:defRPr sz="3600"/>
            </a:lvl5pPr>
            <a:lvl6pPr lvl="5" rtl="0">
              <a:lnSpc>
                <a:spcPct val="100000"/>
              </a:lnSpc>
              <a:spcBef>
                <a:spcPts val="0"/>
              </a:spcBef>
              <a:spcAft>
                <a:spcPts val="0"/>
              </a:spcAft>
              <a:buSzPts val="3600"/>
              <a:buNone/>
              <a:defRPr sz="3600"/>
            </a:lvl6pPr>
            <a:lvl7pPr lvl="6" rtl="0">
              <a:lnSpc>
                <a:spcPct val="100000"/>
              </a:lnSpc>
              <a:spcBef>
                <a:spcPts val="0"/>
              </a:spcBef>
              <a:spcAft>
                <a:spcPts val="0"/>
              </a:spcAft>
              <a:buSzPts val="3600"/>
              <a:buNone/>
              <a:defRPr sz="3600"/>
            </a:lvl7pPr>
            <a:lvl8pPr lvl="7" rtl="0">
              <a:lnSpc>
                <a:spcPct val="100000"/>
              </a:lnSpc>
              <a:spcBef>
                <a:spcPts val="0"/>
              </a:spcBef>
              <a:spcAft>
                <a:spcPts val="0"/>
              </a:spcAft>
              <a:buSzPts val="3600"/>
              <a:buNone/>
              <a:defRPr sz="3600"/>
            </a:lvl8pPr>
            <a:lvl9pPr lvl="8" rtl="0">
              <a:lnSpc>
                <a:spcPct val="100000"/>
              </a:lnSpc>
              <a:spcBef>
                <a:spcPts val="0"/>
              </a:spcBef>
              <a:spcAft>
                <a:spcPts val="0"/>
              </a:spcAft>
              <a:buSzPts val="3600"/>
              <a:buNone/>
              <a:defRPr sz="3600"/>
            </a:lvl9pPr>
          </a:lstStyle>
          <a:p>
            <a:endParaRPr/>
          </a:p>
        </p:txBody>
      </p:sp>
      <p:sp>
        <p:nvSpPr>
          <p:cNvPr id="1486" name="Google Shape;1486;p36"/>
          <p:cNvSpPr txBox="1">
            <a:spLocks noGrp="1"/>
          </p:cNvSpPr>
          <p:nvPr>
            <p:ph type="ctrTitle"/>
          </p:nvPr>
        </p:nvSpPr>
        <p:spPr>
          <a:xfrm>
            <a:off x="3272413" y="3663875"/>
            <a:ext cx="2599200" cy="6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4"/>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grpSp>
        <p:nvGrpSpPr>
          <p:cNvPr id="1487" name="Google Shape;1487;p36"/>
          <p:cNvGrpSpPr/>
          <p:nvPr/>
        </p:nvGrpSpPr>
        <p:grpSpPr>
          <a:xfrm rot="5400000" flipH="1">
            <a:off x="7613820" y="3611830"/>
            <a:ext cx="877851" cy="2209091"/>
            <a:chOff x="-26858" y="-227337"/>
            <a:chExt cx="1093215" cy="2757917"/>
          </a:xfrm>
        </p:grpSpPr>
        <p:sp>
          <p:nvSpPr>
            <p:cNvPr id="1488" name="Google Shape;1488;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36"/>
          <p:cNvGrpSpPr/>
          <p:nvPr/>
        </p:nvGrpSpPr>
        <p:grpSpPr>
          <a:xfrm rot="-5400000" flipH="1">
            <a:off x="286059" y="-312722"/>
            <a:ext cx="1209907" cy="1782035"/>
            <a:chOff x="700771" y="-227337"/>
            <a:chExt cx="1458774" cy="2138784"/>
          </a:xfrm>
        </p:grpSpPr>
        <p:sp>
          <p:nvSpPr>
            <p:cNvPr id="1511" name="Google Shape;1511;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lt1"/>
        </a:solidFill>
        <a:effectLst/>
      </p:bgPr>
    </p:bg>
    <p:spTree>
      <p:nvGrpSpPr>
        <p:cNvPr id="1" name="Shape 1841"/>
        <p:cNvGrpSpPr/>
        <p:nvPr/>
      </p:nvGrpSpPr>
      <p:grpSpPr>
        <a:xfrm>
          <a:off x="0" y="0"/>
          <a:ext cx="0" cy="0"/>
          <a:chOff x="0" y="0"/>
          <a:chExt cx="0" cy="0"/>
        </a:xfrm>
      </p:grpSpPr>
      <p:grpSp>
        <p:nvGrpSpPr>
          <p:cNvPr id="1842" name="Google Shape;1842;p46"/>
          <p:cNvGrpSpPr/>
          <p:nvPr/>
        </p:nvGrpSpPr>
        <p:grpSpPr>
          <a:xfrm>
            <a:off x="7099200" y="2933725"/>
            <a:ext cx="2044793" cy="2209776"/>
            <a:chOff x="1384075" y="241450"/>
            <a:chExt cx="4822625" cy="5215425"/>
          </a:xfrm>
        </p:grpSpPr>
        <p:sp>
          <p:nvSpPr>
            <p:cNvPr id="1843" name="Google Shape;1843;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 name="Google Shape;1887;p46"/>
          <p:cNvGrpSpPr/>
          <p:nvPr/>
        </p:nvGrpSpPr>
        <p:grpSpPr>
          <a:xfrm>
            <a:off x="-76200" y="-76200"/>
            <a:ext cx="2286103" cy="2895537"/>
            <a:chOff x="-26858" y="-227337"/>
            <a:chExt cx="2186403" cy="2757917"/>
          </a:xfrm>
        </p:grpSpPr>
        <p:sp>
          <p:nvSpPr>
            <p:cNvPr id="1888" name="Google Shape;1888;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
    <p:bg>
      <p:bgPr>
        <a:solidFill>
          <a:schemeClr val="lt1"/>
        </a:solidFill>
        <a:effectLst/>
      </p:bgPr>
    </p:bg>
    <p:spTree>
      <p:nvGrpSpPr>
        <p:cNvPr id="1" name="Shape 1928"/>
        <p:cNvGrpSpPr/>
        <p:nvPr/>
      </p:nvGrpSpPr>
      <p:grpSpPr>
        <a:xfrm>
          <a:off x="0" y="0"/>
          <a:ext cx="0" cy="0"/>
          <a:chOff x="0" y="0"/>
          <a:chExt cx="0" cy="0"/>
        </a:xfrm>
      </p:grpSpPr>
      <p:grpSp>
        <p:nvGrpSpPr>
          <p:cNvPr id="1929" name="Google Shape;1929;p47"/>
          <p:cNvGrpSpPr/>
          <p:nvPr/>
        </p:nvGrpSpPr>
        <p:grpSpPr>
          <a:xfrm rot="5400000" flipH="1">
            <a:off x="7613820" y="3611830"/>
            <a:ext cx="877851" cy="2209091"/>
            <a:chOff x="-26858" y="-227337"/>
            <a:chExt cx="1093215" cy="2757917"/>
          </a:xfrm>
        </p:grpSpPr>
        <p:sp>
          <p:nvSpPr>
            <p:cNvPr id="1930" name="Google Shape;1930;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4"/>
          <p:cNvSpPr txBox="1">
            <a:spLocks noGrp="1"/>
          </p:cNvSpPr>
          <p:nvPr>
            <p:ph type="ctrTitle"/>
          </p:nvPr>
        </p:nvSpPr>
        <p:spPr>
          <a:xfrm flipH="1">
            <a:off x="770725" y="468450"/>
            <a:ext cx="44631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104" name="Google Shape;104;p4"/>
          <p:cNvCxnSpPr/>
          <p:nvPr/>
        </p:nvCxnSpPr>
        <p:spPr>
          <a:xfrm>
            <a:off x="498025" y="-63925"/>
            <a:ext cx="0" cy="1124100"/>
          </a:xfrm>
          <a:prstGeom prst="straightConnector1">
            <a:avLst/>
          </a:prstGeom>
          <a:noFill/>
          <a:ln w="28575" cap="flat" cmpd="sng">
            <a:solidFill>
              <a:schemeClr val="lt2"/>
            </a:solidFill>
            <a:prstDash val="solid"/>
            <a:round/>
            <a:headEnd type="none" w="med" len="med"/>
            <a:tailEnd type="none" w="med" len="med"/>
          </a:ln>
        </p:spPr>
      </p:cxnSp>
      <p:sp>
        <p:nvSpPr>
          <p:cNvPr id="105" name="Google Shape;105;p4"/>
          <p:cNvSpPr txBox="1">
            <a:spLocks noGrp="1"/>
          </p:cNvSpPr>
          <p:nvPr>
            <p:ph type="subTitle" idx="1"/>
          </p:nvPr>
        </p:nvSpPr>
        <p:spPr>
          <a:xfrm>
            <a:off x="770700" y="1216175"/>
            <a:ext cx="7662600" cy="3392400"/>
          </a:xfrm>
          <a:prstGeom prst="rect">
            <a:avLst/>
          </a:prstGeom>
        </p:spPr>
        <p:txBody>
          <a:bodyPr spcFirstLastPara="1" wrap="square" lIns="91425" tIns="91425" rIns="91425" bIns="91425" anchor="ctr" anchorCtr="0">
            <a:noAutofit/>
          </a:bodyPr>
          <a:lstStyle>
            <a:lvl1pPr lvl="0" rtl="0">
              <a:spcBef>
                <a:spcPts val="0"/>
              </a:spcBef>
              <a:spcAft>
                <a:spcPts val="0"/>
              </a:spcAft>
              <a:buSzPts val="1000"/>
              <a:buAutoNum type="arabicPeriod"/>
              <a:defRPr sz="1000"/>
            </a:lvl1pPr>
            <a:lvl2pPr lvl="1" rtl="0">
              <a:spcBef>
                <a:spcPts val="1600"/>
              </a:spcBef>
              <a:spcAft>
                <a:spcPts val="0"/>
              </a:spcAft>
              <a:buSzPts val="1000"/>
              <a:buNone/>
              <a:defRPr sz="1000"/>
            </a:lvl2pPr>
            <a:lvl3pPr lvl="2" rtl="0">
              <a:spcBef>
                <a:spcPts val="1600"/>
              </a:spcBef>
              <a:spcAft>
                <a:spcPts val="0"/>
              </a:spcAft>
              <a:buSzPts val="1000"/>
              <a:buAutoNum type="romanLcPeriod"/>
              <a:defRPr sz="1000"/>
            </a:lvl3pPr>
            <a:lvl4pPr lvl="3" rtl="0">
              <a:spcBef>
                <a:spcPts val="1600"/>
              </a:spcBef>
              <a:spcAft>
                <a:spcPts val="0"/>
              </a:spcAft>
              <a:buSzPts val="1000"/>
              <a:buAutoNum type="arabicPeriod"/>
              <a:defRPr sz="1000"/>
            </a:lvl4pPr>
            <a:lvl5pPr lvl="4" rtl="0">
              <a:spcBef>
                <a:spcPts val="1600"/>
              </a:spcBef>
              <a:spcAft>
                <a:spcPts val="0"/>
              </a:spcAft>
              <a:buSzPts val="1000"/>
              <a:buAutoNum type="alphaLcPeriod"/>
              <a:defRPr sz="1000"/>
            </a:lvl5pPr>
            <a:lvl6pPr lvl="5" rtl="0">
              <a:spcBef>
                <a:spcPts val="1600"/>
              </a:spcBef>
              <a:spcAft>
                <a:spcPts val="0"/>
              </a:spcAft>
              <a:buSzPts val="1000"/>
              <a:buAutoNum type="romanLcPeriod"/>
              <a:defRPr sz="1000"/>
            </a:lvl6pPr>
            <a:lvl7pPr lvl="6" rtl="0">
              <a:spcBef>
                <a:spcPts val="1600"/>
              </a:spcBef>
              <a:spcAft>
                <a:spcPts val="0"/>
              </a:spcAft>
              <a:buSzPts val="1000"/>
              <a:buAutoNum type="arabicPeriod"/>
              <a:defRPr sz="1000"/>
            </a:lvl7pPr>
            <a:lvl8pPr lvl="7" rtl="0">
              <a:spcBef>
                <a:spcPts val="1600"/>
              </a:spcBef>
              <a:spcAft>
                <a:spcPts val="0"/>
              </a:spcAft>
              <a:buSzPts val="1000"/>
              <a:buAutoNum type="alphaLcPeriod"/>
              <a:defRPr sz="1000"/>
            </a:lvl8pPr>
            <a:lvl9pPr lvl="8" rtl="0">
              <a:spcBef>
                <a:spcPts val="1600"/>
              </a:spcBef>
              <a:spcAft>
                <a:spcPts val="1600"/>
              </a:spcAft>
              <a:buSzPts val="1000"/>
              <a:buAutoNum type="romanLcPeriod"/>
              <a:defRPr sz="1000"/>
            </a:lvl9pPr>
          </a:lstStyle>
          <a:p>
            <a:endParaRPr/>
          </a:p>
        </p:txBody>
      </p:sp>
      <p:grpSp>
        <p:nvGrpSpPr>
          <p:cNvPr id="106" name="Google Shape;106;p4"/>
          <p:cNvGrpSpPr/>
          <p:nvPr/>
        </p:nvGrpSpPr>
        <p:grpSpPr>
          <a:xfrm rot="5400000" flipH="1">
            <a:off x="7613820" y="3611830"/>
            <a:ext cx="877851" cy="2209091"/>
            <a:chOff x="-26858" y="-227337"/>
            <a:chExt cx="1093215" cy="2757917"/>
          </a:xfrm>
        </p:grpSpPr>
        <p:sp>
          <p:nvSpPr>
            <p:cNvPr id="107" name="Google Shape;107;p4"/>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31"/>
        <p:cNvGrpSpPr/>
        <p:nvPr/>
      </p:nvGrpSpPr>
      <p:grpSpPr>
        <a:xfrm>
          <a:off x="0" y="0"/>
          <a:ext cx="0" cy="0"/>
          <a:chOff x="0" y="0"/>
          <a:chExt cx="0" cy="0"/>
        </a:xfrm>
      </p:grpSpPr>
      <p:sp>
        <p:nvSpPr>
          <p:cNvPr id="432" name="Google Shape;432;p14"/>
          <p:cNvSpPr txBox="1">
            <a:spLocks noGrp="1"/>
          </p:cNvSpPr>
          <p:nvPr>
            <p:ph type="ctrTitle"/>
          </p:nvPr>
        </p:nvSpPr>
        <p:spPr>
          <a:xfrm>
            <a:off x="4155425" y="1966900"/>
            <a:ext cx="42753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433" name="Google Shape;433;p14"/>
          <p:cNvSpPr txBox="1">
            <a:spLocks noGrp="1"/>
          </p:cNvSpPr>
          <p:nvPr>
            <p:ph type="title" idx="2" hasCustomPrompt="1"/>
          </p:nvPr>
        </p:nvSpPr>
        <p:spPr>
          <a:xfrm>
            <a:off x="2319727" y="19668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34" name="Google Shape;434;p14"/>
          <p:cNvSpPr txBox="1">
            <a:spLocks noGrp="1"/>
          </p:cNvSpPr>
          <p:nvPr>
            <p:ph type="ctrTitle" idx="3"/>
          </p:nvPr>
        </p:nvSpPr>
        <p:spPr>
          <a:xfrm>
            <a:off x="4155425" y="2632150"/>
            <a:ext cx="42753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435" name="Google Shape;435;p14"/>
          <p:cNvSpPr txBox="1">
            <a:spLocks noGrp="1"/>
          </p:cNvSpPr>
          <p:nvPr>
            <p:ph type="title" idx="4" hasCustomPrompt="1"/>
          </p:nvPr>
        </p:nvSpPr>
        <p:spPr>
          <a:xfrm>
            <a:off x="2319727" y="26321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36" name="Google Shape;436;p14"/>
          <p:cNvSpPr txBox="1">
            <a:spLocks noGrp="1"/>
          </p:cNvSpPr>
          <p:nvPr>
            <p:ph type="ctrTitle" idx="5"/>
          </p:nvPr>
        </p:nvSpPr>
        <p:spPr>
          <a:xfrm>
            <a:off x="4155425" y="3297400"/>
            <a:ext cx="42753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437" name="Google Shape;437;p14"/>
          <p:cNvSpPr txBox="1">
            <a:spLocks noGrp="1"/>
          </p:cNvSpPr>
          <p:nvPr>
            <p:ph type="title" idx="6" hasCustomPrompt="1"/>
          </p:nvPr>
        </p:nvSpPr>
        <p:spPr>
          <a:xfrm>
            <a:off x="2319727" y="32973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38" name="Google Shape;438;p14"/>
          <p:cNvSpPr txBox="1">
            <a:spLocks noGrp="1"/>
          </p:cNvSpPr>
          <p:nvPr>
            <p:ph type="ctrTitle" idx="7"/>
          </p:nvPr>
        </p:nvSpPr>
        <p:spPr>
          <a:xfrm>
            <a:off x="4155425" y="3962650"/>
            <a:ext cx="42753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439" name="Google Shape;439;p14"/>
          <p:cNvSpPr txBox="1">
            <a:spLocks noGrp="1"/>
          </p:cNvSpPr>
          <p:nvPr>
            <p:ph type="title" idx="8" hasCustomPrompt="1"/>
          </p:nvPr>
        </p:nvSpPr>
        <p:spPr>
          <a:xfrm>
            <a:off x="2319727" y="39626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40" name="Google Shape;440;p14"/>
          <p:cNvSpPr txBox="1">
            <a:spLocks noGrp="1"/>
          </p:cNvSpPr>
          <p:nvPr>
            <p:ph type="ctrTitle" idx="9"/>
          </p:nvPr>
        </p:nvSpPr>
        <p:spPr>
          <a:xfrm>
            <a:off x="4155425" y="1184800"/>
            <a:ext cx="3888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600"/>
              <a:buFont typeface="Barlow Condensed"/>
              <a:buNone/>
              <a:defRPr sz="3600">
                <a:solidFill>
                  <a:schemeClr val="accent4"/>
                </a:solidFill>
              </a:defRPr>
            </a:lvl1pPr>
            <a:lvl2pPr lvl="1" algn="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grpSp>
        <p:nvGrpSpPr>
          <p:cNvPr id="441" name="Google Shape;441;p14"/>
          <p:cNvGrpSpPr/>
          <p:nvPr/>
        </p:nvGrpSpPr>
        <p:grpSpPr>
          <a:xfrm rot="-5400000">
            <a:off x="286059" y="3659330"/>
            <a:ext cx="1209907" cy="1782035"/>
            <a:chOff x="700771" y="-227337"/>
            <a:chExt cx="1458774" cy="2138784"/>
          </a:xfrm>
        </p:grpSpPr>
        <p:sp>
          <p:nvSpPr>
            <p:cNvPr id="442" name="Google Shape;442;p14"/>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14"/>
          <p:cNvGrpSpPr/>
          <p:nvPr/>
        </p:nvGrpSpPr>
        <p:grpSpPr>
          <a:xfrm rot="5400000">
            <a:off x="7613820" y="-692278"/>
            <a:ext cx="877851" cy="2209091"/>
            <a:chOff x="-26858" y="-227337"/>
            <a:chExt cx="1093215" cy="2757917"/>
          </a:xfrm>
        </p:grpSpPr>
        <p:sp>
          <p:nvSpPr>
            <p:cNvPr id="462" name="Google Shape;462;p14"/>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1">
  <p:cSld name="CUSTOM_1_1">
    <p:spTree>
      <p:nvGrpSpPr>
        <p:cNvPr id="1" name="Shape 484"/>
        <p:cNvGrpSpPr/>
        <p:nvPr/>
      </p:nvGrpSpPr>
      <p:grpSpPr>
        <a:xfrm>
          <a:off x="0" y="0"/>
          <a:ext cx="0" cy="0"/>
          <a:chOff x="0" y="0"/>
          <a:chExt cx="0" cy="0"/>
        </a:xfrm>
      </p:grpSpPr>
      <p:sp>
        <p:nvSpPr>
          <p:cNvPr id="485" name="Google Shape;485;p15"/>
          <p:cNvSpPr txBox="1">
            <a:spLocks noGrp="1"/>
          </p:cNvSpPr>
          <p:nvPr>
            <p:ph type="ctrTitle"/>
          </p:nvPr>
        </p:nvSpPr>
        <p:spPr>
          <a:xfrm>
            <a:off x="721720" y="2637450"/>
            <a:ext cx="1837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600">
                <a:latin typeface="Barlow Condensed Medium"/>
                <a:ea typeface="Barlow Condensed Medium"/>
                <a:cs typeface="Barlow Condensed Medium"/>
                <a:sym typeface="Barlow Condensed Medium"/>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486" name="Google Shape;486;p15"/>
          <p:cNvSpPr txBox="1">
            <a:spLocks noGrp="1"/>
          </p:cNvSpPr>
          <p:nvPr>
            <p:ph type="title" idx="2" hasCustomPrompt="1"/>
          </p:nvPr>
        </p:nvSpPr>
        <p:spPr>
          <a:xfrm>
            <a:off x="721720" y="1692675"/>
            <a:ext cx="1837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87" name="Google Shape;487;p15"/>
          <p:cNvSpPr txBox="1">
            <a:spLocks noGrp="1"/>
          </p:cNvSpPr>
          <p:nvPr>
            <p:ph type="ctrTitle" idx="3"/>
          </p:nvPr>
        </p:nvSpPr>
        <p:spPr>
          <a:xfrm>
            <a:off x="2675306" y="2637450"/>
            <a:ext cx="1837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600">
                <a:latin typeface="Barlow Condensed Medium"/>
                <a:ea typeface="Barlow Condensed Medium"/>
                <a:cs typeface="Barlow Condensed Medium"/>
                <a:sym typeface="Barlow Condensed Medium"/>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488" name="Google Shape;488;p15"/>
          <p:cNvSpPr txBox="1">
            <a:spLocks noGrp="1"/>
          </p:cNvSpPr>
          <p:nvPr>
            <p:ph type="title" idx="4" hasCustomPrompt="1"/>
          </p:nvPr>
        </p:nvSpPr>
        <p:spPr>
          <a:xfrm>
            <a:off x="2675970" y="1692675"/>
            <a:ext cx="1837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89" name="Google Shape;489;p15"/>
          <p:cNvSpPr txBox="1">
            <a:spLocks noGrp="1"/>
          </p:cNvSpPr>
          <p:nvPr>
            <p:ph type="ctrTitle" idx="5"/>
          </p:nvPr>
        </p:nvSpPr>
        <p:spPr>
          <a:xfrm>
            <a:off x="4632122" y="2637450"/>
            <a:ext cx="1837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600">
                <a:latin typeface="Barlow Condensed Medium"/>
                <a:ea typeface="Barlow Condensed Medium"/>
                <a:cs typeface="Barlow Condensed Medium"/>
                <a:sym typeface="Barlow Condensed Medium"/>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490" name="Google Shape;490;p15"/>
          <p:cNvSpPr txBox="1">
            <a:spLocks noGrp="1"/>
          </p:cNvSpPr>
          <p:nvPr>
            <p:ph type="title" idx="6" hasCustomPrompt="1"/>
          </p:nvPr>
        </p:nvSpPr>
        <p:spPr>
          <a:xfrm>
            <a:off x="4630220" y="1692675"/>
            <a:ext cx="1837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91" name="Google Shape;491;p15"/>
          <p:cNvSpPr txBox="1">
            <a:spLocks noGrp="1"/>
          </p:cNvSpPr>
          <p:nvPr>
            <p:ph type="ctrTitle" idx="7"/>
          </p:nvPr>
        </p:nvSpPr>
        <p:spPr>
          <a:xfrm>
            <a:off x="6584480" y="2637450"/>
            <a:ext cx="1837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600">
                <a:latin typeface="Barlow Condensed Medium"/>
                <a:ea typeface="Barlow Condensed Medium"/>
                <a:cs typeface="Barlow Condensed Medium"/>
                <a:sym typeface="Barlow Condensed Medium"/>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492" name="Google Shape;492;p15"/>
          <p:cNvSpPr txBox="1">
            <a:spLocks noGrp="1"/>
          </p:cNvSpPr>
          <p:nvPr>
            <p:ph type="title" idx="8" hasCustomPrompt="1"/>
          </p:nvPr>
        </p:nvSpPr>
        <p:spPr>
          <a:xfrm>
            <a:off x="6584470" y="1692675"/>
            <a:ext cx="1837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93" name="Google Shape;493;p15"/>
          <p:cNvSpPr txBox="1">
            <a:spLocks noGrp="1"/>
          </p:cNvSpPr>
          <p:nvPr>
            <p:ph type="subTitle" idx="1"/>
          </p:nvPr>
        </p:nvSpPr>
        <p:spPr>
          <a:xfrm>
            <a:off x="723670" y="3082235"/>
            <a:ext cx="1833900" cy="5289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sz="12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494" name="Google Shape;494;p15"/>
          <p:cNvSpPr txBox="1">
            <a:spLocks noGrp="1"/>
          </p:cNvSpPr>
          <p:nvPr>
            <p:ph type="subTitle" idx="9"/>
          </p:nvPr>
        </p:nvSpPr>
        <p:spPr>
          <a:xfrm>
            <a:off x="6586420" y="3082235"/>
            <a:ext cx="1833900" cy="52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5" name="Google Shape;495;p15"/>
          <p:cNvSpPr txBox="1">
            <a:spLocks noGrp="1"/>
          </p:cNvSpPr>
          <p:nvPr>
            <p:ph type="subTitle" idx="13"/>
          </p:nvPr>
        </p:nvSpPr>
        <p:spPr>
          <a:xfrm>
            <a:off x="4634726" y="3082235"/>
            <a:ext cx="1833900" cy="52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6" name="Google Shape;496;p15"/>
          <p:cNvSpPr txBox="1">
            <a:spLocks noGrp="1"/>
          </p:cNvSpPr>
          <p:nvPr>
            <p:ph type="subTitle" idx="14"/>
          </p:nvPr>
        </p:nvSpPr>
        <p:spPr>
          <a:xfrm>
            <a:off x="2678591" y="3082235"/>
            <a:ext cx="1833900" cy="52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497" name="Google Shape;497;p15"/>
          <p:cNvGrpSpPr/>
          <p:nvPr/>
        </p:nvGrpSpPr>
        <p:grpSpPr>
          <a:xfrm rot="-5400000">
            <a:off x="286059" y="3659330"/>
            <a:ext cx="1209907" cy="1782035"/>
            <a:chOff x="700771" y="-227337"/>
            <a:chExt cx="1458774" cy="2138784"/>
          </a:xfrm>
        </p:grpSpPr>
        <p:sp>
          <p:nvSpPr>
            <p:cNvPr id="498" name="Google Shape;498;p15"/>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15"/>
          <p:cNvGrpSpPr/>
          <p:nvPr/>
        </p:nvGrpSpPr>
        <p:grpSpPr>
          <a:xfrm rot="5400000">
            <a:off x="7613820" y="-692278"/>
            <a:ext cx="877851" cy="2209091"/>
            <a:chOff x="-26858" y="-227337"/>
            <a:chExt cx="1093215" cy="2757917"/>
          </a:xfrm>
        </p:grpSpPr>
        <p:sp>
          <p:nvSpPr>
            <p:cNvPr id="518" name="Google Shape;518;p15"/>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2">
  <p:cSld name="CUSTOM_1_1_1">
    <p:spTree>
      <p:nvGrpSpPr>
        <p:cNvPr id="1" name="Shape 540"/>
        <p:cNvGrpSpPr/>
        <p:nvPr/>
      </p:nvGrpSpPr>
      <p:grpSpPr>
        <a:xfrm>
          <a:off x="0" y="0"/>
          <a:ext cx="0" cy="0"/>
          <a:chOff x="0" y="0"/>
          <a:chExt cx="0" cy="0"/>
        </a:xfrm>
      </p:grpSpPr>
      <p:sp>
        <p:nvSpPr>
          <p:cNvPr id="541" name="Google Shape;541;p16"/>
          <p:cNvSpPr txBox="1">
            <a:spLocks noGrp="1"/>
          </p:cNvSpPr>
          <p:nvPr>
            <p:ph type="ctrTitle"/>
          </p:nvPr>
        </p:nvSpPr>
        <p:spPr>
          <a:xfrm>
            <a:off x="2139858" y="1377824"/>
            <a:ext cx="18378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400"/>
            </a:lvl1pPr>
            <a:lvl2pPr lvl="1"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2pPr>
            <a:lvl3pPr lvl="2"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3pPr>
            <a:lvl4pPr lvl="3"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4pPr>
            <a:lvl5pPr lvl="4"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5pPr>
            <a:lvl6pPr lvl="5"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6pPr>
            <a:lvl7pPr lvl="6"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7pPr>
            <a:lvl8pPr lvl="7"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8pPr>
            <a:lvl9pPr lvl="8"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9pPr>
          </a:lstStyle>
          <a:p>
            <a:endParaRPr/>
          </a:p>
        </p:txBody>
      </p:sp>
      <p:sp>
        <p:nvSpPr>
          <p:cNvPr id="542" name="Google Shape;542;p16"/>
          <p:cNvSpPr txBox="1">
            <a:spLocks noGrp="1"/>
          </p:cNvSpPr>
          <p:nvPr>
            <p:ph type="title" idx="2" hasCustomPrompt="1"/>
          </p:nvPr>
        </p:nvSpPr>
        <p:spPr>
          <a:xfrm>
            <a:off x="813900" y="1424244"/>
            <a:ext cx="1161300" cy="9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8000"/>
              <a:buNone/>
              <a:defRPr sz="8000">
                <a:solidFill>
                  <a:schemeClr val="accent5"/>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543" name="Google Shape;543;p16"/>
          <p:cNvSpPr txBox="1">
            <a:spLocks noGrp="1"/>
          </p:cNvSpPr>
          <p:nvPr>
            <p:ph type="subTitle" idx="1"/>
          </p:nvPr>
        </p:nvSpPr>
        <p:spPr>
          <a:xfrm>
            <a:off x="2139858" y="1729862"/>
            <a:ext cx="23316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44" name="Google Shape;544;p16"/>
          <p:cNvSpPr txBox="1">
            <a:spLocks noGrp="1"/>
          </p:cNvSpPr>
          <p:nvPr>
            <p:ph type="ctrTitle" idx="3"/>
          </p:nvPr>
        </p:nvSpPr>
        <p:spPr>
          <a:xfrm>
            <a:off x="4572000" y="468450"/>
            <a:ext cx="3790200" cy="577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4"/>
              </a:buClr>
              <a:buSzPts val="3000"/>
              <a:buNone/>
              <a:defRPr sz="3000">
                <a:solidFill>
                  <a:schemeClr val="accent4"/>
                </a:solidFill>
              </a:defRPr>
            </a:lvl1pPr>
            <a:lvl2pPr lvl="1" algn="r" rtl="0">
              <a:spcBef>
                <a:spcPts val="0"/>
              </a:spcBef>
              <a:spcAft>
                <a:spcPts val="0"/>
              </a:spcAft>
              <a:buClr>
                <a:schemeClr val="accent4"/>
              </a:buClr>
              <a:buSzPts val="1600"/>
              <a:buNone/>
              <a:defRPr sz="1600">
                <a:solidFill>
                  <a:schemeClr val="accent4"/>
                </a:solidFill>
              </a:defRPr>
            </a:lvl2pPr>
            <a:lvl3pPr lvl="2" algn="r" rtl="0">
              <a:spcBef>
                <a:spcPts val="0"/>
              </a:spcBef>
              <a:spcAft>
                <a:spcPts val="0"/>
              </a:spcAft>
              <a:buClr>
                <a:schemeClr val="accent4"/>
              </a:buClr>
              <a:buSzPts val="1600"/>
              <a:buNone/>
              <a:defRPr sz="1600">
                <a:solidFill>
                  <a:schemeClr val="accent4"/>
                </a:solidFill>
              </a:defRPr>
            </a:lvl3pPr>
            <a:lvl4pPr lvl="3" algn="r" rtl="0">
              <a:spcBef>
                <a:spcPts val="0"/>
              </a:spcBef>
              <a:spcAft>
                <a:spcPts val="0"/>
              </a:spcAft>
              <a:buClr>
                <a:schemeClr val="accent4"/>
              </a:buClr>
              <a:buSzPts val="1600"/>
              <a:buNone/>
              <a:defRPr sz="1600">
                <a:solidFill>
                  <a:schemeClr val="accent4"/>
                </a:solidFill>
              </a:defRPr>
            </a:lvl4pPr>
            <a:lvl5pPr lvl="4" algn="r" rtl="0">
              <a:spcBef>
                <a:spcPts val="0"/>
              </a:spcBef>
              <a:spcAft>
                <a:spcPts val="0"/>
              </a:spcAft>
              <a:buClr>
                <a:schemeClr val="accent4"/>
              </a:buClr>
              <a:buSzPts val="1600"/>
              <a:buNone/>
              <a:defRPr sz="1600">
                <a:solidFill>
                  <a:schemeClr val="accent4"/>
                </a:solidFill>
              </a:defRPr>
            </a:lvl5pPr>
            <a:lvl6pPr lvl="5" algn="r" rtl="0">
              <a:spcBef>
                <a:spcPts val="0"/>
              </a:spcBef>
              <a:spcAft>
                <a:spcPts val="0"/>
              </a:spcAft>
              <a:buClr>
                <a:schemeClr val="accent4"/>
              </a:buClr>
              <a:buSzPts val="1600"/>
              <a:buNone/>
              <a:defRPr sz="1600">
                <a:solidFill>
                  <a:schemeClr val="accent4"/>
                </a:solidFill>
              </a:defRPr>
            </a:lvl6pPr>
            <a:lvl7pPr lvl="6" algn="r" rtl="0">
              <a:spcBef>
                <a:spcPts val="0"/>
              </a:spcBef>
              <a:spcAft>
                <a:spcPts val="0"/>
              </a:spcAft>
              <a:buClr>
                <a:schemeClr val="accent4"/>
              </a:buClr>
              <a:buSzPts val="1600"/>
              <a:buNone/>
              <a:defRPr sz="1600">
                <a:solidFill>
                  <a:schemeClr val="accent4"/>
                </a:solidFill>
              </a:defRPr>
            </a:lvl7pPr>
            <a:lvl8pPr lvl="7" algn="r" rtl="0">
              <a:spcBef>
                <a:spcPts val="0"/>
              </a:spcBef>
              <a:spcAft>
                <a:spcPts val="0"/>
              </a:spcAft>
              <a:buClr>
                <a:schemeClr val="accent4"/>
              </a:buClr>
              <a:buSzPts val="1600"/>
              <a:buNone/>
              <a:defRPr sz="1600">
                <a:solidFill>
                  <a:schemeClr val="accent4"/>
                </a:solidFill>
              </a:defRPr>
            </a:lvl8pPr>
            <a:lvl9pPr lvl="8" algn="r" rtl="0">
              <a:spcBef>
                <a:spcPts val="0"/>
              </a:spcBef>
              <a:spcAft>
                <a:spcPts val="0"/>
              </a:spcAft>
              <a:buClr>
                <a:schemeClr val="accent4"/>
              </a:buClr>
              <a:buSzPts val="1600"/>
              <a:buNone/>
              <a:defRPr sz="1600">
                <a:solidFill>
                  <a:schemeClr val="accent4"/>
                </a:solidFill>
              </a:defRPr>
            </a:lvl9pPr>
          </a:lstStyle>
          <a:p>
            <a:endParaRPr/>
          </a:p>
        </p:txBody>
      </p:sp>
      <p:cxnSp>
        <p:nvCxnSpPr>
          <p:cNvPr id="545" name="Google Shape;545;p16"/>
          <p:cNvCxnSpPr/>
          <p:nvPr/>
        </p:nvCxnSpPr>
        <p:spPr>
          <a:xfrm>
            <a:off x="8634675" y="-1279600"/>
            <a:ext cx="0" cy="2280000"/>
          </a:xfrm>
          <a:prstGeom prst="straightConnector1">
            <a:avLst/>
          </a:prstGeom>
          <a:noFill/>
          <a:ln w="28575" cap="flat" cmpd="sng">
            <a:solidFill>
              <a:schemeClr val="accent4"/>
            </a:solidFill>
            <a:prstDash val="solid"/>
            <a:round/>
            <a:headEnd type="none" w="med" len="med"/>
            <a:tailEnd type="none" w="med" len="med"/>
          </a:ln>
        </p:spPr>
      </p:cxnSp>
      <p:grpSp>
        <p:nvGrpSpPr>
          <p:cNvPr id="546" name="Google Shape;546;p16"/>
          <p:cNvGrpSpPr/>
          <p:nvPr/>
        </p:nvGrpSpPr>
        <p:grpSpPr>
          <a:xfrm rot="-5400000">
            <a:off x="665620" y="3611830"/>
            <a:ext cx="877851" cy="2209091"/>
            <a:chOff x="-26858" y="-227337"/>
            <a:chExt cx="1093215" cy="2757917"/>
          </a:xfrm>
        </p:grpSpPr>
        <p:sp>
          <p:nvSpPr>
            <p:cNvPr id="547" name="Google Shape;547;p1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16"/>
          <p:cNvSpPr txBox="1">
            <a:spLocks noGrp="1"/>
          </p:cNvSpPr>
          <p:nvPr>
            <p:ph type="ctrTitle" idx="4"/>
          </p:nvPr>
        </p:nvSpPr>
        <p:spPr>
          <a:xfrm>
            <a:off x="5998758" y="1377824"/>
            <a:ext cx="18378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400"/>
            </a:lvl1pPr>
            <a:lvl2pPr lvl="1"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2pPr>
            <a:lvl3pPr lvl="2"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3pPr>
            <a:lvl4pPr lvl="3"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4pPr>
            <a:lvl5pPr lvl="4"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5pPr>
            <a:lvl6pPr lvl="5"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6pPr>
            <a:lvl7pPr lvl="6"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7pPr>
            <a:lvl8pPr lvl="7"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8pPr>
            <a:lvl9pPr lvl="8"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9pPr>
          </a:lstStyle>
          <a:p>
            <a:endParaRPr/>
          </a:p>
        </p:txBody>
      </p:sp>
      <p:sp>
        <p:nvSpPr>
          <p:cNvPr id="570" name="Google Shape;570;p16"/>
          <p:cNvSpPr txBox="1">
            <a:spLocks noGrp="1"/>
          </p:cNvSpPr>
          <p:nvPr>
            <p:ph type="title" idx="5" hasCustomPrompt="1"/>
          </p:nvPr>
        </p:nvSpPr>
        <p:spPr>
          <a:xfrm>
            <a:off x="4672800" y="1424244"/>
            <a:ext cx="1161300" cy="9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8000"/>
              <a:buNone/>
              <a:defRPr sz="8000">
                <a:solidFill>
                  <a:schemeClr val="accent3"/>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571" name="Google Shape;571;p16"/>
          <p:cNvSpPr txBox="1">
            <a:spLocks noGrp="1"/>
          </p:cNvSpPr>
          <p:nvPr>
            <p:ph type="subTitle" idx="6"/>
          </p:nvPr>
        </p:nvSpPr>
        <p:spPr>
          <a:xfrm>
            <a:off x="5998758" y="1729862"/>
            <a:ext cx="23316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72" name="Google Shape;572;p16"/>
          <p:cNvSpPr txBox="1">
            <a:spLocks noGrp="1"/>
          </p:cNvSpPr>
          <p:nvPr>
            <p:ph type="ctrTitle" idx="7"/>
          </p:nvPr>
        </p:nvSpPr>
        <p:spPr>
          <a:xfrm>
            <a:off x="2139858" y="3122063"/>
            <a:ext cx="18378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400"/>
            </a:lvl1pPr>
            <a:lvl2pPr lvl="1"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2pPr>
            <a:lvl3pPr lvl="2"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3pPr>
            <a:lvl4pPr lvl="3"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4pPr>
            <a:lvl5pPr lvl="4"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5pPr>
            <a:lvl6pPr lvl="5"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6pPr>
            <a:lvl7pPr lvl="6"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7pPr>
            <a:lvl8pPr lvl="7"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8pPr>
            <a:lvl9pPr lvl="8"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9pPr>
          </a:lstStyle>
          <a:p>
            <a:endParaRPr/>
          </a:p>
        </p:txBody>
      </p:sp>
      <p:sp>
        <p:nvSpPr>
          <p:cNvPr id="573" name="Google Shape;573;p16"/>
          <p:cNvSpPr txBox="1">
            <a:spLocks noGrp="1"/>
          </p:cNvSpPr>
          <p:nvPr>
            <p:ph type="title" idx="8" hasCustomPrompt="1"/>
          </p:nvPr>
        </p:nvSpPr>
        <p:spPr>
          <a:xfrm>
            <a:off x="813900" y="3168483"/>
            <a:ext cx="1161300" cy="9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8000"/>
              <a:buNone/>
              <a:defRPr sz="8000">
                <a:solidFill>
                  <a:schemeClr val="accent2"/>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574" name="Google Shape;574;p16"/>
          <p:cNvSpPr txBox="1">
            <a:spLocks noGrp="1"/>
          </p:cNvSpPr>
          <p:nvPr>
            <p:ph type="subTitle" idx="9"/>
          </p:nvPr>
        </p:nvSpPr>
        <p:spPr>
          <a:xfrm>
            <a:off x="2139858" y="3474101"/>
            <a:ext cx="23316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75" name="Google Shape;575;p16"/>
          <p:cNvSpPr txBox="1">
            <a:spLocks noGrp="1"/>
          </p:cNvSpPr>
          <p:nvPr>
            <p:ph type="ctrTitle" idx="13"/>
          </p:nvPr>
        </p:nvSpPr>
        <p:spPr>
          <a:xfrm>
            <a:off x="5998758" y="3122063"/>
            <a:ext cx="18378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400"/>
            </a:lvl1pPr>
            <a:lvl2pPr lvl="1"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2pPr>
            <a:lvl3pPr lvl="2"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3pPr>
            <a:lvl4pPr lvl="3"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4pPr>
            <a:lvl5pPr lvl="4"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5pPr>
            <a:lvl6pPr lvl="5"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6pPr>
            <a:lvl7pPr lvl="6"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7pPr>
            <a:lvl8pPr lvl="7"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8pPr>
            <a:lvl9pPr lvl="8" rtl="0">
              <a:spcBef>
                <a:spcPts val="0"/>
              </a:spcBef>
              <a:spcAft>
                <a:spcPts val="0"/>
              </a:spcAft>
              <a:buSzPts val="2000"/>
              <a:buFont typeface="Barlow Condensed SemiBold"/>
              <a:buNone/>
              <a:defRPr sz="2000">
                <a:latin typeface="Barlow Condensed SemiBold"/>
                <a:ea typeface="Barlow Condensed SemiBold"/>
                <a:cs typeface="Barlow Condensed SemiBold"/>
                <a:sym typeface="Barlow Condensed SemiBold"/>
              </a:defRPr>
            </a:lvl9pPr>
          </a:lstStyle>
          <a:p>
            <a:endParaRPr/>
          </a:p>
        </p:txBody>
      </p:sp>
      <p:sp>
        <p:nvSpPr>
          <p:cNvPr id="576" name="Google Shape;576;p16"/>
          <p:cNvSpPr txBox="1">
            <a:spLocks noGrp="1"/>
          </p:cNvSpPr>
          <p:nvPr>
            <p:ph type="title" idx="14" hasCustomPrompt="1"/>
          </p:nvPr>
        </p:nvSpPr>
        <p:spPr>
          <a:xfrm>
            <a:off x="4672800" y="3168483"/>
            <a:ext cx="1161300" cy="9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8000"/>
              <a:buNone/>
              <a:defRPr sz="8000">
                <a:solidFill>
                  <a:schemeClr val="accent4"/>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577" name="Google Shape;577;p16"/>
          <p:cNvSpPr txBox="1">
            <a:spLocks noGrp="1"/>
          </p:cNvSpPr>
          <p:nvPr>
            <p:ph type="subTitle" idx="15"/>
          </p:nvPr>
        </p:nvSpPr>
        <p:spPr>
          <a:xfrm>
            <a:off x="5998758" y="3474101"/>
            <a:ext cx="23316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3">
  <p:cSld name="CUSTOM_1_1_1_1">
    <p:spTree>
      <p:nvGrpSpPr>
        <p:cNvPr id="1" name="Shape 578"/>
        <p:cNvGrpSpPr/>
        <p:nvPr/>
      </p:nvGrpSpPr>
      <p:grpSpPr>
        <a:xfrm>
          <a:off x="0" y="0"/>
          <a:ext cx="0" cy="0"/>
          <a:chOff x="0" y="0"/>
          <a:chExt cx="0" cy="0"/>
        </a:xfrm>
      </p:grpSpPr>
      <p:sp>
        <p:nvSpPr>
          <p:cNvPr id="579" name="Google Shape;579;p17"/>
          <p:cNvSpPr txBox="1">
            <a:spLocks noGrp="1"/>
          </p:cNvSpPr>
          <p:nvPr>
            <p:ph type="ctrTitle"/>
          </p:nvPr>
        </p:nvSpPr>
        <p:spPr>
          <a:xfrm>
            <a:off x="893040" y="1354325"/>
            <a:ext cx="2349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400"/>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580" name="Google Shape;580;p17"/>
          <p:cNvSpPr txBox="1">
            <a:spLocks noGrp="1"/>
          </p:cNvSpPr>
          <p:nvPr>
            <p:ph type="title" idx="2" hasCustomPrompt="1"/>
          </p:nvPr>
        </p:nvSpPr>
        <p:spPr>
          <a:xfrm>
            <a:off x="893104" y="771353"/>
            <a:ext cx="234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accent6"/>
                </a:solidFill>
              </a:defRPr>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81" name="Google Shape;581;p17"/>
          <p:cNvSpPr txBox="1">
            <a:spLocks noGrp="1"/>
          </p:cNvSpPr>
          <p:nvPr>
            <p:ph type="ctrTitle" idx="3"/>
          </p:nvPr>
        </p:nvSpPr>
        <p:spPr>
          <a:xfrm>
            <a:off x="3398867" y="1354325"/>
            <a:ext cx="2349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400"/>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582" name="Google Shape;582;p17"/>
          <p:cNvSpPr txBox="1">
            <a:spLocks noGrp="1"/>
          </p:cNvSpPr>
          <p:nvPr>
            <p:ph type="title" idx="4" hasCustomPrompt="1"/>
          </p:nvPr>
        </p:nvSpPr>
        <p:spPr>
          <a:xfrm>
            <a:off x="3398905" y="771353"/>
            <a:ext cx="234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accent5"/>
                </a:solidFill>
              </a:defRPr>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83" name="Google Shape;583;p17"/>
          <p:cNvSpPr txBox="1">
            <a:spLocks noGrp="1"/>
          </p:cNvSpPr>
          <p:nvPr>
            <p:ph type="ctrTitle" idx="5"/>
          </p:nvPr>
        </p:nvSpPr>
        <p:spPr>
          <a:xfrm>
            <a:off x="889725" y="3337175"/>
            <a:ext cx="2349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400"/>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584" name="Google Shape;584;p17"/>
          <p:cNvSpPr txBox="1">
            <a:spLocks noGrp="1"/>
          </p:cNvSpPr>
          <p:nvPr>
            <p:ph type="title" idx="6" hasCustomPrompt="1"/>
          </p:nvPr>
        </p:nvSpPr>
        <p:spPr>
          <a:xfrm>
            <a:off x="889737" y="2754203"/>
            <a:ext cx="234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accent2"/>
                </a:solidFill>
              </a:defRPr>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85" name="Google Shape;585;p17"/>
          <p:cNvSpPr txBox="1">
            <a:spLocks noGrp="1"/>
          </p:cNvSpPr>
          <p:nvPr>
            <p:ph type="ctrTitle" idx="7"/>
          </p:nvPr>
        </p:nvSpPr>
        <p:spPr>
          <a:xfrm>
            <a:off x="3395552" y="3337175"/>
            <a:ext cx="2349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400"/>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586" name="Google Shape;586;p17"/>
          <p:cNvSpPr txBox="1">
            <a:spLocks noGrp="1"/>
          </p:cNvSpPr>
          <p:nvPr>
            <p:ph type="title" idx="8" hasCustomPrompt="1"/>
          </p:nvPr>
        </p:nvSpPr>
        <p:spPr>
          <a:xfrm>
            <a:off x="3395538" y="2754203"/>
            <a:ext cx="234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lt2"/>
                </a:solidFill>
              </a:defRPr>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87" name="Google Shape;587;p17"/>
          <p:cNvSpPr txBox="1">
            <a:spLocks noGrp="1"/>
          </p:cNvSpPr>
          <p:nvPr>
            <p:ph type="subTitle" idx="1"/>
          </p:nvPr>
        </p:nvSpPr>
        <p:spPr>
          <a:xfrm>
            <a:off x="898154" y="1758075"/>
            <a:ext cx="2344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88" name="Google Shape;588;p17"/>
          <p:cNvSpPr txBox="1">
            <a:spLocks noGrp="1"/>
          </p:cNvSpPr>
          <p:nvPr>
            <p:ph type="subTitle" idx="9"/>
          </p:nvPr>
        </p:nvSpPr>
        <p:spPr>
          <a:xfrm>
            <a:off x="3398031" y="3740925"/>
            <a:ext cx="2344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89" name="Google Shape;589;p17"/>
          <p:cNvSpPr txBox="1">
            <a:spLocks noGrp="1"/>
          </p:cNvSpPr>
          <p:nvPr>
            <p:ph type="subTitle" idx="13"/>
          </p:nvPr>
        </p:nvSpPr>
        <p:spPr>
          <a:xfrm>
            <a:off x="893055" y="3740925"/>
            <a:ext cx="2344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90" name="Google Shape;590;p17"/>
          <p:cNvSpPr txBox="1">
            <a:spLocks noGrp="1"/>
          </p:cNvSpPr>
          <p:nvPr>
            <p:ph type="subTitle" idx="14"/>
          </p:nvPr>
        </p:nvSpPr>
        <p:spPr>
          <a:xfrm>
            <a:off x="3403067" y="1758075"/>
            <a:ext cx="2344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91" name="Google Shape;591;p17"/>
          <p:cNvSpPr txBox="1">
            <a:spLocks noGrp="1"/>
          </p:cNvSpPr>
          <p:nvPr>
            <p:ph type="ctrTitle" idx="15"/>
          </p:nvPr>
        </p:nvSpPr>
        <p:spPr>
          <a:xfrm>
            <a:off x="5904593" y="1354325"/>
            <a:ext cx="2349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400"/>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592" name="Google Shape;592;p17"/>
          <p:cNvSpPr txBox="1">
            <a:spLocks noGrp="1"/>
          </p:cNvSpPr>
          <p:nvPr>
            <p:ph type="title" idx="16" hasCustomPrompt="1"/>
          </p:nvPr>
        </p:nvSpPr>
        <p:spPr>
          <a:xfrm>
            <a:off x="5904631" y="771353"/>
            <a:ext cx="234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93" name="Google Shape;593;p17"/>
          <p:cNvSpPr txBox="1">
            <a:spLocks noGrp="1"/>
          </p:cNvSpPr>
          <p:nvPr>
            <p:ph type="ctrTitle" idx="17"/>
          </p:nvPr>
        </p:nvSpPr>
        <p:spPr>
          <a:xfrm>
            <a:off x="5901278" y="3337175"/>
            <a:ext cx="2349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400"/>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594" name="Google Shape;594;p17"/>
          <p:cNvSpPr txBox="1">
            <a:spLocks noGrp="1"/>
          </p:cNvSpPr>
          <p:nvPr>
            <p:ph type="title" idx="18" hasCustomPrompt="1"/>
          </p:nvPr>
        </p:nvSpPr>
        <p:spPr>
          <a:xfrm>
            <a:off x="5901265" y="2754203"/>
            <a:ext cx="234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accent3"/>
                </a:solidFill>
              </a:defRPr>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95" name="Google Shape;595;p17"/>
          <p:cNvSpPr txBox="1">
            <a:spLocks noGrp="1"/>
          </p:cNvSpPr>
          <p:nvPr>
            <p:ph type="subTitle" idx="19"/>
          </p:nvPr>
        </p:nvSpPr>
        <p:spPr>
          <a:xfrm>
            <a:off x="5903758" y="3740925"/>
            <a:ext cx="2344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96" name="Google Shape;596;p17"/>
          <p:cNvSpPr txBox="1">
            <a:spLocks noGrp="1"/>
          </p:cNvSpPr>
          <p:nvPr>
            <p:ph type="subTitle" idx="20"/>
          </p:nvPr>
        </p:nvSpPr>
        <p:spPr>
          <a:xfrm>
            <a:off x="5908793" y="1758075"/>
            <a:ext cx="2344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597" name="Google Shape;597;p17"/>
          <p:cNvGrpSpPr/>
          <p:nvPr/>
        </p:nvGrpSpPr>
        <p:grpSpPr>
          <a:xfrm rot="5400000" flipH="1">
            <a:off x="7600520" y="3611830"/>
            <a:ext cx="877851" cy="2209091"/>
            <a:chOff x="-26858" y="-227337"/>
            <a:chExt cx="1093215" cy="2757917"/>
          </a:xfrm>
        </p:grpSpPr>
        <p:sp>
          <p:nvSpPr>
            <p:cNvPr id="598" name="Google Shape;598;p1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TITLE_AND_BODY_2">
    <p:spTree>
      <p:nvGrpSpPr>
        <p:cNvPr id="1" name="Shape 1114"/>
        <p:cNvGrpSpPr/>
        <p:nvPr/>
      </p:nvGrpSpPr>
      <p:grpSpPr>
        <a:xfrm>
          <a:off x="0" y="0"/>
          <a:ext cx="0" cy="0"/>
          <a:chOff x="0" y="0"/>
          <a:chExt cx="0" cy="0"/>
        </a:xfrm>
      </p:grpSpPr>
      <p:sp>
        <p:nvSpPr>
          <p:cNvPr id="1115" name="Google Shape;1115;p29"/>
          <p:cNvSpPr txBox="1">
            <a:spLocks noGrp="1"/>
          </p:cNvSpPr>
          <p:nvPr>
            <p:ph type="title"/>
          </p:nvPr>
        </p:nvSpPr>
        <p:spPr>
          <a:xfrm>
            <a:off x="4306824" y="2036701"/>
            <a:ext cx="32919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
        <p:nvSpPr>
          <p:cNvPr id="1116" name="Google Shape;1116;p29"/>
          <p:cNvSpPr txBox="1">
            <a:spLocks noGrp="1"/>
          </p:cNvSpPr>
          <p:nvPr>
            <p:ph type="subTitle" idx="1"/>
          </p:nvPr>
        </p:nvSpPr>
        <p:spPr>
          <a:xfrm>
            <a:off x="1865375" y="2706625"/>
            <a:ext cx="4023300" cy="14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117" name="Google Shape;1117;p29"/>
          <p:cNvGrpSpPr/>
          <p:nvPr/>
        </p:nvGrpSpPr>
        <p:grpSpPr>
          <a:xfrm rot="-5400000" flipH="1">
            <a:off x="286059" y="-312722"/>
            <a:ext cx="1209907" cy="1782035"/>
            <a:chOff x="700771" y="-227337"/>
            <a:chExt cx="1458774" cy="2138784"/>
          </a:xfrm>
        </p:grpSpPr>
        <p:sp>
          <p:nvSpPr>
            <p:cNvPr id="1118" name="Google Shape;1118;p29"/>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9"/>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9"/>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9"/>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9"/>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9"/>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9"/>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9"/>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9"/>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9"/>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9"/>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9"/>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9"/>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9"/>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9"/>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9"/>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9"/>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29"/>
          <p:cNvGrpSpPr/>
          <p:nvPr/>
        </p:nvGrpSpPr>
        <p:grpSpPr>
          <a:xfrm rot="5400000" flipH="1">
            <a:off x="7613820" y="3611830"/>
            <a:ext cx="877851" cy="2209091"/>
            <a:chOff x="-26858" y="-227337"/>
            <a:chExt cx="1093215" cy="2757917"/>
          </a:xfrm>
        </p:grpSpPr>
        <p:sp>
          <p:nvSpPr>
            <p:cNvPr id="1138" name="Google Shape;1138;p2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9"/>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9"/>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9"/>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9"/>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9"/>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9"/>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9"/>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9"/>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9"/>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9"/>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9"/>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9"/>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9"/>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9"/>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TITLE_AND_BODY_1_1">
    <p:spTree>
      <p:nvGrpSpPr>
        <p:cNvPr id="1" name="Shape 1207"/>
        <p:cNvGrpSpPr/>
        <p:nvPr/>
      </p:nvGrpSpPr>
      <p:grpSpPr>
        <a:xfrm>
          <a:off x="0" y="0"/>
          <a:ext cx="0" cy="0"/>
          <a:chOff x="0" y="0"/>
          <a:chExt cx="0" cy="0"/>
        </a:xfrm>
      </p:grpSpPr>
      <p:sp>
        <p:nvSpPr>
          <p:cNvPr id="1208" name="Google Shape;1208;p31"/>
          <p:cNvSpPr txBox="1">
            <a:spLocks noGrp="1"/>
          </p:cNvSpPr>
          <p:nvPr>
            <p:ph type="title"/>
          </p:nvPr>
        </p:nvSpPr>
        <p:spPr>
          <a:xfrm>
            <a:off x="2968788" y="2765075"/>
            <a:ext cx="3206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209" name="Google Shape;1209;p31"/>
          <p:cNvSpPr txBox="1">
            <a:spLocks noGrp="1"/>
          </p:cNvSpPr>
          <p:nvPr>
            <p:ph type="subTitle" idx="1"/>
          </p:nvPr>
        </p:nvSpPr>
        <p:spPr>
          <a:xfrm>
            <a:off x="2557200" y="3501225"/>
            <a:ext cx="4029600" cy="11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210" name="Google Shape;1210;p31"/>
          <p:cNvGrpSpPr/>
          <p:nvPr/>
        </p:nvGrpSpPr>
        <p:grpSpPr>
          <a:xfrm rot="5400000">
            <a:off x="7613820" y="-665620"/>
            <a:ext cx="877851" cy="2209091"/>
            <a:chOff x="-26858" y="-227337"/>
            <a:chExt cx="1093215" cy="2757917"/>
          </a:xfrm>
        </p:grpSpPr>
        <p:sp>
          <p:nvSpPr>
            <p:cNvPr id="1211" name="Google Shape;1211;p31"/>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1"/>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1"/>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1"/>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1"/>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1"/>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1"/>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1"/>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1"/>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1"/>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1"/>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1"/>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1"/>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1"/>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1"/>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1"/>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1"/>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1"/>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31"/>
          <p:cNvGrpSpPr/>
          <p:nvPr/>
        </p:nvGrpSpPr>
        <p:grpSpPr>
          <a:xfrm rot="-5400000">
            <a:off x="286059" y="3659330"/>
            <a:ext cx="1209907" cy="1782035"/>
            <a:chOff x="700771" y="-227337"/>
            <a:chExt cx="1458774" cy="2138784"/>
          </a:xfrm>
        </p:grpSpPr>
        <p:sp>
          <p:nvSpPr>
            <p:cNvPr id="1234" name="Google Shape;1234;p31"/>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1"/>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1"/>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1"/>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1"/>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1"/>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1"/>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1"/>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1"/>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1"/>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1"/>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1"/>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1"/>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1"/>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1"/>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0" r:id="rId4"/>
    <p:sldLayoutId id="2147483661" r:id="rId5"/>
    <p:sldLayoutId id="2147483662" r:id="rId6"/>
    <p:sldLayoutId id="2147483663" r:id="rId7"/>
    <p:sldLayoutId id="2147483675" r:id="rId8"/>
    <p:sldLayoutId id="2147483677" r:id="rId9"/>
    <p:sldLayoutId id="2147483681" r:id="rId10"/>
    <p:sldLayoutId id="2147483682" r:id="rId11"/>
    <p:sldLayoutId id="2147483692" r:id="rId12"/>
    <p:sldLayoutId id="214748369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K-VPgmn-18"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pqJHNpyc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EAxvKiPtnk"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7" name="Google Shape;1967;p52"/>
          <p:cNvSpPr/>
          <p:nvPr/>
        </p:nvSpPr>
        <p:spPr>
          <a:xfrm rot="10800000">
            <a:off x="-76200" y="1690558"/>
            <a:ext cx="382257" cy="441707"/>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2"/>
          <p:cNvSpPr/>
          <p:nvPr/>
        </p:nvSpPr>
        <p:spPr>
          <a:xfrm rot="10800000">
            <a:off x="-76202" y="1248850"/>
            <a:ext cx="382247" cy="66349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2"/>
          <p:cNvSpPr/>
          <p:nvPr/>
        </p:nvSpPr>
        <p:spPr>
          <a:xfrm rot="10800000">
            <a:off x="-76200" y="143724"/>
            <a:ext cx="382257" cy="663476"/>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2"/>
          <p:cNvSpPr/>
          <p:nvPr/>
        </p:nvSpPr>
        <p:spPr>
          <a:xfrm rot="10800000">
            <a:off x="-76202" y="-76210"/>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2"/>
          <p:cNvSpPr/>
          <p:nvPr/>
        </p:nvSpPr>
        <p:spPr>
          <a:xfrm rot="10800000">
            <a:off x="-76191" y="807176"/>
            <a:ext cx="382247" cy="441703"/>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2"/>
          <p:cNvSpPr/>
          <p:nvPr/>
        </p:nvSpPr>
        <p:spPr>
          <a:xfrm rot="10800000">
            <a:off x="686447" y="1690558"/>
            <a:ext cx="380418" cy="441707"/>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2"/>
          <p:cNvSpPr/>
          <p:nvPr/>
        </p:nvSpPr>
        <p:spPr>
          <a:xfrm rot="10800000">
            <a:off x="684609" y="1248865"/>
            <a:ext cx="384095" cy="661630"/>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2"/>
          <p:cNvSpPr/>
          <p:nvPr/>
        </p:nvSpPr>
        <p:spPr>
          <a:xfrm rot="10800000">
            <a:off x="306052" y="1248850"/>
            <a:ext cx="380409" cy="6616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2"/>
          <p:cNvSpPr/>
          <p:nvPr/>
        </p:nvSpPr>
        <p:spPr>
          <a:xfrm rot="10800000">
            <a:off x="680965" y="2692002"/>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2"/>
          <p:cNvSpPr/>
          <p:nvPr/>
        </p:nvSpPr>
        <p:spPr>
          <a:xfrm rot="10800000">
            <a:off x="306043" y="2132251"/>
            <a:ext cx="380418" cy="44216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2"/>
          <p:cNvSpPr/>
          <p:nvPr/>
        </p:nvSpPr>
        <p:spPr>
          <a:xfrm rot="10800000">
            <a:off x="306043" y="-76200"/>
            <a:ext cx="760822" cy="44170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2"/>
          <p:cNvSpPr/>
          <p:nvPr/>
        </p:nvSpPr>
        <p:spPr>
          <a:xfrm rot="10800000">
            <a:off x="306043" y="143724"/>
            <a:ext cx="380418" cy="663476"/>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2"/>
          <p:cNvSpPr/>
          <p:nvPr/>
        </p:nvSpPr>
        <p:spPr>
          <a:xfrm rot="10800000">
            <a:off x="306043" y="585416"/>
            <a:ext cx="380418" cy="441693"/>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2"/>
          <p:cNvSpPr/>
          <p:nvPr/>
        </p:nvSpPr>
        <p:spPr>
          <a:xfrm rot="10800000">
            <a:off x="-76191" y="585406"/>
            <a:ext cx="382247" cy="441703"/>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2"/>
          <p:cNvSpPr/>
          <p:nvPr/>
        </p:nvSpPr>
        <p:spPr>
          <a:xfrm rot="10800000">
            <a:off x="-76202" y="1027085"/>
            <a:ext cx="382247" cy="443577"/>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2"/>
          <p:cNvSpPr/>
          <p:nvPr/>
        </p:nvSpPr>
        <p:spPr>
          <a:xfrm rot="10800000">
            <a:off x="306050" y="807171"/>
            <a:ext cx="760804" cy="66349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2"/>
          <p:cNvSpPr/>
          <p:nvPr/>
        </p:nvSpPr>
        <p:spPr>
          <a:xfrm rot="10800000">
            <a:off x="1449103" y="1690548"/>
            <a:ext cx="380395" cy="441717"/>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2"/>
          <p:cNvSpPr/>
          <p:nvPr/>
        </p:nvSpPr>
        <p:spPr>
          <a:xfrm rot="10800000">
            <a:off x="1708691" y="1366463"/>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2"/>
          <p:cNvSpPr/>
          <p:nvPr/>
        </p:nvSpPr>
        <p:spPr>
          <a:xfrm rot="10800000">
            <a:off x="1712381" y="2028081"/>
            <a:ext cx="120809" cy="141229"/>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2"/>
          <p:cNvSpPr/>
          <p:nvPr/>
        </p:nvSpPr>
        <p:spPr>
          <a:xfrm rot="10800000">
            <a:off x="1066851" y="1248865"/>
            <a:ext cx="382257" cy="661630"/>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2"/>
          <p:cNvSpPr/>
          <p:nvPr/>
        </p:nvSpPr>
        <p:spPr>
          <a:xfrm rot="10800000">
            <a:off x="1066861" y="1690548"/>
            <a:ext cx="382247" cy="441717"/>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2"/>
          <p:cNvSpPr/>
          <p:nvPr/>
        </p:nvSpPr>
        <p:spPr>
          <a:xfrm rot="10800000">
            <a:off x="1449103" y="365483"/>
            <a:ext cx="380395" cy="441717"/>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2"/>
          <p:cNvSpPr/>
          <p:nvPr/>
        </p:nvSpPr>
        <p:spPr>
          <a:xfrm rot="10800000">
            <a:off x="2069765" y="-76210"/>
            <a:ext cx="380409" cy="441717"/>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2"/>
          <p:cNvSpPr/>
          <p:nvPr/>
        </p:nvSpPr>
        <p:spPr>
          <a:xfrm rot="10800000">
            <a:off x="1066851" y="-76200"/>
            <a:ext cx="382257" cy="883400"/>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2"/>
          <p:cNvSpPr/>
          <p:nvPr/>
        </p:nvSpPr>
        <p:spPr>
          <a:xfrm rot="10800000">
            <a:off x="1066851" y="585416"/>
            <a:ext cx="382257" cy="441693"/>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2"/>
          <p:cNvSpPr/>
          <p:nvPr/>
        </p:nvSpPr>
        <p:spPr>
          <a:xfrm rot="10800000">
            <a:off x="686445" y="143703"/>
            <a:ext cx="382247" cy="883406"/>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2"/>
          <p:cNvSpPr/>
          <p:nvPr/>
        </p:nvSpPr>
        <p:spPr>
          <a:xfrm rot="10800000">
            <a:off x="686465" y="807171"/>
            <a:ext cx="762643" cy="66349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2"/>
          <p:cNvSpPr/>
          <p:nvPr/>
        </p:nvSpPr>
        <p:spPr>
          <a:xfrm>
            <a:off x="8761740" y="4256839"/>
            <a:ext cx="382247" cy="66349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2"/>
          <p:cNvSpPr/>
          <p:nvPr/>
        </p:nvSpPr>
        <p:spPr>
          <a:xfrm>
            <a:off x="8763590" y="4698532"/>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2"/>
          <p:cNvSpPr/>
          <p:nvPr/>
        </p:nvSpPr>
        <p:spPr>
          <a:xfrm>
            <a:off x="8652474" y="3168852"/>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2"/>
          <p:cNvSpPr/>
          <p:nvPr/>
        </p:nvSpPr>
        <p:spPr>
          <a:xfrm>
            <a:off x="8000931" y="4698532"/>
            <a:ext cx="760804" cy="44171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2"/>
          <p:cNvSpPr/>
          <p:nvPr/>
        </p:nvSpPr>
        <p:spPr>
          <a:xfrm>
            <a:off x="8381336" y="4256839"/>
            <a:ext cx="380409" cy="66349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2"/>
          <p:cNvSpPr/>
          <p:nvPr/>
        </p:nvSpPr>
        <p:spPr>
          <a:xfrm>
            <a:off x="8761740" y="4036930"/>
            <a:ext cx="382247" cy="441703"/>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2"/>
          <p:cNvSpPr/>
          <p:nvPr/>
        </p:nvSpPr>
        <p:spPr>
          <a:xfrm>
            <a:off x="7822482" y="3491070"/>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2"/>
          <p:cNvSpPr/>
          <p:nvPr/>
        </p:nvSpPr>
        <p:spPr>
          <a:xfrm>
            <a:off x="7259448" y="4698532"/>
            <a:ext cx="380409" cy="441717"/>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33CBDA03-E603-6547-93DE-CE57B2E3FB1E}"/>
              </a:ext>
            </a:extLst>
          </p:cNvPr>
          <p:cNvSpPr txBox="1"/>
          <p:nvPr/>
        </p:nvSpPr>
        <p:spPr>
          <a:xfrm>
            <a:off x="1797914" y="945131"/>
            <a:ext cx="6781880" cy="2374240"/>
          </a:xfrm>
          <a:prstGeom prst="rect">
            <a:avLst/>
          </a:prstGeom>
          <a:noFill/>
        </p:spPr>
        <p:txBody>
          <a:bodyPr wrap="square">
            <a:spAutoFit/>
          </a:bodyPr>
          <a:lstStyle/>
          <a:p>
            <a:pPr lvl="0" algn="ctr">
              <a:lnSpc>
                <a:spcPct val="107000"/>
              </a:lnSpc>
            </a:pPr>
            <a:r>
              <a:rPr lang="nl-NL" sz="2800" b="1" dirty="0">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Bestuur van medikasie, dieet, gesonde lewe en positiewe houding</a:t>
            </a:r>
          </a:p>
          <a:p>
            <a:pPr lvl="0" algn="ctr">
              <a:lnSpc>
                <a:spcPct val="107000"/>
              </a:lnSpc>
            </a:pPr>
            <a:r>
              <a:rPr lang="nl-NL" sz="2800" b="1" dirty="0">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EN
Voorkomings- en veiligheidskwessies rakende MIV/vigs en COVID-19</a:t>
            </a:r>
            <a:endParaRPr lang="en-ZA"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310AD85-2BD4-2C6C-27B6-58493CBEE597}"/>
              </a:ext>
            </a:extLst>
          </p:cNvPr>
          <p:cNvSpPr txBox="1"/>
          <p:nvPr/>
        </p:nvSpPr>
        <p:spPr>
          <a:xfrm>
            <a:off x="2710099" y="3344108"/>
            <a:ext cx="5348972" cy="738664"/>
          </a:xfrm>
          <a:prstGeom prst="rect">
            <a:avLst/>
          </a:prstGeom>
          <a:noFill/>
        </p:spPr>
        <p:txBody>
          <a:bodyPr wrap="square">
            <a:spAutoFit/>
          </a:bodyPr>
          <a:lstStyle/>
          <a:p>
            <a:pPr marL="0" lvl="0" indent="0" algn="ctr"/>
            <a:r>
              <a:rPr lang="en-US" dirty="0"/>
              <a:t>Week 7 – 10</a:t>
            </a:r>
          </a:p>
          <a:p>
            <a:pPr marL="0" lvl="0" indent="0" algn="ctr"/>
            <a:r>
              <a:rPr lang="en-US" dirty="0" err="1"/>
              <a:t>Gesondheids</a:t>
            </a:r>
            <a:r>
              <a:rPr lang="en-US" dirty="0"/>
              <a:t>-, </a:t>
            </a:r>
            <a:r>
              <a:rPr lang="en-US" dirty="0" err="1"/>
              <a:t>sosiale</a:t>
            </a:r>
            <a:r>
              <a:rPr lang="en-US" dirty="0"/>
              <a:t> </a:t>
            </a:r>
            <a:r>
              <a:rPr lang="en-US" dirty="0" err="1"/>
              <a:t>en</a:t>
            </a:r>
            <a:r>
              <a:rPr lang="en-US" dirty="0"/>
              <a:t> </a:t>
            </a:r>
            <a:r>
              <a:rPr lang="en-US" dirty="0" err="1"/>
              <a:t>omgewingsverantwoordelikheid</a:t>
            </a:r>
            <a:endParaRPr lang="en-US" dirty="0"/>
          </a:p>
          <a:p>
            <a:pPr marL="0" lvl="0" indent="0" algn="ctr"/>
            <a:r>
              <a:rPr lang="en-US" dirty="0"/>
              <a:t>Les 2</a:t>
            </a:r>
          </a:p>
        </p:txBody>
      </p:sp>
      <p:pic>
        <p:nvPicPr>
          <p:cNvPr id="2" name="Picture 1">
            <a:extLst>
              <a:ext uri="{FF2B5EF4-FFF2-40B4-BE49-F238E27FC236}">
                <a16:creationId xmlns:a16="http://schemas.microsoft.com/office/drawing/2014/main" id="{B808A43E-B76B-34D6-A36B-E1191418D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82"/>
                                        </p:tgtEl>
                                        <p:attrNameLst>
                                          <p:attrName>style.visibility</p:attrName>
                                        </p:attrNameLst>
                                      </p:cBhvr>
                                      <p:to>
                                        <p:strVal val="visible"/>
                                      </p:to>
                                    </p:set>
                                    <p:anim calcmode="lin" valueType="num">
                                      <p:cBhvr additive="base">
                                        <p:cTn id="7" dur="200"/>
                                        <p:tgtEl>
                                          <p:spTgt spid="1982"/>
                                        </p:tgtEl>
                                        <p:attrNameLst>
                                          <p:attrName>ppt_w</p:attrName>
                                        </p:attrNameLst>
                                      </p:cBhvr>
                                      <p:tavLst>
                                        <p:tav tm="0">
                                          <p:val>
                                            <p:strVal val="0"/>
                                          </p:val>
                                        </p:tav>
                                        <p:tav tm="100000">
                                          <p:val>
                                            <p:strVal val="#ppt_w"/>
                                          </p:val>
                                        </p:tav>
                                      </p:tavLst>
                                    </p:anim>
                                    <p:anim calcmode="lin" valueType="num">
                                      <p:cBhvr additive="base">
                                        <p:cTn id="8" dur="200"/>
                                        <p:tgtEl>
                                          <p:spTgt spid="1982"/>
                                        </p:tgtEl>
                                        <p:attrNameLst>
                                          <p:attrName>ppt_h</p:attrName>
                                        </p:attrNameLst>
                                      </p:cBhvr>
                                      <p:tavLst>
                                        <p:tav tm="0">
                                          <p:val>
                                            <p:strVal val="0"/>
                                          </p:val>
                                        </p:tav>
                                        <p:tav tm="100000">
                                          <p:val>
                                            <p:strVal val="#ppt_h"/>
                                          </p:val>
                                        </p:tav>
                                      </p:tavLst>
                                    </p:anim>
                                  </p:childTnLst>
                                </p:cTn>
                              </p:par>
                            </p:childTnLst>
                          </p:cTn>
                        </p:par>
                        <p:par>
                          <p:cTn id="9" fill="hold">
                            <p:stCondLst>
                              <p:cond delay="200"/>
                            </p:stCondLst>
                            <p:childTnLst>
                              <p:par>
                                <p:cTn id="10" presetID="23" presetClass="entr" presetSubtype="16" fill="hold" nodeType="afterEffect">
                                  <p:stCondLst>
                                    <p:cond delay="0"/>
                                  </p:stCondLst>
                                  <p:childTnLst>
                                    <p:set>
                                      <p:cBhvr>
                                        <p:cTn id="11" dur="1" fill="hold">
                                          <p:stCondLst>
                                            <p:cond delay="0"/>
                                          </p:stCondLst>
                                        </p:cTn>
                                        <p:tgtEl>
                                          <p:spTgt spid="1990"/>
                                        </p:tgtEl>
                                        <p:attrNameLst>
                                          <p:attrName>style.visibility</p:attrName>
                                        </p:attrNameLst>
                                      </p:cBhvr>
                                      <p:to>
                                        <p:strVal val="visible"/>
                                      </p:to>
                                    </p:set>
                                    <p:anim calcmode="lin" valueType="num">
                                      <p:cBhvr additive="base">
                                        <p:cTn id="12" dur="200"/>
                                        <p:tgtEl>
                                          <p:spTgt spid="1990"/>
                                        </p:tgtEl>
                                        <p:attrNameLst>
                                          <p:attrName>ppt_w</p:attrName>
                                        </p:attrNameLst>
                                      </p:cBhvr>
                                      <p:tavLst>
                                        <p:tav tm="0">
                                          <p:val>
                                            <p:strVal val="0"/>
                                          </p:val>
                                        </p:tav>
                                        <p:tav tm="100000">
                                          <p:val>
                                            <p:strVal val="#ppt_w"/>
                                          </p:val>
                                        </p:tav>
                                      </p:tavLst>
                                    </p:anim>
                                    <p:anim calcmode="lin" valueType="num">
                                      <p:cBhvr additive="base">
                                        <p:cTn id="13" dur="200"/>
                                        <p:tgtEl>
                                          <p:spTgt spid="1990"/>
                                        </p:tgtEl>
                                        <p:attrNameLst>
                                          <p:attrName>ppt_h</p:attrName>
                                        </p:attrNameLst>
                                      </p:cBhvr>
                                      <p:tavLst>
                                        <p:tav tm="0">
                                          <p:val>
                                            <p:strVal val="0"/>
                                          </p:val>
                                        </p:tav>
                                        <p:tav tm="100000">
                                          <p:val>
                                            <p:strVal val="#ppt_h"/>
                                          </p:val>
                                        </p:tav>
                                      </p:tavLst>
                                    </p:anim>
                                  </p:childTnLst>
                                </p:cTn>
                              </p:par>
                            </p:childTnLst>
                          </p:cTn>
                        </p:par>
                        <p:par>
                          <p:cTn id="14" fill="hold">
                            <p:stCondLst>
                              <p:cond delay="400"/>
                            </p:stCondLst>
                            <p:childTnLst>
                              <p:par>
                                <p:cTn id="15" presetID="23" presetClass="entr" presetSubtype="16" fill="hold" nodeType="afterEffect">
                                  <p:stCondLst>
                                    <p:cond delay="0"/>
                                  </p:stCondLst>
                                  <p:childTnLst>
                                    <p:set>
                                      <p:cBhvr>
                                        <p:cTn id="16" dur="1" fill="hold">
                                          <p:stCondLst>
                                            <p:cond delay="0"/>
                                          </p:stCondLst>
                                        </p:cTn>
                                        <p:tgtEl>
                                          <p:spTgt spid="1978"/>
                                        </p:tgtEl>
                                        <p:attrNameLst>
                                          <p:attrName>style.visibility</p:attrName>
                                        </p:attrNameLst>
                                      </p:cBhvr>
                                      <p:to>
                                        <p:strVal val="visible"/>
                                      </p:to>
                                    </p:set>
                                    <p:anim calcmode="lin" valueType="num">
                                      <p:cBhvr additive="base">
                                        <p:cTn id="17" dur="200"/>
                                        <p:tgtEl>
                                          <p:spTgt spid="1978"/>
                                        </p:tgtEl>
                                        <p:attrNameLst>
                                          <p:attrName>ppt_w</p:attrName>
                                        </p:attrNameLst>
                                      </p:cBhvr>
                                      <p:tavLst>
                                        <p:tav tm="0">
                                          <p:val>
                                            <p:strVal val="0"/>
                                          </p:val>
                                        </p:tav>
                                        <p:tav tm="100000">
                                          <p:val>
                                            <p:strVal val="#ppt_w"/>
                                          </p:val>
                                        </p:tav>
                                      </p:tavLst>
                                    </p:anim>
                                    <p:anim calcmode="lin" valueType="num">
                                      <p:cBhvr additive="base">
                                        <p:cTn id="18" dur="200"/>
                                        <p:tgtEl>
                                          <p:spTgt spid="1978"/>
                                        </p:tgtEl>
                                        <p:attrNameLst>
                                          <p:attrName>ppt_h</p:attrName>
                                        </p:attrNameLst>
                                      </p:cBhvr>
                                      <p:tavLst>
                                        <p:tav tm="0">
                                          <p:val>
                                            <p:strVal val="0"/>
                                          </p:val>
                                        </p:tav>
                                        <p:tav tm="100000">
                                          <p:val>
                                            <p:strVal val="#ppt_h"/>
                                          </p:val>
                                        </p:tav>
                                      </p:tavLst>
                                    </p:anim>
                                  </p:childTnLst>
                                </p:cTn>
                              </p:par>
                            </p:childTnLst>
                          </p:cTn>
                        </p:par>
                        <p:par>
                          <p:cTn id="19" fill="hold">
                            <p:stCondLst>
                              <p:cond delay="600"/>
                            </p:stCondLst>
                            <p:childTnLst>
                              <p:par>
                                <p:cTn id="20" presetID="23" presetClass="entr" presetSubtype="16" fill="hold" nodeType="afterEffect">
                                  <p:stCondLst>
                                    <p:cond delay="0"/>
                                  </p:stCondLst>
                                  <p:childTnLst>
                                    <p:set>
                                      <p:cBhvr>
                                        <p:cTn id="21" dur="1" fill="hold">
                                          <p:stCondLst>
                                            <p:cond delay="0"/>
                                          </p:stCondLst>
                                        </p:cTn>
                                        <p:tgtEl>
                                          <p:spTgt spid="1968"/>
                                        </p:tgtEl>
                                        <p:attrNameLst>
                                          <p:attrName>style.visibility</p:attrName>
                                        </p:attrNameLst>
                                      </p:cBhvr>
                                      <p:to>
                                        <p:strVal val="visible"/>
                                      </p:to>
                                    </p:set>
                                    <p:anim calcmode="lin" valueType="num">
                                      <p:cBhvr additive="base">
                                        <p:cTn id="22" dur="200"/>
                                        <p:tgtEl>
                                          <p:spTgt spid="1968"/>
                                        </p:tgtEl>
                                        <p:attrNameLst>
                                          <p:attrName>ppt_w</p:attrName>
                                        </p:attrNameLst>
                                      </p:cBhvr>
                                      <p:tavLst>
                                        <p:tav tm="0">
                                          <p:val>
                                            <p:strVal val="0"/>
                                          </p:val>
                                        </p:tav>
                                        <p:tav tm="100000">
                                          <p:val>
                                            <p:strVal val="#ppt_w"/>
                                          </p:val>
                                        </p:tav>
                                      </p:tavLst>
                                    </p:anim>
                                    <p:anim calcmode="lin" valueType="num">
                                      <p:cBhvr additive="base">
                                        <p:cTn id="23" dur="200"/>
                                        <p:tgtEl>
                                          <p:spTgt spid="1968"/>
                                        </p:tgtEl>
                                        <p:attrNameLst>
                                          <p:attrName>ppt_h</p:attrName>
                                        </p:attrNameLst>
                                      </p:cBhvr>
                                      <p:tavLst>
                                        <p:tav tm="0">
                                          <p:val>
                                            <p:strVal val="0"/>
                                          </p:val>
                                        </p:tav>
                                        <p:tav tm="100000">
                                          <p:val>
                                            <p:strVal val="#ppt_h"/>
                                          </p:val>
                                        </p:tav>
                                      </p:tavLst>
                                    </p:anim>
                                  </p:childTnLst>
                                </p:cTn>
                              </p:par>
                            </p:childTnLst>
                          </p:cTn>
                        </p:par>
                        <p:par>
                          <p:cTn id="24" fill="hold">
                            <p:stCondLst>
                              <p:cond delay="800"/>
                            </p:stCondLst>
                            <p:childTnLst>
                              <p:par>
                                <p:cTn id="25" presetID="23" presetClass="entr" presetSubtype="16" fill="hold" nodeType="afterEffect">
                                  <p:stCondLst>
                                    <p:cond delay="0"/>
                                  </p:stCondLst>
                                  <p:childTnLst>
                                    <p:set>
                                      <p:cBhvr>
                                        <p:cTn id="26" dur="1" fill="hold">
                                          <p:stCondLst>
                                            <p:cond delay="0"/>
                                          </p:stCondLst>
                                        </p:cTn>
                                        <p:tgtEl>
                                          <p:spTgt spid="1983"/>
                                        </p:tgtEl>
                                        <p:attrNameLst>
                                          <p:attrName>style.visibility</p:attrName>
                                        </p:attrNameLst>
                                      </p:cBhvr>
                                      <p:to>
                                        <p:strVal val="visible"/>
                                      </p:to>
                                    </p:set>
                                    <p:anim calcmode="lin" valueType="num">
                                      <p:cBhvr additive="base">
                                        <p:cTn id="27" dur="200"/>
                                        <p:tgtEl>
                                          <p:spTgt spid="1983"/>
                                        </p:tgtEl>
                                        <p:attrNameLst>
                                          <p:attrName>ppt_w</p:attrName>
                                        </p:attrNameLst>
                                      </p:cBhvr>
                                      <p:tavLst>
                                        <p:tav tm="0">
                                          <p:val>
                                            <p:strVal val="0"/>
                                          </p:val>
                                        </p:tav>
                                        <p:tav tm="100000">
                                          <p:val>
                                            <p:strVal val="#ppt_w"/>
                                          </p:val>
                                        </p:tav>
                                      </p:tavLst>
                                    </p:anim>
                                    <p:anim calcmode="lin" valueType="num">
                                      <p:cBhvr additive="base">
                                        <p:cTn id="28" dur="200"/>
                                        <p:tgtEl>
                                          <p:spTgt spid="1983"/>
                                        </p:tgtEl>
                                        <p:attrNameLst>
                                          <p:attrName>ppt_h</p:attrName>
                                        </p:attrNameLst>
                                      </p:cBhvr>
                                      <p:tavLst>
                                        <p:tav tm="0">
                                          <p:val>
                                            <p:strVal val="0"/>
                                          </p:val>
                                        </p:tav>
                                        <p:tav tm="100000">
                                          <p:val>
                                            <p:strVal val="#ppt_h"/>
                                          </p:val>
                                        </p:tav>
                                      </p:tavLst>
                                    </p:anim>
                                  </p:childTnLst>
                                </p:cTn>
                              </p:par>
                            </p:childTnLst>
                          </p:cTn>
                        </p:par>
                        <p:par>
                          <p:cTn id="29" fill="hold">
                            <p:stCondLst>
                              <p:cond delay="1000"/>
                            </p:stCondLst>
                            <p:childTnLst>
                              <p:par>
                                <p:cTn id="30" presetID="23" presetClass="entr" presetSubtype="16" fill="hold" nodeType="afterEffect">
                                  <p:stCondLst>
                                    <p:cond delay="0"/>
                                  </p:stCondLst>
                                  <p:childTnLst>
                                    <p:set>
                                      <p:cBhvr>
                                        <p:cTn id="31" dur="1" fill="hold">
                                          <p:stCondLst>
                                            <p:cond delay="0"/>
                                          </p:stCondLst>
                                        </p:cTn>
                                        <p:tgtEl>
                                          <p:spTgt spid="1970"/>
                                        </p:tgtEl>
                                        <p:attrNameLst>
                                          <p:attrName>style.visibility</p:attrName>
                                        </p:attrNameLst>
                                      </p:cBhvr>
                                      <p:to>
                                        <p:strVal val="visible"/>
                                      </p:to>
                                    </p:set>
                                    <p:anim calcmode="lin" valueType="num">
                                      <p:cBhvr additive="base">
                                        <p:cTn id="32" dur="200"/>
                                        <p:tgtEl>
                                          <p:spTgt spid="1970"/>
                                        </p:tgtEl>
                                        <p:attrNameLst>
                                          <p:attrName>ppt_w</p:attrName>
                                        </p:attrNameLst>
                                      </p:cBhvr>
                                      <p:tavLst>
                                        <p:tav tm="0">
                                          <p:val>
                                            <p:strVal val="0"/>
                                          </p:val>
                                        </p:tav>
                                        <p:tav tm="100000">
                                          <p:val>
                                            <p:strVal val="#ppt_w"/>
                                          </p:val>
                                        </p:tav>
                                      </p:tavLst>
                                    </p:anim>
                                    <p:anim calcmode="lin" valueType="num">
                                      <p:cBhvr additive="base">
                                        <p:cTn id="33" dur="200"/>
                                        <p:tgtEl>
                                          <p:spTgt spid="1970"/>
                                        </p:tgtEl>
                                        <p:attrNameLst>
                                          <p:attrName>ppt_h</p:attrName>
                                        </p:attrNameLst>
                                      </p:cBhvr>
                                      <p:tavLst>
                                        <p:tav tm="0">
                                          <p:val>
                                            <p:strVal val="0"/>
                                          </p:val>
                                        </p:tav>
                                        <p:tav tm="100000">
                                          <p:val>
                                            <p:strVal val="#ppt_h"/>
                                          </p:val>
                                        </p:tav>
                                      </p:tavLst>
                                    </p:anim>
                                  </p:childTnLst>
                                </p:cTn>
                              </p:par>
                            </p:childTnLst>
                          </p:cTn>
                        </p:par>
                        <p:par>
                          <p:cTn id="34" fill="hold">
                            <p:stCondLst>
                              <p:cond delay="1200"/>
                            </p:stCondLst>
                            <p:childTnLst>
                              <p:par>
                                <p:cTn id="35" presetID="23" presetClass="entr" presetSubtype="16" fill="hold" nodeType="afterEffect">
                                  <p:stCondLst>
                                    <p:cond delay="0"/>
                                  </p:stCondLst>
                                  <p:childTnLst>
                                    <p:set>
                                      <p:cBhvr>
                                        <p:cTn id="36" dur="1" fill="hold">
                                          <p:stCondLst>
                                            <p:cond delay="0"/>
                                          </p:stCondLst>
                                        </p:cTn>
                                        <p:tgtEl>
                                          <p:spTgt spid="1989"/>
                                        </p:tgtEl>
                                        <p:attrNameLst>
                                          <p:attrName>style.visibility</p:attrName>
                                        </p:attrNameLst>
                                      </p:cBhvr>
                                      <p:to>
                                        <p:strVal val="visible"/>
                                      </p:to>
                                    </p:set>
                                    <p:anim calcmode="lin" valueType="num">
                                      <p:cBhvr additive="base">
                                        <p:cTn id="37" dur="200"/>
                                        <p:tgtEl>
                                          <p:spTgt spid="1989"/>
                                        </p:tgtEl>
                                        <p:attrNameLst>
                                          <p:attrName>ppt_w</p:attrName>
                                        </p:attrNameLst>
                                      </p:cBhvr>
                                      <p:tavLst>
                                        <p:tav tm="0">
                                          <p:val>
                                            <p:strVal val="0"/>
                                          </p:val>
                                        </p:tav>
                                        <p:tav tm="100000">
                                          <p:val>
                                            <p:strVal val="#ppt_w"/>
                                          </p:val>
                                        </p:tav>
                                      </p:tavLst>
                                    </p:anim>
                                    <p:anim calcmode="lin" valueType="num">
                                      <p:cBhvr additive="base">
                                        <p:cTn id="38" dur="200"/>
                                        <p:tgtEl>
                                          <p:spTgt spid="1989"/>
                                        </p:tgtEl>
                                        <p:attrNameLst>
                                          <p:attrName>ppt_h</p:attrName>
                                        </p:attrNameLst>
                                      </p:cBhvr>
                                      <p:tavLst>
                                        <p:tav tm="0">
                                          <p:val>
                                            <p:strVal val="0"/>
                                          </p:val>
                                        </p:tav>
                                        <p:tav tm="100000">
                                          <p:val>
                                            <p:strVal val="#ppt_h"/>
                                          </p:val>
                                        </p:tav>
                                      </p:tavLst>
                                    </p:anim>
                                  </p:childTnLst>
                                </p:cTn>
                              </p:par>
                            </p:childTnLst>
                          </p:cTn>
                        </p:par>
                        <p:par>
                          <p:cTn id="39" fill="hold">
                            <p:stCondLst>
                              <p:cond delay="1400"/>
                            </p:stCondLst>
                            <p:childTnLst>
                              <p:par>
                                <p:cTn id="40" presetID="23" presetClass="entr" presetSubtype="16" fill="hold" nodeType="afterEffect">
                                  <p:stCondLst>
                                    <p:cond delay="0"/>
                                  </p:stCondLst>
                                  <p:childTnLst>
                                    <p:set>
                                      <p:cBhvr>
                                        <p:cTn id="41" dur="1" fill="hold">
                                          <p:stCondLst>
                                            <p:cond delay="0"/>
                                          </p:stCondLst>
                                        </p:cTn>
                                        <p:tgtEl>
                                          <p:spTgt spid="1981"/>
                                        </p:tgtEl>
                                        <p:attrNameLst>
                                          <p:attrName>style.visibility</p:attrName>
                                        </p:attrNameLst>
                                      </p:cBhvr>
                                      <p:to>
                                        <p:strVal val="visible"/>
                                      </p:to>
                                    </p:set>
                                    <p:anim calcmode="lin" valueType="num">
                                      <p:cBhvr additive="base">
                                        <p:cTn id="42" dur="200"/>
                                        <p:tgtEl>
                                          <p:spTgt spid="1981"/>
                                        </p:tgtEl>
                                        <p:attrNameLst>
                                          <p:attrName>ppt_w</p:attrName>
                                        </p:attrNameLst>
                                      </p:cBhvr>
                                      <p:tavLst>
                                        <p:tav tm="0">
                                          <p:val>
                                            <p:strVal val="0"/>
                                          </p:val>
                                        </p:tav>
                                        <p:tav tm="100000">
                                          <p:val>
                                            <p:strVal val="#ppt_w"/>
                                          </p:val>
                                        </p:tav>
                                      </p:tavLst>
                                    </p:anim>
                                    <p:anim calcmode="lin" valueType="num">
                                      <p:cBhvr additive="base">
                                        <p:cTn id="43" dur="200"/>
                                        <p:tgtEl>
                                          <p:spTgt spid="1981"/>
                                        </p:tgtEl>
                                        <p:attrNameLst>
                                          <p:attrName>ppt_h</p:attrName>
                                        </p:attrNameLst>
                                      </p:cBhvr>
                                      <p:tavLst>
                                        <p:tav tm="0">
                                          <p:val>
                                            <p:strVal val="0"/>
                                          </p:val>
                                        </p:tav>
                                        <p:tav tm="100000">
                                          <p:val>
                                            <p:strVal val="#ppt_h"/>
                                          </p:val>
                                        </p:tav>
                                      </p:tavLst>
                                    </p:anim>
                                  </p:childTnLst>
                                </p:cTn>
                              </p:par>
                            </p:childTnLst>
                          </p:cTn>
                        </p:par>
                        <p:par>
                          <p:cTn id="44" fill="hold">
                            <p:stCondLst>
                              <p:cond delay="1600"/>
                            </p:stCondLst>
                            <p:childTnLst>
                              <p:par>
                                <p:cTn id="45" presetID="23" presetClass="entr" presetSubtype="16" fill="hold" nodeType="afterEffect">
                                  <p:stCondLst>
                                    <p:cond delay="0"/>
                                  </p:stCondLst>
                                  <p:childTnLst>
                                    <p:set>
                                      <p:cBhvr>
                                        <p:cTn id="46" dur="1" fill="hold">
                                          <p:stCondLst>
                                            <p:cond delay="0"/>
                                          </p:stCondLst>
                                        </p:cTn>
                                        <p:tgtEl>
                                          <p:spTgt spid="1972"/>
                                        </p:tgtEl>
                                        <p:attrNameLst>
                                          <p:attrName>style.visibility</p:attrName>
                                        </p:attrNameLst>
                                      </p:cBhvr>
                                      <p:to>
                                        <p:strVal val="visible"/>
                                      </p:to>
                                    </p:set>
                                    <p:anim calcmode="lin" valueType="num">
                                      <p:cBhvr additive="base">
                                        <p:cTn id="47" dur="200"/>
                                        <p:tgtEl>
                                          <p:spTgt spid="1972"/>
                                        </p:tgtEl>
                                        <p:attrNameLst>
                                          <p:attrName>ppt_w</p:attrName>
                                        </p:attrNameLst>
                                      </p:cBhvr>
                                      <p:tavLst>
                                        <p:tav tm="0">
                                          <p:val>
                                            <p:strVal val="0"/>
                                          </p:val>
                                        </p:tav>
                                        <p:tav tm="100000">
                                          <p:val>
                                            <p:strVal val="#ppt_w"/>
                                          </p:val>
                                        </p:tav>
                                      </p:tavLst>
                                    </p:anim>
                                    <p:anim calcmode="lin" valueType="num">
                                      <p:cBhvr additive="base">
                                        <p:cTn id="48" dur="200"/>
                                        <p:tgtEl>
                                          <p:spTgt spid="1972"/>
                                        </p:tgtEl>
                                        <p:attrNameLst>
                                          <p:attrName>ppt_h</p:attrName>
                                        </p:attrNameLst>
                                      </p:cBhvr>
                                      <p:tavLst>
                                        <p:tav tm="0">
                                          <p:val>
                                            <p:strVal val="0"/>
                                          </p:val>
                                        </p:tav>
                                        <p:tav tm="100000">
                                          <p:val>
                                            <p:strVal val="#ppt_h"/>
                                          </p:val>
                                        </p:tav>
                                      </p:tavLst>
                                    </p:anim>
                                  </p:childTnLst>
                                </p:cTn>
                              </p:par>
                            </p:childTnLst>
                          </p:cTn>
                        </p:par>
                        <p:par>
                          <p:cTn id="49" fill="hold">
                            <p:stCondLst>
                              <p:cond delay="1800"/>
                            </p:stCondLst>
                            <p:childTnLst>
                              <p:par>
                                <p:cTn id="50" presetID="23" presetClass="entr" presetSubtype="16" fill="hold" nodeType="afterEffect">
                                  <p:stCondLst>
                                    <p:cond delay="0"/>
                                  </p:stCondLst>
                                  <p:childTnLst>
                                    <p:set>
                                      <p:cBhvr>
                                        <p:cTn id="51" dur="1" fill="hold">
                                          <p:stCondLst>
                                            <p:cond delay="0"/>
                                          </p:stCondLst>
                                        </p:cTn>
                                        <p:tgtEl>
                                          <p:spTgt spid="1975"/>
                                        </p:tgtEl>
                                        <p:attrNameLst>
                                          <p:attrName>style.visibility</p:attrName>
                                        </p:attrNameLst>
                                      </p:cBhvr>
                                      <p:to>
                                        <p:strVal val="visible"/>
                                      </p:to>
                                    </p:set>
                                    <p:anim calcmode="lin" valueType="num">
                                      <p:cBhvr additive="base">
                                        <p:cTn id="52" dur="200"/>
                                        <p:tgtEl>
                                          <p:spTgt spid="1975"/>
                                        </p:tgtEl>
                                        <p:attrNameLst>
                                          <p:attrName>ppt_w</p:attrName>
                                        </p:attrNameLst>
                                      </p:cBhvr>
                                      <p:tavLst>
                                        <p:tav tm="0">
                                          <p:val>
                                            <p:strVal val="0"/>
                                          </p:val>
                                        </p:tav>
                                        <p:tav tm="100000">
                                          <p:val>
                                            <p:strVal val="#ppt_w"/>
                                          </p:val>
                                        </p:tav>
                                      </p:tavLst>
                                    </p:anim>
                                    <p:anim calcmode="lin" valueType="num">
                                      <p:cBhvr additive="base">
                                        <p:cTn id="53" dur="200"/>
                                        <p:tgtEl>
                                          <p:spTgt spid="1975"/>
                                        </p:tgtEl>
                                        <p:attrNameLst>
                                          <p:attrName>ppt_h</p:attrName>
                                        </p:attrNameLst>
                                      </p:cBhvr>
                                      <p:tavLst>
                                        <p:tav tm="0">
                                          <p:val>
                                            <p:strVal val="0"/>
                                          </p:val>
                                        </p:tav>
                                        <p:tav tm="100000">
                                          <p:val>
                                            <p:strVal val="#ppt_h"/>
                                          </p:val>
                                        </p:tav>
                                      </p:tavLst>
                                    </p:anim>
                                  </p:childTnLst>
                                </p:cTn>
                              </p:par>
                            </p:childTnLst>
                          </p:cTn>
                        </p:par>
                        <p:par>
                          <p:cTn id="54" fill="hold">
                            <p:stCondLst>
                              <p:cond delay="2000"/>
                            </p:stCondLst>
                            <p:childTnLst>
                              <p:par>
                                <p:cTn id="55" presetID="23" presetClass="entr" presetSubtype="16" fill="hold" nodeType="afterEffect">
                                  <p:stCondLst>
                                    <p:cond delay="0"/>
                                  </p:stCondLst>
                                  <p:childTnLst>
                                    <p:set>
                                      <p:cBhvr>
                                        <p:cTn id="56" dur="1" fill="hold">
                                          <p:stCondLst>
                                            <p:cond delay="0"/>
                                          </p:stCondLst>
                                        </p:cTn>
                                        <p:tgtEl>
                                          <p:spTgt spid="1992"/>
                                        </p:tgtEl>
                                        <p:attrNameLst>
                                          <p:attrName>style.visibility</p:attrName>
                                        </p:attrNameLst>
                                      </p:cBhvr>
                                      <p:to>
                                        <p:strVal val="visible"/>
                                      </p:to>
                                    </p:set>
                                    <p:anim calcmode="lin" valueType="num">
                                      <p:cBhvr additive="base">
                                        <p:cTn id="57" dur="200"/>
                                        <p:tgtEl>
                                          <p:spTgt spid="1992"/>
                                        </p:tgtEl>
                                        <p:attrNameLst>
                                          <p:attrName>ppt_w</p:attrName>
                                        </p:attrNameLst>
                                      </p:cBhvr>
                                      <p:tavLst>
                                        <p:tav tm="0">
                                          <p:val>
                                            <p:strVal val="0"/>
                                          </p:val>
                                        </p:tav>
                                        <p:tav tm="100000">
                                          <p:val>
                                            <p:strVal val="#ppt_w"/>
                                          </p:val>
                                        </p:tav>
                                      </p:tavLst>
                                    </p:anim>
                                    <p:anim calcmode="lin" valueType="num">
                                      <p:cBhvr additive="base">
                                        <p:cTn id="58" dur="200"/>
                                        <p:tgtEl>
                                          <p:spTgt spid="1992"/>
                                        </p:tgtEl>
                                        <p:attrNameLst>
                                          <p:attrName>ppt_h</p:attrName>
                                        </p:attrNameLst>
                                      </p:cBhvr>
                                      <p:tavLst>
                                        <p:tav tm="0">
                                          <p:val>
                                            <p:strVal val="0"/>
                                          </p:val>
                                        </p:tav>
                                        <p:tav tm="100000">
                                          <p:val>
                                            <p:strVal val="#ppt_h"/>
                                          </p:val>
                                        </p:tav>
                                      </p:tavLst>
                                    </p:anim>
                                  </p:childTnLst>
                                </p:cTn>
                              </p:par>
                            </p:childTnLst>
                          </p:cTn>
                        </p:par>
                        <p:par>
                          <p:cTn id="59" fill="hold">
                            <p:stCondLst>
                              <p:cond delay="2200"/>
                            </p:stCondLst>
                            <p:childTnLst>
                              <p:par>
                                <p:cTn id="60" presetID="23" presetClass="entr" presetSubtype="16" fill="hold" nodeType="afterEffect">
                                  <p:stCondLst>
                                    <p:cond delay="0"/>
                                  </p:stCondLst>
                                  <p:childTnLst>
                                    <p:set>
                                      <p:cBhvr>
                                        <p:cTn id="61" dur="1" fill="hold">
                                          <p:stCondLst>
                                            <p:cond delay="0"/>
                                          </p:stCondLst>
                                        </p:cTn>
                                        <p:tgtEl>
                                          <p:spTgt spid="1977"/>
                                        </p:tgtEl>
                                        <p:attrNameLst>
                                          <p:attrName>style.visibility</p:attrName>
                                        </p:attrNameLst>
                                      </p:cBhvr>
                                      <p:to>
                                        <p:strVal val="visible"/>
                                      </p:to>
                                    </p:set>
                                    <p:anim calcmode="lin" valueType="num">
                                      <p:cBhvr additive="base">
                                        <p:cTn id="62" dur="200"/>
                                        <p:tgtEl>
                                          <p:spTgt spid="1977"/>
                                        </p:tgtEl>
                                        <p:attrNameLst>
                                          <p:attrName>ppt_w</p:attrName>
                                        </p:attrNameLst>
                                      </p:cBhvr>
                                      <p:tavLst>
                                        <p:tav tm="0">
                                          <p:val>
                                            <p:strVal val="0"/>
                                          </p:val>
                                        </p:tav>
                                        <p:tav tm="100000">
                                          <p:val>
                                            <p:strVal val="#ppt_w"/>
                                          </p:val>
                                        </p:tav>
                                      </p:tavLst>
                                    </p:anim>
                                    <p:anim calcmode="lin" valueType="num">
                                      <p:cBhvr additive="base">
                                        <p:cTn id="63" dur="200"/>
                                        <p:tgtEl>
                                          <p:spTgt spid="1977"/>
                                        </p:tgtEl>
                                        <p:attrNameLst>
                                          <p:attrName>ppt_h</p:attrName>
                                        </p:attrNameLst>
                                      </p:cBhvr>
                                      <p:tavLst>
                                        <p:tav tm="0">
                                          <p:val>
                                            <p:strVal val="0"/>
                                          </p:val>
                                        </p:tav>
                                        <p:tav tm="100000">
                                          <p:val>
                                            <p:strVal val="#ppt_h"/>
                                          </p:val>
                                        </p:tav>
                                      </p:tavLst>
                                    </p:anim>
                                  </p:childTnLst>
                                </p:cTn>
                              </p:par>
                            </p:childTnLst>
                          </p:cTn>
                        </p:par>
                        <p:par>
                          <p:cTn id="64" fill="hold">
                            <p:stCondLst>
                              <p:cond delay="2400"/>
                            </p:stCondLst>
                            <p:childTnLst>
                              <p:par>
                                <p:cTn id="65" presetID="23" presetClass="entr" presetSubtype="16" fill="hold" nodeType="afterEffect">
                                  <p:stCondLst>
                                    <p:cond delay="0"/>
                                  </p:stCondLst>
                                  <p:childTnLst>
                                    <p:set>
                                      <p:cBhvr>
                                        <p:cTn id="66" dur="1" fill="hold">
                                          <p:stCondLst>
                                            <p:cond delay="0"/>
                                          </p:stCondLst>
                                        </p:cTn>
                                        <p:tgtEl>
                                          <p:spTgt spid="1969"/>
                                        </p:tgtEl>
                                        <p:attrNameLst>
                                          <p:attrName>style.visibility</p:attrName>
                                        </p:attrNameLst>
                                      </p:cBhvr>
                                      <p:to>
                                        <p:strVal val="visible"/>
                                      </p:to>
                                    </p:set>
                                    <p:anim calcmode="lin" valueType="num">
                                      <p:cBhvr additive="base">
                                        <p:cTn id="67" dur="200"/>
                                        <p:tgtEl>
                                          <p:spTgt spid="1969"/>
                                        </p:tgtEl>
                                        <p:attrNameLst>
                                          <p:attrName>ppt_w</p:attrName>
                                        </p:attrNameLst>
                                      </p:cBhvr>
                                      <p:tavLst>
                                        <p:tav tm="0">
                                          <p:val>
                                            <p:strVal val="0"/>
                                          </p:val>
                                        </p:tav>
                                        <p:tav tm="100000">
                                          <p:val>
                                            <p:strVal val="#ppt_w"/>
                                          </p:val>
                                        </p:tav>
                                      </p:tavLst>
                                    </p:anim>
                                    <p:anim calcmode="lin" valueType="num">
                                      <p:cBhvr additive="base">
                                        <p:cTn id="68" dur="200"/>
                                        <p:tgtEl>
                                          <p:spTgt spid="1969"/>
                                        </p:tgtEl>
                                        <p:attrNameLst>
                                          <p:attrName>ppt_h</p:attrName>
                                        </p:attrNameLst>
                                      </p:cBhvr>
                                      <p:tavLst>
                                        <p:tav tm="0">
                                          <p:val>
                                            <p:strVal val="0"/>
                                          </p:val>
                                        </p:tav>
                                        <p:tav tm="100000">
                                          <p:val>
                                            <p:strVal val="#ppt_h"/>
                                          </p:val>
                                        </p:tav>
                                      </p:tavLst>
                                    </p:anim>
                                  </p:childTnLst>
                                </p:cTn>
                              </p:par>
                            </p:childTnLst>
                          </p:cTn>
                        </p:par>
                        <p:par>
                          <p:cTn id="69" fill="hold">
                            <p:stCondLst>
                              <p:cond delay="2600"/>
                            </p:stCondLst>
                            <p:childTnLst>
                              <p:par>
                                <p:cTn id="70" presetID="23" presetClass="entr" presetSubtype="16" fill="hold" nodeType="afterEffect">
                                  <p:stCondLst>
                                    <p:cond delay="0"/>
                                  </p:stCondLst>
                                  <p:childTnLst>
                                    <p:set>
                                      <p:cBhvr>
                                        <p:cTn id="71" dur="1" fill="hold">
                                          <p:stCondLst>
                                            <p:cond delay="0"/>
                                          </p:stCondLst>
                                        </p:cTn>
                                        <p:tgtEl>
                                          <p:spTgt spid="1967"/>
                                        </p:tgtEl>
                                        <p:attrNameLst>
                                          <p:attrName>style.visibility</p:attrName>
                                        </p:attrNameLst>
                                      </p:cBhvr>
                                      <p:to>
                                        <p:strVal val="visible"/>
                                      </p:to>
                                    </p:set>
                                    <p:anim calcmode="lin" valueType="num">
                                      <p:cBhvr additive="base">
                                        <p:cTn id="72" dur="200"/>
                                        <p:tgtEl>
                                          <p:spTgt spid="1967"/>
                                        </p:tgtEl>
                                        <p:attrNameLst>
                                          <p:attrName>ppt_w</p:attrName>
                                        </p:attrNameLst>
                                      </p:cBhvr>
                                      <p:tavLst>
                                        <p:tav tm="0">
                                          <p:val>
                                            <p:strVal val="0"/>
                                          </p:val>
                                        </p:tav>
                                        <p:tav tm="100000">
                                          <p:val>
                                            <p:strVal val="#ppt_w"/>
                                          </p:val>
                                        </p:tav>
                                      </p:tavLst>
                                    </p:anim>
                                    <p:anim calcmode="lin" valueType="num">
                                      <p:cBhvr additive="base">
                                        <p:cTn id="73" dur="200"/>
                                        <p:tgtEl>
                                          <p:spTgt spid="1967"/>
                                        </p:tgtEl>
                                        <p:attrNameLst>
                                          <p:attrName>ppt_h</p:attrName>
                                        </p:attrNameLst>
                                      </p:cBhvr>
                                      <p:tavLst>
                                        <p:tav tm="0">
                                          <p:val>
                                            <p:strVal val="0"/>
                                          </p:val>
                                        </p:tav>
                                        <p:tav tm="100000">
                                          <p:val>
                                            <p:strVal val="#ppt_h"/>
                                          </p:val>
                                        </p:tav>
                                      </p:tavLst>
                                    </p:anim>
                                  </p:childTnLst>
                                </p:cTn>
                              </p:par>
                            </p:childTnLst>
                          </p:cTn>
                        </p:par>
                        <p:par>
                          <p:cTn id="74" fill="hold">
                            <p:stCondLst>
                              <p:cond delay="2800"/>
                            </p:stCondLst>
                            <p:childTnLst>
                              <p:par>
                                <p:cTn id="75" presetID="23" presetClass="entr" presetSubtype="16" fill="hold" nodeType="afterEffect">
                                  <p:stCondLst>
                                    <p:cond delay="0"/>
                                  </p:stCondLst>
                                  <p:childTnLst>
                                    <p:set>
                                      <p:cBhvr>
                                        <p:cTn id="76" dur="1" fill="hold">
                                          <p:stCondLst>
                                            <p:cond delay="0"/>
                                          </p:stCondLst>
                                        </p:cTn>
                                        <p:tgtEl>
                                          <p:spTgt spid="1971"/>
                                        </p:tgtEl>
                                        <p:attrNameLst>
                                          <p:attrName>style.visibility</p:attrName>
                                        </p:attrNameLst>
                                      </p:cBhvr>
                                      <p:to>
                                        <p:strVal val="visible"/>
                                      </p:to>
                                    </p:set>
                                    <p:anim calcmode="lin" valueType="num">
                                      <p:cBhvr additive="base">
                                        <p:cTn id="77" dur="200"/>
                                        <p:tgtEl>
                                          <p:spTgt spid="1971"/>
                                        </p:tgtEl>
                                        <p:attrNameLst>
                                          <p:attrName>ppt_w</p:attrName>
                                        </p:attrNameLst>
                                      </p:cBhvr>
                                      <p:tavLst>
                                        <p:tav tm="0">
                                          <p:val>
                                            <p:strVal val="0"/>
                                          </p:val>
                                        </p:tav>
                                        <p:tav tm="100000">
                                          <p:val>
                                            <p:strVal val="#ppt_w"/>
                                          </p:val>
                                        </p:tav>
                                      </p:tavLst>
                                    </p:anim>
                                    <p:anim calcmode="lin" valueType="num">
                                      <p:cBhvr additive="base">
                                        <p:cTn id="78" dur="200"/>
                                        <p:tgtEl>
                                          <p:spTgt spid="1971"/>
                                        </p:tgtEl>
                                        <p:attrNameLst>
                                          <p:attrName>ppt_h</p:attrName>
                                        </p:attrNameLst>
                                      </p:cBhvr>
                                      <p:tavLst>
                                        <p:tav tm="0">
                                          <p:val>
                                            <p:strVal val="0"/>
                                          </p:val>
                                        </p:tav>
                                        <p:tav tm="100000">
                                          <p:val>
                                            <p:strVal val="#ppt_h"/>
                                          </p:val>
                                        </p:tav>
                                      </p:tavLst>
                                    </p:anim>
                                  </p:childTnLst>
                                </p:cTn>
                              </p:par>
                            </p:childTnLst>
                          </p:cTn>
                        </p:par>
                        <p:par>
                          <p:cTn id="79" fill="hold">
                            <p:stCondLst>
                              <p:cond delay="3000"/>
                            </p:stCondLst>
                            <p:childTnLst>
                              <p:par>
                                <p:cTn id="80" presetID="23" presetClass="entr" presetSubtype="16" fill="hold" nodeType="afterEffect">
                                  <p:stCondLst>
                                    <p:cond delay="0"/>
                                  </p:stCondLst>
                                  <p:childTnLst>
                                    <p:set>
                                      <p:cBhvr>
                                        <p:cTn id="81" dur="1" fill="hold">
                                          <p:stCondLst>
                                            <p:cond delay="0"/>
                                          </p:stCondLst>
                                        </p:cTn>
                                        <p:tgtEl>
                                          <p:spTgt spid="1984"/>
                                        </p:tgtEl>
                                        <p:attrNameLst>
                                          <p:attrName>style.visibility</p:attrName>
                                        </p:attrNameLst>
                                      </p:cBhvr>
                                      <p:to>
                                        <p:strVal val="visible"/>
                                      </p:to>
                                    </p:set>
                                    <p:anim calcmode="lin" valueType="num">
                                      <p:cBhvr additive="base">
                                        <p:cTn id="82" dur="200"/>
                                        <p:tgtEl>
                                          <p:spTgt spid="1984"/>
                                        </p:tgtEl>
                                        <p:attrNameLst>
                                          <p:attrName>ppt_w</p:attrName>
                                        </p:attrNameLst>
                                      </p:cBhvr>
                                      <p:tavLst>
                                        <p:tav tm="0">
                                          <p:val>
                                            <p:strVal val="0"/>
                                          </p:val>
                                        </p:tav>
                                        <p:tav tm="100000">
                                          <p:val>
                                            <p:strVal val="#ppt_w"/>
                                          </p:val>
                                        </p:tav>
                                      </p:tavLst>
                                    </p:anim>
                                    <p:anim calcmode="lin" valueType="num">
                                      <p:cBhvr additive="base">
                                        <p:cTn id="83" dur="200"/>
                                        <p:tgtEl>
                                          <p:spTgt spid="1984"/>
                                        </p:tgtEl>
                                        <p:attrNameLst>
                                          <p:attrName>ppt_h</p:attrName>
                                        </p:attrNameLst>
                                      </p:cBhvr>
                                      <p:tavLst>
                                        <p:tav tm="0">
                                          <p:val>
                                            <p:strVal val="0"/>
                                          </p:val>
                                        </p:tav>
                                        <p:tav tm="100000">
                                          <p:val>
                                            <p:strVal val="#ppt_h"/>
                                          </p:val>
                                        </p:tav>
                                      </p:tavLst>
                                    </p:anim>
                                  </p:childTnLst>
                                </p:cTn>
                              </p:par>
                            </p:childTnLst>
                          </p:cTn>
                        </p:par>
                        <p:par>
                          <p:cTn id="84" fill="hold">
                            <p:stCondLst>
                              <p:cond delay="3200"/>
                            </p:stCondLst>
                            <p:childTnLst>
                              <p:par>
                                <p:cTn id="85" presetID="23" presetClass="entr" presetSubtype="16" fill="hold" nodeType="afterEffect">
                                  <p:stCondLst>
                                    <p:cond delay="0"/>
                                  </p:stCondLst>
                                  <p:childTnLst>
                                    <p:set>
                                      <p:cBhvr>
                                        <p:cTn id="86" dur="1" fill="hold">
                                          <p:stCondLst>
                                            <p:cond delay="0"/>
                                          </p:stCondLst>
                                        </p:cTn>
                                        <p:tgtEl>
                                          <p:spTgt spid="1993"/>
                                        </p:tgtEl>
                                        <p:attrNameLst>
                                          <p:attrName>style.visibility</p:attrName>
                                        </p:attrNameLst>
                                      </p:cBhvr>
                                      <p:to>
                                        <p:strVal val="visible"/>
                                      </p:to>
                                    </p:set>
                                    <p:anim calcmode="lin" valueType="num">
                                      <p:cBhvr additive="base">
                                        <p:cTn id="87" dur="200"/>
                                        <p:tgtEl>
                                          <p:spTgt spid="1993"/>
                                        </p:tgtEl>
                                        <p:attrNameLst>
                                          <p:attrName>ppt_w</p:attrName>
                                        </p:attrNameLst>
                                      </p:cBhvr>
                                      <p:tavLst>
                                        <p:tav tm="0">
                                          <p:val>
                                            <p:strVal val="0"/>
                                          </p:val>
                                        </p:tav>
                                        <p:tav tm="100000">
                                          <p:val>
                                            <p:strVal val="#ppt_w"/>
                                          </p:val>
                                        </p:tav>
                                      </p:tavLst>
                                    </p:anim>
                                    <p:anim calcmode="lin" valueType="num">
                                      <p:cBhvr additive="base">
                                        <p:cTn id="88" dur="200"/>
                                        <p:tgtEl>
                                          <p:spTgt spid="1993"/>
                                        </p:tgtEl>
                                        <p:attrNameLst>
                                          <p:attrName>ppt_h</p:attrName>
                                        </p:attrNameLst>
                                      </p:cBhvr>
                                      <p:tavLst>
                                        <p:tav tm="0">
                                          <p:val>
                                            <p:strVal val="0"/>
                                          </p:val>
                                        </p:tav>
                                        <p:tav tm="100000">
                                          <p:val>
                                            <p:strVal val="#ppt_h"/>
                                          </p:val>
                                        </p:tav>
                                      </p:tavLst>
                                    </p:anim>
                                  </p:childTnLst>
                                </p:cTn>
                              </p:par>
                            </p:childTnLst>
                          </p:cTn>
                        </p:par>
                        <p:par>
                          <p:cTn id="89" fill="hold">
                            <p:stCondLst>
                              <p:cond delay="3400"/>
                            </p:stCondLst>
                            <p:childTnLst>
                              <p:par>
                                <p:cTn id="90" presetID="23" presetClass="entr" presetSubtype="16" fill="hold" nodeType="afterEffect">
                                  <p:stCondLst>
                                    <p:cond delay="0"/>
                                  </p:stCondLst>
                                  <p:childTnLst>
                                    <p:set>
                                      <p:cBhvr>
                                        <p:cTn id="91" dur="1" fill="hold">
                                          <p:stCondLst>
                                            <p:cond delay="0"/>
                                          </p:stCondLst>
                                        </p:cTn>
                                        <p:tgtEl>
                                          <p:spTgt spid="1974"/>
                                        </p:tgtEl>
                                        <p:attrNameLst>
                                          <p:attrName>style.visibility</p:attrName>
                                        </p:attrNameLst>
                                      </p:cBhvr>
                                      <p:to>
                                        <p:strVal val="visible"/>
                                      </p:to>
                                    </p:set>
                                    <p:anim calcmode="lin" valueType="num">
                                      <p:cBhvr additive="base">
                                        <p:cTn id="92" dur="200"/>
                                        <p:tgtEl>
                                          <p:spTgt spid="1974"/>
                                        </p:tgtEl>
                                        <p:attrNameLst>
                                          <p:attrName>ppt_w</p:attrName>
                                        </p:attrNameLst>
                                      </p:cBhvr>
                                      <p:tavLst>
                                        <p:tav tm="0">
                                          <p:val>
                                            <p:strVal val="0"/>
                                          </p:val>
                                        </p:tav>
                                        <p:tav tm="100000">
                                          <p:val>
                                            <p:strVal val="#ppt_w"/>
                                          </p:val>
                                        </p:tav>
                                      </p:tavLst>
                                    </p:anim>
                                    <p:anim calcmode="lin" valueType="num">
                                      <p:cBhvr additive="base">
                                        <p:cTn id="93" dur="200"/>
                                        <p:tgtEl>
                                          <p:spTgt spid="1974"/>
                                        </p:tgtEl>
                                        <p:attrNameLst>
                                          <p:attrName>ppt_h</p:attrName>
                                        </p:attrNameLst>
                                      </p:cBhvr>
                                      <p:tavLst>
                                        <p:tav tm="0">
                                          <p:val>
                                            <p:strVal val="0"/>
                                          </p:val>
                                        </p:tav>
                                        <p:tav tm="100000">
                                          <p:val>
                                            <p:strVal val="#ppt_h"/>
                                          </p:val>
                                        </p:tav>
                                      </p:tavLst>
                                    </p:anim>
                                  </p:childTnLst>
                                </p:cTn>
                              </p:par>
                            </p:childTnLst>
                          </p:cTn>
                        </p:par>
                        <p:par>
                          <p:cTn id="94" fill="hold">
                            <p:stCondLst>
                              <p:cond delay="3600"/>
                            </p:stCondLst>
                            <p:childTnLst>
                              <p:par>
                                <p:cTn id="95" presetID="23" presetClass="entr" presetSubtype="16" fill="hold" nodeType="afterEffect">
                                  <p:stCondLst>
                                    <p:cond delay="0"/>
                                  </p:stCondLst>
                                  <p:childTnLst>
                                    <p:set>
                                      <p:cBhvr>
                                        <p:cTn id="96" dur="1" fill="hold">
                                          <p:stCondLst>
                                            <p:cond delay="0"/>
                                          </p:stCondLst>
                                        </p:cTn>
                                        <p:tgtEl>
                                          <p:spTgt spid="1976"/>
                                        </p:tgtEl>
                                        <p:attrNameLst>
                                          <p:attrName>style.visibility</p:attrName>
                                        </p:attrNameLst>
                                      </p:cBhvr>
                                      <p:to>
                                        <p:strVal val="visible"/>
                                      </p:to>
                                    </p:set>
                                    <p:anim calcmode="lin" valueType="num">
                                      <p:cBhvr additive="base">
                                        <p:cTn id="97" dur="200"/>
                                        <p:tgtEl>
                                          <p:spTgt spid="1976"/>
                                        </p:tgtEl>
                                        <p:attrNameLst>
                                          <p:attrName>ppt_w</p:attrName>
                                        </p:attrNameLst>
                                      </p:cBhvr>
                                      <p:tavLst>
                                        <p:tav tm="0">
                                          <p:val>
                                            <p:strVal val="0"/>
                                          </p:val>
                                        </p:tav>
                                        <p:tav tm="100000">
                                          <p:val>
                                            <p:strVal val="#ppt_w"/>
                                          </p:val>
                                        </p:tav>
                                      </p:tavLst>
                                    </p:anim>
                                    <p:anim calcmode="lin" valueType="num">
                                      <p:cBhvr additive="base">
                                        <p:cTn id="98" dur="200"/>
                                        <p:tgtEl>
                                          <p:spTgt spid="1976"/>
                                        </p:tgtEl>
                                        <p:attrNameLst>
                                          <p:attrName>ppt_h</p:attrName>
                                        </p:attrNameLst>
                                      </p:cBhvr>
                                      <p:tavLst>
                                        <p:tav tm="0">
                                          <p:val>
                                            <p:strVal val="0"/>
                                          </p:val>
                                        </p:tav>
                                        <p:tav tm="100000">
                                          <p:val>
                                            <p:strVal val="#ppt_h"/>
                                          </p:val>
                                        </p:tav>
                                      </p:tavLst>
                                    </p:anim>
                                  </p:childTnLst>
                                </p:cTn>
                              </p:par>
                            </p:childTnLst>
                          </p:cTn>
                        </p:par>
                        <p:par>
                          <p:cTn id="99" fill="hold">
                            <p:stCondLst>
                              <p:cond delay="3800"/>
                            </p:stCondLst>
                            <p:childTnLst>
                              <p:par>
                                <p:cTn id="100" presetID="23" presetClass="entr" presetSubtype="16" fill="hold" nodeType="afterEffect">
                                  <p:stCondLst>
                                    <p:cond delay="0"/>
                                  </p:stCondLst>
                                  <p:childTnLst>
                                    <p:set>
                                      <p:cBhvr>
                                        <p:cTn id="101" dur="1" fill="hold">
                                          <p:stCondLst>
                                            <p:cond delay="0"/>
                                          </p:stCondLst>
                                        </p:cTn>
                                        <p:tgtEl>
                                          <p:spTgt spid="1985"/>
                                        </p:tgtEl>
                                        <p:attrNameLst>
                                          <p:attrName>style.visibility</p:attrName>
                                        </p:attrNameLst>
                                      </p:cBhvr>
                                      <p:to>
                                        <p:strVal val="visible"/>
                                      </p:to>
                                    </p:set>
                                    <p:anim calcmode="lin" valueType="num">
                                      <p:cBhvr additive="base">
                                        <p:cTn id="102" dur="200"/>
                                        <p:tgtEl>
                                          <p:spTgt spid="1985"/>
                                        </p:tgtEl>
                                        <p:attrNameLst>
                                          <p:attrName>ppt_w</p:attrName>
                                        </p:attrNameLst>
                                      </p:cBhvr>
                                      <p:tavLst>
                                        <p:tav tm="0">
                                          <p:val>
                                            <p:strVal val="0"/>
                                          </p:val>
                                        </p:tav>
                                        <p:tav tm="100000">
                                          <p:val>
                                            <p:strVal val="#ppt_w"/>
                                          </p:val>
                                        </p:tav>
                                      </p:tavLst>
                                    </p:anim>
                                    <p:anim calcmode="lin" valueType="num">
                                      <p:cBhvr additive="base">
                                        <p:cTn id="103" dur="200"/>
                                        <p:tgtEl>
                                          <p:spTgt spid="1985"/>
                                        </p:tgtEl>
                                        <p:attrNameLst>
                                          <p:attrName>ppt_h</p:attrName>
                                        </p:attrNameLst>
                                      </p:cBhvr>
                                      <p:tavLst>
                                        <p:tav tm="0">
                                          <p:val>
                                            <p:strVal val="0"/>
                                          </p:val>
                                        </p:tav>
                                        <p:tav tm="100000">
                                          <p:val>
                                            <p:strVal val="#ppt_h"/>
                                          </p:val>
                                        </p:tav>
                                      </p:tavLst>
                                    </p:anim>
                                  </p:childTnLst>
                                </p:cTn>
                              </p:par>
                            </p:childTnLst>
                          </p:cTn>
                        </p:par>
                        <p:par>
                          <p:cTn id="104" fill="hold">
                            <p:stCondLst>
                              <p:cond delay="4000"/>
                            </p:stCondLst>
                            <p:childTnLst>
                              <p:par>
                                <p:cTn id="105" presetID="23" presetClass="entr" presetSubtype="16" fill="hold" nodeType="afterEffect">
                                  <p:stCondLst>
                                    <p:cond delay="0"/>
                                  </p:stCondLst>
                                  <p:childTnLst>
                                    <p:set>
                                      <p:cBhvr>
                                        <p:cTn id="106" dur="1" fill="hold">
                                          <p:stCondLst>
                                            <p:cond delay="0"/>
                                          </p:stCondLst>
                                        </p:cTn>
                                        <p:tgtEl>
                                          <p:spTgt spid="1973"/>
                                        </p:tgtEl>
                                        <p:attrNameLst>
                                          <p:attrName>style.visibility</p:attrName>
                                        </p:attrNameLst>
                                      </p:cBhvr>
                                      <p:to>
                                        <p:strVal val="visible"/>
                                      </p:to>
                                    </p:set>
                                    <p:anim calcmode="lin" valueType="num">
                                      <p:cBhvr additive="base">
                                        <p:cTn id="107" dur="200"/>
                                        <p:tgtEl>
                                          <p:spTgt spid="1973"/>
                                        </p:tgtEl>
                                        <p:attrNameLst>
                                          <p:attrName>ppt_w</p:attrName>
                                        </p:attrNameLst>
                                      </p:cBhvr>
                                      <p:tavLst>
                                        <p:tav tm="0">
                                          <p:val>
                                            <p:strVal val="0"/>
                                          </p:val>
                                        </p:tav>
                                        <p:tav tm="100000">
                                          <p:val>
                                            <p:strVal val="#ppt_w"/>
                                          </p:val>
                                        </p:tav>
                                      </p:tavLst>
                                    </p:anim>
                                    <p:anim calcmode="lin" valueType="num">
                                      <p:cBhvr additive="base">
                                        <p:cTn id="108" dur="200"/>
                                        <p:tgtEl>
                                          <p:spTgt spid="1973"/>
                                        </p:tgtEl>
                                        <p:attrNameLst>
                                          <p:attrName>ppt_h</p:attrName>
                                        </p:attrNameLst>
                                      </p:cBhvr>
                                      <p:tavLst>
                                        <p:tav tm="0">
                                          <p:val>
                                            <p:strVal val="0"/>
                                          </p:val>
                                        </p:tav>
                                        <p:tav tm="100000">
                                          <p:val>
                                            <p:strVal val="#ppt_h"/>
                                          </p:val>
                                        </p:tav>
                                      </p:tavLst>
                                    </p:anim>
                                  </p:childTnLst>
                                </p:cTn>
                              </p:par>
                            </p:childTnLst>
                          </p:cTn>
                        </p:par>
                        <p:par>
                          <p:cTn id="109" fill="hold">
                            <p:stCondLst>
                              <p:cond delay="4200"/>
                            </p:stCondLst>
                            <p:childTnLst>
                              <p:par>
                                <p:cTn id="110" presetID="23" presetClass="entr" presetSubtype="16" fill="hold" nodeType="afterEffect">
                                  <p:stCondLst>
                                    <p:cond delay="0"/>
                                  </p:stCondLst>
                                  <p:childTnLst>
                                    <p:set>
                                      <p:cBhvr>
                                        <p:cTn id="111" dur="1" fill="hold">
                                          <p:stCondLst>
                                            <p:cond delay="0"/>
                                          </p:stCondLst>
                                        </p:cTn>
                                        <p:tgtEl>
                                          <p:spTgt spid="1986"/>
                                        </p:tgtEl>
                                        <p:attrNameLst>
                                          <p:attrName>style.visibility</p:attrName>
                                        </p:attrNameLst>
                                      </p:cBhvr>
                                      <p:to>
                                        <p:strVal val="visible"/>
                                      </p:to>
                                    </p:set>
                                    <p:anim calcmode="lin" valueType="num">
                                      <p:cBhvr additive="base">
                                        <p:cTn id="112" dur="200"/>
                                        <p:tgtEl>
                                          <p:spTgt spid="1986"/>
                                        </p:tgtEl>
                                        <p:attrNameLst>
                                          <p:attrName>ppt_w</p:attrName>
                                        </p:attrNameLst>
                                      </p:cBhvr>
                                      <p:tavLst>
                                        <p:tav tm="0">
                                          <p:val>
                                            <p:strVal val="0"/>
                                          </p:val>
                                        </p:tav>
                                        <p:tav tm="100000">
                                          <p:val>
                                            <p:strVal val="#ppt_w"/>
                                          </p:val>
                                        </p:tav>
                                      </p:tavLst>
                                    </p:anim>
                                    <p:anim calcmode="lin" valueType="num">
                                      <p:cBhvr additive="base">
                                        <p:cTn id="113" dur="200"/>
                                        <p:tgtEl>
                                          <p:spTgt spid="1986"/>
                                        </p:tgtEl>
                                        <p:attrNameLst>
                                          <p:attrName>ppt_h</p:attrName>
                                        </p:attrNameLst>
                                      </p:cBhvr>
                                      <p:tavLst>
                                        <p:tav tm="0">
                                          <p:val>
                                            <p:strVal val="0"/>
                                          </p:val>
                                        </p:tav>
                                        <p:tav tm="100000">
                                          <p:val>
                                            <p:strVal val="#ppt_h"/>
                                          </p:val>
                                        </p:tav>
                                      </p:tavLst>
                                    </p:anim>
                                  </p:childTnLst>
                                </p:cTn>
                              </p:par>
                            </p:childTnLst>
                          </p:cTn>
                        </p:par>
                        <p:par>
                          <p:cTn id="114" fill="hold">
                            <p:stCondLst>
                              <p:cond delay="4400"/>
                            </p:stCondLst>
                            <p:childTnLst>
                              <p:par>
                                <p:cTn id="115" presetID="23" presetClass="entr" presetSubtype="16" fill="hold" nodeType="afterEffect">
                                  <p:stCondLst>
                                    <p:cond delay="0"/>
                                  </p:stCondLst>
                                  <p:childTnLst>
                                    <p:set>
                                      <p:cBhvr>
                                        <p:cTn id="116" dur="1" fill="hold">
                                          <p:stCondLst>
                                            <p:cond delay="0"/>
                                          </p:stCondLst>
                                        </p:cTn>
                                        <p:tgtEl>
                                          <p:spTgt spid="1991"/>
                                        </p:tgtEl>
                                        <p:attrNameLst>
                                          <p:attrName>style.visibility</p:attrName>
                                        </p:attrNameLst>
                                      </p:cBhvr>
                                      <p:to>
                                        <p:strVal val="visible"/>
                                      </p:to>
                                    </p:set>
                                    <p:anim calcmode="lin" valueType="num">
                                      <p:cBhvr additive="base">
                                        <p:cTn id="117" dur="200"/>
                                        <p:tgtEl>
                                          <p:spTgt spid="1991"/>
                                        </p:tgtEl>
                                        <p:attrNameLst>
                                          <p:attrName>ppt_w</p:attrName>
                                        </p:attrNameLst>
                                      </p:cBhvr>
                                      <p:tavLst>
                                        <p:tav tm="0">
                                          <p:val>
                                            <p:strVal val="0"/>
                                          </p:val>
                                        </p:tav>
                                        <p:tav tm="100000">
                                          <p:val>
                                            <p:strVal val="#ppt_w"/>
                                          </p:val>
                                        </p:tav>
                                      </p:tavLst>
                                    </p:anim>
                                    <p:anim calcmode="lin" valueType="num">
                                      <p:cBhvr additive="base">
                                        <p:cTn id="118" dur="200"/>
                                        <p:tgtEl>
                                          <p:spTgt spid="1991"/>
                                        </p:tgtEl>
                                        <p:attrNameLst>
                                          <p:attrName>ppt_h</p:attrName>
                                        </p:attrNameLst>
                                      </p:cBhvr>
                                      <p:tavLst>
                                        <p:tav tm="0">
                                          <p:val>
                                            <p:strVal val="0"/>
                                          </p:val>
                                        </p:tav>
                                        <p:tav tm="100000">
                                          <p:val>
                                            <p:strVal val="#ppt_h"/>
                                          </p:val>
                                        </p:tav>
                                      </p:tavLst>
                                    </p:anim>
                                  </p:childTnLst>
                                </p:cTn>
                              </p:par>
                            </p:childTnLst>
                          </p:cTn>
                        </p:par>
                        <p:par>
                          <p:cTn id="119" fill="hold">
                            <p:stCondLst>
                              <p:cond delay="4600"/>
                            </p:stCondLst>
                            <p:childTnLst>
                              <p:par>
                                <p:cTn id="120" presetID="23" presetClass="entr" presetSubtype="16" fill="hold" nodeType="afterEffect">
                                  <p:stCondLst>
                                    <p:cond delay="0"/>
                                  </p:stCondLst>
                                  <p:childTnLst>
                                    <p:set>
                                      <p:cBhvr>
                                        <p:cTn id="121" dur="1" fill="hold">
                                          <p:stCondLst>
                                            <p:cond delay="0"/>
                                          </p:stCondLst>
                                        </p:cTn>
                                        <p:tgtEl>
                                          <p:spTgt spid="1988"/>
                                        </p:tgtEl>
                                        <p:attrNameLst>
                                          <p:attrName>style.visibility</p:attrName>
                                        </p:attrNameLst>
                                      </p:cBhvr>
                                      <p:to>
                                        <p:strVal val="visible"/>
                                      </p:to>
                                    </p:set>
                                    <p:anim calcmode="lin" valueType="num">
                                      <p:cBhvr additive="base">
                                        <p:cTn id="122" dur="200"/>
                                        <p:tgtEl>
                                          <p:spTgt spid="1988"/>
                                        </p:tgtEl>
                                        <p:attrNameLst>
                                          <p:attrName>ppt_w</p:attrName>
                                        </p:attrNameLst>
                                      </p:cBhvr>
                                      <p:tavLst>
                                        <p:tav tm="0">
                                          <p:val>
                                            <p:strVal val="0"/>
                                          </p:val>
                                        </p:tav>
                                        <p:tav tm="100000">
                                          <p:val>
                                            <p:strVal val="#ppt_w"/>
                                          </p:val>
                                        </p:tav>
                                      </p:tavLst>
                                    </p:anim>
                                    <p:anim calcmode="lin" valueType="num">
                                      <p:cBhvr additive="base">
                                        <p:cTn id="123" dur="200"/>
                                        <p:tgtEl>
                                          <p:spTgt spid="1988"/>
                                        </p:tgtEl>
                                        <p:attrNameLst>
                                          <p:attrName>ppt_h</p:attrName>
                                        </p:attrNameLst>
                                      </p:cBhvr>
                                      <p:tavLst>
                                        <p:tav tm="0">
                                          <p:val>
                                            <p:strVal val="0"/>
                                          </p:val>
                                        </p:tav>
                                        <p:tav tm="100000">
                                          <p:val>
                                            <p:strVal val="#ppt_h"/>
                                          </p:val>
                                        </p:tav>
                                      </p:tavLst>
                                    </p:anim>
                                  </p:childTnLst>
                                </p:cTn>
                              </p:par>
                            </p:childTnLst>
                          </p:cTn>
                        </p:par>
                        <p:par>
                          <p:cTn id="124" fill="hold">
                            <p:stCondLst>
                              <p:cond delay="4800"/>
                            </p:stCondLst>
                            <p:childTnLst>
                              <p:par>
                                <p:cTn id="125" presetID="23" presetClass="entr" presetSubtype="16" fill="hold" nodeType="afterEffect">
                                  <p:stCondLst>
                                    <p:cond delay="0"/>
                                  </p:stCondLst>
                                  <p:childTnLst>
                                    <p:set>
                                      <p:cBhvr>
                                        <p:cTn id="126" dur="1" fill="hold">
                                          <p:stCondLst>
                                            <p:cond delay="0"/>
                                          </p:stCondLst>
                                        </p:cTn>
                                        <p:tgtEl>
                                          <p:spTgt spid="1987"/>
                                        </p:tgtEl>
                                        <p:attrNameLst>
                                          <p:attrName>style.visibility</p:attrName>
                                        </p:attrNameLst>
                                      </p:cBhvr>
                                      <p:to>
                                        <p:strVal val="visible"/>
                                      </p:to>
                                    </p:set>
                                    <p:anim calcmode="lin" valueType="num">
                                      <p:cBhvr additive="base">
                                        <p:cTn id="127" dur="200"/>
                                        <p:tgtEl>
                                          <p:spTgt spid="1987"/>
                                        </p:tgtEl>
                                        <p:attrNameLst>
                                          <p:attrName>ppt_w</p:attrName>
                                        </p:attrNameLst>
                                      </p:cBhvr>
                                      <p:tavLst>
                                        <p:tav tm="0">
                                          <p:val>
                                            <p:strVal val="0"/>
                                          </p:val>
                                        </p:tav>
                                        <p:tav tm="100000">
                                          <p:val>
                                            <p:strVal val="#ppt_w"/>
                                          </p:val>
                                        </p:tav>
                                      </p:tavLst>
                                    </p:anim>
                                    <p:anim calcmode="lin" valueType="num">
                                      <p:cBhvr additive="base">
                                        <p:cTn id="128" dur="200"/>
                                        <p:tgtEl>
                                          <p:spTgt spid="1987"/>
                                        </p:tgtEl>
                                        <p:attrNameLst>
                                          <p:attrName>ppt_h</p:attrName>
                                        </p:attrNameLst>
                                      </p:cBhvr>
                                      <p:tavLst>
                                        <p:tav tm="0">
                                          <p:val>
                                            <p:strVal val="0"/>
                                          </p:val>
                                        </p:tav>
                                        <p:tav tm="100000">
                                          <p:val>
                                            <p:strVal val="#ppt_h"/>
                                          </p:val>
                                        </p:tav>
                                      </p:tavLst>
                                    </p:anim>
                                  </p:childTnLst>
                                </p:cTn>
                              </p:par>
                            </p:childTnLst>
                          </p:cTn>
                        </p:par>
                        <p:par>
                          <p:cTn id="129" fill="hold">
                            <p:stCondLst>
                              <p:cond delay="5000"/>
                            </p:stCondLst>
                            <p:childTnLst>
                              <p:par>
                                <p:cTn id="130" presetID="23" presetClass="entr" presetSubtype="16" fill="hold" nodeType="afterEffect">
                                  <p:stCondLst>
                                    <p:cond delay="0"/>
                                  </p:stCondLst>
                                  <p:childTnLst>
                                    <p:set>
                                      <p:cBhvr>
                                        <p:cTn id="131" dur="1" fill="hold">
                                          <p:stCondLst>
                                            <p:cond delay="0"/>
                                          </p:stCondLst>
                                        </p:cTn>
                                        <p:tgtEl>
                                          <p:spTgt spid="1979"/>
                                        </p:tgtEl>
                                        <p:attrNameLst>
                                          <p:attrName>style.visibility</p:attrName>
                                        </p:attrNameLst>
                                      </p:cBhvr>
                                      <p:to>
                                        <p:strVal val="visible"/>
                                      </p:to>
                                    </p:set>
                                    <p:anim calcmode="lin" valueType="num">
                                      <p:cBhvr additive="base">
                                        <p:cTn id="132" dur="200"/>
                                        <p:tgtEl>
                                          <p:spTgt spid="1979"/>
                                        </p:tgtEl>
                                        <p:attrNameLst>
                                          <p:attrName>ppt_w</p:attrName>
                                        </p:attrNameLst>
                                      </p:cBhvr>
                                      <p:tavLst>
                                        <p:tav tm="0">
                                          <p:val>
                                            <p:strVal val="0"/>
                                          </p:val>
                                        </p:tav>
                                        <p:tav tm="100000">
                                          <p:val>
                                            <p:strVal val="#ppt_w"/>
                                          </p:val>
                                        </p:tav>
                                      </p:tavLst>
                                    </p:anim>
                                    <p:anim calcmode="lin" valueType="num">
                                      <p:cBhvr additive="base">
                                        <p:cTn id="133" dur="200"/>
                                        <p:tgtEl>
                                          <p:spTgt spid="1979"/>
                                        </p:tgtEl>
                                        <p:attrNameLst>
                                          <p:attrName>ppt_h</p:attrName>
                                        </p:attrNameLst>
                                      </p:cBhvr>
                                      <p:tavLst>
                                        <p:tav tm="0">
                                          <p:val>
                                            <p:strVal val="0"/>
                                          </p:val>
                                        </p:tav>
                                        <p:tav tm="100000">
                                          <p:val>
                                            <p:strVal val="#ppt_h"/>
                                          </p:val>
                                        </p:tav>
                                      </p:tavLst>
                                    </p:anim>
                                  </p:childTnLst>
                                </p:cTn>
                              </p:par>
                            </p:childTnLst>
                          </p:cTn>
                        </p:par>
                        <p:par>
                          <p:cTn id="134" fill="hold">
                            <p:stCondLst>
                              <p:cond delay="5200"/>
                            </p:stCondLst>
                            <p:childTnLst>
                              <p:par>
                                <p:cTn id="135" presetID="23" presetClass="entr" presetSubtype="16" fill="hold" nodeType="afterEffect">
                                  <p:stCondLst>
                                    <p:cond delay="0"/>
                                  </p:stCondLst>
                                  <p:childTnLst>
                                    <p:set>
                                      <p:cBhvr>
                                        <p:cTn id="136" dur="1" fill="hold">
                                          <p:stCondLst>
                                            <p:cond delay="0"/>
                                          </p:stCondLst>
                                        </p:cTn>
                                        <p:tgtEl>
                                          <p:spTgt spid="1980"/>
                                        </p:tgtEl>
                                        <p:attrNameLst>
                                          <p:attrName>style.visibility</p:attrName>
                                        </p:attrNameLst>
                                      </p:cBhvr>
                                      <p:to>
                                        <p:strVal val="visible"/>
                                      </p:to>
                                    </p:set>
                                    <p:anim calcmode="lin" valueType="num">
                                      <p:cBhvr additive="base">
                                        <p:cTn id="137" dur="200"/>
                                        <p:tgtEl>
                                          <p:spTgt spid="1980"/>
                                        </p:tgtEl>
                                        <p:attrNameLst>
                                          <p:attrName>ppt_w</p:attrName>
                                        </p:attrNameLst>
                                      </p:cBhvr>
                                      <p:tavLst>
                                        <p:tav tm="0">
                                          <p:val>
                                            <p:strVal val="0"/>
                                          </p:val>
                                        </p:tav>
                                        <p:tav tm="100000">
                                          <p:val>
                                            <p:strVal val="#ppt_w"/>
                                          </p:val>
                                        </p:tav>
                                      </p:tavLst>
                                    </p:anim>
                                    <p:anim calcmode="lin" valueType="num">
                                      <p:cBhvr additive="base">
                                        <p:cTn id="138" dur="200"/>
                                        <p:tgtEl>
                                          <p:spTgt spid="1980"/>
                                        </p:tgtEl>
                                        <p:attrNameLst>
                                          <p:attrName>ppt_h</p:attrName>
                                        </p:attrNameLst>
                                      </p:cBhvr>
                                      <p:tavLst>
                                        <p:tav tm="0">
                                          <p:val>
                                            <p:strVal val="0"/>
                                          </p:val>
                                        </p:tav>
                                        <p:tav tm="100000">
                                          <p:val>
                                            <p:strVal val="#ppt_h"/>
                                          </p:val>
                                        </p:tav>
                                      </p:tavLst>
                                    </p:anim>
                                  </p:childTnLst>
                                </p:cTn>
                              </p:par>
                            </p:childTnLst>
                          </p:cTn>
                        </p:par>
                        <p:par>
                          <p:cTn id="139" fill="hold">
                            <p:stCondLst>
                              <p:cond delay="5400"/>
                            </p:stCondLst>
                            <p:childTnLst>
                              <p:par>
                                <p:cTn id="140" presetID="23" presetClass="entr" presetSubtype="16" fill="hold" nodeType="afterEffect">
                                  <p:stCondLst>
                                    <p:cond delay="0"/>
                                  </p:stCondLst>
                                  <p:childTnLst>
                                    <p:set>
                                      <p:cBhvr>
                                        <p:cTn id="141" dur="1" fill="hold">
                                          <p:stCondLst>
                                            <p:cond delay="0"/>
                                          </p:stCondLst>
                                        </p:cTn>
                                        <p:tgtEl>
                                          <p:spTgt spid="1971"/>
                                        </p:tgtEl>
                                        <p:attrNameLst>
                                          <p:attrName>style.visibility</p:attrName>
                                        </p:attrNameLst>
                                      </p:cBhvr>
                                      <p:to>
                                        <p:strVal val="visible"/>
                                      </p:to>
                                    </p:set>
                                    <p:anim calcmode="lin" valueType="num">
                                      <p:cBhvr additive="base">
                                        <p:cTn id="142" dur="200"/>
                                        <p:tgtEl>
                                          <p:spTgt spid="1971"/>
                                        </p:tgtEl>
                                        <p:attrNameLst>
                                          <p:attrName>ppt_w</p:attrName>
                                        </p:attrNameLst>
                                      </p:cBhvr>
                                      <p:tavLst>
                                        <p:tav tm="0">
                                          <p:val>
                                            <p:strVal val="0"/>
                                          </p:val>
                                        </p:tav>
                                        <p:tav tm="100000">
                                          <p:val>
                                            <p:strVal val="#ppt_w"/>
                                          </p:val>
                                        </p:tav>
                                      </p:tavLst>
                                    </p:anim>
                                    <p:anim calcmode="lin" valueType="num">
                                      <p:cBhvr additive="base">
                                        <p:cTn id="143" dur="200"/>
                                        <p:tgtEl>
                                          <p:spTgt spid="1971"/>
                                        </p:tgtEl>
                                        <p:attrNameLst>
                                          <p:attrName>ppt_h</p:attrName>
                                        </p:attrNameLst>
                                      </p:cBhvr>
                                      <p:tavLst>
                                        <p:tav tm="0">
                                          <p:val>
                                            <p:strVal val="0"/>
                                          </p:val>
                                        </p:tav>
                                        <p:tav tm="100000">
                                          <p:val>
                                            <p:strVal val="#ppt_h"/>
                                          </p:val>
                                        </p:tav>
                                      </p:tavLst>
                                    </p:anim>
                                  </p:childTnLst>
                                </p:cTn>
                              </p:par>
                            </p:childTnLst>
                          </p:cTn>
                        </p:par>
                        <p:par>
                          <p:cTn id="144" fill="hold">
                            <p:stCondLst>
                              <p:cond delay="5600"/>
                            </p:stCondLst>
                            <p:childTnLst>
                              <p:par>
                                <p:cTn id="145" presetID="23" presetClass="entr" presetSubtype="16" fill="hold" nodeType="afterEffect">
                                  <p:stCondLst>
                                    <p:cond delay="0"/>
                                  </p:stCondLst>
                                  <p:childTnLst>
                                    <p:set>
                                      <p:cBhvr>
                                        <p:cTn id="146" dur="1" fill="hold">
                                          <p:stCondLst>
                                            <p:cond delay="0"/>
                                          </p:stCondLst>
                                        </p:cTn>
                                        <p:tgtEl>
                                          <p:spTgt spid="1997"/>
                                        </p:tgtEl>
                                        <p:attrNameLst>
                                          <p:attrName>style.visibility</p:attrName>
                                        </p:attrNameLst>
                                      </p:cBhvr>
                                      <p:to>
                                        <p:strVal val="visible"/>
                                      </p:to>
                                    </p:set>
                                    <p:anim calcmode="lin" valueType="num">
                                      <p:cBhvr additive="base">
                                        <p:cTn id="147" dur="200"/>
                                        <p:tgtEl>
                                          <p:spTgt spid="1997"/>
                                        </p:tgtEl>
                                        <p:attrNameLst>
                                          <p:attrName>ppt_w</p:attrName>
                                        </p:attrNameLst>
                                      </p:cBhvr>
                                      <p:tavLst>
                                        <p:tav tm="0">
                                          <p:val>
                                            <p:strVal val="0"/>
                                          </p:val>
                                        </p:tav>
                                        <p:tav tm="100000">
                                          <p:val>
                                            <p:strVal val="#ppt_w"/>
                                          </p:val>
                                        </p:tav>
                                      </p:tavLst>
                                    </p:anim>
                                    <p:anim calcmode="lin" valueType="num">
                                      <p:cBhvr additive="base">
                                        <p:cTn id="148" dur="200"/>
                                        <p:tgtEl>
                                          <p:spTgt spid="1997"/>
                                        </p:tgtEl>
                                        <p:attrNameLst>
                                          <p:attrName>ppt_h</p:attrName>
                                        </p:attrNameLst>
                                      </p:cBhvr>
                                      <p:tavLst>
                                        <p:tav tm="0">
                                          <p:val>
                                            <p:strVal val="0"/>
                                          </p:val>
                                        </p:tav>
                                        <p:tav tm="100000">
                                          <p:val>
                                            <p:strVal val="#ppt_h"/>
                                          </p:val>
                                        </p:tav>
                                      </p:tavLst>
                                    </p:anim>
                                  </p:childTnLst>
                                </p:cTn>
                              </p:par>
                            </p:childTnLst>
                          </p:cTn>
                        </p:par>
                        <p:par>
                          <p:cTn id="149" fill="hold">
                            <p:stCondLst>
                              <p:cond delay="5800"/>
                            </p:stCondLst>
                            <p:childTnLst>
                              <p:par>
                                <p:cTn id="150" presetID="23" presetClass="entr" presetSubtype="16" fill="hold" nodeType="afterEffect">
                                  <p:stCondLst>
                                    <p:cond delay="0"/>
                                  </p:stCondLst>
                                  <p:childTnLst>
                                    <p:set>
                                      <p:cBhvr>
                                        <p:cTn id="151" dur="1" fill="hold">
                                          <p:stCondLst>
                                            <p:cond delay="0"/>
                                          </p:stCondLst>
                                        </p:cTn>
                                        <p:tgtEl>
                                          <p:spTgt spid="1994"/>
                                        </p:tgtEl>
                                        <p:attrNameLst>
                                          <p:attrName>style.visibility</p:attrName>
                                        </p:attrNameLst>
                                      </p:cBhvr>
                                      <p:to>
                                        <p:strVal val="visible"/>
                                      </p:to>
                                    </p:set>
                                    <p:anim calcmode="lin" valueType="num">
                                      <p:cBhvr additive="base">
                                        <p:cTn id="152" dur="200"/>
                                        <p:tgtEl>
                                          <p:spTgt spid="1994"/>
                                        </p:tgtEl>
                                        <p:attrNameLst>
                                          <p:attrName>ppt_w</p:attrName>
                                        </p:attrNameLst>
                                      </p:cBhvr>
                                      <p:tavLst>
                                        <p:tav tm="0">
                                          <p:val>
                                            <p:strVal val="0"/>
                                          </p:val>
                                        </p:tav>
                                        <p:tav tm="100000">
                                          <p:val>
                                            <p:strVal val="#ppt_w"/>
                                          </p:val>
                                        </p:tav>
                                      </p:tavLst>
                                    </p:anim>
                                    <p:anim calcmode="lin" valueType="num">
                                      <p:cBhvr additive="base">
                                        <p:cTn id="153" dur="200"/>
                                        <p:tgtEl>
                                          <p:spTgt spid="1994"/>
                                        </p:tgtEl>
                                        <p:attrNameLst>
                                          <p:attrName>ppt_h</p:attrName>
                                        </p:attrNameLst>
                                      </p:cBhvr>
                                      <p:tavLst>
                                        <p:tav tm="0">
                                          <p:val>
                                            <p:strVal val="0"/>
                                          </p:val>
                                        </p:tav>
                                        <p:tav tm="100000">
                                          <p:val>
                                            <p:strVal val="#ppt_h"/>
                                          </p:val>
                                        </p:tav>
                                      </p:tavLst>
                                    </p:anim>
                                  </p:childTnLst>
                                </p:cTn>
                              </p:par>
                            </p:childTnLst>
                          </p:cTn>
                        </p:par>
                        <p:par>
                          <p:cTn id="154" fill="hold">
                            <p:stCondLst>
                              <p:cond delay="6000"/>
                            </p:stCondLst>
                            <p:childTnLst>
                              <p:par>
                                <p:cTn id="155" presetID="23" presetClass="entr" presetSubtype="16" fill="hold" nodeType="afterEffect">
                                  <p:stCondLst>
                                    <p:cond delay="0"/>
                                  </p:stCondLst>
                                  <p:childTnLst>
                                    <p:set>
                                      <p:cBhvr>
                                        <p:cTn id="156" dur="1" fill="hold">
                                          <p:stCondLst>
                                            <p:cond delay="0"/>
                                          </p:stCondLst>
                                        </p:cTn>
                                        <p:tgtEl>
                                          <p:spTgt spid="1999"/>
                                        </p:tgtEl>
                                        <p:attrNameLst>
                                          <p:attrName>style.visibility</p:attrName>
                                        </p:attrNameLst>
                                      </p:cBhvr>
                                      <p:to>
                                        <p:strVal val="visible"/>
                                      </p:to>
                                    </p:set>
                                    <p:anim calcmode="lin" valueType="num">
                                      <p:cBhvr additive="base">
                                        <p:cTn id="157" dur="200"/>
                                        <p:tgtEl>
                                          <p:spTgt spid="1999"/>
                                        </p:tgtEl>
                                        <p:attrNameLst>
                                          <p:attrName>ppt_w</p:attrName>
                                        </p:attrNameLst>
                                      </p:cBhvr>
                                      <p:tavLst>
                                        <p:tav tm="0">
                                          <p:val>
                                            <p:strVal val="0"/>
                                          </p:val>
                                        </p:tav>
                                        <p:tav tm="100000">
                                          <p:val>
                                            <p:strVal val="#ppt_w"/>
                                          </p:val>
                                        </p:tav>
                                      </p:tavLst>
                                    </p:anim>
                                    <p:anim calcmode="lin" valueType="num">
                                      <p:cBhvr additive="base">
                                        <p:cTn id="158" dur="200"/>
                                        <p:tgtEl>
                                          <p:spTgt spid="1999"/>
                                        </p:tgtEl>
                                        <p:attrNameLst>
                                          <p:attrName>ppt_h</p:attrName>
                                        </p:attrNameLst>
                                      </p:cBhvr>
                                      <p:tavLst>
                                        <p:tav tm="0">
                                          <p:val>
                                            <p:strVal val="0"/>
                                          </p:val>
                                        </p:tav>
                                        <p:tav tm="100000">
                                          <p:val>
                                            <p:strVal val="#ppt_h"/>
                                          </p:val>
                                        </p:tav>
                                      </p:tavLst>
                                    </p:anim>
                                  </p:childTnLst>
                                </p:cTn>
                              </p:par>
                            </p:childTnLst>
                          </p:cTn>
                        </p:par>
                        <p:par>
                          <p:cTn id="159" fill="hold">
                            <p:stCondLst>
                              <p:cond delay="6200"/>
                            </p:stCondLst>
                            <p:childTnLst>
                              <p:par>
                                <p:cTn id="160" presetID="23" presetClass="entr" presetSubtype="16" fill="hold" nodeType="afterEffect">
                                  <p:stCondLst>
                                    <p:cond delay="0"/>
                                  </p:stCondLst>
                                  <p:childTnLst>
                                    <p:set>
                                      <p:cBhvr>
                                        <p:cTn id="161" dur="1" fill="hold">
                                          <p:stCondLst>
                                            <p:cond delay="0"/>
                                          </p:stCondLst>
                                        </p:cTn>
                                        <p:tgtEl>
                                          <p:spTgt spid="1996"/>
                                        </p:tgtEl>
                                        <p:attrNameLst>
                                          <p:attrName>style.visibility</p:attrName>
                                        </p:attrNameLst>
                                      </p:cBhvr>
                                      <p:to>
                                        <p:strVal val="visible"/>
                                      </p:to>
                                    </p:set>
                                    <p:anim calcmode="lin" valueType="num">
                                      <p:cBhvr additive="base">
                                        <p:cTn id="162" dur="200"/>
                                        <p:tgtEl>
                                          <p:spTgt spid="1996"/>
                                        </p:tgtEl>
                                        <p:attrNameLst>
                                          <p:attrName>ppt_w</p:attrName>
                                        </p:attrNameLst>
                                      </p:cBhvr>
                                      <p:tavLst>
                                        <p:tav tm="0">
                                          <p:val>
                                            <p:strVal val="0"/>
                                          </p:val>
                                        </p:tav>
                                        <p:tav tm="100000">
                                          <p:val>
                                            <p:strVal val="#ppt_w"/>
                                          </p:val>
                                        </p:tav>
                                      </p:tavLst>
                                    </p:anim>
                                    <p:anim calcmode="lin" valueType="num">
                                      <p:cBhvr additive="base">
                                        <p:cTn id="163" dur="200"/>
                                        <p:tgtEl>
                                          <p:spTgt spid="1996"/>
                                        </p:tgtEl>
                                        <p:attrNameLst>
                                          <p:attrName>ppt_h</p:attrName>
                                        </p:attrNameLst>
                                      </p:cBhvr>
                                      <p:tavLst>
                                        <p:tav tm="0">
                                          <p:val>
                                            <p:strVal val="0"/>
                                          </p:val>
                                        </p:tav>
                                        <p:tav tm="100000">
                                          <p:val>
                                            <p:strVal val="#ppt_h"/>
                                          </p:val>
                                        </p:tav>
                                      </p:tavLst>
                                    </p:anim>
                                  </p:childTnLst>
                                </p:cTn>
                              </p:par>
                            </p:childTnLst>
                          </p:cTn>
                        </p:par>
                        <p:par>
                          <p:cTn id="164" fill="hold">
                            <p:stCondLst>
                              <p:cond delay="6400"/>
                            </p:stCondLst>
                            <p:childTnLst>
                              <p:par>
                                <p:cTn id="165" presetID="23" presetClass="entr" presetSubtype="16" fill="hold" nodeType="afterEffect">
                                  <p:stCondLst>
                                    <p:cond delay="0"/>
                                  </p:stCondLst>
                                  <p:childTnLst>
                                    <p:set>
                                      <p:cBhvr>
                                        <p:cTn id="166" dur="1" fill="hold">
                                          <p:stCondLst>
                                            <p:cond delay="0"/>
                                          </p:stCondLst>
                                        </p:cTn>
                                        <p:tgtEl>
                                          <p:spTgt spid="2000"/>
                                        </p:tgtEl>
                                        <p:attrNameLst>
                                          <p:attrName>style.visibility</p:attrName>
                                        </p:attrNameLst>
                                      </p:cBhvr>
                                      <p:to>
                                        <p:strVal val="visible"/>
                                      </p:to>
                                    </p:set>
                                    <p:anim calcmode="lin" valueType="num">
                                      <p:cBhvr additive="base">
                                        <p:cTn id="167" dur="200"/>
                                        <p:tgtEl>
                                          <p:spTgt spid="2000"/>
                                        </p:tgtEl>
                                        <p:attrNameLst>
                                          <p:attrName>ppt_w</p:attrName>
                                        </p:attrNameLst>
                                      </p:cBhvr>
                                      <p:tavLst>
                                        <p:tav tm="0">
                                          <p:val>
                                            <p:strVal val="0"/>
                                          </p:val>
                                        </p:tav>
                                        <p:tav tm="100000">
                                          <p:val>
                                            <p:strVal val="#ppt_w"/>
                                          </p:val>
                                        </p:tav>
                                      </p:tavLst>
                                    </p:anim>
                                    <p:anim calcmode="lin" valueType="num">
                                      <p:cBhvr additive="base">
                                        <p:cTn id="168" dur="200"/>
                                        <p:tgtEl>
                                          <p:spTgt spid="2000"/>
                                        </p:tgtEl>
                                        <p:attrNameLst>
                                          <p:attrName>ppt_h</p:attrName>
                                        </p:attrNameLst>
                                      </p:cBhvr>
                                      <p:tavLst>
                                        <p:tav tm="0">
                                          <p:val>
                                            <p:strVal val="0"/>
                                          </p:val>
                                        </p:tav>
                                        <p:tav tm="100000">
                                          <p:val>
                                            <p:strVal val="#ppt_h"/>
                                          </p:val>
                                        </p:tav>
                                      </p:tavLst>
                                    </p:anim>
                                  </p:childTnLst>
                                </p:cTn>
                              </p:par>
                            </p:childTnLst>
                          </p:cTn>
                        </p:par>
                        <p:par>
                          <p:cTn id="169" fill="hold">
                            <p:stCondLst>
                              <p:cond delay="6600"/>
                            </p:stCondLst>
                            <p:childTnLst>
                              <p:par>
                                <p:cTn id="170" presetID="23" presetClass="entr" presetSubtype="16" fill="hold" nodeType="afterEffect">
                                  <p:stCondLst>
                                    <p:cond delay="0"/>
                                  </p:stCondLst>
                                  <p:childTnLst>
                                    <p:set>
                                      <p:cBhvr>
                                        <p:cTn id="171" dur="1" fill="hold">
                                          <p:stCondLst>
                                            <p:cond delay="0"/>
                                          </p:stCondLst>
                                        </p:cTn>
                                        <p:tgtEl>
                                          <p:spTgt spid="2001"/>
                                        </p:tgtEl>
                                        <p:attrNameLst>
                                          <p:attrName>style.visibility</p:attrName>
                                        </p:attrNameLst>
                                      </p:cBhvr>
                                      <p:to>
                                        <p:strVal val="visible"/>
                                      </p:to>
                                    </p:set>
                                    <p:anim calcmode="lin" valueType="num">
                                      <p:cBhvr additive="base">
                                        <p:cTn id="172" dur="200"/>
                                        <p:tgtEl>
                                          <p:spTgt spid="2001"/>
                                        </p:tgtEl>
                                        <p:attrNameLst>
                                          <p:attrName>ppt_w</p:attrName>
                                        </p:attrNameLst>
                                      </p:cBhvr>
                                      <p:tavLst>
                                        <p:tav tm="0">
                                          <p:val>
                                            <p:strVal val="0"/>
                                          </p:val>
                                        </p:tav>
                                        <p:tav tm="100000">
                                          <p:val>
                                            <p:strVal val="#ppt_w"/>
                                          </p:val>
                                        </p:tav>
                                      </p:tavLst>
                                    </p:anim>
                                    <p:anim calcmode="lin" valueType="num">
                                      <p:cBhvr additive="base">
                                        <p:cTn id="173" dur="200"/>
                                        <p:tgtEl>
                                          <p:spTgt spid="2001"/>
                                        </p:tgtEl>
                                        <p:attrNameLst>
                                          <p:attrName>ppt_h</p:attrName>
                                        </p:attrNameLst>
                                      </p:cBhvr>
                                      <p:tavLst>
                                        <p:tav tm="0">
                                          <p:val>
                                            <p:strVal val="0"/>
                                          </p:val>
                                        </p:tav>
                                        <p:tav tm="100000">
                                          <p:val>
                                            <p:strVal val="#ppt_h"/>
                                          </p:val>
                                        </p:tav>
                                      </p:tavLst>
                                    </p:anim>
                                  </p:childTnLst>
                                </p:cTn>
                              </p:par>
                            </p:childTnLst>
                          </p:cTn>
                        </p:par>
                        <p:par>
                          <p:cTn id="174" fill="hold">
                            <p:stCondLst>
                              <p:cond delay="6800"/>
                            </p:stCondLst>
                            <p:childTnLst>
                              <p:par>
                                <p:cTn id="175" presetID="23" presetClass="entr" presetSubtype="16" fill="hold" nodeType="afterEffect">
                                  <p:stCondLst>
                                    <p:cond delay="0"/>
                                  </p:stCondLst>
                                  <p:childTnLst>
                                    <p:set>
                                      <p:cBhvr>
                                        <p:cTn id="176" dur="1" fill="hold">
                                          <p:stCondLst>
                                            <p:cond delay="0"/>
                                          </p:stCondLst>
                                        </p:cTn>
                                        <p:tgtEl>
                                          <p:spTgt spid="1998"/>
                                        </p:tgtEl>
                                        <p:attrNameLst>
                                          <p:attrName>style.visibility</p:attrName>
                                        </p:attrNameLst>
                                      </p:cBhvr>
                                      <p:to>
                                        <p:strVal val="visible"/>
                                      </p:to>
                                    </p:set>
                                    <p:anim calcmode="lin" valueType="num">
                                      <p:cBhvr additive="base">
                                        <p:cTn id="177" dur="200"/>
                                        <p:tgtEl>
                                          <p:spTgt spid="1998"/>
                                        </p:tgtEl>
                                        <p:attrNameLst>
                                          <p:attrName>ppt_w</p:attrName>
                                        </p:attrNameLst>
                                      </p:cBhvr>
                                      <p:tavLst>
                                        <p:tav tm="0">
                                          <p:val>
                                            <p:strVal val="0"/>
                                          </p:val>
                                        </p:tav>
                                        <p:tav tm="100000">
                                          <p:val>
                                            <p:strVal val="#ppt_w"/>
                                          </p:val>
                                        </p:tav>
                                      </p:tavLst>
                                    </p:anim>
                                    <p:anim calcmode="lin" valueType="num">
                                      <p:cBhvr additive="base">
                                        <p:cTn id="178" dur="200"/>
                                        <p:tgtEl>
                                          <p:spTgt spid="1998"/>
                                        </p:tgtEl>
                                        <p:attrNameLst>
                                          <p:attrName>ppt_h</p:attrName>
                                        </p:attrNameLst>
                                      </p:cBhvr>
                                      <p:tavLst>
                                        <p:tav tm="0">
                                          <p:val>
                                            <p:strVal val="0"/>
                                          </p:val>
                                        </p:tav>
                                        <p:tav tm="100000">
                                          <p:val>
                                            <p:strVal val="#ppt_h"/>
                                          </p:val>
                                        </p:tav>
                                      </p:tavLst>
                                    </p:anim>
                                  </p:childTnLst>
                                </p:cTn>
                              </p:par>
                            </p:childTnLst>
                          </p:cTn>
                        </p:par>
                        <p:par>
                          <p:cTn id="179" fill="hold">
                            <p:stCondLst>
                              <p:cond delay="7000"/>
                            </p:stCondLst>
                            <p:childTnLst>
                              <p:par>
                                <p:cTn id="180" presetID="23" presetClass="entr" presetSubtype="16" fill="hold" nodeType="afterEffect">
                                  <p:stCondLst>
                                    <p:cond delay="0"/>
                                  </p:stCondLst>
                                  <p:childTnLst>
                                    <p:set>
                                      <p:cBhvr>
                                        <p:cTn id="181" dur="1" fill="hold">
                                          <p:stCondLst>
                                            <p:cond delay="0"/>
                                          </p:stCondLst>
                                        </p:cTn>
                                        <p:tgtEl>
                                          <p:spTgt spid="1995"/>
                                        </p:tgtEl>
                                        <p:attrNameLst>
                                          <p:attrName>style.visibility</p:attrName>
                                        </p:attrNameLst>
                                      </p:cBhvr>
                                      <p:to>
                                        <p:strVal val="visible"/>
                                      </p:to>
                                    </p:set>
                                    <p:anim calcmode="lin" valueType="num">
                                      <p:cBhvr additive="base">
                                        <p:cTn id="182" dur="200"/>
                                        <p:tgtEl>
                                          <p:spTgt spid="1995"/>
                                        </p:tgtEl>
                                        <p:attrNameLst>
                                          <p:attrName>ppt_w</p:attrName>
                                        </p:attrNameLst>
                                      </p:cBhvr>
                                      <p:tavLst>
                                        <p:tav tm="0">
                                          <p:val>
                                            <p:strVal val="0"/>
                                          </p:val>
                                        </p:tav>
                                        <p:tav tm="100000">
                                          <p:val>
                                            <p:strVal val="#ppt_w"/>
                                          </p:val>
                                        </p:tav>
                                      </p:tavLst>
                                    </p:anim>
                                    <p:anim calcmode="lin" valueType="num">
                                      <p:cBhvr additive="base">
                                        <p:cTn id="183" dur="200"/>
                                        <p:tgtEl>
                                          <p:spTgt spid="19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8" name="TextBox 7">
            <a:extLst>
              <a:ext uri="{FF2B5EF4-FFF2-40B4-BE49-F238E27FC236}">
                <a16:creationId xmlns:a16="http://schemas.microsoft.com/office/drawing/2014/main" id="{EABFA948-8D80-0DBE-55E9-8C23883E0546}"/>
              </a:ext>
            </a:extLst>
          </p:cNvPr>
          <p:cNvSpPr txBox="1"/>
          <p:nvPr/>
        </p:nvSpPr>
        <p:spPr>
          <a:xfrm>
            <a:off x="336430" y="1197822"/>
            <a:ext cx="8471140" cy="1323439"/>
          </a:xfrm>
          <a:prstGeom prst="rect">
            <a:avLst/>
          </a:prstGeom>
          <a:noFill/>
        </p:spPr>
        <p:txBody>
          <a:bodyPr wrap="square">
            <a:spAutoFit/>
          </a:bodyPr>
          <a:lstStyle/>
          <a:p>
            <a:pPr algn="ctr"/>
            <a:r>
              <a:rPr lang="en-ZA" sz="8000" b="1" dirty="0" err="1">
                <a:solidFill>
                  <a:schemeClr val="accent3"/>
                </a:solidFill>
                <a:latin typeface="Arial" panose="020B0604020202020204" pitchFamily="34" charset="0"/>
                <a:ea typeface="Calibri" panose="020F0502020204030204" pitchFamily="34" charset="0"/>
              </a:rPr>
              <a:t>Leef</a:t>
            </a:r>
            <a:r>
              <a:rPr lang="en-ZA" sz="8000" b="1" dirty="0">
                <a:solidFill>
                  <a:schemeClr val="accent3"/>
                </a:solidFill>
                <a:latin typeface="Arial" panose="020B0604020202020204" pitchFamily="34" charset="0"/>
                <a:ea typeface="Calibri" panose="020F0502020204030204" pitchFamily="34" charset="0"/>
              </a:rPr>
              <a:t> met MIV</a:t>
            </a:r>
            <a:endParaRPr lang="en-ZA" sz="8000" b="1" dirty="0">
              <a:solidFill>
                <a:schemeClr val="accent3"/>
              </a:solidFill>
            </a:endParaRPr>
          </a:p>
        </p:txBody>
      </p:sp>
      <p:sp>
        <p:nvSpPr>
          <p:cNvPr id="10" name="TextBox 9">
            <a:extLst>
              <a:ext uri="{FF2B5EF4-FFF2-40B4-BE49-F238E27FC236}">
                <a16:creationId xmlns:a16="http://schemas.microsoft.com/office/drawing/2014/main" id="{21EC226F-79D1-58B6-23D7-8DBD558AA8CD}"/>
              </a:ext>
            </a:extLst>
          </p:cNvPr>
          <p:cNvSpPr txBox="1"/>
          <p:nvPr/>
        </p:nvSpPr>
        <p:spPr>
          <a:xfrm>
            <a:off x="1269124" y="2571750"/>
            <a:ext cx="6574221" cy="2083840"/>
          </a:xfrm>
          <a:prstGeom prst="rect">
            <a:avLst/>
          </a:prstGeom>
          <a:noFill/>
        </p:spPr>
        <p:txBody>
          <a:bodyPr wrap="square">
            <a:spAutoFit/>
          </a:bodyPr>
          <a:lstStyle/>
          <a:p>
            <a:pPr algn="ctr"/>
            <a:r>
              <a:rPr lang="nl-NL" sz="2400" b="1" dirty="0">
                <a:latin typeface="Arial" panose="020B0604020202020204" pitchFamily="34" charset="0"/>
                <a:ea typeface="Calibri" panose="020F0502020204030204" pitchFamily="34" charset="0"/>
              </a:rPr>
              <a:t>Die bereiking van 'n gesonde en vol lewe</a:t>
            </a:r>
          </a:p>
          <a:p>
            <a:pPr algn="ctr"/>
            <a:endParaRPr lang="en-ZA" sz="2400" b="1" dirty="0">
              <a:latin typeface="Arial" panose="020B0604020202020204" pitchFamily="34" charset="0"/>
            </a:endParaRPr>
          </a:p>
          <a:p>
            <a:pPr algn="ctr">
              <a:lnSpc>
                <a:spcPct val="107000"/>
              </a:lnSpc>
              <a:spcAft>
                <a:spcPts val="800"/>
              </a:spcAft>
            </a:pPr>
            <a:r>
              <a:rPr lang="en-ZA" sz="2400" b="1" i="1" dirty="0">
                <a:effectLst/>
                <a:latin typeface="Arial" panose="020B0604020202020204" pitchFamily="34" charset="0"/>
                <a:ea typeface="Calibri" panose="020F0502020204030204" pitchFamily="34" charset="0"/>
                <a:cs typeface="Times New Roman" panose="02020603050405020304" pitchFamily="18" charset="0"/>
              </a:rPr>
              <a:t>HIV: How to Protect Yourself and Others</a:t>
            </a:r>
            <a:endParaRPr lang="en-ZA" sz="2400"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ZA" sz="1600" b="1" u="sng"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https://www.youtube.com/watch?v=xK-VPgmn-18</a:t>
            </a:r>
            <a:r>
              <a:rPr lang="en-ZA" sz="1600" b="1"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 min 33 </a:t>
            </a:r>
            <a:r>
              <a:rPr lang="en-ZA" sz="1600" b="1"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sek</a:t>
            </a:r>
            <a:r>
              <a:rPr lang="en-ZA" sz="1600" b="1"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ZA" sz="2400" b="1" dirty="0">
              <a:latin typeface="Arial" panose="020B0604020202020204" pitchFamily="34" charset="0"/>
            </a:endParaRPr>
          </a:p>
        </p:txBody>
      </p:sp>
      <p:pic>
        <p:nvPicPr>
          <p:cNvPr id="4" name="Picture 3">
            <a:extLst>
              <a:ext uri="{FF2B5EF4-FFF2-40B4-BE49-F238E27FC236}">
                <a16:creationId xmlns:a16="http://schemas.microsoft.com/office/drawing/2014/main" id="{8960E42B-E0CD-607D-C5F9-9FA6E55A6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8" name="TextBox 7">
            <a:extLst>
              <a:ext uri="{FF2B5EF4-FFF2-40B4-BE49-F238E27FC236}">
                <a16:creationId xmlns:a16="http://schemas.microsoft.com/office/drawing/2014/main" id="{5B76F553-7FFD-2C1D-5F73-C7AFC15D3C62}"/>
              </a:ext>
            </a:extLst>
          </p:cNvPr>
          <p:cNvSpPr txBox="1"/>
          <p:nvPr/>
        </p:nvSpPr>
        <p:spPr>
          <a:xfrm>
            <a:off x="0" y="179829"/>
            <a:ext cx="8367623" cy="1755737"/>
          </a:xfrm>
          <a:prstGeom prst="rect">
            <a:avLst/>
          </a:prstGeom>
          <a:noFill/>
        </p:spPr>
        <p:txBody>
          <a:bodyPr wrap="square">
            <a:spAutoFit/>
          </a:bodyPr>
          <a:lstStyle/>
          <a:p>
            <a:pPr algn="ctr">
              <a:lnSpc>
                <a:spcPct val="107000"/>
              </a:lnSpc>
              <a:spcAft>
                <a:spcPts val="800"/>
              </a:spcAft>
            </a:pPr>
            <a:r>
              <a:rPr lang="en-ZA" sz="2400" dirty="0">
                <a:effectLst/>
                <a:latin typeface="Arial" panose="020B0604020202020204" pitchFamily="34" charset="0"/>
                <a:ea typeface="Calibri" panose="020F0502020204030204" pitchFamily="34" charset="0"/>
                <a:cs typeface="Times New Roman" panose="02020603050405020304" pitchFamily="18" charset="0"/>
              </a:rPr>
              <a:t> </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400" b="1" dirty="0" err="1">
                <a:latin typeface="Arial" panose="020B0604020202020204" pitchFamily="34" charset="0"/>
                <a:ea typeface="Calibri" panose="020F0502020204030204" pitchFamily="34" charset="0"/>
                <a:cs typeface="Times New Roman" panose="02020603050405020304" pitchFamily="18" charset="0"/>
              </a:rPr>
              <a:t>Navorsing</a:t>
            </a:r>
            <a:r>
              <a:rPr lang="en-ZA" sz="2400" b="1" dirty="0">
                <a:latin typeface="Arial" panose="020B0604020202020204" pitchFamily="34" charset="0"/>
                <a:ea typeface="Calibri" panose="020F0502020204030204" pitchFamily="34" charset="0"/>
                <a:cs typeface="Times New Roman" panose="02020603050405020304" pitchFamily="18" charset="0"/>
              </a:rPr>
              <a:t> toon </a:t>
            </a:r>
            <a:r>
              <a:rPr lang="en-ZA" sz="2400" b="1" dirty="0" err="1">
                <a:latin typeface="Arial" panose="020B0604020202020204" pitchFamily="34" charset="0"/>
                <a:ea typeface="Calibri" panose="020F0502020204030204" pitchFamily="34" charset="0"/>
                <a:cs typeface="Times New Roman" panose="02020603050405020304" pitchFamily="18" charset="0"/>
              </a:rPr>
              <a:t>dat</a:t>
            </a:r>
            <a:r>
              <a:rPr lang="en-ZA" sz="2400" b="1" dirty="0">
                <a:latin typeface="Arial" panose="020B0604020202020204" pitchFamily="34" charset="0"/>
                <a:ea typeface="Calibri" panose="020F0502020204030204" pitchFamily="34" charset="0"/>
                <a:cs typeface="Times New Roman" panose="02020603050405020304" pitchFamily="18" charset="0"/>
              </a:rPr>
              <a:t> 'n </a:t>
            </a:r>
            <a:r>
              <a:rPr lang="en-ZA" sz="2400" b="1" dirty="0" err="1">
                <a:latin typeface="Arial" panose="020B0604020202020204" pitchFamily="34" charset="0"/>
                <a:ea typeface="Calibri" panose="020F0502020204030204" pitchFamily="34" charset="0"/>
                <a:cs typeface="Times New Roman" panose="02020603050405020304" pitchFamily="18" charset="0"/>
              </a:rPr>
              <a:t>geskatte</a:t>
            </a:r>
            <a:r>
              <a:rPr lang="en-ZA" sz="2400" b="1" dirty="0">
                <a:latin typeface="Arial" panose="020B0604020202020204" pitchFamily="34" charset="0"/>
                <a:ea typeface="Calibri" panose="020F0502020204030204" pitchFamily="34" charset="0"/>
                <a:cs typeface="Times New Roman" panose="02020603050405020304" pitchFamily="18" charset="0"/>
              </a:rPr>
              <a:t> 21% van alle </a:t>
            </a:r>
            <a:r>
              <a:rPr lang="en-ZA" sz="2400" b="1" dirty="0" err="1">
                <a:latin typeface="Arial" panose="020B0604020202020204" pitchFamily="34" charset="0"/>
                <a:ea typeface="Calibri" panose="020F0502020204030204" pitchFamily="34" charset="0"/>
                <a:cs typeface="Times New Roman" panose="02020603050405020304" pitchFamily="18" charset="0"/>
              </a:rPr>
              <a:t>nuwe</a:t>
            </a:r>
            <a:r>
              <a:rPr lang="en-ZA" sz="2400" b="1" dirty="0">
                <a:latin typeface="Arial" panose="020B0604020202020204" pitchFamily="34" charset="0"/>
                <a:ea typeface="Calibri" panose="020F0502020204030204" pitchFamily="34" charset="0"/>
                <a:cs typeface="Times New Roman" panose="02020603050405020304" pitchFamily="18" charset="0"/>
              </a:rPr>
              <a:t> MIV-</a:t>
            </a:r>
            <a:r>
              <a:rPr lang="en-ZA" sz="2400" b="1" dirty="0" err="1">
                <a:latin typeface="Arial" panose="020B0604020202020204" pitchFamily="34" charset="0"/>
                <a:ea typeface="Calibri" panose="020F0502020204030204" pitchFamily="34" charset="0"/>
                <a:cs typeface="Times New Roman" panose="02020603050405020304" pitchFamily="18" charset="0"/>
              </a:rPr>
              <a:t>infeksies</a:t>
            </a:r>
            <a:r>
              <a:rPr lang="en-ZA" sz="2400" b="1" dirty="0">
                <a:latin typeface="Arial" panose="020B0604020202020204" pitchFamily="34" charset="0"/>
                <a:ea typeface="Calibri" panose="020F0502020204030204" pitchFamily="34" charset="0"/>
                <a:cs typeface="Times New Roman" panose="02020603050405020304" pitchFamily="18" charset="0"/>
              </a:rPr>
              <a:t> (op </a:t>
            </a:r>
            <a:r>
              <a:rPr lang="en-ZA" sz="2400" b="1" dirty="0" err="1">
                <a:latin typeface="Arial" panose="020B0604020202020204" pitchFamily="34" charset="0"/>
                <a:ea typeface="Calibri" panose="020F0502020204030204" pitchFamily="34" charset="0"/>
                <a:cs typeface="Times New Roman" panose="02020603050405020304" pitchFamily="18" charset="0"/>
              </a:rPr>
              <a:t>sommige</a:t>
            </a:r>
            <a:r>
              <a:rPr lang="en-ZA" sz="2400" b="1" dirty="0">
                <a:latin typeface="Arial" panose="020B0604020202020204" pitchFamily="34" charset="0"/>
                <a:ea typeface="Calibri" panose="020F0502020204030204" pitchFamily="34" charset="0"/>
                <a:cs typeface="Times New Roman" panose="02020603050405020304" pitchFamily="18" charset="0"/>
              </a:rPr>
              <a:t> </a:t>
            </a:r>
            <a:r>
              <a:rPr lang="en-ZA" sz="2400" b="1" dirty="0" err="1">
                <a:latin typeface="Arial" panose="020B0604020202020204" pitchFamily="34" charset="0"/>
                <a:ea typeface="Calibri" panose="020F0502020204030204" pitchFamily="34" charset="0"/>
                <a:cs typeface="Times New Roman" panose="02020603050405020304" pitchFamily="18" charset="0"/>
              </a:rPr>
              <a:t>plekke</a:t>
            </a:r>
            <a:r>
              <a:rPr lang="en-ZA" sz="2400" b="1" dirty="0">
                <a:latin typeface="Arial" panose="020B0604020202020204" pitchFamily="34" charset="0"/>
                <a:ea typeface="Calibri" panose="020F0502020204030204" pitchFamily="34" charset="0"/>
                <a:cs typeface="Times New Roman" panose="02020603050405020304" pitchFamily="18" charset="0"/>
              </a:rPr>
              <a:t>) in </a:t>
            </a:r>
            <a:r>
              <a:rPr lang="en-ZA" sz="2400" b="1" dirty="0" err="1">
                <a:latin typeface="Arial" panose="020B0604020202020204" pitchFamily="34" charset="0"/>
                <a:ea typeface="Calibri" panose="020F0502020204030204" pitchFamily="34" charset="0"/>
                <a:cs typeface="Times New Roman" panose="02020603050405020304" pitchFamily="18" charset="0"/>
              </a:rPr>
              <a:t>tieners</a:t>
            </a:r>
            <a:r>
              <a:rPr lang="en-ZA" sz="2400" b="1" dirty="0">
                <a:latin typeface="Arial" panose="020B0604020202020204" pitchFamily="34" charset="0"/>
                <a:ea typeface="Calibri" panose="020F0502020204030204" pitchFamily="34" charset="0"/>
                <a:cs typeface="Times New Roman" panose="02020603050405020304" pitchFamily="18" charset="0"/>
              </a:rPr>
              <a:t> </a:t>
            </a:r>
            <a:r>
              <a:rPr lang="en-ZA" sz="2400" b="1" dirty="0" err="1">
                <a:latin typeface="Arial" panose="020B0604020202020204" pitchFamily="34" charset="0"/>
                <a:ea typeface="Calibri" panose="020F0502020204030204" pitchFamily="34" charset="0"/>
                <a:cs typeface="Times New Roman" panose="02020603050405020304" pitchFamily="18" charset="0"/>
              </a:rPr>
              <a:t>en</a:t>
            </a:r>
            <a:r>
              <a:rPr lang="en-ZA" sz="2400" b="1" dirty="0">
                <a:latin typeface="Arial" panose="020B0604020202020204" pitchFamily="34" charset="0"/>
                <a:ea typeface="Calibri" panose="020F0502020204030204" pitchFamily="34" charset="0"/>
                <a:cs typeface="Times New Roman" panose="02020603050405020304" pitchFamily="18" charset="0"/>
              </a:rPr>
              <a:t> </a:t>
            </a:r>
            <a:r>
              <a:rPr lang="en-ZA" sz="2400" b="1" dirty="0" err="1">
                <a:latin typeface="Arial" panose="020B0604020202020204" pitchFamily="34" charset="0"/>
                <a:ea typeface="Calibri" panose="020F0502020204030204" pitchFamily="34" charset="0"/>
                <a:cs typeface="Times New Roman" panose="02020603050405020304" pitchFamily="18" charset="0"/>
              </a:rPr>
              <a:t>jong</a:t>
            </a:r>
            <a:r>
              <a:rPr lang="en-ZA" sz="2400" b="1" dirty="0">
                <a:latin typeface="Arial" panose="020B0604020202020204" pitchFamily="34" charset="0"/>
                <a:ea typeface="Calibri" panose="020F0502020204030204" pitchFamily="34" charset="0"/>
                <a:cs typeface="Times New Roman" panose="02020603050405020304" pitchFamily="18" charset="0"/>
              </a:rPr>
              <a:t> </a:t>
            </a:r>
            <a:r>
              <a:rPr lang="en-ZA" sz="2400" b="1" dirty="0" err="1">
                <a:latin typeface="Arial" panose="020B0604020202020204" pitchFamily="34" charset="0"/>
                <a:ea typeface="Calibri" panose="020F0502020204030204" pitchFamily="34" charset="0"/>
                <a:cs typeface="Times New Roman" panose="02020603050405020304" pitchFamily="18" charset="0"/>
              </a:rPr>
              <a:t>volwassenes</a:t>
            </a:r>
            <a:r>
              <a:rPr lang="en-ZA" sz="2400" b="1" dirty="0">
                <a:latin typeface="Arial" panose="020B0604020202020204" pitchFamily="34" charset="0"/>
                <a:ea typeface="Calibri" panose="020F0502020204030204" pitchFamily="34" charset="0"/>
                <a:cs typeface="Times New Roman" panose="02020603050405020304" pitchFamily="18" charset="0"/>
              </a:rPr>
              <a:t> </a:t>
            </a:r>
            <a:r>
              <a:rPr lang="en-ZA" sz="2400" b="1" dirty="0" err="1">
                <a:latin typeface="Arial" panose="020B0604020202020204" pitchFamily="34" charset="0"/>
                <a:ea typeface="Calibri" panose="020F0502020204030204" pitchFamily="34" charset="0"/>
                <a:cs typeface="Times New Roman" panose="02020603050405020304" pitchFamily="18" charset="0"/>
              </a:rPr>
              <a:t>voorkom</a:t>
            </a:r>
            <a:r>
              <a:rPr lang="en-ZA" sz="2400" b="1" dirty="0">
                <a:latin typeface="Arial" panose="020B0604020202020204" pitchFamily="34" charset="0"/>
                <a:ea typeface="Calibri" panose="020F0502020204030204" pitchFamily="34" charset="0"/>
                <a:cs typeface="Times New Roman" panose="02020603050405020304" pitchFamily="18" charset="0"/>
              </a:rPr>
              <a:t>. </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F953A37-E9AA-9278-13A4-540DA73AE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bunch of locks on a metal fence&#10;&#10;Description automatically generated">
            <a:extLst>
              <a:ext uri="{FF2B5EF4-FFF2-40B4-BE49-F238E27FC236}">
                <a16:creationId xmlns:a16="http://schemas.microsoft.com/office/drawing/2014/main" id="{62F766DB-AE70-C89F-1AB5-F4D50DF2970D}"/>
              </a:ext>
            </a:extLst>
          </p:cNvPr>
          <p:cNvPicPr>
            <a:picLocks noChangeAspect="1"/>
          </p:cNvPicPr>
          <p:nvPr/>
        </p:nvPicPr>
        <p:blipFill>
          <a:blip r:embed="rId4"/>
          <a:stretch>
            <a:fillRect/>
          </a:stretch>
        </p:blipFill>
        <p:spPr>
          <a:xfrm>
            <a:off x="4489499" y="2035651"/>
            <a:ext cx="4654502" cy="31078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5" name="Google Shape;2115;p61"/>
          <p:cNvSpPr txBox="1">
            <a:spLocks noGrp="1"/>
          </p:cNvSpPr>
          <p:nvPr>
            <p:ph type="subTitle" idx="1"/>
          </p:nvPr>
        </p:nvSpPr>
        <p:spPr>
          <a:xfrm>
            <a:off x="68752" y="1381549"/>
            <a:ext cx="9316528" cy="2600408"/>
          </a:xfrm>
          <a:prstGeom prst="rect">
            <a:avLst/>
          </a:prstGeom>
        </p:spPr>
        <p:txBody>
          <a:bodyPr spcFirstLastPara="1" wrap="square" lIns="91425" tIns="91425" rIns="91425" bIns="91425" anchor="ctr" anchorCtr="0">
            <a:noAutofit/>
          </a:bodyPr>
          <a:lstStyle/>
          <a:p>
            <a:pPr algn="ctr">
              <a:lnSpc>
                <a:spcPct val="107000"/>
              </a:lnSpc>
              <a:spcAft>
                <a:spcPts val="800"/>
              </a:spcAft>
            </a:pPr>
            <a:r>
              <a:rPr lang="en-ZA" sz="3200" b="1" u="sng" dirty="0" err="1">
                <a:latin typeface="Arial" panose="020B0604020202020204" pitchFamily="34" charset="0"/>
                <a:ea typeface="Calibri" panose="020F0502020204030204" pitchFamily="34" charset="0"/>
                <a:cs typeface="Times New Roman" panose="02020603050405020304" pitchFamily="18" charset="0"/>
              </a:rPr>
              <a:t>Statistieke</a:t>
            </a:r>
            <a:r>
              <a:rPr lang="en-ZA" sz="3200" b="1" u="sng" dirty="0">
                <a:latin typeface="Arial" panose="020B0604020202020204" pitchFamily="34" charset="0"/>
                <a:ea typeface="Calibri" panose="020F0502020204030204" pitchFamily="34" charset="0"/>
                <a:cs typeface="Times New Roman" panose="02020603050405020304" pitchFamily="18" charset="0"/>
              </a:rPr>
              <a:t> in </a:t>
            </a:r>
            <a:r>
              <a:rPr lang="en-ZA" sz="3200" b="1" u="sng" dirty="0" err="1">
                <a:latin typeface="Arial" panose="020B0604020202020204" pitchFamily="34" charset="0"/>
                <a:ea typeface="Calibri" panose="020F0502020204030204" pitchFamily="34" charset="0"/>
                <a:cs typeface="Times New Roman" panose="02020603050405020304" pitchFamily="18" charset="0"/>
              </a:rPr>
              <a:t>Suid</a:t>
            </a:r>
            <a:r>
              <a:rPr lang="en-ZA" sz="3200" b="1" u="sng" dirty="0">
                <a:latin typeface="Arial" panose="020B0604020202020204" pitchFamily="34" charset="0"/>
                <a:ea typeface="Calibri" panose="020F0502020204030204" pitchFamily="34" charset="0"/>
                <a:cs typeface="Times New Roman" panose="02020603050405020304" pitchFamily="18" charset="0"/>
              </a:rPr>
              <a:t>-Afrika:
</a:t>
            </a:r>
            <a:r>
              <a:rPr lang="en-ZA" sz="2800" b="1" dirty="0">
                <a:latin typeface="Arial" panose="020B0604020202020204" pitchFamily="34" charset="0"/>
                <a:ea typeface="Calibri" panose="020F0502020204030204" pitchFamily="34" charset="0"/>
                <a:cs typeface="Times New Roman" panose="02020603050405020304" pitchFamily="18" charset="0"/>
              </a:rPr>
              <a:t>7,5 </a:t>
            </a:r>
            <a:r>
              <a:rPr lang="en-ZA" sz="2800" b="1" dirty="0" err="1">
                <a:latin typeface="Arial" panose="020B0604020202020204" pitchFamily="34" charset="0"/>
                <a:ea typeface="Calibri" panose="020F0502020204030204" pitchFamily="34" charset="0"/>
                <a:cs typeface="Times New Roman" panose="02020603050405020304" pitchFamily="18" charset="0"/>
              </a:rPr>
              <a:t>miljoen</a:t>
            </a:r>
            <a:r>
              <a:rPr lang="en-ZA" sz="2800" b="1" dirty="0">
                <a:latin typeface="Arial" panose="020B0604020202020204" pitchFamily="34" charset="0"/>
                <a:ea typeface="Calibri" panose="020F0502020204030204" pitchFamily="34" charset="0"/>
                <a:cs typeface="Times New Roman" panose="02020603050405020304" pitchFamily="18" charset="0"/>
              </a:rPr>
              <a:t> </a:t>
            </a:r>
            <a:r>
              <a:rPr lang="en-ZA" sz="2800" b="1" dirty="0" err="1">
                <a:latin typeface="Arial" panose="020B0604020202020204" pitchFamily="34" charset="0"/>
                <a:ea typeface="Calibri" panose="020F0502020204030204" pitchFamily="34" charset="0"/>
                <a:cs typeface="Times New Roman" panose="02020603050405020304" pitchFamily="18" charset="0"/>
              </a:rPr>
              <a:t>mense</a:t>
            </a:r>
            <a:r>
              <a:rPr lang="en-ZA" sz="2800" b="1" dirty="0">
                <a:latin typeface="Arial" panose="020B0604020202020204" pitchFamily="34" charset="0"/>
                <a:ea typeface="Calibri" panose="020F0502020204030204" pitchFamily="34" charset="0"/>
                <a:cs typeface="Times New Roman" panose="02020603050405020304" pitchFamily="18" charset="0"/>
              </a:rPr>
              <a:t> met MIV
18.3% MIV-</a:t>
            </a:r>
            <a:r>
              <a:rPr lang="en-ZA" sz="2800" b="1" dirty="0" err="1">
                <a:latin typeface="Arial" panose="020B0604020202020204" pitchFamily="34" charset="0"/>
                <a:ea typeface="Calibri" panose="020F0502020204030204" pitchFamily="34" charset="0"/>
                <a:cs typeface="Times New Roman" panose="02020603050405020304" pitchFamily="18" charset="0"/>
              </a:rPr>
              <a:t>voorkoms</a:t>
            </a:r>
            <a:r>
              <a:rPr lang="en-ZA" sz="2800" b="1" dirty="0">
                <a:latin typeface="Arial" panose="020B0604020202020204" pitchFamily="34" charset="0"/>
                <a:ea typeface="Calibri" panose="020F0502020204030204" pitchFamily="34" charset="0"/>
                <a:cs typeface="Times New Roman" panose="02020603050405020304" pitchFamily="18" charset="0"/>
              </a:rPr>
              <a:t> by </a:t>
            </a:r>
            <a:r>
              <a:rPr lang="en-ZA" sz="2800" b="1" dirty="0" err="1">
                <a:latin typeface="Arial" panose="020B0604020202020204" pitchFamily="34" charset="0"/>
                <a:ea typeface="Calibri" panose="020F0502020204030204" pitchFamily="34" charset="0"/>
                <a:cs typeface="Times New Roman" panose="02020603050405020304" pitchFamily="18" charset="0"/>
              </a:rPr>
              <a:t>volwassenes</a:t>
            </a:r>
            <a:r>
              <a:rPr lang="en-ZA" sz="2800" b="1" dirty="0">
                <a:latin typeface="Arial" panose="020B0604020202020204" pitchFamily="34" charset="0"/>
                <a:ea typeface="Calibri" panose="020F0502020204030204" pitchFamily="34" charset="0"/>
                <a:cs typeface="Times New Roman" panose="02020603050405020304" pitchFamily="18" charset="0"/>
              </a:rPr>
              <a:t>
210,000 </a:t>
            </a:r>
            <a:r>
              <a:rPr lang="en-ZA" sz="2800" b="1" dirty="0" err="1">
                <a:latin typeface="Arial" panose="020B0604020202020204" pitchFamily="34" charset="0"/>
                <a:ea typeface="Calibri" panose="020F0502020204030204" pitchFamily="34" charset="0"/>
                <a:cs typeface="Times New Roman" panose="02020603050405020304" pitchFamily="18" charset="0"/>
              </a:rPr>
              <a:t>nuwe</a:t>
            </a:r>
            <a:r>
              <a:rPr lang="en-ZA" sz="2800" b="1" dirty="0">
                <a:latin typeface="Arial" panose="020B0604020202020204" pitchFamily="34" charset="0"/>
                <a:ea typeface="Calibri" panose="020F0502020204030204" pitchFamily="34" charset="0"/>
                <a:cs typeface="Times New Roman" panose="02020603050405020304" pitchFamily="18" charset="0"/>
              </a:rPr>
              <a:t> MIV-</a:t>
            </a:r>
            <a:r>
              <a:rPr lang="en-ZA" sz="2800" b="1" dirty="0" err="1">
                <a:latin typeface="Arial" panose="020B0604020202020204" pitchFamily="34" charset="0"/>
                <a:ea typeface="Calibri" panose="020F0502020204030204" pitchFamily="34" charset="0"/>
                <a:cs typeface="Times New Roman" panose="02020603050405020304" pitchFamily="18" charset="0"/>
              </a:rPr>
              <a:t>infeksies</a:t>
            </a:r>
            <a:r>
              <a:rPr lang="en-ZA" sz="2800" b="1" dirty="0">
                <a:latin typeface="Arial" panose="020B0604020202020204" pitchFamily="34" charset="0"/>
                <a:ea typeface="Calibri" panose="020F0502020204030204" pitchFamily="34" charset="0"/>
                <a:cs typeface="Times New Roman" panose="02020603050405020304" pitchFamily="18" charset="0"/>
              </a:rPr>
              <a:t>
51,000 </a:t>
            </a:r>
            <a:r>
              <a:rPr lang="en-ZA" sz="2800" b="1" dirty="0" err="1">
                <a:latin typeface="Arial" panose="020B0604020202020204" pitchFamily="34" charset="0"/>
                <a:ea typeface="Calibri" panose="020F0502020204030204" pitchFamily="34" charset="0"/>
                <a:cs typeface="Times New Roman" panose="02020603050405020304" pitchFamily="18" charset="0"/>
              </a:rPr>
              <a:t>vigsverwante</a:t>
            </a:r>
            <a:r>
              <a:rPr lang="en-ZA" sz="2800" b="1" dirty="0">
                <a:latin typeface="Arial" panose="020B0604020202020204" pitchFamily="34" charset="0"/>
                <a:ea typeface="Calibri" panose="020F0502020204030204" pitchFamily="34" charset="0"/>
                <a:cs typeface="Times New Roman" panose="02020603050405020304" pitchFamily="18" charset="0"/>
              </a:rPr>
              <a:t> </a:t>
            </a:r>
            <a:r>
              <a:rPr lang="en-ZA" sz="2800" b="1" dirty="0" err="1">
                <a:latin typeface="Arial" panose="020B0604020202020204" pitchFamily="34" charset="0"/>
                <a:ea typeface="Calibri" panose="020F0502020204030204" pitchFamily="34" charset="0"/>
                <a:cs typeface="Times New Roman" panose="02020603050405020304" pitchFamily="18" charset="0"/>
              </a:rPr>
              <a:t>sterftes</a:t>
            </a:r>
            <a:r>
              <a:rPr lang="en-ZA" sz="2800" b="1" dirty="0">
                <a:latin typeface="Arial" panose="020B0604020202020204" pitchFamily="34" charset="0"/>
                <a:ea typeface="Calibri" panose="020F0502020204030204" pitchFamily="34" charset="0"/>
                <a:cs typeface="Times New Roman" panose="02020603050405020304" pitchFamily="18" charset="0"/>
              </a:rPr>
              <a:t>
5,5 </a:t>
            </a:r>
            <a:r>
              <a:rPr lang="en-ZA" sz="2800" b="1" dirty="0" err="1">
                <a:latin typeface="Arial" panose="020B0604020202020204" pitchFamily="34" charset="0"/>
                <a:ea typeface="Calibri" panose="020F0502020204030204" pitchFamily="34" charset="0"/>
                <a:cs typeface="Times New Roman" panose="02020603050405020304" pitchFamily="18" charset="0"/>
              </a:rPr>
              <a:t>miljoen</a:t>
            </a:r>
            <a:r>
              <a:rPr lang="en-ZA" sz="2800" b="1" dirty="0">
                <a:latin typeface="Arial" panose="020B0604020202020204" pitchFamily="34" charset="0"/>
                <a:ea typeface="Calibri" panose="020F0502020204030204" pitchFamily="34" charset="0"/>
                <a:cs typeface="Times New Roman" panose="02020603050405020304" pitchFamily="18" charset="0"/>
              </a:rPr>
              <a:t> </a:t>
            </a:r>
            <a:r>
              <a:rPr lang="en-ZA" sz="2800" b="1" dirty="0" err="1">
                <a:latin typeface="Arial" panose="020B0604020202020204" pitchFamily="34" charset="0"/>
                <a:ea typeface="Calibri" panose="020F0502020204030204" pitchFamily="34" charset="0"/>
                <a:cs typeface="Times New Roman" panose="02020603050405020304" pitchFamily="18" charset="0"/>
              </a:rPr>
              <a:t>mense</a:t>
            </a:r>
            <a:r>
              <a:rPr lang="en-ZA" sz="2800" b="1" dirty="0">
                <a:latin typeface="Arial" panose="020B0604020202020204" pitchFamily="34" charset="0"/>
                <a:ea typeface="Calibri" panose="020F0502020204030204" pitchFamily="34" charset="0"/>
                <a:cs typeface="Times New Roman" panose="02020603050405020304" pitchFamily="18" charset="0"/>
              </a:rPr>
              <a:t> op </a:t>
            </a:r>
            <a:r>
              <a:rPr lang="en-ZA" sz="2800" b="1" dirty="0" err="1">
                <a:latin typeface="Arial" panose="020B0604020202020204" pitchFamily="34" charset="0"/>
                <a:ea typeface="Calibri" panose="020F0502020204030204" pitchFamily="34" charset="0"/>
                <a:cs typeface="Times New Roman" panose="02020603050405020304" pitchFamily="18" charset="0"/>
              </a:rPr>
              <a:t>antiretrovirale</a:t>
            </a:r>
            <a:r>
              <a:rPr lang="en-ZA" sz="2800" b="1" dirty="0">
                <a:latin typeface="Arial" panose="020B0604020202020204" pitchFamily="34" charset="0"/>
                <a:ea typeface="Calibri" panose="020F0502020204030204" pitchFamily="34" charset="0"/>
                <a:cs typeface="Times New Roman" panose="02020603050405020304" pitchFamily="18" charset="0"/>
              </a:rPr>
              <a:t> </a:t>
            </a:r>
            <a:r>
              <a:rPr lang="en-ZA" sz="2800" b="1" dirty="0" err="1">
                <a:latin typeface="Arial" panose="020B0604020202020204" pitchFamily="34" charset="0"/>
                <a:ea typeface="Calibri" panose="020F0502020204030204" pitchFamily="34" charset="0"/>
                <a:cs typeface="Times New Roman" panose="02020603050405020304" pitchFamily="18" charset="0"/>
              </a:rPr>
              <a:t>behandeling</a:t>
            </a:r>
            <a:endParaRPr dirty="0"/>
          </a:p>
        </p:txBody>
      </p:sp>
      <p:pic>
        <p:nvPicPr>
          <p:cNvPr id="4" name="Picture 3">
            <a:extLst>
              <a:ext uri="{FF2B5EF4-FFF2-40B4-BE49-F238E27FC236}">
                <a16:creationId xmlns:a16="http://schemas.microsoft.com/office/drawing/2014/main" id="{3E3D8071-3C1C-176A-931D-6C846631D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map of south africa with different colors&#10;&#10;Description automatically generated">
            <a:extLst>
              <a:ext uri="{FF2B5EF4-FFF2-40B4-BE49-F238E27FC236}">
                <a16:creationId xmlns:a16="http://schemas.microsoft.com/office/drawing/2014/main" id="{0AB63A93-C77E-C700-7F80-792E628526C5}"/>
              </a:ext>
            </a:extLst>
          </p:cNvPr>
          <p:cNvPicPr>
            <a:picLocks noChangeAspect="1"/>
          </p:cNvPicPr>
          <p:nvPr/>
        </p:nvPicPr>
        <p:blipFill>
          <a:blip r:embed="rId4"/>
          <a:stretch>
            <a:fillRect/>
          </a:stretch>
        </p:blipFill>
        <p:spPr>
          <a:xfrm>
            <a:off x="68752" y="52696"/>
            <a:ext cx="2104670" cy="16261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8" name="TextBox 7">
            <a:extLst>
              <a:ext uri="{FF2B5EF4-FFF2-40B4-BE49-F238E27FC236}">
                <a16:creationId xmlns:a16="http://schemas.microsoft.com/office/drawing/2014/main" id="{1B81AD64-848A-935F-A3F0-B85810B14DEF}"/>
              </a:ext>
            </a:extLst>
          </p:cNvPr>
          <p:cNvSpPr txBox="1"/>
          <p:nvPr/>
        </p:nvSpPr>
        <p:spPr>
          <a:xfrm>
            <a:off x="1964666" y="1648420"/>
            <a:ext cx="5214667" cy="1107996"/>
          </a:xfrm>
          <a:prstGeom prst="rect">
            <a:avLst/>
          </a:prstGeom>
          <a:noFill/>
        </p:spPr>
        <p:txBody>
          <a:bodyPr wrap="square">
            <a:spAutoFit/>
          </a:bodyPr>
          <a:lstStyle/>
          <a:p>
            <a:pPr algn="ctr"/>
            <a:r>
              <a:rPr lang="en-US" sz="6600" b="1" dirty="0" err="1">
                <a:solidFill>
                  <a:schemeClr val="accent5">
                    <a:lumMod val="75000"/>
                  </a:schemeClr>
                </a:solidFill>
                <a:latin typeface="Arial" panose="020B0604020202020204" pitchFamily="34" charset="0"/>
                <a:ea typeface="Calibri" panose="020F0502020204030204" pitchFamily="34" charset="0"/>
              </a:rPr>
              <a:t>Werkkaart</a:t>
            </a:r>
            <a:r>
              <a:rPr lang="en-US" sz="4000" b="1" dirty="0">
                <a:ln>
                  <a:noFill/>
                </a:ln>
                <a:solidFill>
                  <a:srgbClr val="000000"/>
                </a:solidFill>
                <a:effectLst/>
                <a:latin typeface="Arial" panose="020B0604020202020204" pitchFamily="34" charset="0"/>
                <a:ea typeface="Calibri" panose="020F0502020204030204" pitchFamily="34" charset="0"/>
              </a:rPr>
              <a:t> </a:t>
            </a:r>
            <a:endParaRPr lang="en-ZA" sz="4000" b="1" dirty="0"/>
          </a:p>
        </p:txBody>
      </p:sp>
      <p:pic>
        <p:nvPicPr>
          <p:cNvPr id="2" name="Picture 1">
            <a:extLst>
              <a:ext uri="{FF2B5EF4-FFF2-40B4-BE49-F238E27FC236}">
                <a16:creationId xmlns:a16="http://schemas.microsoft.com/office/drawing/2014/main" id="{CFED4C0F-7FE4-B5CD-9196-90D2810AB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8" name="TextBox 7">
            <a:extLst>
              <a:ext uri="{FF2B5EF4-FFF2-40B4-BE49-F238E27FC236}">
                <a16:creationId xmlns:a16="http://schemas.microsoft.com/office/drawing/2014/main" id="{70047015-F44E-DA95-06EB-1423ABC6572F}"/>
              </a:ext>
            </a:extLst>
          </p:cNvPr>
          <p:cNvSpPr txBox="1"/>
          <p:nvPr/>
        </p:nvSpPr>
        <p:spPr>
          <a:xfrm>
            <a:off x="1035170" y="792575"/>
            <a:ext cx="6607834" cy="4025333"/>
          </a:xfrm>
          <a:prstGeom prst="rect">
            <a:avLst/>
          </a:prstGeom>
          <a:noFill/>
        </p:spPr>
        <p:txBody>
          <a:bodyPr wrap="square">
            <a:spAutoFit/>
          </a:bodyPr>
          <a:lstStyle/>
          <a:p>
            <a:pPr algn="ctr">
              <a:lnSpc>
                <a:spcPct val="107000"/>
              </a:lnSpc>
              <a:spcAft>
                <a:spcPts val="800"/>
              </a:spcAft>
            </a:pPr>
            <a:r>
              <a:rPr lang="en-ZA" sz="1800" i="1" dirty="0">
                <a:effectLst/>
                <a:latin typeface="Arial" panose="020B0604020202020204" pitchFamily="34" charset="0"/>
                <a:ea typeface="Calibri" panose="020F0502020204030204" pitchFamily="34" charset="0"/>
                <a:cs typeface="Times New Roman" panose="02020603050405020304" pitchFamily="18" charset="0"/>
              </a:rPr>
              <a:t>HIV and AIDS - understanding the difference</a:t>
            </a:r>
            <a:endParaRPr lang="en-ZA" sz="1800"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1800" b="1" u="sng" dirty="0">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https://www.youtube.com/watch?v=-wpqJHNpycg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l-NL" sz="3200" dirty="0">
                <a:latin typeface="Arial" panose="020B0604020202020204" pitchFamily="34" charset="0"/>
                <a:ea typeface="Calibri" panose="020F0502020204030204" pitchFamily="34" charset="0"/>
                <a:cs typeface="Times New Roman" panose="02020603050405020304" pitchFamily="18" charset="0"/>
              </a:rPr>
              <a:t>Dit is belangrik om te onthou dat MIV en vigs duidelik verskillende konsepte is. Hierdie video ondersoek die verskille tussen MIV en vigs, asook hoe om jouself te beskerm.</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DDE1D43-BD6A-17B9-7F49-99A355AB1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3" name="TextBox 22">
            <a:extLst>
              <a:ext uri="{FF2B5EF4-FFF2-40B4-BE49-F238E27FC236}">
                <a16:creationId xmlns:a16="http://schemas.microsoft.com/office/drawing/2014/main" id="{02C737F1-BF03-FD69-B41C-89D64F13092C}"/>
              </a:ext>
            </a:extLst>
          </p:cNvPr>
          <p:cNvSpPr txBox="1"/>
          <p:nvPr/>
        </p:nvSpPr>
        <p:spPr>
          <a:xfrm>
            <a:off x="1628236" y="845390"/>
            <a:ext cx="5887527" cy="2716000"/>
          </a:xfrm>
          <a:prstGeom prst="rect">
            <a:avLst/>
          </a:prstGeom>
          <a:noFill/>
        </p:spPr>
        <p:txBody>
          <a:bodyPr wrap="square">
            <a:spAutoFit/>
          </a:bodyPr>
          <a:lstStyle/>
          <a:p>
            <a:pPr algn="ctr">
              <a:lnSpc>
                <a:spcPct val="115000"/>
              </a:lnSpc>
              <a:spcAft>
                <a:spcPts val="800"/>
              </a:spcAft>
            </a:pPr>
            <a:r>
              <a:rPr lang="nl-NL" sz="2400" b="1" dirty="0">
                <a:latin typeface="Arial" panose="020B0604020202020204" pitchFamily="34" charset="0"/>
                <a:ea typeface="Calibri" panose="020F0502020204030204" pitchFamily="34" charset="0"/>
                <a:cs typeface="Times New Roman" panose="02020603050405020304" pitchFamily="18" charset="0"/>
              </a:rPr>
              <a:t>MIV lei tot 'n toestand bekend as vigs, Met ‘n kwesbare immuunstelsel is jou liggaam nie in staat om infeksies en dinge soos verkoue te beveg nie.
Wanneer MIV te ver vorder, lei dit tot vigs.</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41B86F2-49D5-2C94-D946-118C276E7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8" name="TextBox 7">
            <a:extLst>
              <a:ext uri="{FF2B5EF4-FFF2-40B4-BE49-F238E27FC236}">
                <a16:creationId xmlns:a16="http://schemas.microsoft.com/office/drawing/2014/main" id="{1B81AD64-848A-935F-A3F0-B85810B14DEF}"/>
              </a:ext>
            </a:extLst>
          </p:cNvPr>
          <p:cNvSpPr txBox="1"/>
          <p:nvPr/>
        </p:nvSpPr>
        <p:spPr>
          <a:xfrm>
            <a:off x="0" y="1950720"/>
            <a:ext cx="8505645" cy="1754326"/>
          </a:xfrm>
          <a:prstGeom prst="rect">
            <a:avLst/>
          </a:prstGeom>
          <a:noFill/>
        </p:spPr>
        <p:txBody>
          <a:bodyPr wrap="square">
            <a:spAutoFit/>
          </a:bodyPr>
          <a:lstStyle/>
          <a:p>
            <a:pPr algn="ctr"/>
            <a:r>
              <a:rPr lang="nl-NL" sz="5400" b="1" dirty="0">
                <a:solidFill>
                  <a:schemeClr val="accent5">
                    <a:lumMod val="75000"/>
                  </a:schemeClr>
                </a:solidFill>
                <a:latin typeface="Arial" panose="020B0604020202020204" pitchFamily="34" charset="0"/>
                <a:ea typeface="Calibri" panose="020F0502020204030204" pitchFamily="34" charset="0"/>
              </a:rPr>
              <a:t>Die bestuur van MIV en vigs met medikasie</a:t>
            </a:r>
            <a:endParaRPr lang="en-ZA" sz="4000" b="1" dirty="0"/>
          </a:p>
        </p:txBody>
      </p:sp>
      <p:pic>
        <p:nvPicPr>
          <p:cNvPr id="2" name="Picture 1">
            <a:extLst>
              <a:ext uri="{FF2B5EF4-FFF2-40B4-BE49-F238E27FC236}">
                <a16:creationId xmlns:a16="http://schemas.microsoft.com/office/drawing/2014/main" id="{D750BC7A-0F3A-F209-1C36-1E5DC43F4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le of pills and capsules&#10;&#10;Description automatically generated">
            <a:extLst>
              <a:ext uri="{FF2B5EF4-FFF2-40B4-BE49-F238E27FC236}">
                <a16:creationId xmlns:a16="http://schemas.microsoft.com/office/drawing/2014/main" id="{D39C8AD2-44C2-12A8-7578-E32CF5638921}"/>
              </a:ext>
            </a:extLst>
          </p:cNvPr>
          <p:cNvPicPr>
            <a:picLocks noChangeAspect="1"/>
          </p:cNvPicPr>
          <p:nvPr/>
        </p:nvPicPr>
        <p:blipFill>
          <a:blip r:embed="rId4"/>
          <a:stretch>
            <a:fillRect/>
          </a:stretch>
        </p:blipFill>
        <p:spPr>
          <a:xfrm>
            <a:off x="3224463" y="0"/>
            <a:ext cx="2926080" cy="1950720"/>
          </a:xfrm>
          <a:prstGeom prst="rect">
            <a:avLst/>
          </a:prstGeom>
        </p:spPr>
      </p:pic>
    </p:spTree>
    <p:extLst>
      <p:ext uri="{BB962C8B-B14F-4D97-AF65-F5344CB8AC3E}">
        <p14:creationId xmlns:p14="http://schemas.microsoft.com/office/powerpoint/2010/main" val="288679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sp>
        <p:nvSpPr>
          <p:cNvPr id="30" name="TextBox 29">
            <a:extLst>
              <a:ext uri="{FF2B5EF4-FFF2-40B4-BE49-F238E27FC236}">
                <a16:creationId xmlns:a16="http://schemas.microsoft.com/office/drawing/2014/main" id="{0A745A10-3FDE-8410-815E-C49A73CFBC9D}"/>
              </a:ext>
            </a:extLst>
          </p:cNvPr>
          <p:cNvSpPr txBox="1"/>
          <p:nvPr/>
        </p:nvSpPr>
        <p:spPr>
          <a:xfrm>
            <a:off x="1323340" y="1599079"/>
            <a:ext cx="6064369" cy="1945341"/>
          </a:xfrm>
          <a:prstGeom prst="rect">
            <a:avLst/>
          </a:prstGeom>
          <a:noFill/>
        </p:spPr>
        <p:txBody>
          <a:bodyPr wrap="square">
            <a:spAutoFit/>
          </a:bodyPr>
          <a:lstStyle/>
          <a:p>
            <a:pPr algn="ctr">
              <a:lnSpc>
                <a:spcPct val="107000"/>
              </a:lnSpc>
              <a:spcAft>
                <a:spcPts val="800"/>
              </a:spcAft>
            </a:pPr>
            <a:r>
              <a:rPr lang="nl-NL" sz="2400" b="1" dirty="0">
                <a:latin typeface="Arial" panose="020B0604020202020204" pitchFamily="34" charset="0"/>
                <a:ea typeface="Calibri" panose="020F0502020204030204" pitchFamily="34" charset="0"/>
                <a:cs typeface="Times New Roman" panose="02020603050405020304" pitchFamily="18" charset="0"/>
              </a:rPr>
              <a:t>Hierdie kort video verduidelik waarvoor ARV’s gebruik word en hoe hulle mense met MIV kan help:</a:t>
            </a:r>
          </a:p>
          <a:p>
            <a:pPr algn="ctr">
              <a:lnSpc>
                <a:spcPct val="107000"/>
              </a:lnSpc>
              <a:spcAft>
                <a:spcPts val="800"/>
              </a:spcAft>
            </a:pPr>
            <a:r>
              <a:rPr lang="en-ZA" sz="1400" b="1" i="1" dirty="0">
                <a:effectLst/>
                <a:latin typeface="Arial" panose="020B0604020202020204" pitchFamily="34" charset="0"/>
                <a:ea typeface="Calibri" panose="020F0502020204030204" pitchFamily="34" charset="0"/>
                <a:cs typeface="Times New Roman" panose="02020603050405020304" pitchFamily="18" charset="0"/>
              </a:rPr>
              <a:t>How does HIV treatment work?</a:t>
            </a:r>
            <a:endParaRPr lang="en-ZA" sz="1400" b="1"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tabLst>
                <a:tab pos="1276985" algn="l"/>
              </a:tabLst>
            </a:pPr>
            <a:r>
              <a:rPr lang="en-ZA" sz="1400" b="1" u="sng" dirty="0">
                <a:ln>
                  <a:noFill/>
                </a:ln>
                <a:solidFill>
                  <a:srgbClr val="0070C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https://www.youtube.com/watch?v=jEAxvKiPtnk</a:t>
            </a:r>
            <a:r>
              <a:rPr lang="en-ZA" sz="1400" b="1" dirty="0">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  (1 min 33 </a:t>
            </a:r>
            <a:r>
              <a:rPr lang="en-ZA" sz="1400" b="1" dirty="0" err="1">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sek</a:t>
            </a:r>
            <a:r>
              <a:rPr lang="en-ZA" sz="1400" b="1" dirty="0">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E9E9B73-38E2-29CD-842F-A20F3BFA6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8" name="TextBox 7">
            <a:extLst>
              <a:ext uri="{FF2B5EF4-FFF2-40B4-BE49-F238E27FC236}">
                <a16:creationId xmlns:a16="http://schemas.microsoft.com/office/drawing/2014/main" id="{1B81AD64-848A-935F-A3F0-B85810B14DEF}"/>
              </a:ext>
            </a:extLst>
          </p:cNvPr>
          <p:cNvSpPr txBox="1"/>
          <p:nvPr/>
        </p:nvSpPr>
        <p:spPr>
          <a:xfrm>
            <a:off x="2259601" y="649197"/>
            <a:ext cx="5214667" cy="1754326"/>
          </a:xfrm>
          <a:prstGeom prst="rect">
            <a:avLst/>
          </a:prstGeom>
          <a:noFill/>
        </p:spPr>
        <p:txBody>
          <a:bodyPr wrap="square">
            <a:spAutoFit/>
          </a:bodyPr>
          <a:lstStyle/>
          <a:p>
            <a:pPr algn="ctr"/>
            <a:r>
              <a:rPr lang="en-US" sz="5400" b="1" dirty="0">
                <a:solidFill>
                  <a:schemeClr val="accent5">
                    <a:lumMod val="75000"/>
                  </a:schemeClr>
                </a:solidFill>
                <a:latin typeface="Arial" panose="020B0604020202020204" pitchFamily="34" charset="0"/>
                <a:ea typeface="Calibri" panose="020F0502020204030204" pitchFamily="34" charset="0"/>
              </a:rPr>
              <a:t>COVID-19 &amp; </a:t>
            </a:r>
            <a:r>
              <a:rPr lang="en-US" sz="5400" b="1" dirty="0" err="1">
                <a:solidFill>
                  <a:schemeClr val="accent5">
                    <a:lumMod val="75000"/>
                  </a:schemeClr>
                </a:solidFill>
                <a:latin typeface="Arial" panose="020B0604020202020204" pitchFamily="34" charset="0"/>
                <a:ea typeface="Calibri" panose="020F0502020204030204" pitchFamily="34" charset="0"/>
              </a:rPr>
              <a:t>Medikasie</a:t>
            </a:r>
            <a:endParaRPr lang="en-ZA" sz="4000" b="1" dirty="0"/>
          </a:p>
        </p:txBody>
      </p:sp>
      <p:pic>
        <p:nvPicPr>
          <p:cNvPr id="2" name="Picture 1">
            <a:extLst>
              <a:ext uri="{FF2B5EF4-FFF2-40B4-BE49-F238E27FC236}">
                <a16:creationId xmlns:a16="http://schemas.microsoft.com/office/drawing/2014/main" id="{DEAE155D-24C9-11B4-D6AB-6E863860D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up of pills in a package&#10;&#10;Description automatically generated">
            <a:extLst>
              <a:ext uri="{FF2B5EF4-FFF2-40B4-BE49-F238E27FC236}">
                <a16:creationId xmlns:a16="http://schemas.microsoft.com/office/drawing/2014/main" id="{245C4FA9-D4A7-9365-64D8-C1745F618D10}"/>
              </a:ext>
            </a:extLst>
          </p:cNvPr>
          <p:cNvPicPr>
            <a:picLocks noChangeAspect="1"/>
          </p:cNvPicPr>
          <p:nvPr/>
        </p:nvPicPr>
        <p:blipFill>
          <a:blip r:embed="rId4"/>
          <a:stretch>
            <a:fillRect/>
          </a:stretch>
        </p:blipFill>
        <p:spPr>
          <a:xfrm>
            <a:off x="0" y="2739977"/>
            <a:ext cx="3712602" cy="2403523"/>
          </a:xfrm>
          <a:prstGeom prst="rect">
            <a:avLst/>
          </a:prstGeom>
        </p:spPr>
      </p:pic>
    </p:spTree>
    <p:extLst>
      <p:ext uri="{BB962C8B-B14F-4D97-AF65-F5344CB8AC3E}">
        <p14:creationId xmlns:p14="http://schemas.microsoft.com/office/powerpoint/2010/main" val="360458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8" name="TextBox 27">
            <a:extLst>
              <a:ext uri="{FF2B5EF4-FFF2-40B4-BE49-F238E27FC236}">
                <a16:creationId xmlns:a16="http://schemas.microsoft.com/office/drawing/2014/main" id="{CEF3826C-947F-DE42-46FD-584BE2D43144}"/>
              </a:ext>
            </a:extLst>
          </p:cNvPr>
          <p:cNvSpPr txBox="1"/>
          <p:nvPr/>
        </p:nvSpPr>
        <p:spPr>
          <a:xfrm>
            <a:off x="206529" y="67472"/>
            <a:ext cx="5582104" cy="3046988"/>
          </a:xfrm>
          <a:prstGeom prst="rect">
            <a:avLst/>
          </a:prstGeom>
          <a:noFill/>
        </p:spPr>
        <p:txBody>
          <a:bodyPr wrap="square">
            <a:spAutoFit/>
          </a:bodyPr>
          <a:lstStyle/>
          <a:p>
            <a:pPr algn="ctr"/>
            <a:r>
              <a:rPr lang="en-ZA" sz="9600" b="1" dirty="0" err="1">
                <a:solidFill>
                  <a:schemeClr val="tx1">
                    <a:lumMod val="75000"/>
                  </a:schemeClr>
                </a:solidFill>
                <a:latin typeface="Arial" panose="020B0604020202020204" pitchFamily="34" charset="0"/>
                <a:ea typeface="Calibri" panose="020F0502020204030204" pitchFamily="34" charset="0"/>
              </a:rPr>
              <a:t>Goeie</a:t>
            </a:r>
            <a:r>
              <a:rPr lang="en-ZA" sz="9600" b="1" dirty="0">
                <a:solidFill>
                  <a:schemeClr val="tx1">
                    <a:lumMod val="75000"/>
                  </a:schemeClr>
                </a:solidFill>
                <a:latin typeface="Arial" panose="020B0604020202020204" pitchFamily="34" charset="0"/>
                <a:ea typeface="Calibri" panose="020F0502020204030204" pitchFamily="34" charset="0"/>
              </a:rPr>
              <a:t> </a:t>
            </a:r>
            <a:r>
              <a:rPr lang="en-ZA" sz="9600" b="1" dirty="0" err="1">
                <a:solidFill>
                  <a:schemeClr val="tx1">
                    <a:lumMod val="75000"/>
                  </a:schemeClr>
                </a:solidFill>
                <a:latin typeface="Arial" panose="020B0604020202020204" pitchFamily="34" charset="0"/>
                <a:ea typeface="Calibri" panose="020F0502020204030204" pitchFamily="34" charset="0"/>
              </a:rPr>
              <a:t>voeding</a:t>
            </a:r>
            <a:endParaRPr lang="en-ZA" sz="9600" b="1" dirty="0">
              <a:solidFill>
                <a:schemeClr val="tx1">
                  <a:lumMod val="75000"/>
                </a:schemeClr>
              </a:solidFill>
            </a:endParaRPr>
          </a:p>
        </p:txBody>
      </p:sp>
      <p:pic>
        <p:nvPicPr>
          <p:cNvPr id="3" name="Picture 2">
            <a:extLst>
              <a:ext uri="{FF2B5EF4-FFF2-40B4-BE49-F238E27FC236}">
                <a16:creationId xmlns:a16="http://schemas.microsoft.com/office/drawing/2014/main" id="{9AB4A969-D699-C977-F231-DCDA53C86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le of vegetables on a table&#10;&#10;Description automatically generated">
            <a:extLst>
              <a:ext uri="{FF2B5EF4-FFF2-40B4-BE49-F238E27FC236}">
                <a16:creationId xmlns:a16="http://schemas.microsoft.com/office/drawing/2014/main" id="{B7367D9C-7B53-9AB2-6D8A-8D7718D7A1D8}"/>
              </a:ext>
            </a:extLst>
          </p:cNvPr>
          <p:cNvPicPr>
            <a:picLocks noChangeAspect="1"/>
          </p:cNvPicPr>
          <p:nvPr/>
        </p:nvPicPr>
        <p:blipFill>
          <a:blip r:embed="rId4"/>
          <a:stretch>
            <a:fillRect/>
          </a:stretch>
        </p:blipFill>
        <p:spPr>
          <a:xfrm>
            <a:off x="5611834" y="3114460"/>
            <a:ext cx="3528766" cy="20290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0"/>
        <p:cNvGrpSpPr/>
        <p:nvPr/>
      </p:nvGrpSpPr>
      <p:grpSpPr>
        <a:xfrm>
          <a:off x="0" y="0"/>
          <a:ext cx="0" cy="0"/>
          <a:chOff x="0" y="0"/>
          <a:chExt cx="0" cy="0"/>
        </a:xfrm>
      </p:grpSpPr>
      <p:sp>
        <p:nvSpPr>
          <p:cNvPr id="40" name="TextBox 39">
            <a:extLst>
              <a:ext uri="{FF2B5EF4-FFF2-40B4-BE49-F238E27FC236}">
                <a16:creationId xmlns:a16="http://schemas.microsoft.com/office/drawing/2014/main" id="{0C0782D7-E61F-3A56-0583-37473A840F09}"/>
              </a:ext>
            </a:extLst>
          </p:cNvPr>
          <p:cNvSpPr txBox="1"/>
          <p:nvPr/>
        </p:nvSpPr>
        <p:spPr>
          <a:xfrm>
            <a:off x="1104181" y="1536890"/>
            <a:ext cx="7108166" cy="1323439"/>
          </a:xfrm>
          <a:prstGeom prst="rect">
            <a:avLst/>
          </a:prstGeom>
          <a:noFill/>
        </p:spPr>
        <p:txBody>
          <a:bodyPr wrap="square">
            <a:spAutoFit/>
          </a:bodyPr>
          <a:lstStyle/>
          <a:p>
            <a:r>
              <a:rPr lang="en-US" sz="8000" b="1" dirty="0" err="1">
                <a:solidFill>
                  <a:schemeClr val="tx1">
                    <a:lumMod val="75000"/>
                  </a:schemeClr>
                </a:solidFill>
                <a:latin typeface="Arial" panose="020B0604020202020204" pitchFamily="34" charset="0"/>
                <a:ea typeface="Calibri" panose="020F0502020204030204" pitchFamily="34" charset="0"/>
              </a:rPr>
              <a:t>Antioksidante</a:t>
            </a:r>
            <a:r>
              <a:rPr lang="en-US" sz="1400" dirty="0">
                <a:solidFill>
                  <a:schemeClr val="tx1">
                    <a:lumMod val="75000"/>
                  </a:schemeClr>
                </a:solidFill>
                <a:effectLst/>
                <a:latin typeface="Arial" panose="020B0604020202020204" pitchFamily="34" charset="0"/>
                <a:ea typeface="Calibri" panose="020F0502020204030204" pitchFamily="34" charset="0"/>
              </a:rPr>
              <a:t> </a:t>
            </a:r>
            <a:endParaRPr lang="en-ZA" dirty="0">
              <a:solidFill>
                <a:schemeClr val="tx1">
                  <a:lumMod val="75000"/>
                </a:schemeClr>
              </a:solidFill>
            </a:endParaRPr>
          </a:p>
        </p:txBody>
      </p:sp>
      <p:pic>
        <p:nvPicPr>
          <p:cNvPr id="2" name="Picture 1">
            <a:extLst>
              <a:ext uri="{FF2B5EF4-FFF2-40B4-BE49-F238E27FC236}">
                <a16:creationId xmlns:a16="http://schemas.microsoft.com/office/drawing/2014/main" id="{B21D7BF0-7F08-1F14-7BD9-CE9649DD7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8" name="TextBox 7">
            <a:extLst>
              <a:ext uri="{FF2B5EF4-FFF2-40B4-BE49-F238E27FC236}">
                <a16:creationId xmlns:a16="http://schemas.microsoft.com/office/drawing/2014/main" id="{EABFA948-8D80-0DBE-55E9-8C23883E0546}"/>
              </a:ext>
            </a:extLst>
          </p:cNvPr>
          <p:cNvSpPr txBox="1"/>
          <p:nvPr/>
        </p:nvSpPr>
        <p:spPr>
          <a:xfrm>
            <a:off x="517585" y="1910030"/>
            <a:ext cx="8471140" cy="1323439"/>
          </a:xfrm>
          <a:prstGeom prst="rect">
            <a:avLst/>
          </a:prstGeom>
          <a:noFill/>
        </p:spPr>
        <p:txBody>
          <a:bodyPr wrap="square">
            <a:spAutoFit/>
          </a:bodyPr>
          <a:lstStyle/>
          <a:p>
            <a:pPr algn="ctr"/>
            <a:r>
              <a:rPr lang="en-ZA" sz="8000" b="1" dirty="0" err="1">
                <a:solidFill>
                  <a:schemeClr val="accent5">
                    <a:lumMod val="75000"/>
                  </a:schemeClr>
                </a:solidFill>
                <a:latin typeface="Arial" panose="020B0604020202020204" pitchFamily="34" charset="0"/>
                <a:ea typeface="Calibri" panose="020F0502020204030204" pitchFamily="34" charset="0"/>
              </a:rPr>
              <a:t>Leef</a:t>
            </a:r>
            <a:r>
              <a:rPr lang="en-ZA" sz="8000" b="1" dirty="0">
                <a:solidFill>
                  <a:schemeClr val="accent5">
                    <a:lumMod val="75000"/>
                  </a:schemeClr>
                </a:solidFill>
                <a:latin typeface="Arial" panose="020B0604020202020204" pitchFamily="34" charset="0"/>
                <a:ea typeface="Calibri" panose="020F0502020204030204" pitchFamily="34" charset="0"/>
              </a:rPr>
              <a:t> met MIV</a:t>
            </a:r>
            <a:endParaRPr lang="en-ZA" sz="8000" b="1" dirty="0">
              <a:solidFill>
                <a:schemeClr val="accent5">
                  <a:lumMod val="75000"/>
                </a:schemeClr>
              </a:solidFill>
            </a:endParaRPr>
          </a:p>
        </p:txBody>
      </p:sp>
      <p:sp>
        <p:nvSpPr>
          <p:cNvPr id="4" name="TextBox 3">
            <a:extLst>
              <a:ext uri="{FF2B5EF4-FFF2-40B4-BE49-F238E27FC236}">
                <a16:creationId xmlns:a16="http://schemas.microsoft.com/office/drawing/2014/main" id="{7582F8FE-2A79-C128-E5DB-77CC6C6D4A49}"/>
              </a:ext>
            </a:extLst>
          </p:cNvPr>
          <p:cNvSpPr txBox="1"/>
          <p:nvPr/>
        </p:nvSpPr>
        <p:spPr>
          <a:xfrm>
            <a:off x="2229929" y="3338064"/>
            <a:ext cx="4684142" cy="400110"/>
          </a:xfrm>
          <a:prstGeom prst="rect">
            <a:avLst/>
          </a:prstGeom>
          <a:noFill/>
        </p:spPr>
        <p:txBody>
          <a:bodyPr wrap="square">
            <a:spAutoFit/>
          </a:bodyPr>
          <a:lstStyle/>
          <a:p>
            <a:pPr algn="ctr"/>
            <a:r>
              <a:rPr lang="en-ZA" sz="2000" b="1" dirty="0" err="1">
                <a:latin typeface="Arial" panose="020B0604020202020204" pitchFamily="34" charset="0"/>
                <a:ea typeface="Calibri" panose="020F0502020204030204" pitchFamily="34" charset="0"/>
              </a:rPr>
              <a:t>Negatiewe</a:t>
            </a:r>
            <a:r>
              <a:rPr lang="en-ZA" sz="2000" b="1" dirty="0">
                <a:latin typeface="Arial" panose="020B0604020202020204" pitchFamily="34" charset="0"/>
                <a:ea typeface="Calibri" panose="020F0502020204030204" pitchFamily="34" charset="0"/>
              </a:rPr>
              <a:t> </a:t>
            </a:r>
            <a:r>
              <a:rPr lang="en-ZA" sz="2000" b="1" dirty="0" err="1">
                <a:latin typeface="Arial" panose="020B0604020202020204" pitchFamily="34" charset="0"/>
                <a:ea typeface="Calibri" panose="020F0502020204030204" pitchFamily="34" charset="0"/>
              </a:rPr>
              <a:t>gevolge</a:t>
            </a:r>
            <a:r>
              <a:rPr lang="en-ZA" sz="2000" b="1" dirty="0">
                <a:latin typeface="Arial" panose="020B0604020202020204" pitchFamily="34" charset="0"/>
                <a:ea typeface="Calibri" panose="020F0502020204030204" pitchFamily="34" charset="0"/>
              </a:rPr>
              <a:t> van </a:t>
            </a:r>
            <a:r>
              <a:rPr lang="en-ZA" sz="2000" b="1" dirty="0" err="1">
                <a:latin typeface="Arial" panose="020B0604020202020204" pitchFamily="34" charset="0"/>
                <a:ea typeface="Calibri" panose="020F0502020204030204" pitchFamily="34" charset="0"/>
              </a:rPr>
              <a:t>siekte</a:t>
            </a:r>
            <a:endParaRPr lang="en-ZA" sz="2000" b="1" dirty="0"/>
          </a:p>
        </p:txBody>
      </p:sp>
      <p:pic>
        <p:nvPicPr>
          <p:cNvPr id="5" name="Picture 4">
            <a:extLst>
              <a:ext uri="{FF2B5EF4-FFF2-40B4-BE49-F238E27FC236}">
                <a16:creationId xmlns:a16="http://schemas.microsoft.com/office/drawing/2014/main" id="{6874CC75-9B65-8958-DE87-278FF8CCE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73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close-up of a word&#10;&#10;Description automatically generated">
            <a:extLst>
              <a:ext uri="{FF2B5EF4-FFF2-40B4-BE49-F238E27FC236}">
                <a16:creationId xmlns:a16="http://schemas.microsoft.com/office/drawing/2014/main" id="{448E3407-B03A-D7C2-766F-DE41736F6181}"/>
              </a:ext>
            </a:extLst>
          </p:cNvPr>
          <p:cNvPicPr>
            <a:picLocks noChangeAspect="1"/>
          </p:cNvPicPr>
          <p:nvPr/>
        </p:nvPicPr>
        <p:blipFill>
          <a:blip r:embed="rId4"/>
          <a:stretch>
            <a:fillRect/>
          </a:stretch>
        </p:blipFill>
        <p:spPr>
          <a:xfrm>
            <a:off x="3430719" y="165062"/>
            <a:ext cx="2459598" cy="1844699"/>
          </a:xfrm>
          <a:prstGeom prst="rect">
            <a:avLst/>
          </a:prstGeom>
        </p:spPr>
      </p:pic>
    </p:spTree>
    <p:extLst>
      <p:ext uri="{BB962C8B-B14F-4D97-AF65-F5344CB8AC3E}">
        <p14:creationId xmlns:p14="http://schemas.microsoft.com/office/powerpoint/2010/main" val="3109179242"/>
      </p:ext>
    </p:extLst>
  </p:cSld>
  <p:clrMapOvr>
    <a:masterClrMapping/>
  </p:clrMapOvr>
</p:sld>
</file>

<file path=ppt/theme/theme1.xml><?xml version="1.0" encoding="utf-8"?>
<a:theme xmlns:a="http://schemas.openxmlformats.org/drawingml/2006/main" name="My Creative CV XL by Slidesgo">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284</Words>
  <Application>Microsoft Office PowerPoint</Application>
  <PresentationFormat>On-screen Show (16:9)</PresentationFormat>
  <Paragraphs>27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Arvo</vt:lpstr>
      <vt:lpstr>Barlow Condensed Medium</vt:lpstr>
      <vt:lpstr>Arial</vt:lpstr>
      <vt:lpstr>Barlow Condensed</vt:lpstr>
      <vt:lpstr>Barlow Condensed SemiBold</vt:lpstr>
      <vt:lpstr>Fira Sans Extra Condensed Medium</vt:lpstr>
      <vt:lpstr>Calibri</vt:lpstr>
      <vt:lpstr>My Creative CV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CREATIVE RESUME</dc:title>
  <cp:lastModifiedBy>Carsten Gertz</cp:lastModifiedBy>
  <cp:revision>4</cp:revision>
  <dcterms:modified xsi:type="dcterms:W3CDTF">2023-07-31T08:23:22Z</dcterms:modified>
</cp:coreProperties>
</file>