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Lst>
  <p:notesMasterIdLst>
    <p:notesMasterId r:id="rId18"/>
  </p:notesMasterIdLst>
  <p:sldIdLst>
    <p:sldId id="256" r:id="rId2"/>
    <p:sldId id="260" r:id="rId3"/>
    <p:sldId id="272" r:id="rId4"/>
    <p:sldId id="273" r:id="rId5"/>
    <p:sldId id="257" r:id="rId6"/>
    <p:sldId id="258" r:id="rId7"/>
    <p:sldId id="261" r:id="rId8"/>
    <p:sldId id="262" r:id="rId9"/>
    <p:sldId id="263" r:id="rId10"/>
    <p:sldId id="274" r:id="rId11"/>
    <p:sldId id="271" r:id="rId12"/>
    <p:sldId id="270" r:id="rId13"/>
    <p:sldId id="264" r:id="rId14"/>
    <p:sldId id="265" r:id="rId15"/>
    <p:sldId id="266" r:id="rId16"/>
    <p:sldId id="267" r:id="rId17"/>
  </p:sldIdLst>
  <p:sldSz cx="9144000" cy="5143500" type="screen16x9"/>
  <p:notesSz cx="6858000" cy="9144000"/>
  <p:embeddedFontLst>
    <p:embeddedFont>
      <p:font typeface="Calibri" panose="020F0502020204030204" pitchFamily="34" charset="0"/>
      <p:regular r:id="rId19"/>
      <p:bold r:id="rId20"/>
      <p:italic r:id="rId21"/>
      <p:boldItalic r:id="rId22"/>
    </p:embeddedFont>
    <p:embeddedFont>
      <p:font typeface="DM Sans" pitchFamily="2" charset="0"/>
      <p:regular r:id="rId23"/>
      <p:bold r:id="rId24"/>
      <p:italic r:id="rId25"/>
      <p:boldItalic r:id="rId26"/>
    </p:embeddedFont>
    <p:embeddedFont>
      <p:font typeface="Fredoka One" panose="02000000000000000000" pitchFamily="2" charset="0"/>
      <p:regular r:id="rId27"/>
    </p:embeddedFont>
    <p:embeddedFont>
      <p:font typeface="Gochi Hand" panose="020B0604020202020204" charset="0"/>
      <p:regular r:id="rId28"/>
    </p:embeddedFont>
    <p:embeddedFont>
      <p:font typeface="Lexend Deca" panose="020B0604020202020204" charset="0"/>
      <p:regular r:id="rId29"/>
      <p:bold r:id="rId30"/>
    </p:embeddedFont>
    <p:embeddedFont>
      <p:font typeface="Palanquin Dark" panose="020B0604020202020204" charset="0"/>
      <p:regular r:id="rId31"/>
      <p:bold r:id="rId32"/>
    </p:embeddedFont>
    <p:embeddedFont>
      <p:font typeface="Roboto Condensed Light" panose="02000000000000000000" pitchFamily="2" charset="0"/>
      <p:regular r:id="rId33"/>
      <p:italic r:id="rId3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guide id="2" orient="horz" pos="523">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E8D13E5-6865-4382-9A92-A4288CA96D76}" v="43" dt="2023-07-30T06:31:56.736"/>
  </p1510:revLst>
</p1510:revInfo>
</file>

<file path=ppt/tableStyles.xml><?xml version="1.0" encoding="utf-8"?>
<a:tblStyleLst xmlns:a="http://schemas.openxmlformats.org/drawingml/2006/main" def="{6F8E1F47-A899-4A01-931E-E3AE0EDE6422}">
  <a:tblStyle styleId="{6F8E1F47-A899-4A01-931E-E3AE0EDE642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9" d="100"/>
          <a:sy n="139" d="100"/>
        </p:scale>
        <p:origin x="804" y="126"/>
      </p:cViewPr>
      <p:guideLst>
        <p:guide pos="2880"/>
        <p:guide orient="horz" pos="523"/>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notesMaster" Target="notesMasters/notesMaster1.xml"/><Relationship Id="rId26" Type="http://schemas.openxmlformats.org/officeDocument/2006/relationships/font" Target="fonts/font8.fntdata"/><Relationship Id="rId39" Type="http://schemas.microsoft.com/office/2016/11/relationships/changesInfo" Target="changesInfos/changesInfo1.xml"/><Relationship Id="rId21" Type="http://schemas.openxmlformats.org/officeDocument/2006/relationships/font" Target="fonts/font3.fntdata"/><Relationship Id="rId34" Type="http://schemas.openxmlformats.org/officeDocument/2006/relationships/font" Target="fonts/font16.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7.fntdata"/><Relationship Id="rId33" Type="http://schemas.openxmlformats.org/officeDocument/2006/relationships/font" Target="fonts/font15.fntdata"/><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2.fntdata"/><Relationship Id="rId29" Type="http://schemas.openxmlformats.org/officeDocument/2006/relationships/font" Target="fonts/font11.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6.fntdata"/><Relationship Id="rId32" Type="http://schemas.openxmlformats.org/officeDocument/2006/relationships/font" Target="fonts/font14.fntdata"/><Relationship Id="rId37" Type="http://schemas.openxmlformats.org/officeDocument/2006/relationships/theme" Target="theme/theme1.xml"/><Relationship Id="rId40"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5.fntdata"/><Relationship Id="rId28" Type="http://schemas.openxmlformats.org/officeDocument/2006/relationships/font" Target="fonts/font10.fntdata"/><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font" Target="fonts/font1.fntdata"/><Relationship Id="rId31" Type="http://schemas.openxmlformats.org/officeDocument/2006/relationships/font" Target="fonts/font1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4.fntdata"/><Relationship Id="rId27" Type="http://schemas.openxmlformats.org/officeDocument/2006/relationships/font" Target="fonts/font9.fntdata"/><Relationship Id="rId30" Type="http://schemas.openxmlformats.org/officeDocument/2006/relationships/font" Target="fonts/font12.fntdata"/><Relationship Id="rId35"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erri Cunningham" userId="d655ace8-ee12-4979-8db1-e11294b53c94" providerId="ADAL" clId="{01521758-0D5D-4DDC-897E-E6D7C66A9D98}"/>
    <pc:docChg chg="undo custSel addSld delSld modSld sldOrd delMainMaster">
      <pc:chgData name="Kerri Cunningham" userId="d655ace8-ee12-4979-8db1-e11294b53c94" providerId="ADAL" clId="{01521758-0D5D-4DDC-897E-E6D7C66A9D98}" dt="2023-06-09T04:40:57.982" v="1017" actId="403"/>
      <pc:docMkLst>
        <pc:docMk/>
      </pc:docMkLst>
      <pc:sldChg chg="addSp modSp mod">
        <pc:chgData name="Kerri Cunningham" userId="d655ace8-ee12-4979-8db1-e11294b53c94" providerId="ADAL" clId="{01521758-0D5D-4DDC-897E-E6D7C66A9D98}" dt="2023-06-09T00:28:06.363" v="716" actId="1076"/>
        <pc:sldMkLst>
          <pc:docMk/>
          <pc:sldMk cId="0" sldId="256"/>
        </pc:sldMkLst>
        <pc:spChg chg="mod">
          <ac:chgData name="Kerri Cunningham" userId="d655ace8-ee12-4979-8db1-e11294b53c94" providerId="ADAL" clId="{01521758-0D5D-4DDC-897E-E6D7C66A9D98}" dt="2023-05-26T18:17:51.716" v="33" actId="403"/>
          <ac:spMkLst>
            <pc:docMk/>
            <pc:sldMk cId="0" sldId="256"/>
            <ac:spMk id="3353" creationId="{00000000-0000-0000-0000-000000000000}"/>
          </ac:spMkLst>
        </pc:spChg>
        <pc:spChg chg="mod">
          <ac:chgData name="Kerri Cunningham" userId="d655ace8-ee12-4979-8db1-e11294b53c94" providerId="ADAL" clId="{01521758-0D5D-4DDC-897E-E6D7C66A9D98}" dt="2023-05-29T03:33:51.791" v="715" actId="1076"/>
          <ac:spMkLst>
            <pc:docMk/>
            <pc:sldMk cId="0" sldId="256"/>
            <ac:spMk id="3354" creationId="{00000000-0000-0000-0000-000000000000}"/>
          </ac:spMkLst>
        </pc:spChg>
        <pc:picChg chg="add mod">
          <ac:chgData name="Kerri Cunningham" userId="d655ace8-ee12-4979-8db1-e11294b53c94" providerId="ADAL" clId="{01521758-0D5D-4DDC-897E-E6D7C66A9D98}" dt="2023-06-09T00:28:06.363" v="716" actId="1076"/>
          <ac:picMkLst>
            <pc:docMk/>
            <pc:sldMk cId="0" sldId="256"/>
            <ac:picMk id="2" creationId="{31A73ECB-256B-ADC1-F2F1-A79A651814E0}"/>
          </ac:picMkLst>
        </pc:picChg>
      </pc:sldChg>
      <pc:sldChg chg="addSp delSp modSp mod modClrScheme chgLayout">
        <pc:chgData name="Kerri Cunningham" userId="d655ace8-ee12-4979-8db1-e11294b53c94" providerId="ADAL" clId="{01521758-0D5D-4DDC-897E-E6D7C66A9D98}" dt="2023-06-09T00:28:51.858" v="729" actId="404"/>
        <pc:sldMkLst>
          <pc:docMk/>
          <pc:sldMk cId="0" sldId="257"/>
        </pc:sldMkLst>
        <pc:spChg chg="add del mod">
          <ac:chgData name="Kerri Cunningham" userId="d655ace8-ee12-4979-8db1-e11294b53c94" providerId="ADAL" clId="{01521758-0D5D-4DDC-897E-E6D7C66A9D98}" dt="2023-05-28T23:29:13.730" v="217" actId="478"/>
          <ac:spMkLst>
            <pc:docMk/>
            <pc:sldMk cId="0" sldId="257"/>
            <ac:spMk id="4" creationId="{87CD4875-12D3-F339-D708-4EC57A0A4F31}"/>
          </ac:spMkLst>
        </pc:spChg>
        <pc:spChg chg="add mod">
          <ac:chgData name="Kerri Cunningham" userId="d655ace8-ee12-4979-8db1-e11294b53c94" providerId="ADAL" clId="{01521758-0D5D-4DDC-897E-E6D7C66A9D98}" dt="2023-06-09T00:28:51.858" v="729" actId="404"/>
          <ac:spMkLst>
            <pc:docMk/>
            <pc:sldMk cId="0" sldId="257"/>
            <ac:spMk id="6" creationId="{F0BA27EF-11A8-3C26-7CC3-50234D6D1841}"/>
          </ac:spMkLst>
        </pc:spChg>
        <pc:spChg chg="del mod ord">
          <ac:chgData name="Kerri Cunningham" userId="d655ace8-ee12-4979-8db1-e11294b53c94" providerId="ADAL" clId="{01521758-0D5D-4DDC-897E-E6D7C66A9D98}" dt="2023-05-28T23:29:11.329" v="216" actId="478"/>
          <ac:spMkLst>
            <pc:docMk/>
            <pc:sldMk cId="0" sldId="257"/>
            <ac:spMk id="3359" creationId="{00000000-0000-0000-0000-000000000000}"/>
          </ac:spMkLst>
        </pc:spChg>
        <pc:spChg chg="del mod ord">
          <ac:chgData name="Kerri Cunningham" userId="d655ace8-ee12-4979-8db1-e11294b53c94" providerId="ADAL" clId="{01521758-0D5D-4DDC-897E-E6D7C66A9D98}" dt="2023-05-26T18:20:04.382" v="152" actId="478"/>
          <ac:spMkLst>
            <pc:docMk/>
            <pc:sldMk cId="0" sldId="257"/>
            <ac:spMk id="3360" creationId="{00000000-0000-0000-0000-000000000000}"/>
          </ac:spMkLst>
        </pc:spChg>
        <pc:picChg chg="add del mod">
          <ac:chgData name="Kerri Cunningham" userId="d655ace8-ee12-4979-8db1-e11294b53c94" providerId="ADAL" clId="{01521758-0D5D-4DDC-897E-E6D7C66A9D98}" dt="2023-06-09T00:28:23.238" v="720" actId="478"/>
          <ac:picMkLst>
            <pc:docMk/>
            <pc:sldMk cId="0" sldId="257"/>
            <ac:picMk id="2" creationId="{32AEF953-E7CD-261F-D2FD-DD346A0D2A56}"/>
          </ac:picMkLst>
        </pc:picChg>
        <pc:picChg chg="add mod">
          <ac:chgData name="Kerri Cunningham" userId="d655ace8-ee12-4979-8db1-e11294b53c94" providerId="ADAL" clId="{01521758-0D5D-4DDC-897E-E6D7C66A9D98}" dt="2023-06-09T00:28:21.239" v="719"/>
          <ac:picMkLst>
            <pc:docMk/>
            <pc:sldMk cId="0" sldId="257"/>
            <ac:picMk id="3" creationId="{61C3E238-2DBA-A02F-5A81-6CE5AB11674D}"/>
          </ac:picMkLst>
        </pc:picChg>
        <pc:picChg chg="add mod">
          <ac:chgData name="Kerri Cunningham" userId="d655ace8-ee12-4979-8db1-e11294b53c94" providerId="ADAL" clId="{01521758-0D5D-4DDC-897E-E6D7C66A9D98}" dt="2023-05-28T23:32:11.271" v="241" actId="1076"/>
          <ac:picMkLst>
            <pc:docMk/>
            <pc:sldMk cId="0" sldId="257"/>
            <ac:picMk id="8" creationId="{ED2F2DEA-8101-3CE9-64AA-4BB1D1FD5A1E}"/>
          </ac:picMkLst>
        </pc:picChg>
      </pc:sldChg>
      <pc:sldChg chg="addSp delSp modSp mod">
        <pc:chgData name="Kerri Cunningham" userId="d655ace8-ee12-4979-8db1-e11294b53c94" providerId="ADAL" clId="{01521758-0D5D-4DDC-897E-E6D7C66A9D98}" dt="2023-06-09T00:29:05.387" v="734" actId="404"/>
        <pc:sldMkLst>
          <pc:docMk/>
          <pc:sldMk cId="0" sldId="258"/>
        </pc:sldMkLst>
        <pc:spChg chg="add del mod">
          <ac:chgData name="Kerri Cunningham" userId="d655ace8-ee12-4979-8db1-e11294b53c94" providerId="ADAL" clId="{01521758-0D5D-4DDC-897E-E6D7C66A9D98}" dt="2023-05-26T18:21:07.248" v="167" actId="478"/>
          <ac:spMkLst>
            <pc:docMk/>
            <pc:sldMk cId="0" sldId="258"/>
            <ac:spMk id="3" creationId="{43ADFCC2-595A-E6C4-2DBD-38CBFF90D3D5}"/>
          </ac:spMkLst>
        </pc:spChg>
        <pc:spChg chg="add del mod">
          <ac:chgData name="Kerri Cunningham" userId="d655ace8-ee12-4979-8db1-e11294b53c94" providerId="ADAL" clId="{01521758-0D5D-4DDC-897E-E6D7C66A9D98}" dt="2023-05-28T23:32:42.178" v="243" actId="478"/>
          <ac:spMkLst>
            <pc:docMk/>
            <pc:sldMk cId="0" sldId="258"/>
            <ac:spMk id="4" creationId="{78EF99B2-90DA-A955-F042-FBBFE2182461}"/>
          </ac:spMkLst>
        </pc:spChg>
        <pc:spChg chg="add del mod">
          <ac:chgData name="Kerri Cunningham" userId="d655ace8-ee12-4979-8db1-e11294b53c94" providerId="ADAL" clId="{01521758-0D5D-4DDC-897E-E6D7C66A9D98}" dt="2023-05-26T18:21:07.248" v="167" actId="478"/>
          <ac:spMkLst>
            <pc:docMk/>
            <pc:sldMk cId="0" sldId="258"/>
            <ac:spMk id="5" creationId="{F85A7226-8D3D-A17F-C335-5097007CCF26}"/>
          </ac:spMkLst>
        </pc:spChg>
        <pc:spChg chg="add mod">
          <ac:chgData name="Kerri Cunningham" userId="d655ace8-ee12-4979-8db1-e11294b53c94" providerId="ADAL" clId="{01521758-0D5D-4DDC-897E-E6D7C66A9D98}" dt="2023-06-09T00:29:05.387" v="734" actId="404"/>
          <ac:spMkLst>
            <pc:docMk/>
            <pc:sldMk cId="0" sldId="258"/>
            <ac:spMk id="7" creationId="{8AFB958D-1E00-3637-E77B-C665DD2E078B}"/>
          </ac:spMkLst>
        </pc:spChg>
        <pc:spChg chg="add del mod">
          <ac:chgData name="Kerri Cunningham" userId="d655ace8-ee12-4979-8db1-e11294b53c94" providerId="ADAL" clId="{01521758-0D5D-4DDC-897E-E6D7C66A9D98}" dt="2023-05-26T18:21:07.248" v="167" actId="478"/>
          <ac:spMkLst>
            <pc:docMk/>
            <pc:sldMk cId="0" sldId="258"/>
            <ac:spMk id="7" creationId="{D47F19C1-9F8A-8E1F-2DB0-8EB4D5399AEA}"/>
          </ac:spMkLst>
        </pc:spChg>
        <pc:spChg chg="add del mod">
          <ac:chgData name="Kerri Cunningham" userId="d655ace8-ee12-4979-8db1-e11294b53c94" providerId="ADAL" clId="{01521758-0D5D-4DDC-897E-E6D7C66A9D98}" dt="2023-05-26T18:21:07.248" v="167" actId="478"/>
          <ac:spMkLst>
            <pc:docMk/>
            <pc:sldMk cId="0" sldId="258"/>
            <ac:spMk id="9" creationId="{CEF2FD11-A4A3-7480-5EB5-450CD20177C3}"/>
          </ac:spMkLst>
        </pc:spChg>
        <pc:spChg chg="add del mod">
          <ac:chgData name="Kerri Cunningham" userId="d655ace8-ee12-4979-8db1-e11294b53c94" providerId="ADAL" clId="{01521758-0D5D-4DDC-897E-E6D7C66A9D98}" dt="2023-05-26T18:21:07.248" v="167" actId="478"/>
          <ac:spMkLst>
            <pc:docMk/>
            <pc:sldMk cId="0" sldId="258"/>
            <ac:spMk id="11" creationId="{1F37184A-7280-A5E4-6BC6-B5875DCAE4BF}"/>
          </ac:spMkLst>
        </pc:spChg>
        <pc:spChg chg="add del mod">
          <ac:chgData name="Kerri Cunningham" userId="d655ace8-ee12-4979-8db1-e11294b53c94" providerId="ADAL" clId="{01521758-0D5D-4DDC-897E-E6D7C66A9D98}" dt="2023-05-26T18:21:07.248" v="167" actId="478"/>
          <ac:spMkLst>
            <pc:docMk/>
            <pc:sldMk cId="0" sldId="258"/>
            <ac:spMk id="13" creationId="{A9838EB2-515F-6844-02B7-5913BE5F29CE}"/>
          </ac:spMkLst>
        </pc:spChg>
        <pc:spChg chg="add del mod">
          <ac:chgData name="Kerri Cunningham" userId="d655ace8-ee12-4979-8db1-e11294b53c94" providerId="ADAL" clId="{01521758-0D5D-4DDC-897E-E6D7C66A9D98}" dt="2023-05-26T18:21:07.248" v="167" actId="478"/>
          <ac:spMkLst>
            <pc:docMk/>
            <pc:sldMk cId="0" sldId="258"/>
            <ac:spMk id="15" creationId="{FCDCF3DF-1CDA-7F94-84D8-4A72515B9960}"/>
          </ac:spMkLst>
        </pc:spChg>
        <pc:spChg chg="add del mod">
          <ac:chgData name="Kerri Cunningham" userId="d655ace8-ee12-4979-8db1-e11294b53c94" providerId="ADAL" clId="{01521758-0D5D-4DDC-897E-E6D7C66A9D98}" dt="2023-05-26T18:21:07.248" v="167" actId="478"/>
          <ac:spMkLst>
            <pc:docMk/>
            <pc:sldMk cId="0" sldId="258"/>
            <ac:spMk id="17" creationId="{70E3B14A-5EEC-2D8D-BE27-13B32409B25C}"/>
          </ac:spMkLst>
        </pc:spChg>
        <pc:spChg chg="add del mod">
          <ac:chgData name="Kerri Cunningham" userId="d655ace8-ee12-4979-8db1-e11294b53c94" providerId="ADAL" clId="{01521758-0D5D-4DDC-897E-E6D7C66A9D98}" dt="2023-05-26T18:21:07.248" v="167" actId="478"/>
          <ac:spMkLst>
            <pc:docMk/>
            <pc:sldMk cId="0" sldId="258"/>
            <ac:spMk id="19" creationId="{484D30D4-53FB-316B-A0D5-91B73F416141}"/>
          </ac:spMkLst>
        </pc:spChg>
        <pc:spChg chg="add del mod">
          <ac:chgData name="Kerri Cunningham" userId="d655ace8-ee12-4979-8db1-e11294b53c94" providerId="ADAL" clId="{01521758-0D5D-4DDC-897E-E6D7C66A9D98}" dt="2023-05-26T18:21:07.248" v="167" actId="478"/>
          <ac:spMkLst>
            <pc:docMk/>
            <pc:sldMk cId="0" sldId="258"/>
            <ac:spMk id="21" creationId="{7C107078-E754-9B35-B87E-C460F444EB0D}"/>
          </ac:spMkLst>
        </pc:spChg>
        <pc:spChg chg="add del mod">
          <ac:chgData name="Kerri Cunningham" userId="d655ace8-ee12-4979-8db1-e11294b53c94" providerId="ADAL" clId="{01521758-0D5D-4DDC-897E-E6D7C66A9D98}" dt="2023-05-26T18:21:07.248" v="167" actId="478"/>
          <ac:spMkLst>
            <pc:docMk/>
            <pc:sldMk cId="0" sldId="258"/>
            <ac:spMk id="23" creationId="{3C782879-CDDF-2680-63C9-88A5E63B31DE}"/>
          </ac:spMkLst>
        </pc:spChg>
        <pc:spChg chg="add del mod">
          <ac:chgData name="Kerri Cunningham" userId="d655ace8-ee12-4979-8db1-e11294b53c94" providerId="ADAL" clId="{01521758-0D5D-4DDC-897E-E6D7C66A9D98}" dt="2023-05-26T18:21:07.248" v="167" actId="478"/>
          <ac:spMkLst>
            <pc:docMk/>
            <pc:sldMk cId="0" sldId="258"/>
            <ac:spMk id="25" creationId="{FE8CE84D-4C3C-8CF7-682D-F5536D6B3FC3}"/>
          </ac:spMkLst>
        </pc:spChg>
        <pc:spChg chg="del mod">
          <ac:chgData name="Kerri Cunningham" userId="d655ace8-ee12-4979-8db1-e11294b53c94" providerId="ADAL" clId="{01521758-0D5D-4DDC-897E-E6D7C66A9D98}" dt="2023-05-28T23:32:40.945" v="242" actId="478"/>
          <ac:spMkLst>
            <pc:docMk/>
            <pc:sldMk cId="0" sldId="258"/>
            <ac:spMk id="3445" creationId="{00000000-0000-0000-0000-000000000000}"/>
          </ac:spMkLst>
        </pc:spChg>
        <pc:spChg chg="del mod">
          <ac:chgData name="Kerri Cunningham" userId="d655ace8-ee12-4979-8db1-e11294b53c94" providerId="ADAL" clId="{01521758-0D5D-4DDC-897E-E6D7C66A9D98}" dt="2023-05-26T18:20:54.445" v="166" actId="478"/>
          <ac:spMkLst>
            <pc:docMk/>
            <pc:sldMk cId="0" sldId="258"/>
            <ac:spMk id="3446" creationId="{00000000-0000-0000-0000-000000000000}"/>
          </ac:spMkLst>
        </pc:spChg>
        <pc:spChg chg="del mod">
          <ac:chgData name="Kerri Cunningham" userId="d655ace8-ee12-4979-8db1-e11294b53c94" providerId="ADAL" clId="{01521758-0D5D-4DDC-897E-E6D7C66A9D98}" dt="2023-05-26T18:20:54.445" v="166" actId="478"/>
          <ac:spMkLst>
            <pc:docMk/>
            <pc:sldMk cId="0" sldId="258"/>
            <ac:spMk id="3447" creationId="{00000000-0000-0000-0000-000000000000}"/>
          </ac:spMkLst>
        </pc:spChg>
        <pc:spChg chg="del mod">
          <ac:chgData name="Kerri Cunningham" userId="d655ace8-ee12-4979-8db1-e11294b53c94" providerId="ADAL" clId="{01521758-0D5D-4DDC-897E-E6D7C66A9D98}" dt="2023-05-26T18:20:54.445" v="166" actId="478"/>
          <ac:spMkLst>
            <pc:docMk/>
            <pc:sldMk cId="0" sldId="258"/>
            <ac:spMk id="3448" creationId="{00000000-0000-0000-0000-000000000000}"/>
          </ac:spMkLst>
        </pc:spChg>
        <pc:spChg chg="del mod">
          <ac:chgData name="Kerri Cunningham" userId="d655ace8-ee12-4979-8db1-e11294b53c94" providerId="ADAL" clId="{01521758-0D5D-4DDC-897E-E6D7C66A9D98}" dt="2023-05-26T18:20:54.445" v="166" actId="478"/>
          <ac:spMkLst>
            <pc:docMk/>
            <pc:sldMk cId="0" sldId="258"/>
            <ac:spMk id="3449" creationId="{00000000-0000-0000-0000-000000000000}"/>
          </ac:spMkLst>
        </pc:spChg>
        <pc:spChg chg="del mod">
          <ac:chgData name="Kerri Cunningham" userId="d655ace8-ee12-4979-8db1-e11294b53c94" providerId="ADAL" clId="{01521758-0D5D-4DDC-897E-E6D7C66A9D98}" dt="2023-05-26T18:20:54.445" v="166" actId="478"/>
          <ac:spMkLst>
            <pc:docMk/>
            <pc:sldMk cId="0" sldId="258"/>
            <ac:spMk id="3450" creationId="{00000000-0000-0000-0000-000000000000}"/>
          </ac:spMkLst>
        </pc:spChg>
        <pc:spChg chg="del mod">
          <ac:chgData name="Kerri Cunningham" userId="d655ace8-ee12-4979-8db1-e11294b53c94" providerId="ADAL" clId="{01521758-0D5D-4DDC-897E-E6D7C66A9D98}" dt="2023-05-26T18:20:54.445" v="166" actId="478"/>
          <ac:spMkLst>
            <pc:docMk/>
            <pc:sldMk cId="0" sldId="258"/>
            <ac:spMk id="3451" creationId="{00000000-0000-0000-0000-000000000000}"/>
          </ac:spMkLst>
        </pc:spChg>
        <pc:spChg chg="del">
          <ac:chgData name="Kerri Cunningham" userId="d655ace8-ee12-4979-8db1-e11294b53c94" providerId="ADAL" clId="{01521758-0D5D-4DDC-897E-E6D7C66A9D98}" dt="2023-05-26T18:20:54.445" v="166" actId="478"/>
          <ac:spMkLst>
            <pc:docMk/>
            <pc:sldMk cId="0" sldId="258"/>
            <ac:spMk id="3452" creationId="{00000000-0000-0000-0000-000000000000}"/>
          </ac:spMkLst>
        </pc:spChg>
        <pc:spChg chg="del">
          <ac:chgData name="Kerri Cunningham" userId="d655ace8-ee12-4979-8db1-e11294b53c94" providerId="ADAL" clId="{01521758-0D5D-4DDC-897E-E6D7C66A9D98}" dt="2023-05-26T18:20:54.445" v="166" actId="478"/>
          <ac:spMkLst>
            <pc:docMk/>
            <pc:sldMk cId="0" sldId="258"/>
            <ac:spMk id="3453" creationId="{00000000-0000-0000-0000-000000000000}"/>
          </ac:spMkLst>
        </pc:spChg>
        <pc:spChg chg="del">
          <ac:chgData name="Kerri Cunningham" userId="d655ace8-ee12-4979-8db1-e11294b53c94" providerId="ADAL" clId="{01521758-0D5D-4DDC-897E-E6D7C66A9D98}" dt="2023-05-26T18:20:54.445" v="166" actId="478"/>
          <ac:spMkLst>
            <pc:docMk/>
            <pc:sldMk cId="0" sldId="258"/>
            <ac:spMk id="3454" creationId="{00000000-0000-0000-0000-000000000000}"/>
          </ac:spMkLst>
        </pc:spChg>
        <pc:spChg chg="del mod">
          <ac:chgData name="Kerri Cunningham" userId="d655ace8-ee12-4979-8db1-e11294b53c94" providerId="ADAL" clId="{01521758-0D5D-4DDC-897E-E6D7C66A9D98}" dt="2023-05-26T18:20:54.445" v="166" actId="478"/>
          <ac:spMkLst>
            <pc:docMk/>
            <pc:sldMk cId="0" sldId="258"/>
            <ac:spMk id="3455" creationId="{00000000-0000-0000-0000-000000000000}"/>
          </ac:spMkLst>
        </pc:spChg>
        <pc:spChg chg="del mod">
          <ac:chgData name="Kerri Cunningham" userId="d655ace8-ee12-4979-8db1-e11294b53c94" providerId="ADAL" clId="{01521758-0D5D-4DDC-897E-E6D7C66A9D98}" dt="2023-05-26T18:20:54.445" v="166" actId="478"/>
          <ac:spMkLst>
            <pc:docMk/>
            <pc:sldMk cId="0" sldId="258"/>
            <ac:spMk id="3456" creationId="{00000000-0000-0000-0000-000000000000}"/>
          </ac:spMkLst>
        </pc:spChg>
        <pc:spChg chg="del mod">
          <ac:chgData name="Kerri Cunningham" userId="d655ace8-ee12-4979-8db1-e11294b53c94" providerId="ADAL" clId="{01521758-0D5D-4DDC-897E-E6D7C66A9D98}" dt="2023-05-26T18:20:54.445" v="166" actId="478"/>
          <ac:spMkLst>
            <pc:docMk/>
            <pc:sldMk cId="0" sldId="258"/>
            <ac:spMk id="3457" creationId="{00000000-0000-0000-0000-000000000000}"/>
          </ac:spMkLst>
        </pc:spChg>
        <pc:grpChg chg="mod">
          <ac:chgData name="Kerri Cunningham" userId="d655ace8-ee12-4979-8db1-e11294b53c94" providerId="ADAL" clId="{01521758-0D5D-4DDC-897E-E6D7C66A9D98}" dt="2023-05-26T18:21:24.880" v="172" actId="1076"/>
          <ac:grpSpMkLst>
            <pc:docMk/>
            <pc:sldMk cId="0" sldId="258"/>
            <ac:grpSpMk id="3365" creationId="{00000000-0000-0000-0000-000000000000}"/>
          </ac:grpSpMkLst>
        </pc:grpChg>
        <pc:grpChg chg="mod">
          <ac:chgData name="Kerri Cunningham" userId="d655ace8-ee12-4979-8db1-e11294b53c94" providerId="ADAL" clId="{01521758-0D5D-4DDC-897E-E6D7C66A9D98}" dt="2023-05-26T18:21:33.417" v="175" actId="1076"/>
          <ac:grpSpMkLst>
            <pc:docMk/>
            <pc:sldMk cId="0" sldId="258"/>
            <ac:grpSpMk id="3378" creationId="{00000000-0000-0000-0000-000000000000}"/>
          </ac:grpSpMkLst>
        </pc:grpChg>
        <pc:grpChg chg="mod">
          <ac:chgData name="Kerri Cunningham" userId="d655ace8-ee12-4979-8db1-e11294b53c94" providerId="ADAL" clId="{01521758-0D5D-4DDC-897E-E6D7C66A9D98}" dt="2023-05-26T18:21:28.060" v="174" actId="1076"/>
          <ac:grpSpMkLst>
            <pc:docMk/>
            <pc:sldMk cId="0" sldId="258"/>
            <ac:grpSpMk id="3401" creationId="{00000000-0000-0000-0000-000000000000}"/>
          </ac:grpSpMkLst>
        </pc:grpChg>
        <pc:grpChg chg="mod">
          <ac:chgData name="Kerri Cunningham" userId="d655ace8-ee12-4979-8db1-e11294b53c94" providerId="ADAL" clId="{01521758-0D5D-4DDC-897E-E6D7C66A9D98}" dt="2023-05-26T18:21:26.075" v="173" actId="1076"/>
          <ac:grpSpMkLst>
            <pc:docMk/>
            <pc:sldMk cId="0" sldId="258"/>
            <ac:grpSpMk id="3416" creationId="{00000000-0000-0000-0000-000000000000}"/>
          </ac:grpSpMkLst>
        </pc:grpChg>
        <pc:picChg chg="add del mod">
          <ac:chgData name="Kerri Cunningham" userId="d655ace8-ee12-4979-8db1-e11294b53c94" providerId="ADAL" clId="{01521758-0D5D-4DDC-897E-E6D7C66A9D98}" dt="2023-06-09T00:28:36.751" v="724" actId="478"/>
          <ac:picMkLst>
            <pc:docMk/>
            <pc:sldMk cId="0" sldId="258"/>
            <ac:picMk id="2" creationId="{B713724A-50DF-516C-B8D1-1C4FB4271486}"/>
          </ac:picMkLst>
        </pc:picChg>
        <pc:picChg chg="add mod">
          <ac:chgData name="Kerri Cunningham" userId="d655ace8-ee12-4979-8db1-e11294b53c94" providerId="ADAL" clId="{01521758-0D5D-4DDC-897E-E6D7C66A9D98}" dt="2023-06-09T00:28:34.700" v="723"/>
          <ac:picMkLst>
            <pc:docMk/>
            <pc:sldMk cId="0" sldId="258"/>
            <ac:picMk id="3" creationId="{958183D0-D775-053A-0614-74825D366FB8}"/>
          </ac:picMkLst>
        </pc:picChg>
        <pc:picChg chg="add del mod">
          <ac:chgData name="Kerri Cunningham" userId="d655ace8-ee12-4979-8db1-e11294b53c94" providerId="ADAL" clId="{01521758-0D5D-4DDC-897E-E6D7C66A9D98}" dt="2023-05-28T23:46:54.009" v="395" actId="478"/>
          <ac:picMkLst>
            <pc:docMk/>
            <pc:sldMk cId="0" sldId="258"/>
            <ac:picMk id="6" creationId="{CD8933CA-8699-A71C-01F3-F45DAE9930B4}"/>
          </ac:picMkLst>
        </pc:picChg>
        <pc:picChg chg="add mod">
          <ac:chgData name="Kerri Cunningham" userId="d655ace8-ee12-4979-8db1-e11294b53c94" providerId="ADAL" clId="{01521758-0D5D-4DDC-897E-E6D7C66A9D98}" dt="2023-05-28T23:47:22.912" v="408" actId="1076"/>
          <ac:picMkLst>
            <pc:docMk/>
            <pc:sldMk cId="0" sldId="258"/>
            <ac:picMk id="9" creationId="{1C234D08-E99E-DD1B-8F23-51EE327F3605}"/>
          </ac:picMkLst>
        </pc:picChg>
      </pc:sldChg>
      <pc:sldChg chg="addSp delSp modSp mod">
        <pc:chgData name="Kerri Cunningham" userId="d655ace8-ee12-4979-8db1-e11294b53c94" providerId="ADAL" clId="{01521758-0D5D-4DDC-897E-E6D7C66A9D98}" dt="2023-06-09T00:28:30.891" v="722"/>
        <pc:sldMkLst>
          <pc:docMk/>
          <pc:sldMk cId="0" sldId="259"/>
        </pc:sldMkLst>
        <pc:spChg chg="add mod">
          <ac:chgData name="Kerri Cunningham" userId="d655ace8-ee12-4979-8db1-e11294b53c94" providerId="ADAL" clId="{01521758-0D5D-4DDC-897E-E6D7C66A9D98}" dt="2023-05-29T02:48:32.292" v="488" actId="122"/>
          <ac:spMkLst>
            <pc:docMk/>
            <pc:sldMk cId="0" sldId="259"/>
            <ac:spMk id="4" creationId="{FD670E68-6344-2252-6198-1C6896081308}"/>
          </ac:spMkLst>
        </pc:spChg>
        <pc:spChg chg="del mod">
          <ac:chgData name="Kerri Cunningham" userId="d655ace8-ee12-4979-8db1-e11294b53c94" providerId="ADAL" clId="{01521758-0D5D-4DDC-897E-E6D7C66A9D98}" dt="2023-05-28T23:32:45.271" v="244" actId="478"/>
          <ac:spMkLst>
            <pc:docMk/>
            <pc:sldMk cId="0" sldId="259"/>
            <ac:spMk id="3462" creationId="{00000000-0000-0000-0000-000000000000}"/>
          </ac:spMkLst>
        </pc:spChg>
        <pc:spChg chg="mod">
          <ac:chgData name="Kerri Cunningham" userId="d655ace8-ee12-4979-8db1-e11294b53c94" providerId="ADAL" clId="{01521758-0D5D-4DDC-897E-E6D7C66A9D98}" dt="2023-05-29T02:48:15.741" v="485" actId="113"/>
          <ac:spMkLst>
            <pc:docMk/>
            <pc:sldMk cId="0" sldId="259"/>
            <ac:spMk id="3463" creationId="{00000000-0000-0000-0000-000000000000}"/>
          </ac:spMkLst>
        </pc:spChg>
        <pc:picChg chg="add del mod">
          <ac:chgData name="Kerri Cunningham" userId="d655ace8-ee12-4979-8db1-e11294b53c94" providerId="ADAL" clId="{01521758-0D5D-4DDC-897E-E6D7C66A9D98}" dt="2023-06-09T00:28:28.868" v="721" actId="478"/>
          <ac:picMkLst>
            <pc:docMk/>
            <pc:sldMk cId="0" sldId="259"/>
            <ac:picMk id="2" creationId="{D02D9B20-C838-5443-873F-40AFE0BED876}"/>
          </ac:picMkLst>
        </pc:picChg>
        <pc:picChg chg="add mod">
          <ac:chgData name="Kerri Cunningham" userId="d655ace8-ee12-4979-8db1-e11294b53c94" providerId="ADAL" clId="{01521758-0D5D-4DDC-897E-E6D7C66A9D98}" dt="2023-06-09T00:28:30.891" v="722"/>
          <ac:picMkLst>
            <pc:docMk/>
            <pc:sldMk cId="0" sldId="259"/>
            <ac:picMk id="3" creationId="{E9E96BCF-BC66-6A82-8CB4-4EEA25BC423E}"/>
          </ac:picMkLst>
        </pc:picChg>
      </pc:sldChg>
      <pc:sldChg chg="addSp delSp modSp mod ord">
        <pc:chgData name="Kerri Cunningham" userId="d655ace8-ee12-4979-8db1-e11294b53c94" providerId="ADAL" clId="{01521758-0D5D-4DDC-897E-E6D7C66A9D98}" dt="2023-06-09T00:28:15.440" v="718" actId="478"/>
        <pc:sldMkLst>
          <pc:docMk/>
          <pc:sldMk cId="0" sldId="260"/>
        </pc:sldMkLst>
        <pc:spChg chg="add del mod">
          <ac:chgData name="Kerri Cunningham" userId="d655ace8-ee12-4979-8db1-e11294b53c94" providerId="ADAL" clId="{01521758-0D5D-4DDC-897E-E6D7C66A9D98}" dt="2023-05-26T18:21:55.094" v="179" actId="478"/>
          <ac:spMkLst>
            <pc:docMk/>
            <pc:sldMk cId="0" sldId="260"/>
            <ac:spMk id="3" creationId="{027F3892-FDE6-840B-3B9C-C5FCD3B900DB}"/>
          </ac:spMkLst>
        </pc:spChg>
        <pc:spChg chg="mod">
          <ac:chgData name="Kerri Cunningham" userId="d655ace8-ee12-4979-8db1-e11294b53c94" providerId="ADAL" clId="{01521758-0D5D-4DDC-897E-E6D7C66A9D98}" dt="2023-05-29T02:47:38.474" v="470" actId="113"/>
          <ac:spMkLst>
            <pc:docMk/>
            <pc:sldMk cId="0" sldId="260"/>
            <ac:spMk id="3468" creationId="{00000000-0000-0000-0000-000000000000}"/>
          </ac:spMkLst>
        </pc:spChg>
        <pc:spChg chg="del">
          <ac:chgData name="Kerri Cunningham" userId="d655ace8-ee12-4979-8db1-e11294b53c94" providerId="ADAL" clId="{01521758-0D5D-4DDC-897E-E6D7C66A9D98}" dt="2023-05-26T18:21:52.679" v="178" actId="478"/>
          <ac:spMkLst>
            <pc:docMk/>
            <pc:sldMk cId="0" sldId="260"/>
            <ac:spMk id="3469" creationId="{00000000-0000-0000-0000-000000000000}"/>
          </ac:spMkLst>
        </pc:spChg>
        <pc:picChg chg="add del mod">
          <ac:chgData name="Kerri Cunningham" userId="d655ace8-ee12-4979-8db1-e11294b53c94" providerId="ADAL" clId="{01521758-0D5D-4DDC-897E-E6D7C66A9D98}" dt="2023-06-09T00:28:15.440" v="718" actId="478"/>
          <ac:picMkLst>
            <pc:docMk/>
            <pc:sldMk cId="0" sldId="260"/>
            <ac:picMk id="2" creationId="{80CE29BB-D087-151C-5454-A0A906025813}"/>
          </ac:picMkLst>
        </pc:picChg>
        <pc:picChg chg="add mod">
          <ac:chgData name="Kerri Cunningham" userId="d655ace8-ee12-4979-8db1-e11294b53c94" providerId="ADAL" clId="{01521758-0D5D-4DDC-897E-E6D7C66A9D98}" dt="2023-06-09T00:28:12.256" v="717"/>
          <ac:picMkLst>
            <pc:docMk/>
            <pc:sldMk cId="0" sldId="260"/>
            <ac:picMk id="3" creationId="{5BABDC47-96A0-503E-6755-584BC7A6E61A}"/>
          </ac:picMkLst>
        </pc:picChg>
        <pc:picChg chg="del">
          <ac:chgData name="Kerri Cunningham" userId="d655ace8-ee12-4979-8db1-e11294b53c94" providerId="ADAL" clId="{01521758-0D5D-4DDC-897E-E6D7C66A9D98}" dt="2023-05-26T18:21:43.980" v="177" actId="478"/>
          <ac:picMkLst>
            <pc:docMk/>
            <pc:sldMk cId="0" sldId="260"/>
            <ac:picMk id="3504" creationId="{00000000-0000-0000-0000-000000000000}"/>
          </ac:picMkLst>
        </pc:picChg>
      </pc:sldChg>
      <pc:sldChg chg="addSp delSp modSp mod">
        <pc:chgData name="Kerri Cunningham" userId="d655ace8-ee12-4979-8db1-e11294b53c94" providerId="ADAL" clId="{01521758-0D5D-4DDC-897E-E6D7C66A9D98}" dt="2023-06-09T00:30:08.634" v="735" actId="1076"/>
        <pc:sldMkLst>
          <pc:docMk/>
          <pc:sldMk cId="0" sldId="261"/>
        </pc:sldMkLst>
        <pc:spChg chg="add del mod">
          <ac:chgData name="Kerri Cunningham" userId="d655ace8-ee12-4979-8db1-e11294b53c94" providerId="ADAL" clId="{01521758-0D5D-4DDC-897E-E6D7C66A9D98}" dt="2023-05-29T02:48:54.484" v="491" actId="478"/>
          <ac:spMkLst>
            <pc:docMk/>
            <pc:sldMk cId="0" sldId="261"/>
            <ac:spMk id="4" creationId="{C12AF03A-F74B-86B5-5006-181F627F3E2A}"/>
          </ac:spMkLst>
        </pc:spChg>
        <pc:spChg chg="add mod">
          <ac:chgData name="Kerri Cunningham" userId="d655ace8-ee12-4979-8db1-e11294b53c94" providerId="ADAL" clId="{01521758-0D5D-4DDC-897E-E6D7C66A9D98}" dt="2023-05-29T02:50:08.916" v="510" actId="1076"/>
          <ac:spMkLst>
            <pc:docMk/>
            <pc:sldMk cId="0" sldId="261"/>
            <ac:spMk id="6" creationId="{61FE7A34-96F9-571B-751A-E4D18F946868}"/>
          </ac:spMkLst>
        </pc:spChg>
        <pc:spChg chg="add del mod">
          <ac:chgData name="Kerri Cunningham" userId="d655ace8-ee12-4979-8db1-e11294b53c94" providerId="ADAL" clId="{01521758-0D5D-4DDC-897E-E6D7C66A9D98}" dt="2023-05-29T02:49:43.870" v="507" actId="478"/>
          <ac:spMkLst>
            <pc:docMk/>
            <pc:sldMk cId="0" sldId="261"/>
            <ac:spMk id="8" creationId="{6C738500-85CB-B887-4B7B-78C513BF6D07}"/>
          </ac:spMkLst>
        </pc:spChg>
        <pc:spChg chg="mod">
          <ac:chgData name="Kerri Cunningham" userId="d655ace8-ee12-4979-8db1-e11294b53c94" providerId="ADAL" clId="{01521758-0D5D-4DDC-897E-E6D7C66A9D98}" dt="2023-05-29T02:50:02.585" v="508" actId="1076"/>
          <ac:spMkLst>
            <pc:docMk/>
            <pc:sldMk cId="0" sldId="261"/>
            <ac:spMk id="3522" creationId="{00000000-0000-0000-0000-000000000000}"/>
          </ac:spMkLst>
        </pc:spChg>
        <pc:spChg chg="del">
          <ac:chgData name="Kerri Cunningham" userId="d655ace8-ee12-4979-8db1-e11294b53c94" providerId="ADAL" clId="{01521758-0D5D-4DDC-897E-E6D7C66A9D98}" dt="2023-05-29T02:49:39.757" v="506" actId="478"/>
          <ac:spMkLst>
            <pc:docMk/>
            <pc:sldMk cId="0" sldId="261"/>
            <ac:spMk id="3523" creationId="{00000000-0000-0000-0000-000000000000}"/>
          </ac:spMkLst>
        </pc:spChg>
        <pc:spChg chg="del">
          <ac:chgData name="Kerri Cunningham" userId="d655ace8-ee12-4979-8db1-e11294b53c94" providerId="ADAL" clId="{01521758-0D5D-4DDC-897E-E6D7C66A9D98}" dt="2023-05-29T02:48:50.274" v="490" actId="478"/>
          <ac:spMkLst>
            <pc:docMk/>
            <pc:sldMk cId="0" sldId="261"/>
            <ac:spMk id="3524" creationId="{00000000-0000-0000-0000-000000000000}"/>
          </ac:spMkLst>
        </pc:spChg>
        <pc:picChg chg="add mod">
          <ac:chgData name="Kerri Cunningham" userId="d655ace8-ee12-4979-8db1-e11294b53c94" providerId="ADAL" clId="{01521758-0D5D-4DDC-897E-E6D7C66A9D98}" dt="2023-06-09T00:30:08.634" v="735" actId="1076"/>
          <ac:picMkLst>
            <pc:docMk/>
            <pc:sldMk cId="0" sldId="261"/>
            <ac:picMk id="2" creationId="{4538107D-F722-6C09-AC92-905D1471DC09}"/>
          </ac:picMkLst>
        </pc:picChg>
      </pc:sldChg>
      <pc:sldChg chg="addSp delSp modSp mod">
        <pc:chgData name="Kerri Cunningham" userId="d655ace8-ee12-4979-8db1-e11294b53c94" providerId="ADAL" clId="{01521758-0D5D-4DDC-897E-E6D7C66A9D98}" dt="2023-06-09T04:34:39.416" v="854" actId="1076"/>
        <pc:sldMkLst>
          <pc:docMk/>
          <pc:sldMk cId="0" sldId="262"/>
        </pc:sldMkLst>
        <pc:spChg chg="add mod">
          <ac:chgData name="Kerri Cunningham" userId="d655ace8-ee12-4979-8db1-e11294b53c94" providerId="ADAL" clId="{01521758-0D5D-4DDC-897E-E6D7C66A9D98}" dt="2023-05-29T02:52:17.477" v="563" actId="403"/>
          <ac:spMkLst>
            <pc:docMk/>
            <pc:sldMk cId="0" sldId="262"/>
            <ac:spMk id="4" creationId="{BE0D17F1-27A6-2794-1283-2E034B921F51}"/>
          </ac:spMkLst>
        </pc:spChg>
        <pc:spChg chg="del mod">
          <ac:chgData name="Kerri Cunningham" userId="d655ace8-ee12-4979-8db1-e11294b53c94" providerId="ADAL" clId="{01521758-0D5D-4DDC-897E-E6D7C66A9D98}" dt="2023-05-29T02:51:08.183" v="546" actId="478"/>
          <ac:spMkLst>
            <pc:docMk/>
            <pc:sldMk cId="0" sldId="262"/>
            <ac:spMk id="3563" creationId="{00000000-0000-0000-0000-000000000000}"/>
          </ac:spMkLst>
        </pc:spChg>
        <pc:spChg chg="mod">
          <ac:chgData name="Kerri Cunningham" userId="d655ace8-ee12-4979-8db1-e11294b53c94" providerId="ADAL" clId="{01521758-0D5D-4DDC-897E-E6D7C66A9D98}" dt="2023-06-09T04:34:39.416" v="854" actId="1076"/>
          <ac:spMkLst>
            <pc:docMk/>
            <pc:sldMk cId="0" sldId="262"/>
            <ac:spMk id="3564" creationId="{00000000-0000-0000-0000-000000000000}"/>
          </ac:spMkLst>
        </pc:spChg>
        <pc:grpChg chg="mod">
          <ac:chgData name="Kerri Cunningham" userId="d655ace8-ee12-4979-8db1-e11294b53c94" providerId="ADAL" clId="{01521758-0D5D-4DDC-897E-E6D7C66A9D98}" dt="2023-05-29T02:51:58.753" v="556" actId="1076"/>
          <ac:grpSpMkLst>
            <pc:docMk/>
            <pc:sldMk cId="0" sldId="262"/>
            <ac:grpSpMk id="3529" creationId="{00000000-0000-0000-0000-000000000000}"/>
          </ac:grpSpMkLst>
        </pc:grpChg>
        <pc:picChg chg="add mod">
          <ac:chgData name="Kerri Cunningham" userId="d655ace8-ee12-4979-8db1-e11294b53c94" providerId="ADAL" clId="{01521758-0D5D-4DDC-897E-E6D7C66A9D98}" dt="2023-06-09T00:30:13.094" v="736" actId="1076"/>
          <ac:picMkLst>
            <pc:docMk/>
            <pc:sldMk cId="0" sldId="262"/>
            <ac:picMk id="2" creationId="{A086F180-2C12-5426-0B3C-042B7CF5DA44}"/>
          </ac:picMkLst>
        </pc:picChg>
        <pc:picChg chg="del">
          <ac:chgData name="Kerri Cunningham" userId="d655ace8-ee12-4979-8db1-e11294b53c94" providerId="ADAL" clId="{01521758-0D5D-4DDC-897E-E6D7C66A9D98}" dt="2023-05-26T18:22:17.011" v="183" actId="478"/>
          <ac:picMkLst>
            <pc:docMk/>
            <pc:sldMk cId="0" sldId="262"/>
            <ac:picMk id="3565" creationId="{00000000-0000-0000-0000-000000000000}"/>
          </ac:picMkLst>
        </pc:picChg>
      </pc:sldChg>
      <pc:sldChg chg="addSp delSp modSp mod modClrScheme chgLayout">
        <pc:chgData name="Kerri Cunningham" userId="d655ace8-ee12-4979-8db1-e11294b53c94" providerId="ADAL" clId="{01521758-0D5D-4DDC-897E-E6D7C66A9D98}" dt="2023-06-09T04:35:08.332" v="881" actId="14100"/>
        <pc:sldMkLst>
          <pc:docMk/>
          <pc:sldMk cId="0" sldId="263"/>
        </pc:sldMkLst>
        <pc:spChg chg="add del mod">
          <ac:chgData name="Kerri Cunningham" userId="d655ace8-ee12-4979-8db1-e11294b53c94" providerId="ADAL" clId="{01521758-0D5D-4DDC-897E-E6D7C66A9D98}" dt="2023-05-29T02:52:37.947" v="566" actId="478"/>
          <ac:spMkLst>
            <pc:docMk/>
            <pc:sldMk cId="0" sldId="263"/>
            <ac:spMk id="4" creationId="{24FEDAF9-0E8D-01F3-C54B-C3ECDF19B27D}"/>
          </ac:spMkLst>
        </pc:spChg>
        <pc:spChg chg="add del mod">
          <ac:chgData name="Kerri Cunningham" userId="d655ace8-ee12-4979-8db1-e11294b53c94" providerId="ADAL" clId="{01521758-0D5D-4DDC-897E-E6D7C66A9D98}" dt="2023-05-29T02:52:42.065" v="567" actId="478"/>
          <ac:spMkLst>
            <pc:docMk/>
            <pc:sldMk cId="0" sldId="263"/>
            <ac:spMk id="6" creationId="{FCBE697B-25E8-2716-C3AF-2DCD0B277DA1}"/>
          </ac:spMkLst>
        </pc:spChg>
        <pc:spChg chg="add mod">
          <ac:chgData name="Kerri Cunningham" userId="d655ace8-ee12-4979-8db1-e11294b53c94" providerId="ADAL" clId="{01521758-0D5D-4DDC-897E-E6D7C66A9D98}" dt="2023-06-09T04:35:08.332" v="881" actId="14100"/>
          <ac:spMkLst>
            <pc:docMk/>
            <pc:sldMk cId="0" sldId="263"/>
            <ac:spMk id="8" creationId="{38E2324B-5DC1-D28F-4771-A25DF9AC4F58}"/>
          </ac:spMkLst>
        </pc:spChg>
        <pc:spChg chg="del mod ord">
          <ac:chgData name="Kerri Cunningham" userId="d655ace8-ee12-4979-8db1-e11294b53c94" providerId="ADAL" clId="{01521758-0D5D-4DDC-897E-E6D7C66A9D98}" dt="2023-05-29T02:52:34.993" v="565" actId="478"/>
          <ac:spMkLst>
            <pc:docMk/>
            <pc:sldMk cId="0" sldId="263"/>
            <ac:spMk id="3592" creationId="{00000000-0000-0000-0000-000000000000}"/>
          </ac:spMkLst>
        </pc:spChg>
        <pc:spChg chg="del mod ord">
          <ac:chgData name="Kerri Cunningham" userId="d655ace8-ee12-4979-8db1-e11294b53c94" providerId="ADAL" clId="{01521758-0D5D-4DDC-897E-E6D7C66A9D98}" dt="2023-05-29T02:52:37.947" v="566" actId="478"/>
          <ac:spMkLst>
            <pc:docMk/>
            <pc:sldMk cId="0" sldId="263"/>
            <ac:spMk id="3593" creationId="{00000000-0000-0000-0000-000000000000}"/>
          </ac:spMkLst>
        </pc:spChg>
        <pc:spChg chg="del mod ord">
          <ac:chgData name="Kerri Cunningham" userId="d655ace8-ee12-4979-8db1-e11294b53c94" providerId="ADAL" clId="{01521758-0D5D-4DDC-897E-E6D7C66A9D98}" dt="2023-05-29T02:52:37.947" v="566" actId="478"/>
          <ac:spMkLst>
            <pc:docMk/>
            <pc:sldMk cId="0" sldId="263"/>
            <ac:spMk id="3594" creationId="{00000000-0000-0000-0000-000000000000}"/>
          </ac:spMkLst>
        </pc:spChg>
        <pc:spChg chg="del mod ord">
          <ac:chgData name="Kerri Cunningham" userId="d655ace8-ee12-4979-8db1-e11294b53c94" providerId="ADAL" clId="{01521758-0D5D-4DDC-897E-E6D7C66A9D98}" dt="2023-05-29T02:52:37.947" v="566" actId="478"/>
          <ac:spMkLst>
            <pc:docMk/>
            <pc:sldMk cId="0" sldId="263"/>
            <ac:spMk id="3595" creationId="{00000000-0000-0000-0000-000000000000}"/>
          </ac:spMkLst>
        </pc:spChg>
        <pc:spChg chg="del mod ord">
          <ac:chgData name="Kerri Cunningham" userId="d655ace8-ee12-4979-8db1-e11294b53c94" providerId="ADAL" clId="{01521758-0D5D-4DDC-897E-E6D7C66A9D98}" dt="2023-05-29T02:52:37.947" v="566" actId="478"/>
          <ac:spMkLst>
            <pc:docMk/>
            <pc:sldMk cId="0" sldId="263"/>
            <ac:spMk id="3596" creationId="{00000000-0000-0000-0000-000000000000}"/>
          </ac:spMkLst>
        </pc:spChg>
        <pc:grpChg chg="del">
          <ac:chgData name="Kerri Cunningham" userId="d655ace8-ee12-4979-8db1-e11294b53c94" providerId="ADAL" clId="{01521758-0D5D-4DDC-897E-E6D7C66A9D98}" dt="2023-05-29T02:52:37.947" v="566" actId="478"/>
          <ac:grpSpMkLst>
            <pc:docMk/>
            <pc:sldMk cId="0" sldId="263"/>
            <ac:grpSpMk id="3570" creationId="{00000000-0000-0000-0000-000000000000}"/>
          </ac:grpSpMkLst>
        </pc:grpChg>
        <pc:grpChg chg="del">
          <ac:chgData name="Kerri Cunningham" userId="d655ace8-ee12-4979-8db1-e11294b53c94" providerId="ADAL" clId="{01521758-0D5D-4DDC-897E-E6D7C66A9D98}" dt="2023-05-29T02:52:37.947" v="566" actId="478"/>
          <ac:grpSpMkLst>
            <pc:docMk/>
            <pc:sldMk cId="0" sldId="263"/>
            <ac:grpSpMk id="3585" creationId="{00000000-0000-0000-0000-000000000000}"/>
          </ac:grpSpMkLst>
        </pc:grpChg>
        <pc:grpChg chg="del">
          <ac:chgData name="Kerri Cunningham" userId="d655ace8-ee12-4979-8db1-e11294b53c94" providerId="ADAL" clId="{01521758-0D5D-4DDC-897E-E6D7C66A9D98}" dt="2023-05-29T02:52:37.947" v="566" actId="478"/>
          <ac:grpSpMkLst>
            <pc:docMk/>
            <pc:sldMk cId="0" sldId="263"/>
            <ac:grpSpMk id="3597" creationId="{00000000-0000-0000-0000-000000000000}"/>
          </ac:grpSpMkLst>
        </pc:grpChg>
        <pc:grpChg chg="del">
          <ac:chgData name="Kerri Cunningham" userId="d655ace8-ee12-4979-8db1-e11294b53c94" providerId="ADAL" clId="{01521758-0D5D-4DDC-897E-E6D7C66A9D98}" dt="2023-05-29T02:52:37.947" v="566" actId="478"/>
          <ac:grpSpMkLst>
            <pc:docMk/>
            <pc:sldMk cId="0" sldId="263"/>
            <ac:grpSpMk id="3601" creationId="{00000000-0000-0000-0000-000000000000}"/>
          </ac:grpSpMkLst>
        </pc:grpChg>
        <pc:picChg chg="add del mod">
          <ac:chgData name="Kerri Cunningham" userId="d655ace8-ee12-4979-8db1-e11294b53c94" providerId="ADAL" clId="{01521758-0D5D-4DDC-897E-E6D7C66A9D98}" dt="2023-05-29T02:52:37.947" v="566" actId="478"/>
          <ac:picMkLst>
            <pc:docMk/>
            <pc:sldMk cId="0" sldId="263"/>
            <ac:picMk id="2" creationId="{2ABBB9E7-0FD7-D8B1-57CF-04DD96620C43}"/>
          </ac:picMkLst>
        </pc:picChg>
        <pc:picChg chg="add mod">
          <ac:chgData name="Kerri Cunningham" userId="d655ace8-ee12-4979-8db1-e11294b53c94" providerId="ADAL" clId="{01521758-0D5D-4DDC-897E-E6D7C66A9D98}" dt="2023-06-09T00:30:16.956" v="737"/>
          <ac:picMkLst>
            <pc:docMk/>
            <pc:sldMk cId="0" sldId="263"/>
            <ac:picMk id="2" creationId="{CB390F94-5886-1D84-C15B-0A974C011939}"/>
          </ac:picMkLst>
        </pc:picChg>
      </pc:sldChg>
      <pc:sldChg chg="addSp delSp modSp mod">
        <pc:chgData name="Kerri Cunningham" userId="d655ace8-ee12-4979-8db1-e11294b53c94" providerId="ADAL" clId="{01521758-0D5D-4DDC-897E-E6D7C66A9D98}" dt="2023-06-09T00:30:21.205" v="738"/>
        <pc:sldMkLst>
          <pc:docMk/>
          <pc:sldMk cId="0" sldId="264"/>
        </pc:sldMkLst>
        <pc:spChg chg="add del mod">
          <ac:chgData name="Kerri Cunningham" userId="d655ace8-ee12-4979-8db1-e11294b53c94" providerId="ADAL" clId="{01521758-0D5D-4DDC-897E-E6D7C66A9D98}" dt="2023-05-29T02:53:56.905" v="586" actId="478"/>
          <ac:spMkLst>
            <pc:docMk/>
            <pc:sldMk cId="0" sldId="264"/>
            <ac:spMk id="4" creationId="{1445F92C-E740-FACF-A120-6FF59C966CBE}"/>
          </ac:spMkLst>
        </pc:spChg>
        <pc:spChg chg="add del mod">
          <ac:chgData name="Kerri Cunningham" userId="d655ace8-ee12-4979-8db1-e11294b53c94" providerId="ADAL" clId="{01521758-0D5D-4DDC-897E-E6D7C66A9D98}" dt="2023-05-29T02:53:56.905" v="586" actId="478"/>
          <ac:spMkLst>
            <pc:docMk/>
            <pc:sldMk cId="0" sldId="264"/>
            <ac:spMk id="6" creationId="{A522CDD1-226E-06ED-CB07-59F851EDD57B}"/>
          </ac:spMkLst>
        </pc:spChg>
        <pc:spChg chg="add del mod">
          <ac:chgData name="Kerri Cunningham" userId="d655ace8-ee12-4979-8db1-e11294b53c94" providerId="ADAL" clId="{01521758-0D5D-4DDC-897E-E6D7C66A9D98}" dt="2023-05-29T02:53:56.905" v="586" actId="478"/>
          <ac:spMkLst>
            <pc:docMk/>
            <pc:sldMk cId="0" sldId="264"/>
            <ac:spMk id="8" creationId="{F8A12AD9-1144-1A98-9B4A-0F11CF7C71D5}"/>
          </ac:spMkLst>
        </pc:spChg>
        <pc:spChg chg="add del mod">
          <ac:chgData name="Kerri Cunningham" userId="d655ace8-ee12-4979-8db1-e11294b53c94" providerId="ADAL" clId="{01521758-0D5D-4DDC-897E-E6D7C66A9D98}" dt="2023-05-29T02:53:56.905" v="586" actId="478"/>
          <ac:spMkLst>
            <pc:docMk/>
            <pc:sldMk cId="0" sldId="264"/>
            <ac:spMk id="10" creationId="{CF09E046-F36D-E0F5-79D9-47CFD116D6DA}"/>
          </ac:spMkLst>
        </pc:spChg>
        <pc:spChg chg="add del mod">
          <ac:chgData name="Kerri Cunningham" userId="d655ace8-ee12-4979-8db1-e11294b53c94" providerId="ADAL" clId="{01521758-0D5D-4DDC-897E-E6D7C66A9D98}" dt="2023-05-29T02:53:56.905" v="586" actId="478"/>
          <ac:spMkLst>
            <pc:docMk/>
            <pc:sldMk cId="0" sldId="264"/>
            <ac:spMk id="12" creationId="{B4E63B3B-1369-9EF4-C32D-9FA5FDA99638}"/>
          </ac:spMkLst>
        </pc:spChg>
        <pc:spChg chg="add del mod">
          <ac:chgData name="Kerri Cunningham" userId="d655ace8-ee12-4979-8db1-e11294b53c94" providerId="ADAL" clId="{01521758-0D5D-4DDC-897E-E6D7C66A9D98}" dt="2023-05-29T02:53:56.905" v="586" actId="478"/>
          <ac:spMkLst>
            <pc:docMk/>
            <pc:sldMk cId="0" sldId="264"/>
            <ac:spMk id="14" creationId="{05895179-EB74-7746-1988-7CE90CE49CE6}"/>
          </ac:spMkLst>
        </pc:spChg>
        <pc:spChg chg="add del mod">
          <ac:chgData name="Kerri Cunningham" userId="d655ace8-ee12-4979-8db1-e11294b53c94" providerId="ADAL" clId="{01521758-0D5D-4DDC-897E-E6D7C66A9D98}" dt="2023-05-29T02:53:56.905" v="586" actId="478"/>
          <ac:spMkLst>
            <pc:docMk/>
            <pc:sldMk cId="0" sldId="264"/>
            <ac:spMk id="16" creationId="{B731ECE1-FC3F-A12A-794B-064FF5A4EB85}"/>
          </ac:spMkLst>
        </pc:spChg>
        <pc:spChg chg="add del mod">
          <ac:chgData name="Kerri Cunningham" userId="d655ace8-ee12-4979-8db1-e11294b53c94" providerId="ADAL" clId="{01521758-0D5D-4DDC-897E-E6D7C66A9D98}" dt="2023-05-29T02:53:56.905" v="586" actId="478"/>
          <ac:spMkLst>
            <pc:docMk/>
            <pc:sldMk cId="0" sldId="264"/>
            <ac:spMk id="18" creationId="{E9F6190C-A14D-C44A-3EDE-EF9942997AEE}"/>
          </ac:spMkLst>
        </pc:spChg>
        <pc:spChg chg="add del mod">
          <ac:chgData name="Kerri Cunningham" userId="d655ace8-ee12-4979-8db1-e11294b53c94" providerId="ADAL" clId="{01521758-0D5D-4DDC-897E-E6D7C66A9D98}" dt="2023-05-29T02:53:56.905" v="586" actId="478"/>
          <ac:spMkLst>
            <pc:docMk/>
            <pc:sldMk cId="0" sldId="264"/>
            <ac:spMk id="20" creationId="{7622510D-FB27-E74C-C436-CA4C30045D0E}"/>
          </ac:spMkLst>
        </pc:spChg>
        <pc:spChg chg="add del mod">
          <ac:chgData name="Kerri Cunningham" userId="d655ace8-ee12-4979-8db1-e11294b53c94" providerId="ADAL" clId="{01521758-0D5D-4DDC-897E-E6D7C66A9D98}" dt="2023-05-29T02:53:56.905" v="586" actId="478"/>
          <ac:spMkLst>
            <pc:docMk/>
            <pc:sldMk cId="0" sldId="264"/>
            <ac:spMk id="22" creationId="{3BCDEF9C-FA46-78A4-DE30-FA7952145A2E}"/>
          </ac:spMkLst>
        </pc:spChg>
        <pc:spChg chg="add mod">
          <ac:chgData name="Kerri Cunningham" userId="d655ace8-ee12-4979-8db1-e11294b53c94" providerId="ADAL" clId="{01521758-0D5D-4DDC-897E-E6D7C66A9D98}" dt="2023-05-29T02:54:25.861" v="597" actId="1076"/>
          <ac:spMkLst>
            <pc:docMk/>
            <pc:sldMk cId="0" sldId="264"/>
            <ac:spMk id="24" creationId="{E91AD55E-3F3F-93C2-297B-D2FB796C2B03}"/>
          </ac:spMkLst>
        </pc:spChg>
        <pc:spChg chg="add mod">
          <ac:chgData name="Kerri Cunningham" userId="d655ace8-ee12-4979-8db1-e11294b53c94" providerId="ADAL" clId="{01521758-0D5D-4DDC-897E-E6D7C66A9D98}" dt="2023-05-29T02:54:38.824" v="600" actId="122"/>
          <ac:spMkLst>
            <pc:docMk/>
            <pc:sldMk cId="0" sldId="264"/>
            <ac:spMk id="26" creationId="{86B03E85-84DC-62E9-0306-BA3AC9336816}"/>
          </ac:spMkLst>
        </pc:spChg>
        <pc:spChg chg="del">
          <ac:chgData name="Kerri Cunningham" userId="d655ace8-ee12-4979-8db1-e11294b53c94" providerId="ADAL" clId="{01521758-0D5D-4DDC-897E-E6D7C66A9D98}" dt="2023-05-29T02:53:55.409" v="585" actId="478"/>
          <ac:spMkLst>
            <pc:docMk/>
            <pc:sldMk cId="0" sldId="264"/>
            <ac:spMk id="3610" creationId="{00000000-0000-0000-0000-000000000000}"/>
          </ac:spMkLst>
        </pc:spChg>
        <pc:spChg chg="del">
          <ac:chgData name="Kerri Cunningham" userId="d655ace8-ee12-4979-8db1-e11294b53c94" providerId="ADAL" clId="{01521758-0D5D-4DDC-897E-E6D7C66A9D98}" dt="2023-05-29T02:53:55.409" v="585" actId="478"/>
          <ac:spMkLst>
            <pc:docMk/>
            <pc:sldMk cId="0" sldId="264"/>
            <ac:spMk id="3668" creationId="{00000000-0000-0000-0000-000000000000}"/>
          </ac:spMkLst>
        </pc:spChg>
        <pc:spChg chg="del">
          <ac:chgData name="Kerri Cunningham" userId="d655ace8-ee12-4979-8db1-e11294b53c94" providerId="ADAL" clId="{01521758-0D5D-4DDC-897E-E6D7C66A9D98}" dt="2023-05-29T02:53:55.409" v="585" actId="478"/>
          <ac:spMkLst>
            <pc:docMk/>
            <pc:sldMk cId="0" sldId="264"/>
            <ac:spMk id="3669" creationId="{00000000-0000-0000-0000-000000000000}"/>
          </ac:spMkLst>
        </pc:spChg>
        <pc:spChg chg="del">
          <ac:chgData name="Kerri Cunningham" userId="d655ace8-ee12-4979-8db1-e11294b53c94" providerId="ADAL" clId="{01521758-0D5D-4DDC-897E-E6D7C66A9D98}" dt="2023-05-29T02:53:55.409" v="585" actId="478"/>
          <ac:spMkLst>
            <pc:docMk/>
            <pc:sldMk cId="0" sldId="264"/>
            <ac:spMk id="3670" creationId="{00000000-0000-0000-0000-000000000000}"/>
          </ac:spMkLst>
        </pc:spChg>
        <pc:spChg chg="del">
          <ac:chgData name="Kerri Cunningham" userId="d655ace8-ee12-4979-8db1-e11294b53c94" providerId="ADAL" clId="{01521758-0D5D-4DDC-897E-E6D7C66A9D98}" dt="2023-05-29T02:53:55.409" v="585" actId="478"/>
          <ac:spMkLst>
            <pc:docMk/>
            <pc:sldMk cId="0" sldId="264"/>
            <ac:spMk id="3671" creationId="{00000000-0000-0000-0000-000000000000}"/>
          </ac:spMkLst>
        </pc:spChg>
        <pc:spChg chg="del">
          <ac:chgData name="Kerri Cunningham" userId="d655ace8-ee12-4979-8db1-e11294b53c94" providerId="ADAL" clId="{01521758-0D5D-4DDC-897E-E6D7C66A9D98}" dt="2023-05-29T02:53:55.409" v="585" actId="478"/>
          <ac:spMkLst>
            <pc:docMk/>
            <pc:sldMk cId="0" sldId="264"/>
            <ac:spMk id="3672" creationId="{00000000-0000-0000-0000-000000000000}"/>
          </ac:spMkLst>
        </pc:spChg>
        <pc:spChg chg="del">
          <ac:chgData name="Kerri Cunningham" userId="d655ace8-ee12-4979-8db1-e11294b53c94" providerId="ADAL" clId="{01521758-0D5D-4DDC-897E-E6D7C66A9D98}" dt="2023-05-29T02:53:55.409" v="585" actId="478"/>
          <ac:spMkLst>
            <pc:docMk/>
            <pc:sldMk cId="0" sldId="264"/>
            <ac:spMk id="3673" creationId="{00000000-0000-0000-0000-000000000000}"/>
          </ac:spMkLst>
        </pc:spChg>
        <pc:spChg chg="del">
          <ac:chgData name="Kerri Cunningham" userId="d655ace8-ee12-4979-8db1-e11294b53c94" providerId="ADAL" clId="{01521758-0D5D-4DDC-897E-E6D7C66A9D98}" dt="2023-05-29T02:53:55.409" v="585" actId="478"/>
          <ac:spMkLst>
            <pc:docMk/>
            <pc:sldMk cId="0" sldId="264"/>
            <ac:spMk id="3674" creationId="{00000000-0000-0000-0000-000000000000}"/>
          </ac:spMkLst>
        </pc:spChg>
        <pc:spChg chg="del">
          <ac:chgData name="Kerri Cunningham" userId="d655ace8-ee12-4979-8db1-e11294b53c94" providerId="ADAL" clId="{01521758-0D5D-4DDC-897E-E6D7C66A9D98}" dt="2023-05-29T02:53:55.409" v="585" actId="478"/>
          <ac:spMkLst>
            <pc:docMk/>
            <pc:sldMk cId="0" sldId="264"/>
            <ac:spMk id="3675" creationId="{00000000-0000-0000-0000-000000000000}"/>
          </ac:spMkLst>
        </pc:spChg>
        <pc:spChg chg="del">
          <ac:chgData name="Kerri Cunningham" userId="d655ace8-ee12-4979-8db1-e11294b53c94" providerId="ADAL" clId="{01521758-0D5D-4DDC-897E-E6D7C66A9D98}" dt="2023-05-29T02:53:55.409" v="585" actId="478"/>
          <ac:spMkLst>
            <pc:docMk/>
            <pc:sldMk cId="0" sldId="264"/>
            <ac:spMk id="3676" creationId="{00000000-0000-0000-0000-000000000000}"/>
          </ac:spMkLst>
        </pc:spChg>
        <pc:grpChg chg="del">
          <ac:chgData name="Kerri Cunningham" userId="d655ace8-ee12-4979-8db1-e11294b53c94" providerId="ADAL" clId="{01521758-0D5D-4DDC-897E-E6D7C66A9D98}" dt="2023-05-29T02:53:55.409" v="585" actId="478"/>
          <ac:grpSpMkLst>
            <pc:docMk/>
            <pc:sldMk cId="0" sldId="264"/>
            <ac:grpSpMk id="3611" creationId="{00000000-0000-0000-0000-000000000000}"/>
          </ac:grpSpMkLst>
        </pc:grpChg>
        <pc:grpChg chg="del">
          <ac:chgData name="Kerri Cunningham" userId="d655ace8-ee12-4979-8db1-e11294b53c94" providerId="ADAL" clId="{01521758-0D5D-4DDC-897E-E6D7C66A9D98}" dt="2023-05-29T02:53:55.409" v="585" actId="478"/>
          <ac:grpSpMkLst>
            <pc:docMk/>
            <pc:sldMk cId="0" sldId="264"/>
            <ac:grpSpMk id="3624" creationId="{00000000-0000-0000-0000-000000000000}"/>
          </ac:grpSpMkLst>
        </pc:grpChg>
        <pc:grpChg chg="del">
          <ac:chgData name="Kerri Cunningham" userId="d655ace8-ee12-4979-8db1-e11294b53c94" providerId="ADAL" clId="{01521758-0D5D-4DDC-897E-E6D7C66A9D98}" dt="2023-05-29T02:53:55.409" v="585" actId="478"/>
          <ac:grpSpMkLst>
            <pc:docMk/>
            <pc:sldMk cId="0" sldId="264"/>
            <ac:grpSpMk id="3639" creationId="{00000000-0000-0000-0000-000000000000}"/>
          </ac:grpSpMkLst>
        </pc:grpChg>
        <pc:picChg chg="add mod">
          <ac:chgData name="Kerri Cunningham" userId="d655ace8-ee12-4979-8db1-e11294b53c94" providerId="ADAL" clId="{01521758-0D5D-4DDC-897E-E6D7C66A9D98}" dt="2023-06-09T00:30:21.205" v="738"/>
          <ac:picMkLst>
            <pc:docMk/>
            <pc:sldMk cId="0" sldId="264"/>
            <ac:picMk id="2" creationId="{25E77247-9B56-2ECD-F64D-570CB841B385}"/>
          </ac:picMkLst>
        </pc:picChg>
        <pc:picChg chg="add del mod">
          <ac:chgData name="Kerri Cunningham" userId="d655ace8-ee12-4979-8db1-e11294b53c94" providerId="ADAL" clId="{01521758-0D5D-4DDC-897E-E6D7C66A9D98}" dt="2023-05-29T02:53:55.409" v="585" actId="478"/>
          <ac:picMkLst>
            <pc:docMk/>
            <pc:sldMk cId="0" sldId="264"/>
            <ac:picMk id="2" creationId="{9480205A-ADE7-3654-8C69-930A4DF1BA72}"/>
          </ac:picMkLst>
        </pc:picChg>
      </pc:sldChg>
      <pc:sldChg chg="addSp delSp modSp mod">
        <pc:chgData name="Kerri Cunningham" userId="d655ace8-ee12-4979-8db1-e11294b53c94" providerId="ADAL" clId="{01521758-0D5D-4DDC-897E-E6D7C66A9D98}" dt="2023-06-09T00:30:25.094" v="739"/>
        <pc:sldMkLst>
          <pc:docMk/>
          <pc:sldMk cId="0" sldId="265"/>
        </pc:sldMkLst>
        <pc:spChg chg="add del mod">
          <ac:chgData name="Kerri Cunningham" userId="d655ace8-ee12-4979-8db1-e11294b53c94" providerId="ADAL" clId="{01521758-0D5D-4DDC-897E-E6D7C66A9D98}" dt="2023-05-29T02:54:55.568" v="602" actId="478"/>
          <ac:spMkLst>
            <pc:docMk/>
            <pc:sldMk cId="0" sldId="265"/>
            <ac:spMk id="4" creationId="{B20F653B-2A71-E9B7-C809-27B182CFE9A2}"/>
          </ac:spMkLst>
        </pc:spChg>
        <pc:spChg chg="add del mod">
          <ac:chgData name="Kerri Cunningham" userId="d655ace8-ee12-4979-8db1-e11294b53c94" providerId="ADAL" clId="{01521758-0D5D-4DDC-897E-E6D7C66A9D98}" dt="2023-05-29T02:54:55.568" v="602" actId="478"/>
          <ac:spMkLst>
            <pc:docMk/>
            <pc:sldMk cId="0" sldId="265"/>
            <ac:spMk id="6" creationId="{37C073A9-9A16-725D-7EF7-0A9AE0768A8B}"/>
          </ac:spMkLst>
        </pc:spChg>
        <pc:spChg chg="add del mod">
          <ac:chgData name="Kerri Cunningham" userId="d655ace8-ee12-4979-8db1-e11294b53c94" providerId="ADAL" clId="{01521758-0D5D-4DDC-897E-E6D7C66A9D98}" dt="2023-05-29T02:54:55.568" v="602" actId="478"/>
          <ac:spMkLst>
            <pc:docMk/>
            <pc:sldMk cId="0" sldId="265"/>
            <ac:spMk id="8" creationId="{9C3D09F4-AC13-C38C-DF86-5F62B249C874}"/>
          </ac:spMkLst>
        </pc:spChg>
        <pc:spChg chg="add del mod">
          <ac:chgData name="Kerri Cunningham" userId="d655ace8-ee12-4979-8db1-e11294b53c94" providerId="ADAL" clId="{01521758-0D5D-4DDC-897E-E6D7C66A9D98}" dt="2023-05-29T02:54:55.568" v="602" actId="478"/>
          <ac:spMkLst>
            <pc:docMk/>
            <pc:sldMk cId="0" sldId="265"/>
            <ac:spMk id="10" creationId="{AC00B3E8-3201-415F-FEBB-E5127FBC65EF}"/>
          </ac:spMkLst>
        </pc:spChg>
        <pc:spChg chg="add del mod">
          <ac:chgData name="Kerri Cunningham" userId="d655ace8-ee12-4979-8db1-e11294b53c94" providerId="ADAL" clId="{01521758-0D5D-4DDC-897E-E6D7C66A9D98}" dt="2023-05-29T02:54:55.568" v="602" actId="478"/>
          <ac:spMkLst>
            <pc:docMk/>
            <pc:sldMk cId="0" sldId="265"/>
            <ac:spMk id="12" creationId="{35715CE7-E976-8A66-EAB3-895B80D09F6E}"/>
          </ac:spMkLst>
        </pc:spChg>
        <pc:spChg chg="add del mod">
          <ac:chgData name="Kerri Cunningham" userId="d655ace8-ee12-4979-8db1-e11294b53c94" providerId="ADAL" clId="{01521758-0D5D-4DDC-897E-E6D7C66A9D98}" dt="2023-05-29T02:54:55.568" v="602" actId="478"/>
          <ac:spMkLst>
            <pc:docMk/>
            <pc:sldMk cId="0" sldId="265"/>
            <ac:spMk id="14" creationId="{8E6869ED-FC20-A188-FE45-E6802771EB09}"/>
          </ac:spMkLst>
        </pc:spChg>
        <pc:spChg chg="add mod">
          <ac:chgData name="Kerri Cunningham" userId="d655ace8-ee12-4979-8db1-e11294b53c94" providerId="ADAL" clId="{01521758-0D5D-4DDC-897E-E6D7C66A9D98}" dt="2023-05-29T02:56:03.058" v="621" actId="20577"/>
          <ac:spMkLst>
            <pc:docMk/>
            <pc:sldMk cId="0" sldId="265"/>
            <ac:spMk id="16" creationId="{56D5E0A4-398D-44B7-1EF2-3CF8F31DDE66}"/>
          </ac:spMkLst>
        </pc:spChg>
        <pc:spChg chg="del">
          <ac:chgData name="Kerri Cunningham" userId="d655ace8-ee12-4979-8db1-e11294b53c94" providerId="ADAL" clId="{01521758-0D5D-4DDC-897E-E6D7C66A9D98}" dt="2023-05-29T02:54:54.047" v="601" actId="478"/>
          <ac:spMkLst>
            <pc:docMk/>
            <pc:sldMk cId="0" sldId="265"/>
            <ac:spMk id="3681" creationId="{00000000-0000-0000-0000-000000000000}"/>
          </ac:spMkLst>
        </pc:spChg>
        <pc:spChg chg="del">
          <ac:chgData name="Kerri Cunningham" userId="d655ace8-ee12-4979-8db1-e11294b53c94" providerId="ADAL" clId="{01521758-0D5D-4DDC-897E-E6D7C66A9D98}" dt="2023-05-29T02:54:54.047" v="601" actId="478"/>
          <ac:spMkLst>
            <pc:docMk/>
            <pc:sldMk cId="0" sldId="265"/>
            <ac:spMk id="3682" creationId="{00000000-0000-0000-0000-000000000000}"/>
          </ac:spMkLst>
        </pc:spChg>
        <pc:spChg chg="del">
          <ac:chgData name="Kerri Cunningham" userId="d655ace8-ee12-4979-8db1-e11294b53c94" providerId="ADAL" clId="{01521758-0D5D-4DDC-897E-E6D7C66A9D98}" dt="2023-05-29T02:54:54.047" v="601" actId="478"/>
          <ac:spMkLst>
            <pc:docMk/>
            <pc:sldMk cId="0" sldId="265"/>
            <ac:spMk id="3683" creationId="{00000000-0000-0000-0000-000000000000}"/>
          </ac:spMkLst>
        </pc:spChg>
        <pc:spChg chg="del">
          <ac:chgData name="Kerri Cunningham" userId="d655ace8-ee12-4979-8db1-e11294b53c94" providerId="ADAL" clId="{01521758-0D5D-4DDC-897E-E6D7C66A9D98}" dt="2023-05-29T02:54:54.047" v="601" actId="478"/>
          <ac:spMkLst>
            <pc:docMk/>
            <pc:sldMk cId="0" sldId="265"/>
            <ac:spMk id="3684" creationId="{00000000-0000-0000-0000-000000000000}"/>
          </ac:spMkLst>
        </pc:spChg>
        <pc:spChg chg="del">
          <ac:chgData name="Kerri Cunningham" userId="d655ace8-ee12-4979-8db1-e11294b53c94" providerId="ADAL" clId="{01521758-0D5D-4DDC-897E-E6D7C66A9D98}" dt="2023-05-29T02:54:54.047" v="601" actId="478"/>
          <ac:spMkLst>
            <pc:docMk/>
            <pc:sldMk cId="0" sldId="265"/>
            <ac:spMk id="3685" creationId="{00000000-0000-0000-0000-000000000000}"/>
          </ac:spMkLst>
        </pc:spChg>
        <pc:spChg chg="del">
          <ac:chgData name="Kerri Cunningham" userId="d655ace8-ee12-4979-8db1-e11294b53c94" providerId="ADAL" clId="{01521758-0D5D-4DDC-897E-E6D7C66A9D98}" dt="2023-05-29T02:54:54.047" v="601" actId="478"/>
          <ac:spMkLst>
            <pc:docMk/>
            <pc:sldMk cId="0" sldId="265"/>
            <ac:spMk id="3686" creationId="{00000000-0000-0000-0000-000000000000}"/>
          </ac:spMkLst>
        </pc:spChg>
        <pc:spChg chg="del">
          <ac:chgData name="Kerri Cunningham" userId="d655ace8-ee12-4979-8db1-e11294b53c94" providerId="ADAL" clId="{01521758-0D5D-4DDC-897E-E6D7C66A9D98}" dt="2023-05-29T02:54:54.047" v="601" actId="478"/>
          <ac:spMkLst>
            <pc:docMk/>
            <pc:sldMk cId="0" sldId="265"/>
            <ac:spMk id="3736" creationId="{00000000-0000-0000-0000-000000000000}"/>
          </ac:spMkLst>
        </pc:spChg>
        <pc:grpChg chg="del">
          <ac:chgData name="Kerri Cunningham" userId="d655ace8-ee12-4979-8db1-e11294b53c94" providerId="ADAL" clId="{01521758-0D5D-4DDC-897E-E6D7C66A9D98}" dt="2023-05-29T02:54:54.047" v="601" actId="478"/>
          <ac:grpSpMkLst>
            <pc:docMk/>
            <pc:sldMk cId="0" sldId="265"/>
            <ac:grpSpMk id="3687" creationId="{00000000-0000-0000-0000-000000000000}"/>
          </ac:grpSpMkLst>
        </pc:grpChg>
        <pc:grpChg chg="del">
          <ac:chgData name="Kerri Cunningham" userId="d655ace8-ee12-4979-8db1-e11294b53c94" providerId="ADAL" clId="{01521758-0D5D-4DDC-897E-E6D7C66A9D98}" dt="2023-05-29T02:54:54.047" v="601" actId="478"/>
          <ac:grpSpMkLst>
            <pc:docMk/>
            <pc:sldMk cId="0" sldId="265"/>
            <ac:grpSpMk id="3700" creationId="{00000000-0000-0000-0000-000000000000}"/>
          </ac:grpSpMkLst>
        </pc:grpChg>
        <pc:grpChg chg="del">
          <ac:chgData name="Kerri Cunningham" userId="d655ace8-ee12-4979-8db1-e11294b53c94" providerId="ADAL" clId="{01521758-0D5D-4DDC-897E-E6D7C66A9D98}" dt="2023-05-29T02:54:54.047" v="601" actId="478"/>
          <ac:grpSpMkLst>
            <pc:docMk/>
            <pc:sldMk cId="0" sldId="265"/>
            <ac:grpSpMk id="3729" creationId="{00000000-0000-0000-0000-000000000000}"/>
          </ac:grpSpMkLst>
        </pc:grpChg>
        <pc:grpChg chg="del">
          <ac:chgData name="Kerri Cunningham" userId="d655ace8-ee12-4979-8db1-e11294b53c94" providerId="ADAL" clId="{01521758-0D5D-4DDC-897E-E6D7C66A9D98}" dt="2023-05-29T02:54:54.047" v="601" actId="478"/>
          <ac:grpSpMkLst>
            <pc:docMk/>
            <pc:sldMk cId="0" sldId="265"/>
            <ac:grpSpMk id="3737" creationId="{00000000-0000-0000-0000-000000000000}"/>
          </ac:grpSpMkLst>
        </pc:grpChg>
        <pc:grpChg chg="del">
          <ac:chgData name="Kerri Cunningham" userId="d655ace8-ee12-4979-8db1-e11294b53c94" providerId="ADAL" clId="{01521758-0D5D-4DDC-897E-E6D7C66A9D98}" dt="2023-05-29T02:54:54.047" v="601" actId="478"/>
          <ac:grpSpMkLst>
            <pc:docMk/>
            <pc:sldMk cId="0" sldId="265"/>
            <ac:grpSpMk id="3743" creationId="{00000000-0000-0000-0000-000000000000}"/>
          </ac:grpSpMkLst>
        </pc:grpChg>
        <pc:picChg chg="add mod">
          <ac:chgData name="Kerri Cunningham" userId="d655ace8-ee12-4979-8db1-e11294b53c94" providerId="ADAL" clId="{01521758-0D5D-4DDC-897E-E6D7C66A9D98}" dt="2023-06-09T00:30:25.094" v="739"/>
          <ac:picMkLst>
            <pc:docMk/>
            <pc:sldMk cId="0" sldId="265"/>
            <ac:picMk id="2" creationId="{1C999EC2-A33E-4409-F017-022CBF3B3E8B}"/>
          </ac:picMkLst>
        </pc:picChg>
        <pc:picChg chg="add del mod">
          <ac:chgData name="Kerri Cunningham" userId="d655ace8-ee12-4979-8db1-e11294b53c94" providerId="ADAL" clId="{01521758-0D5D-4DDC-897E-E6D7C66A9D98}" dt="2023-05-29T02:54:54.047" v="601" actId="478"/>
          <ac:picMkLst>
            <pc:docMk/>
            <pc:sldMk cId="0" sldId="265"/>
            <ac:picMk id="2" creationId="{B0CCC3D6-7EFB-E995-81A7-304A054509CC}"/>
          </ac:picMkLst>
        </pc:picChg>
      </pc:sldChg>
      <pc:sldChg chg="addSp delSp modSp mod">
        <pc:chgData name="Kerri Cunningham" userId="d655ace8-ee12-4979-8db1-e11294b53c94" providerId="ADAL" clId="{01521758-0D5D-4DDC-897E-E6D7C66A9D98}" dt="2023-06-09T00:30:29.212" v="740"/>
        <pc:sldMkLst>
          <pc:docMk/>
          <pc:sldMk cId="0" sldId="266"/>
        </pc:sldMkLst>
        <pc:spChg chg="add del mod">
          <ac:chgData name="Kerri Cunningham" userId="d655ace8-ee12-4979-8db1-e11294b53c94" providerId="ADAL" clId="{01521758-0D5D-4DDC-897E-E6D7C66A9D98}" dt="2023-05-29T02:56:43.405" v="645" actId="478"/>
          <ac:spMkLst>
            <pc:docMk/>
            <pc:sldMk cId="0" sldId="266"/>
            <ac:spMk id="4" creationId="{7BA996BD-0E00-9B68-8AF0-E1053044E4EE}"/>
          </ac:spMkLst>
        </pc:spChg>
        <pc:spChg chg="mod">
          <ac:chgData name="Kerri Cunningham" userId="d655ace8-ee12-4979-8db1-e11294b53c94" providerId="ADAL" clId="{01521758-0D5D-4DDC-897E-E6D7C66A9D98}" dt="2023-05-29T02:57:09.222" v="650" actId="2711"/>
          <ac:spMkLst>
            <pc:docMk/>
            <pc:sldMk cId="0" sldId="266"/>
            <ac:spMk id="3751" creationId="{00000000-0000-0000-0000-000000000000}"/>
          </ac:spMkLst>
        </pc:spChg>
        <pc:spChg chg="del">
          <ac:chgData name="Kerri Cunningham" userId="d655ace8-ee12-4979-8db1-e11294b53c94" providerId="ADAL" clId="{01521758-0D5D-4DDC-897E-E6D7C66A9D98}" dt="2023-05-29T02:56:40.219" v="644" actId="478"/>
          <ac:spMkLst>
            <pc:docMk/>
            <pc:sldMk cId="0" sldId="266"/>
            <ac:spMk id="3752" creationId="{00000000-0000-0000-0000-000000000000}"/>
          </ac:spMkLst>
        </pc:spChg>
        <pc:picChg chg="add mod">
          <ac:chgData name="Kerri Cunningham" userId="d655ace8-ee12-4979-8db1-e11294b53c94" providerId="ADAL" clId="{01521758-0D5D-4DDC-897E-E6D7C66A9D98}" dt="2023-05-28T20:41:25.762" v="207"/>
          <ac:picMkLst>
            <pc:docMk/>
            <pc:sldMk cId="0" sldId="266"/>
            <ac:picMk id="2" creationId="{6AB83E8C-A587-1C71-CECB-3273477BDF57}"/>
          </ac:picMkLst>
        </pc:picChg>
        <pc:picChg chg="add mod">
          <ac:chgData name="Kerri Cunningham" userId="d655ace8-ee12-4979-8db1-e11294b53c94" providerId="ADAL" clId="{01521758-0D5D-4DDC-897E-E6D7C66A9D98}" dt="2023-06-09T00:30:29.212" v="740"/>
          <ac:picMkLst>
            <pc:docMk/>
            <pc:sldMk cId="0" sldId="266"/>
            <ac:picMk id="3" creationId="{0F042987-9474-3D31-140E-074163289670}"/>
          </ac:picMkLst>
        </pc:picChg>
      </pc:sldChg>
      <pc:sldChg chg="addSp delSp modSp mod">
        <pc:chgData name="Kerri Cunningham" userId="d655ace8-ee12-4979-8db1-e11294b53c94" providerId="ADAL" clId="{01521758-0D5D-4DDC-897E-E6D7C66A9D98}" dt="2023-06-09T04:40:24.700" v="999" actId="1076"/>
        <pc:sldMkLst>
          <pc:docMk/>
          <pc:sldMk cId="0" sldId="267"/>
        </pc:sldMkLst>
        <pc:spChg chg="add del mod">
          <ac:chgData name="Kerri Cunningham" userId="d655ace8-ee12-4979-8db1-e11294b53c94" providerId="ADAL" clId="{01521758-0D5D-4DDC-897E-E6D7C66A9D98}" dt="2023-05-29T02:57:22.855" v="652" actId="478"/>
          <ac:spMkLst>
            <pc:docMk/>
            <pc:sldMk cId="0" sldId="267"/>
            <ac:spMk id="4" creationId="{F5DB7CD4-B5E4-596B-C534-DBA5F9C3715E}"/>
          </ac:spMkLst>
        </pc:spChg>
        <pc:spChg chg="add del mod">
          <ac:chgData name="Kerri Cunningham" userId="d655ace8-ee12-4979-8db1-e11294b53c94" providerId="ADAL" clId="{01521758-0D5D-4DDC-897E-E6D7C66A9D98}" dt="2023-05-29T02:57:22.855" v="652" actId="478"/>
          <ac:spMkLst>
            <pc:docMk/>
            <pc:sldMk cId="0" sldId="267"/>
            <ac:spMk id="6" creationId="{7A7E413B-A616-4CB1-2749-3B65373988D3}"/>
          </ac:spMkLst>
        </pc:spChg>
        <pc:spChg chg="add del mod">
          <ac:chgData name="Kerri Cunningham" userId="d655ace8-ee12-4979-8db1-e11294b53c94" providerId="ADAL" clId="{01521758-0D5D-4DDC-897E-E6D7C66A9D98}" dt="2023-05-29T02:57:22.855" v="652" actId="478"/>
          <ac:spMkLst>
            <pc:docMk/>
            <pc:sldMk cId="0" sldId="267"/>
            <ac:spMk id="8" creationId="{830D3D41-54C3-CDF6-63EC-9FE60FA33BCD}"/>
          </ac:spMkLst>
        </pc:spChg>
        <pc:spChg chg="add del mod">
          <ac:chgData name="Kerri Cunningham" userId="d655ace8-ee12-4979-8db1-e11294b53c94" providerId="ADAL" clId="{01521758-0D5D-4DDC-897E-E6D7C66A9D98}" dt="2023-05-29T02:57:22.855" v="652" actId="478"/>
          <ac:spMkLst>
            <pc:docMk/>
            <pc:sldMk cId="0" sldId="267"/>
            <ac:spMk id="10" creationId="{072F8F57-EFED-A8D3-3527-3F686F8219A6}"/>
          </ac:spMkLst>
        </pc:spChg>
        <pc:spChg chg="add del mod">
          <ac:chgData name="Kerri Cunningham" userId="d655ace8-ee12-4979-8db1-e11294b53c94" providerId="ADAL" clId="{01521758-0D5D-4DDC-897E-E6D7C66A9D98}" dt="2023-05-29T02:57:22.855" v="652" actId="478"/>
          <ac:spMkLst>
            <pc:docMk/>
            <pc:sldMk cId="0" sldId="267"/>
            <ac:spMk id="12" creationId="{9A3326B0-454D-BF30-BCEA-C9B09212D9F9}"/>
          </ac:spMkLst>
        </pc:spChg>
        <pc:spChg chg="add del mod">
          <ac:chgData name="Kerri Cunningham" userId="d655ace8-ee12-4979-8db1-e11294b53c94" providerId="ADAL" clId="{01521758-0D5D-4DDC-897E-E6D7C66A9D98}" dt="2023-05-29T02:57:22.855" v="652" actId="478"/>
          <ac:spMkLst>
            <pc:docMk/>
            <pc:sldMk cId="0" sldId="267"/>
            <ac:spMk id="14" creationId="{61C07D3A-5F94-60BB-141C-1B71862FC455}"/>
          </ac:spMkLst>
        </pc:spChg>
        <pc:spChg chg="add del mod">
          <ac:chgData name="Kerri Cunningham" userId="d655ace8-ee12-4979-8db1-e11294b53c94" providerId="ADAL" clId="{01521758-0D5D-4DDC-897E-E6D7C66A9D98}" dt="2023-05-29T02:57:22.855" v="652" actId="478"/>
          <ac:spMkLst>
            <pc:docMk/>
            <pc:sldMk cId="0" sldId="267"/>
            <ac:spMk id="16" creationId="{4F457D67-0C62-9A1A-172F-ACF9093050A1}"/>
          </ac:spMkLst>
        </pc:spChg>
        <pc:spChg chg="add del mod">
          <ac:chgData name="Kerri Cunningham" userId="d655ace8-ee12-4979-8db1-e11294b53c94" providerId="ADAL" clId="{01521758-0D5D-4DDC-897E-E6D7C66A9D98}" dt="2023-05-29T02:57:22.855" v="652" actId="478"/>
          <ac:spMkLst>
            <pc:docMk/>
            <pc:sldMk cId="0" sldId="267"/>
            <ac:spMk id="18" creationId="{BF269C20-1065-E5F5-D406-31BF1D2C74DE}"/>
          </ac:spMkLst>
        </pc:spChg>
        <pc:spChg chg="add del mod">
          <ac:chgData name="Kerri Cunningham" userId="d655ace8-ee12-4979-8db1-e11294b53c94" providerId="ADAL" clId="{01521758-0D5D-4DDC-897E-E6D7C66A9D98}" dt="2023-05-29T02:57:22.855" v="652" actId="478"/>
          <ac:spMkLst>
            <pc:docMk/>
            <pc:sldMk cId="0" sldId="267"/>
            <ac:spMk id="20" creationId="{BF7BC897-B076-4A75-E3DC-0A675D11D26F}"/>
          </ac:spMkLst>
        </pc:spChg>
        <pc:spChg chg="add del mod">
          <ac:chgData name="Kerri Cunningham" userId="d655ace8-ee12-4979-8db1-e11294b53c94" providerId="ADAL" clId="{01521758-0D5D-4DDC-897E-E6D7C66A9D98}" dt="2023-05-29T02:57:22.855" v="652" actId="478"/>
          <ac:spMkLst>
            <pc:docMk/>
            <pc:sldMk cId="0" sldId="267"/>
            <ac:spMk id="22" creationId="{E7040E49-71B2-96D7-8CA6-EF21B1CDCEC0}"/>
          </ac:spMkLst>
        </pc:spChg>
        <pc:spChg chg="add del mod">
          <ac:chgData name="Kerri Cunningham" userId="d655ace8-ee12-4979-8db1-e11294b53c94" providerId="ADAL" clId="{01521758-0D5D-4DDC-897E-E6D7C66A9D98}" dt="2023-05-29T02:57:22.855" v="652" actId="478"/>
          <ac:spMkLst>
            <pc:docMk/>
            <pc:sldMk cId="0" sldId="267"/>
            <ac:spMk id="24" creationId="{3926D083-7B1D-280D-C50C-A45FD95EDE9F}"/>
          </ac:spMkLst>
        </pc:spChg>
        <pc:spChg chg="add del mod">
          <ac:chgData name="Kerri Cunningham" userId="d655ace8-ee12-4979-8db1-e11294b53c94" providerId="ADAL" clId="{01521758-0D5D-4DDC-897E-E6D7C66A9D98}" dt="2023-05-29T02:57:22.855" v="652" actId="478"/>
          <ac:spMkLst>
            <pc:docMk/>
            <pc:sldMk cId="0" sldId="267"/>
            <ac:spMk id="26" creationId="{C8A830A0-DDC9-86EC-E4BA-A144AF437365}"/>
          </ac:spMkLst>
        </pc:spChg>
        <pc:spChg chg="add del mod">
          <ac:chgData name="Kerri Cunningham" userId="d655ace8-ee12-4979-8db1-e11294b53c94" providerId="ADAL" clId="{01521758-0D5D-4DDC-897E-E6D7C66A9D98}" dt="2023-05-29T02:57:22.855" v="652" actId="478"/>
          <ac:spMkLst>
            <pc:docMk/>
            <pc:sldMk cId="0" sldId="267"/>
            <ac:spMk id="28" creationId="{7771A0C7-D798-6263-8630-1E0C838886B9}"/>
          </ac:spMkLst>
        </pc:spChg>
        <pc:spChg chg="add mod">
          <ac:chgData name="Kerri Cunningham" userId="d655ace8-ee12-4979-8db1-e11294b53c94" providerId="ADAL" clId="{01521758-0D5D-4DDC-897E-E6D7C66A9D98}" dt="2023-06-09T04:40:24.700" v="999" actId="1076"/>
          <ac:spMkLst>
            <pc:docMk/>
            <pc:sldMk cId="0" sldId="267"/>
            <ac:spMk id="30" creationId="{EF717687-33EE-A809-F334-B73097054F40}"/>
          </ac:spMkLst>
        </pc:spChg>
        <pc:spChg chg="del">
          <ac:chgData name="Kerri Cunningham" userId="d655ace8-ee12-4979-8db1-e11294b53c94" providerId="ADAL" clId="{01521758-0D5D-4DDC-897E-E6D7C66A9D98}" dt="2023-05-29T02:57:22.004" v="651" actId="478"/>
          <ac:spMkLst>
            <pc:docMk/>
            <pc:sldMk cId="0" sldId="267"/>
            <ac:spMk id="3801"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02"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03"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04"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05"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06"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07"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08"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09"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10"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11"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12" creationId="{00000000-0000-0000-0000-000000000000}"/>
          </ac:spMkLst>
        </pc:spChg>
        <pc:spChg chg="del">
          <ac:chgData name="Kerri Cunningham" userId="d655ace8-ee12-4979-8db1-e11294b53c94" providerId="ADAL" clId="{01521758-0D5D-4DDC-897E-E6D7C66A9D98}" dt="2023-05-29T02:57:22.004" v="651" actId="478"/>
          <ac:spMkLst>
            <pc:docMk/>
            <pc:sldMk cId="0" sldId="267"/>
            <ac:spMk id="3813" creationId="{00000000-0000-0000-0000-000000000000}"/>
          </ac:spMkLst>
        </pc:spChg>
        <pc:grpChg chg="del">
          <ac:chgData name="Kerri Cunningham" userId="d655ace8-ee12-4979-8db1-e11294b53c94" providerId="ADAL" clId="{01521758-0D5D-4DDC-897E-E6D7C66A9D98}" dt="2023-05-29T02:57:22.004" v="651" actId="478"/>
          <ac:grpSpMkLst>
            <pc:docMk/>
            <pc:sldMk cId="0" sldId="267"/>
            <ac:grpSpMk id="3757" creationId="{00000000-0000-0000-0000-000000000000}"/>
          </ac:grpSpMkLst>
        </pc:grpChg>
        <pc:grpChg chg="del">
          <ac:chgData name="Kerri Cunningham" userId="d655ace8-ee12-4979-8db1-e11294b53c94" providerId="ADAL" clId="{01521758-0D5D-4DDC-897E-E6D7C66A9D98}" dt="2023-05-29T02:57:22.004" v="651" actId="478"/>
          <ac:grpSpMkLst>
            <pc:docMk/>
            <pc:sldMk cId="0" sldId="267"/>
            <ac:grpSpMk id="3772" creationId="{00000000-0000-0000-0000-000000000000}"/>
          </ac:grpSpMkLst>
        </pc:grpChg>
        <pc:grpChg chg="del">
          <ac:chgData name="Kerri Cunningham" userId="d655ace8-ee12-4979-8db1-e11294b53c94" providerId="ADAL" clId="{01521758-0D5D-4DDC-897E-E6D7C66A9D98}" dt="2023-05-29T02:57:22.004" v="651" actId="478"/>
          <ac:grpSpMkLst>
            <pc:docMk/>
            <pc:sldMk cId="0" sldId="267"/>
            <ac:grpSpMk id="3779" creationId="{00000000-0000-0000-0000-000000000000}"/>
          </ac:grpSpMkLst>
        </pc:grpChg>
        <pc:grpChg chg="del">
          <ac:chgData name="Kerri Cunningham" userId="d655ace8-ee12-4979-8db1-e11294b53c94" providerId="ADAL" clId="{01521758-0D5D-4DDC-897E-E6D7C66A9D98}" dt="2023-05-29T02:57:22.004" v="651" actId="478"/>
          <ac:grpSpMkLst>
            <pc:docMk/>
            <pc:sldMk cId="0" sldId="267"/>
            <ac:grpSpMk id="3786" creationId="{00000000-0000-0000-0000-000000000000}"/>
          </ac:grpSpMkLst>
        </pc:grpChg>
        <pc:picChg chg="add del mod">
          <ac:chgData name="Kerri Cunningham" userId="d655ace8-ee12-4979-8db1-e11294b53c94" providerId="ADAL" clId="{01521758-0D5D-4DDC-897E-E6D7C66A9D98}" dt="2023-05-29T02:57:22.004" v="651" actId="478"/>
          <ac:picMkLst>
            <pc:docMk/>
            <pc:sldMk cId="0" sldId="267"/>
            <ac:picMk id="2" creationId="{71DE5191-3B13-A6CD-137B-C1D1D4158C01}"/>
          </ac:picMkLst>
        </pc:picChg>
        <pc:picChg chg="add mod">
          <ac:chgData name="Kerri Cunningham" userId="d655ace8-ee12-4979-8db1-e11294b53c94" providerId="ADAL" clId="{01521758-0D5D-4DDC-897E-E6D7C66A9D98}" dt="2023-06-09T00:30:32.156" v="741"/>
          <ac:picMkLst>
            <pc:docMk/>
            <pc:sldMk cId="0" sldId="267"/>
            <ac:picMk id="2" creationId="{FB910803-BCEF-F3CE-CC9A-8AD63E48B579}"/>
          </ac:picMkLst>
        </pc:picChg>
      </pc:sldChg>
      <pc:sldChg chg="addSp delSp modSp del mod">
        <pc:chgData name="Kerri Cunningham" userId="d655ace8-ee12-4979-8db1-e11294b53c94" providerId="ADAL" clId="{01521758-0D5D-4DDC-897E-E6D7C66A9D98}" dt="2023-06-09T04:38:19.939" v="990" actId="2696"/>
        <pc:sldMkLst>
          <pc:docMk/>
          <pc:sldMk cId="0" sldId="268"/>
        </pc:sldMkLst>
        <pc:spChg chg="add del mod">
          <ac:chgData name="Kerri Cunningham" userId="d655ace8-ee12-4979-8db1-e11294b53c94" providerId="ADAL" clId="{01521758-0D5D-4DDC-897E-E6D7C66A9D98}" dt="2023-05-29T02:58:21.889" v="672" actId="478"/>
          <ac:spMkLst>
            <pc:docMk/>
            <pc:sldMk cId="0" sldId="268"/>
            <ac:spMk id="5" creationId="{57CB6A2B-4E80-EE9A-C5DA-15442359C36B}"/>
          </ac:spMkLst>
        </pc:spChg>
        <pc:spChg chg="add del">
          <ac:chgData name="Kerri Cunningham" userId="d655ace8-ee12-4979-8db1-e11294b53c94" providerId="ADAL" clId="{01521758-0D5D-4DDC-897E-E6D7C66A9D98}" dt="2023-05-29T03:00:02.353" v="685" actId="478"/>
          <ac:spMkLst>
            <pc:docMk/>
            <pc:sldMk cId="0" sldId="268"/>
            <ac:spMk id="6" creationId="{38999158-CFE8-2D78-EC37-A4E2C35A3241}"/>
          </ac:spMkLst>
        </pc:spChg>
        <pc:spChg chg="add del">
          <ac:chgData name="Kerri Cunningham" userId="d655ace8-ee12-4979-8db1-e11294b53c94" providerId="ADAL" clId="{01521758-0D5D-4DDC-897E-E6D7C66A9D98}" dt="2023-05-29T03:00:02.353" v="685" actId="478"/>
          <ac:spMkLst>
            <pc:docMk/>
            <pc:sldMk cId="0" sldId="268"/>
            <ac:spMk id="7" creationId="{37128C05-1F15-84B8-146E-B8502C50533B}"/>
          </ac:spMkLst>
        </pc:spChg>
        <pc:spChg chg="add mod">
          <ac:chgData name="Kerri Cunningham" userId="d655ace8-ee12-4979-8db1-e11294b53c94" providerId="ADAL" clId="{01521758-0D5D-4DDC-897E-E6D7C66A9D98}" dt="2023-05-29T03:00:15.938" v="687" actId="1076"/>
          <ac:spMkLst>
            <pc:docMk/>
            <pc:sldMk cId="0" sldId="268"/>
            <ac:spMk id="8" creationId="{179D606C-57E1-1F07-52FD-BB29B85F1F56}"/>
          </ac:spMkLst>
        </pc:spChg>
        <pc:spChg chg="add del mod">
          <ac:chgData name="Kerri Cunningham" userId="d655ace8-ee12-4979-8db1-e11294b53c94" providerId="ADAL" clId="{01521758-0D5D-4DDC-897E-E6D7C66A9D98}" dt="2023-06-09T03:39:56.724" v="746"/>
          <ac:spMkLst>
            <pc:docMk/>
            <pc:sldMk cId="0" sldId="268"/>
            <ac:spMk id="9" creationId="{FA1A294B-3732-4552-6AF7-8206D34EBA44}"/>
          </ac:spMkLst>
        </pc:spChg>
        <pc:spChg chg="del mod">
          <ac:chgData name="Kerri Cunningham" userId="d655ace8-ee12-4979-8db1-e11294b53c94" providerId="ADAL" clId="{01521758-0D5D-4DDC-897E-E6D7C66A9D98}" dt="2023-05-29T02:58:17.174" v="670" actId="478"/>
          <ac:spMkLst>
            <pc:docMk/>
            <pc:sldMk cId="0" sldId="268"/>
            <ac:spMk id="3865" creationId="{00000000-0000-0000-0000-000000000000}"/>
          </ac:spMkLst>
        </pc:spChg>
        <pc:spChg chg="del">
          <ac:chgData name="Kerri Cunningham" userId="d655ace8-ee12-4979-8db1-e11294b53c94" providerId="ADAL" clId="{01521758-0D5D-4DDC-897E-E6D7C66A9D98}" dt="2023-05-29T02:58:18.430" v="671" actId="478"/>
          <ac:spMkLst>
            <pc:docMk/>
            <pc:sldMk cId="0" sldId="268"/>
            <ac:spMk id="3866" creationId="{00000000-0000-0000-0000-000000000000}"/>
          </ac:spMkLst>
        </pc:spChg>
        <pc:grpChg chg="del">
          <ac:chgData name="Kerri Cunningham" userId="d655ace8-ee12-4979-8db1-e11294b53c94" providerId="ADAL" clId="{01521758-0D5D-4DDC-897E-E6D7C66A9D98}" dt="2023-05-29T02:58:01.631" v="665" actId="478"/>
          <ac:grpSpMkLst>
            <pc:docMk/>
            <pc:sldMk cId="0" sldId="268"/>
            <ac:grpSpMk id="3852" creationId="{00000000-0000-0000-0000-000000000000}"/>
          </ac:grpSpMkLst>
        </pc:grpChg>
        <pc:picChg chg="add del mod">
          <ac:chgData name="Kerri Cunningham" userId="d655ace8-ee12-4979-8db1-e11294b53c94" providerId="ADAL" clId="{01521758-0D5D-4DDC-897E-E6D7C66A9D98}" dt="2023-06-09T00:30:38.232" v="743" actId="478"/>
          <ac:picMkLst>
            <pc:docMk/>
            <pc:sldMk cId="0" sldId="268"/>
            <ac:picMk id="2" creationId="{8B6C362B-1344-C5B1-6AC9-55E326432710}"/>
          </ac:picMkLst>
        </pc:picChg>
        <pc:picChg chg="add mod">
          <ac:chgData name="Kerri Cunningham" userId="d655ace8-ee12-4979-8db1-e11294b53c94" providerId="ADAL" clId="{01521758-0D5D-4DDC-897E-E6D7C66A9D98}" dt="2023-06-09T00:30:36.342" v="742"/>
          <ac:picMkLst>
            <pc:docMk/>
            <pc:sldMk cId="0" sldId="268"/>
            <ac:picMk id="3" creationId="{658A1320-CFDC-62D5-9DD5-1D1BB53EB838}"/>
          </ac:picMkLst>
        </pc:picChg>
        <pc:picChg chg="add del mod">
          <ac:chgData name="Kerri Cunningham" userId="d655ace8-ee12-4979-8db1-e11294b53c94" providerId="ADAL" clId="{01521758-0D5D-4DDC-897E-E6D7C66A9D98}" dt="2023-05-29T02:59:51.163" v="683" actId="478"/>
          <ac:picMkLst>
            <pc:docMk/>
            <pc:sldMk cId="0" sldId="268"/>
            <ac:picMk id="3" creationId="{EBA3614B-76B3-9BCC-12F7-CCAC6086ADC4}"/>
          </ac:picMkLst>
        </pc:picChg>
        <pc:picChg chg="add del">
          <ac:chgData name="Kerri Cunningham" userId="d655ace8-ee12-4979-8db1-e11294b53c94" providerId="ADAL" clId="{01521758-0D5D-4DDC-897E-E6D7C66A9D98}" dt="2023-05-29T03:00:02.353" v="685" actId="478"/>
          <ac:picMkLst>
            <pc:docMk/>
            <pc:sldMk cId="0" sldId="268"/>
            <ac:picMk id="2049" creationId="{E2C0089A-3BD5-B318-D947-4953ED401F88}"/>
          </ac:picMkLst>
        </pc:picChg>
        <pc:picChg chg="add del mod">
          <ac:chgData name="Kerri Cunningham" userId="d655ace8-ee12-4979-8db1-e11294b53c94" providerId="ADAL" clId="{01521758-0D5D-4DDC-897E-E6D7C66A9D98}" dt="2023-05-29T03:00:17.746" v="688" actId="478"/>
          <ac:picMkLst>
            <pc:docMk/>
            <pc:sldMk cId="0" sldId="268"/>
            <ac:picMk id="2052" creationId="{418ACFE3-8DA8-07F1-EA10-74A391CB4F6B}"/>
          </ac:picMkLst>
        </pc:picChg>
        <pc:picChg chg="del">
          <ac:chgData name="Kerri Cunningham" userId="d655ace8-ee12-4979-8db1-e11294b53c94" providerId="ADAL" clId="{01521758-0D5D-4DDC-897E-E6D7C66A9D98}" dt="2023-05-29T02:57:59.424" v="664" actId="478"/>
          <ac:picMkLst>
            <pc:docMk/>
            <pc:sldMk cId="0" sldId="268"/>
            <ac:picMk id="3867" creationId="{00000000-0000-0000-0000-000000000000}"/>
          </ac:picMkLst>
        </pc:picChg>
      </pc:sldChg>
      <pc:sldChg chg="addSp delSp modSp add del mod ord">
        <pc:chgData name="Kerri Cunningham" userId="d655ace8-ee12-4979-8db1-e11294b53c94" providerId="ADAL" clId="{01521758-0D5D-4DDC-897E-E6D7C66A9D98}" dt="2023-06-09T04:40:47.967" v="1015" actId="404"/>
        <pc:sldMkLst>
          <pc:docMk/>
          <pc:sldMk cId="4009648802" sldId="269"/>
        </pc:sldMkLst>
        <pc:spChg chg="add del mod">
          <ac:chgData name="Kerri Cunningham" userId="d655ace8-ee12-4979-8db1-e11294b53c94" providerId="ADAL" clId="{01521758-0D5D-4DDC-897E-E6D7C66A9D98}" dt="2023-05-29T02:59:05.193" v="676" actId="478"/>
          <ac:spMkLst>
            <pc:docMk/>
            <pc:sldMk cId="4009648802" sldId="269"/>
            <ac:spMk id="5" creationId="{4C7AD2B3-3CC4-4E2E-8742-E9AC50CD4106}"/>
          </ac:spMkLst>
        </pc:spChg>
        <pc:spChg chg="add del mod">
          <ac:chgData name="Kerri Cunningham" userId="d655ace8-ee12-4979-8db1-e11294b53c94" providerId="ADAL" clId="{01521758-0D5D-4DDC-897E-E6D7C66A9D98}" dt="2023-05-29T02:59:05.193" v="676" actId="478"/>
          <ac:spMkLst>
            <pc:docMk/>
            <pc:sldMk cId="4009648802" sldId="269"/>
            <ac:spMk id="7" creationId="{921E0C0C-5A8F-4E44-EAD4-CFD4FA059674}"/>
          </ac:spMkLst>
        </pc:spChg>
        <pc:spChg chg="add del mod">
          <ac:chgData name="Kerri Cunningham" userId="d655ace8-ee12-4979-8db1-e11294b53c94" providerId="ADAL" clId="{01521758-0D5D-4DDC-897E-E6D7C66A9D98}" dt="2023-05-29T02:59:05.193" v="676" actId="478"/>
          <ac:spMkLst>
            <pc:docMk/>
            <pc:sldMk cId="4009648802" sldId="269"/>
            <ac:spMk id="9" creationId="{CA93889A-9381-A016-0782-93930AD8712E}"/>
          </ac:spMkLst>
        </pc:spChg>
        <pc:spChg chg="add del mod">
          <ac:chgData name="Kerri Cunningham" userId="d655ace8-ee12-4979-8db1-e11294b53c94" providerId="ADAL" clId="{01521758-0D5D-4DDC-897E-E6D7C66A9D98}" dt="2023-05-29T02:59:05.193" v="676" actId="478"/>
          <ac:spMkLst>
            <pc:docMk/>
            <pc:sldMk cId="4009648802" sldId="269"/>
            <ac:spMk id="11" creationId="{B453C5B5-BF0C-BE6E-6181-8AEB38F32BBC}"/>
          </ac:spMkLst>
        </pc:spChg>
        <pc:spChg chg="add del mod">
          <ac:chgData name="Kerri Cunningham" userId="d655ace8-ee12-4979-8db1-e11294b53c94" providerId="ADAL" clId="{01521758-0D5D-4DDC-897E-E6D7C66A9D98}" dt="2023-05-29T02:59:05.193" v="676" actId="478"/>
          <ac:spMkLst>
            <pc:docMk/>
            <pc:sldMk cId="4009648802" sldId="269"/>
            <ac:spMk id="13" creationId="{2DB0AAAB-BDE6-1282-021C-72A22AAAD167}"/>
          </ac:spMkLst>
        </pc:spChg>
        <pc:spChg chg="add del mod">
          <ac:chgData name="Kerri Cunningham" userId="d655ace8-ee12-4979-8db1-e11294b53c94" providerId="ADAL" clId="{01521758-0D5D-4DDC-897E-E6D7C66A9D98}" dt="2023-05-29T02:59:05.193" v="676" actId="478"/>
          <ac:spMkLst>
            <pc:docMk/>
            <pc:sldMk cId="4009648802" sldId="269"/>
            <ac:spMk id="15" creationId="{F78B9A53-0561-7820-E152-E5F940DA180F}"/>
          </ac:spMkLst>
        </pc:spChg>
        <pc:spChg chg="add del mod">
          <ac:chgData name="Kerri Cunningham" userId="d655ace8-ee12-4979-8db1-e11294b53c94" providerId="ADAL" clId="{01521758-0D5D-4DDC-897E-E6D7C66A9D98}" dt="2023-05-29T02:59:05.193" v="676" actId="478"/>
          <ac:spMkLst>
            <pc:docMk/>
            <pc:sldMk cId="4009648802" sldId="269"/>
            <ac:spMk id="17" creationId="{389BFD33-8300-79D5-88B8-CAC07326AF8B}"/>
          </ac:spMkLst>
        </pc:spChg>
        <pc:spChg chg="add del mod">
          <ac:chgData name="Kerri Cunningham" userId="d655ace8-ee12-4979-8db1-e11294b53c94" providerId="ADAL" clId="{01521758-0D5D-4DDC-897E-E6D7C66A9D98}" dt="2023-05-29T02:59:05.193" v="676" actId="478"/>
          <ac:spMkLst>
            <pc:docMk/>
            <pc:sldMk cId="4009648802" sldId="269"/>
            <ac:spMk id="19" creationId="{0A338B6E-7182-EDE8-F2C0-C5F89CD4E2E0}"/>
          </ac:spMkLst>
        </pc:spChg>
        <pc:spChg chg="add del mod">
          <ac:chgData name="Kerri Cunningham" userId="d655ace8-ee12-4979-8db1-e11294b53c94" providerId="ADAL" clId="{01521758-0D5D-4DDC-897E-E6D7C66A9D98}" dt="2023-05-29T02:59:05.193" v="676" actId="478"/>
          <ac:spMkLst>
            <pc:docMk/>
            <pc:sldMk cId="4009648802" sldId="269"/>
            <ac:spMk id="21" creationId="{34773C53-2AE5-67EF-5D6C-96D3F697F06A}"/>
          </ac:spMkLst>
        </pc:spChg>
        <pc:spChg chg="add del mod">
          <ac:chgData name="Kerri Cunningham" userId="d655ace8-ee12-4979-8db1-e11294b53c94" providerId="ADAL" clId="{01521758-0D5D-4DDC-897E-E6D7C66A9D98}" dt="2023-05-29T02:59:05.193" v="676" actId="478"/>
          <ac:spMkLst>
            <pc:docMk/>
            <pc:sldMk cId="4009648802" sldId="269"/>
            <ac:spMk id="23" creationId="{75E25A56-8789-2C3A-A6D5-600B4B748520}"/>
          </ac:spMkLst>
        </pc:spChg>
        <pc:spChg chg="add del mod">
          <ac:chgData name="Kerri Cunningham" userId="d655ace8-ee12-4979-8db1-e11294b53c94" providerId="ADAL" clId="{01521758-0D5D-4DDC-897E-E6D7C66A9D98}" dt="2023-05-29T02:59:05.193" v="676" actId="478"/>
          <ac:spMkLst>
            <pc:docMk/>
            <pc:sldMk cId="4009648802" sldId="269"/>
            <ac:spMk id="25" creationId="{85A807C6-1879-39C5-C869-6F8254FB577A}"/>
          </ac:spMkLst>
        </pc:spChg>
        <pc:spChg chg="add del mod">
          <ac:chgData name="Kerri Cunningham" userId="d655ace8-ee12-4979-8db1-e11294b53c94" providerId="ADAL" clId="{01521758-0D5D-4DDC-897E-E6D7C66A9D98}" dt="2023-05-29T02:59:05.193" v="676" actId="478"/>
          <ac:spMkLst>
            <pc:docMk/>
            <pc:sldMk cId="4009648802" sldId="269"/>
            <ac:spMk id="27" creationId="{0455EA1B-80EB-5C80-4D78-8F7594BBFBFA}"/>
          </ac:spMkLst>
        </pc:spChg>
        <pc:spChg chg="add del mod">
          <ac:chgData name="Kerri Cunningham" userId="d655ace8-ee12-4979-8db1-e11294b53c94" providerId="ADAL" clId="{01521758-0D5D-4DDC-897E-E6D7C66A9D98}" dt="2023-05-29T02:59:05.193" v="676" actId="478"/>
          <ac:spMkLst>
            <pc:docMk/>
            <pc:sldMk cId="4009648802" sldId="269"/>
            <ac:spMk id="29" creationId="{F0B815F4-2CA6-9EE6-7E8B-88E72528D5D7}"/>
          </ac:spMkLst>
        </pc:spChg>
        <pc:spChg chg="mod">
          <ac:chgData name="Kerri Cunningham" userId="d655ace8-ee12-4979-8db1-e11294b53c94" providerId="ADAL" clId="{01521758-0D5D-4DDC-897E-E6D7C66A9D98}" dt="2023-06-09T04:40:47.967" v="1015" actId="404"/>
          <ac:spMkLst>
            <pc:docMk/>
            <pc:sldMk cId="4009648802" sldId="269"/>
            <ac:spMk id="3751"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72"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73"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74"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75"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76"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77"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78"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79"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80"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81"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82"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83" creationId="{00000000-0000-0000-0000-000000000000}"/>
          </ac:spMkLst>
        </pc:spChg>
        <pc:spChg chg="del">
          <ac:chgData name="Kerri Cunningham" userId="d655ace8-ee12-4979-8db1-e11294b53c94" providerId="ADAL" clId="{01521758-0D5D-4DDC-897E-E6D7C66A9D98}" dt="2023-05-29T02:59:03.438" v="675" actId="478"/>
          <ac:spMkLst>
            <pc:docMk/>
            <pc:sldMk cId="4009648802" sldId="269"/>
            <ac:spMk id="3884" creationId="{00000000-0000-0000-0000-000000000000}"/>
          </ac:spMkLst>
        </pc:spChg>
        <pc:grpChg chg="del">
          <ac:chgData name="Kerri Cunningham" userId="d655ace8-ee12-4979-8db1-e11294b53c94" providerId="ADAL" clId="{01521758-0D5D-4DDC-897E-E6D7C66A9D98}" dt="2023-05-29T02:59:03.438" v="675" actId="478"/>
          <ac:grpSpMkLst>
            <pc:docMk/>
            <pc:sldMk cId="4009648802" sldId="269"/>
            <ac:grpSpMk id="3885" creationId="{00000000-0000-0000-0000-000000000000}"/>
          </ac:grpSpMkLst>
        </pc:grpChg>
        <pc:grpChg chg="del">
          <ac:chgData name="Kerri Cunningham" userId="d655ace8-ee12-4979-8db1-e11294b53c94" providerId="ADAL" clId="{01521758-0D5D-4DDC-897E-E6D7C66A9D98}" dt="2023-05-29T02:59:03.438" v="675" actId="478"/>
          <ac:grpSpMkLst>
            <pc:docMk/>
            <pc:sldMk cId="4009648802" sldId="269"/>
            <ac:grpSpMk id="3919" creationId="{00000000-0000-0000-0000-000000000000}"/>
          </ac:grpSpMkLst>
        </pc:grpChg>
        <pc:grpChg chg="del">
          <ac:chgData name="Kerri Cunningham" userId="d655ace8-ee12-4979-8db1-e11294b53c94" providerId="ADAL" clId="{01521758-0D5D-4DDC-897E-E6D7C66A9D98}" dt="2023-05-29T02:59:03.438" v="675" actId="478"/>
          <ac:grpSpMkLst>
            <pc:docMk/>
            <pc:sldMk cId="4009648802" sldId="269"/>
            <ac:grpSpMk id="3953" creationId="{00000000-0000-0000-0000-000000000000}"/>
          </ac:grpSpMkLst>
        </pc:grpChg>
        <pc:grpChg chg="del">
          <ac:chgData name="Kerri Cunningham" userId="d655ace8-ee12-4979-8db1-e11294b53c94" providerId="ADAL" clId="{01521758-0D5D-4DDC-897E-E6D7C66A9D98}" dt="2023-05-29T02:59:03.438" v="675" actId="478"/>
          <ac:grpSpMkLst>
            <pc:docMk/>
            <pc:sldMk cId="4009648802" sldId="269"/>
            <ac:grpSpMk id="3987" creationId="{00000000-0000-0000-0000-000000000000}"/>
          </ac:grpSpMkLst>
        </pc:grpChg>
        <pc:grpChg chg="del">
          <ac:chgData name="Kerri Cunningham" userId="d655ace8-ee12-4979-8db1-e11294b53c94" providerId="ADAL" clId="{01521758-0D5D-4DDC-897E-E6D7C66A9D98}" dt="2023-05-29T02:59:03.438" v="675" actId="478"/>
          <ac:grpSpMkLst>
            <pc:docMk/>
            <pc:sldMk cId="4009648802" sldId="269"/>
            <ac:grpSpMk id="4021" creationId="{00000000-0000-0000-0000-000000000000}"/>
          </ac:grpSpMkLst>
        </pc:grpChg>
        <pc:grpChg chg="del">
          <ac:chgData name="Kerri Cunningham" userId="d655ace8-ee12-4979-8db1-e11294b53c94" providerId="ADAL" clId="{01521758-0D5D-4DDC-897E-E6D7C66A9D98}" dt="2023-05-29T02:59:03.438" v="675" actId="478"/>
          <ac:grpSpMkLst>
            <pc:docMk/>
            <pc:sldMk cId="4009648802" sldId="269"/>
            <ac:grpSpMk id="4055" creationId="{00000000-0000-0000-0000-000000000000}"/>
          </ac:grpSpMkLst>
        </pc:grpChg>
        <pc:picChg chg="add del mod">
          <ac:chgData name="Kerri Cunningham" userId="d655ace8-ee12-4979-8db1-e11294b53c94" providerId="ADAL" clId="{01521758-0D5D-4DDC-897E-E6D7C66A9D98}" dt="2023-05-29T02:59:03.438" v="675" actId="478"/>
          <ac:picMkLst>
            <pc:docMk/>
            <pc:sldMk cId="4009648802" sldId="269"/>
            <ac:picMk id="2" creationId="{D92B74B0-1118-82D1-0727-7B2D2CC0B097}"/>
          </ac:picMkLst>
        </pc:picChg>
        <pc:picChg chg="add del mod">
          <ac:chgData name="Kerri Cunningham" userId="d655ace8-ee12-4979-8db1-e11294b53c94" providerId="ADAL" clId="{01521758-0D5D-4DDC-897E-E6D7C66A9D98}" dt="2023-05-29T02:59:03.438" v="675" actId="478"/>
          <ac:picMkLst>
            <pc:docMk/>
            <pc:sldMk cId="4009648802" sldId="269"/>
            <ac:picMk id="3" creationId="{2E43AE99-CE6A-3137-E580-A98DED79DA13}"/>
          </ac:picMkLst>
        </pc:picChg>
      </pc:sldChg>
      <pc:sldChg chg="addSp modSp add del mod ord">
        <pc:chgData name="Kerri Cunningham" userId="d655ace8-ee12-4979-8db1-e11294b53c94" providerId="ADAL" clId="{01521758-0D5D-4DDC-897E-E6D7C66A9D98}" dt="2023-06-09T04:40:57.982" v="1017" actId="403"/>
        <pc:sldMkLst>
          <pc:docMk/>
          <pc:sldMk cId="1174426298" sldId="270"/>
        </pc:sldMkLst>
        <pc:spChg chg="mod">
          <ac:chgData name="Kerri Cunningham" userId="d655ace8-ee12-4979-8db1-e11294b53c94" providerId="ADAL" clId="{01521758-0D5D-4DDC-897E-E6D7C66A9D98}" dt="2023-06-09T04:33:13.822" v="821" actId="1076"/>
          <ac:spMkLst>
            <pc:docMk/>
            <pc:sldMk cId="1174426298" sldId="270"/>
            <ac:spMk id="4" creationId="{FD670E68-6344-2252-6198-1C6896081308}"/>
          </ac:spMkLst>
        </pc:spChg>
        <pc:spChg chg="mod">
          <ac:chgData name="Kerri Cunningham" userId="d655ace8-ee12-4979-8db1-e11294b53c94" providerId="ADAL" clId="{01521758-0D5D-4DDC-897E-E6D7C66A9D98}" dt="2023-06-09T04:40:57.982" v="1017" actId="403"/>
          <ac:spMkLst>
            <pc:docMk/>
            <pc:sldMk cId="1174426298" sldId="270"/>
            <ac:spMk id="3463" creationId="{00000000-0000-0000-0000-000000000000}"/>
          </ac:spMkLst>
        </pc:spChg>
        <pc:picChg chg="add mod">
          <ac:chgData name="Kerri Cunningham" userId="d655ace8-ee12-4979-8db1-e11294b53c94" providerId="ADAL" clId="{01521758-0D5D-4DDC-897E-E6D7C66A9D98}" dt="2023-05-28T20:41:36.890" v="212"/>
          <ac:picMkLst>
            <pc:docMk/>
            <pc:sldMk cId="1174426298" sldId="270"/>
            <ac:picMk id="2" creationId="{C37C8977-AE2E-1DE5-CFDB-A8BF72A31D15}"/>
          </ac:picMkLst>
        </pc:picChg>
      </pc:sldChg>
      <pc:sldChg chg="addSp modSp add del mod ord">
        <pc:chgData name="Kerri Cunningham" userId="d655ace8-ee12-4979-8db1-e11294b53c94" providerId="ADAL" clId="{01521758-0D5D-4DDC-897E-E6D7C66A9D98}" dt="2023-06-09T04:34:13.722" v="853" actId="403"/>
        <pc:sldMkLst>
          <pc:docMk/>
          <pc:sldMk cId="3811373964" sldId="271"/>
        </pc:sldMkLst>
        <pc:spChg chg="mod">
          <ac:chgData name="Kerri Cunningham" userId="d655ace8-ee12-4979-8db1-e11294b53c94" providerId="ADAL" clId="{01521758-0D5D-4DDC-897E-E6D7C66A9D98}" dt="2023-06-09T04:34:13.722" v="853" actId="403"/>
          <ac:spMkLst>
            <pc:docMk/>
            <pc:sldMk cId="3811373964" sldId="271"/>
            <ac:spMk id="30" creationId="{EF717687-33EE-A809-F334-B73097054F40}"/>
          </ac:spMkLst>
        </pc:spChg>
        <pc:picChg chg="add mod">
          <ac:chgData name="Kerri Cunningham" userId="d655ace8-ee12-4979-8db1-e11294b53c94" providerId="ADAL" clId="{01521758-0D5D-4DDC-897E-E6D7C66A9D98}" dt="2023-05-28T20:41:38.665" v="213"/>
          <ac:picMkLst>
            <pc:docMk/>
            <pc:sldMk cId="3811373964" sldId="271"/>
            <ac:picMk id="2" creationId="{C6E1A1CB-5715-7BAE-D289-352FDAA25CDE}"/>
          </ac:picMkLst>
        </pc:picChg>
      </pc:sldChg>
      <pc:sldChg chg="add del">
        <pc:chgData name="Kerri Cunningham" userId="d655ace8-ee12-4979-8db1-e11294b53c94" providerId="ADAL" clId="{01521758-0D5D-4DDC-897E-E6D7C66A9D98}" dt="2023-05-26T01:22:25.257" v="28" actId="47"/>
        <pc:sldMkLst>
          <pc:docMk/>
          <pc:sldMk cId="3234339708" sldId="272"/>
        </pc:sldMkLst>
      </pc:sldChg>
      <pc:sldChg chg="addSp modSp del">
        <pc:chgData name="Kerri Cunningham" userId="d655ace8-ee12-4979-8db1-e11294b53c94" providerId="ADAL" clId="{01521758-0D5D-4DDC-897E-E6D7C66A9D98}" dt="2023-05-29T02:59:44.092" v="679" actId="47"/>
        <pc:sldMkLst>
          <pc:docMk/>
          <pc:sldMk cId="3808406061" sldId="273"/>
        </pc:sldMkLst>
        <pc:picChg chg="add mod">
          <ac:chgData name="Kerri Cunningham" userId="d655ace8-ee12-4979-8db1-e11294b53c94" providerId="ADAL" clId="{01521758-0D5D-4DDC-897E-E6D7C66A9D98}" dt="2023-05-28T20:41:40.317" v="214"/>
          <ac:picMkLst>
            <pc:docMk/>
            <pc:sldMk cId="3808406061" sldId="273"/>
            <ac:picMk id="2" creationId="{3A542AB1-AA6E-53A4-2315-D588FEF0BC48}"/>
          </ac:picMkLst>
        </pc:picChg>
      </pc:sldChg>
      <pc:sldChg chg="del">
        <pc:chgData name="Kerri Cunningham" userId="d655ace8-ee12-4979-8db1-e11294b53c94" providerId="ADAL" clId="{01521758-0D5D-4DDC-897E-E6D7C66A9D98}" dt="2023-05-26T01:22:19.898" v="25" actId="47"/>
        <pc:sldMkLst>
          <pc:docMk/>
          <pc:sldMk cId="1382581192" sldId="274"/>
        </pc:sldMkLst>
      </pc:sldChg>
      <pc:sldChg chg="addSp modSp del">
        <pc:chgData name="Kerri Cunningham" userId="d655ace8-ee12-4979-8db1-e11294b53c94" providerId="ADAL" clId="{01521758-0D5D-4DDC-897E-E6D7C66A9D98}" dt="2023-05-29T02:59:45.332" v="680" actId="47"/>
        <pc:sldMkLst>
          <pc:docMk/>
          <pc:sldMk cId="0" sldId="275"/>
        </pc:sldMkLst>
        <pc:picChg chg="add mod">
          <ac:chgData name="Kerri Cunningham" userId="d655ace8-ee12-4979-8db1-e11294b53c94" providerId="ADAL" clId="{01521758-0D5D-4DDC-897E-E6D7C66A9D98}" dt="2023-05-28T20:41:42.524" v="215"/>
          <ac:picMkLst>
            <pc:docMk/>
            <pc:sldMk cId="0" sldId="275"/>
            <ac:picMk id="2" creationId="{5168BAC3-60FD-6F02-75D0-50987514DAD3}"/>
          </ac:picMkLst>
        </pc:picChg>
      </pc:sldChg>
      <pc:sldChg chg="del">
        <pc:chgData name="Kerri Cunningham" userId="d655ace8-ee12-4979-8db1-e11294b53c94" providerId="ADAL" clId="{01521758-0D5D-4DDC-897E-E6D7C66A9D98}" dt="2023-05-26T01:22:17.724" v="24" actId="47"/>
        <pc:sldMkLst>
          <pc:docMk/>
          <pc:sldMk cId="0" sldId="276"/>
        </pc:sldMkLst>
      </pc:sldChg>
      <pc:sldChg chg="del">
        <pc:chgData name="Kerri Cunningham" userId="d655ace8-ee12-4979-8db1-e11294b53c94" providerId="ADAL" clId="{01521758-0D5D-4DDC-897E-E6D7C66A9D98}" dt="2023-05-26T01:22:16.240" v="23" actId="47"/>
        <pc:sldMkLst>
          <pc:docMk/>
          <pc:sldMk cId="0" sldId="277"/>
        </pc:sldMkLst>
      </pc:sldChg>
      <pc:sldChg chg="del">
        <pc:chgData name="Kerri Cunningham" userId="d655ace8-ee12-4979-8db1-e11294b53c94" providerId="ADAL" clId="{01521758-0D5D-4DDC-897E-E6D7C66A9D98}" dt="2023-05-26T01:22:14.369" v="22" actId="47"/>
        <pc:sldMkLst>
          <pc:docMk/>
          <pc:sldMk cId="0" sldId="278"/>
        </pc:sldMkLst>
      </pc:sldChg>
      <pc:sldChg chg="del">
        <pc:chgData name="Kerri Cunningham" userId="d655ace8-ee12-4979-8db1-e11294b53c94" providerId="ADAL" clId="{01521758-0D5D-4DDC-897E-E6D7C66A9D98}" dt="2023-05-29T02:59:46.130" v="681" actId="47"/>
        <pc:sldMkLst>
          <pc:docMk/>
          <pc:sldMk cId="0" sldId="279"/>
        </pc:sldMkLst>
      </pc:sldChg>
      <pc:sldChg chg="del">
        <pc:chgData name="Kerri Cunningham" userId="d655ace8-ee12-4979-8db1-e11294b53c94" providerId="ADAL" clId="{01521758-0D5D-4DDC-897E-E6D7C66A9D98}" dt="2023-05-26T01:22:11.551" v="21" actId="47"/>
        <pc:sldMkLst>
          <pc:docMk/>
          <pc:sldMk cId="0" sldId="280"/>
        </pc:sldMkLst>
      </pc:sldChg>
      <pc:sldChg chg="del">
        <pc:chgData name="Kerri Cunningham" userId="d655ace8-ee12-4979-8db1-e11294b53c94" providerId="ADAL" clId="{01521758-0D5D-4DDC-897E-E6D7C66A9D98}" dt="2023-05-26T01:22:10.734" v="20" actId="47"/>
        <pc:sldMkLst>
          <pc:docMk/>
          <pc:sldMk cId="0" sldId="281"/>
        </pc:sldMkLst>
      </pc:sldChg>
      <pc:sldChg chg="del">
        <pc:chgData name="Kerri Cunningham" userId="d655ace8-ee12-4979-8db1-e11294b53c94" providerId="ADAL" clId="{01521758-0D5D-4DDC-897E-E6D7C66A9D98}" dt="2023-05-26T01:22:09.994" v="19" actId="47"/>
        <pc:sldMkLst>
          <pc:docMk/>
          <pc:sldMk cId="0" sldId="282"/>
        </pc:sldMkLst>
      </pc:sldChg>
      <pc:sldChg chg="del">
        <pc:chgData name="Kerri Cunningham" userId="d655ace8-ee12-4979-8db1-e11294b53c94" providerId="ADAL" clId="{01521758-0D5D-4DDC-897E-E6D7C66A9D98}" dt="2023-05-26T01:22:05.541" v="18" actId="47"/>
        <pc:sldMkLst>
          <pc:docMk/>
          <pc:sldMk cId="0" sldId="283"/>
        </pc:sldMkLst>
      </pc:sldChg>
      <pc:sldChg chg="del">
        <pc:chgData name="Kerri Cunningham" userId="d655ace8-ee12-4979-8db1-e11294b53c94" providerId="ADAL" clId="{01521758-0D5D-4DDC-897E-E6D7C66A9D98}" dt="2023-05-26T01:22:05.425" v="17" actId="47"/>
        <pc:sldMkLst>
          <pc:docMk/>
          <pc:sldMk cId="0" sldId="284"/>
        </pc:sldMkLst>
      </pc:sldChg>
      <pc:sldChg chg="del">
        <pc:chgData name="Kerri Cunningham" userId="d655ace8-ee12-4979-8db1-e11294b53c94" providerId="ADAL" clId="{01521758-0D5D-4DDC-897E-E6D7C66A9D98}" dt="2023-05-26T01:22:05.356" v="16" actId="47"/>
        <pc:sldMkLst>
          <pc:docMk/>
          <pc:sldMk cId="0" sldId="285"/>
        </pc:sldMkLst>
      </pc:sldChg>
      <pc:sldChg chg="del">
        <pc:chgData name="Kerri Cunningham" userId="d655ace8-ee12-4979-8db1-e11294b53c94" providerId="ADAL" clId="{01521758-0D5D-4DDC-897E-E6D7C66A9D98}" dt="2023-05-26T01:22:05.324" v="15" actId="47"/>
        <pc:sldMkLst>
          <pc:docMk/>
          <pc:sldMk cId="0" sldId="286"/>
        </pc:sldMkLst>
      </pc:sldChg>
      <pc:sldChg chg="del">
        <pc:chgData name="Kerri Cunningham" userId="d655ace8-ee12-4979-8db1-e11294b53c94" providerId="ADAL" clId="{01521758-0D5D-4DDC-897E-E6D7C66A9D98}" dt="2023-05-26T01:22:05.287" v="14" actId="47"/>
        <pc:sldMkLst>
          <pc:docMk/>
          <pc:sldMk cId="0" sldId="287"/>
        </pc:sldMkLst>
      </pc:sldChg>
      <pc:sldChg chg="del">
        <pc:chgData name="Kerri Cunningham" userId="d655ace8-ee12-4979-8db1-e11294b53c94" providerId="ADAL" clId="{01521758-0D5D-4DDC-897E-E6D7C66A9D98}" dt="2023-05-26T01:22:05.240" v="13" actId="47"/>
        <pc:sldMkLst>
          <pc:docMk/>
          <pc:sldMk cId="0" sldId="288"/>
        </pc:sldMkLst>
      </pc:sldChg>
      <pc:sldChg chg="del">
        <pc:chgData name="Kerri Cunningham" userId="d655ace8-ee12-4979-8db1-e11294b53c94" providerId="ADAL" clId="{01521758-0D5D-4DDC-897E-E6D7C66A9D98}" dt="2023-05-26T01:22:05.155" v="12" actId="47"/>
        <pc:sldMkLst>
          <pc:docMk/>
          <pc:sldMk cId="0" sldId="289"/>
        </pc:sldMkLst>
      </pc:sldChg>
      <pc:sldChg chg="del">
        <pc:chgData name="Kerri Cunningham" userId="d655ace8-ee12-4979-8db1-e11294b53c94" providerId="ADAL" clId="{01521758-0D5D-4DDC-897E-E6D7C66A9D98}" dt="2023-05-26T01:22:04.669" v="11" actId="47"/>
        <pc:sldMkLst>
          <pc:docMk/>
          <pc:sldMk cId="0" sldId="290"/>
        </pc:sldMkLst>
      </pc:sldChg>
      <pc:sldChg chg="del">
        <pc:chgData name="Kerri Cunningham" userId="d655ace8-ee12-4979-8db1-e11294b53c94" providerId="ADAL" clId="{01521758-0D5D-4DDC-897E-E6D7C66A9D98}" dt="2023-05-26T01:22:04.253" v="10" actId="47"/>
        <pc:sldMkLst>
          <pc:docMk/>
          <pc:sldMk cId="0" sldId="291"/>
        </pc:sldMkLst>
      </pc:sldChg>
      <pc:sldChg chg="del">
        <pc:chgData name="Kerri Cunningham" userId="d655ace8-ee12-4979-8db1-e11294b53c94" providerId="ADAL" clId="{01521758-0D5D-4DDC-897E-E6D7C66A9D98}" dt="2023-05-26T01:22:04.121" v="9" actId="47"/>
        <pc:sldMkLst>
          <pc:docMk/>
          <pc:sldMk cId="0" sldId="292"/>
        </pc:sldMkLst>
      </pc:sldChg>
      <pc:sldChg chg="del">
        <pc:chgData name="Kerri Cunningham" userId="d655ace8-ee12-4979-8db1-e11294b53c94" providerId="ADAL" clId="{01521758-0D5D-4DDC-897E-E6D7C66A9D98}" dt="2023-05-26T01:22:03.905" v="8" actId="47"/>
        <pc:sldMkLst>
          <pc:docMk/>
          <pc:sldMk cId="0" sldId="293"/>
        </pc:sldMkLst>
      </pc:sldChg>
      <pc:sldChg chg="del">
        <pc:chgData name="Kerri Cunningham" userId="d655ace8-ee12-4979-8db1-e11294b53c94" providerId="ADAL" clId="{01521758-0D5D-4DDC-897E-E6D7C66A9D98}" dt="2023-05-26T01:22:03.752" v="7" actId="47"/>
        <pc:sldMkLst>
          <pc:docMk/>
          <pc:sldMk cId="0" sldId="294"/>
        </pc:sldMkLst>
      </pc:sldChg>
      <pc:sldChg chg="del">
        <pc:chgData name="Kerri Cunningham" userId="d655ace8-ee12-4979-8db1-e11294b53c94" providerId="ADAL" clId="{01521758-0D5D-4DDC-897E-E6D7C66A9D98}" dt="2023-05-26T01:22:03.604" v="6" actId="47"/>
        <pc:sldMkLst>
          <pc:docMk/>
          <pc:sldMk cId="0" sldId="295"/>
        </pc:sldMkLst>
      </pc:sldChg>
      <pc:sldChg chg="del">
        <pc:chgData name="Kerri Cunningham" userId="d655ace8-ee12-4979-8db1-e11294b53c94" providerId="ADAL" clId="{01521758-0D5D-4DDC-897E-E6D7C66A9D98}" dt="2023-05-26T01:22:03.466" v="5" actId="47"/>
        <pc:sldMkLst>
          <pc:docMk/>
          <pc:sldMk cId="0" sldId="296"/>
        </pc:sldMkLst>
      </pc:sldChg>
      <pc:sldChg chg="del">
        <pc:chgData name="Kerri Cunningham" userId="d655ace8-ee12-4979-8db1-e11294b53c94" providerId="ADAL" clId="{01521758-0D5D-4DDC-897E-E6D7C66A9D98}" dt="2023-05-26T01:22:03.335" v="4" actId="47"/>
        <pc:sldMkLst>
          <pc:docMk/>
          <pc:sldMk cId="0" sldId="297"/>
        </pc:sldMkLst>
      </pc:sldChg>
      <pc:sldChg chg="del">
        <pc:chgData name="Kerri Cunningham" userId="d655ace8-ee12-4979-8db1-e11294b53c94" providerId="ADAL" clId="{01521758-0D5D-4DDC-897E-E6D7C66A9D98}" dt="2023-05-26T01:22:03.203" v="3" actId="47"/>
        <pc:sldMkLst>
          <pc:docMk/>
          <pc:sldMk cId="0" sldId="298"/>
        </pc:sldMkLst>
      </pc:sldChg>
      <pc:sldChg chg="del">
        <pc:chgData name="Kerri Cunningham" userId="d655ace8-ee12-4979-8db1-e11294b53c94" providerId="ADAL" clId="{01521758-0D5D-4DDC-897E-E6D7C66A9D98}" dt="2023-05-26T01:22:03.018" v="2" actId="47"/>
        <pc:sldMkLst>
          <pc:docMk/>
          <pc:sldMk cId="0" sldId="299"/>
        </pc:sldMkLst>
      </pc:sldChg>
      <pc:sldChg chg="del">
        <pc:chgData name="Kerri Cunningham" userId="d655ace8-ee12-4979-8db1-e11294b53c94" providerId="ADAL" clId="{01521758-0D5D-4DDC-897E-E6D7C66A9D98}" dt="2023-05-26T01:22:02.865" v="1" actId="47"/>
        <pc:sldMkLst>
          <pc:docMk/>
          <pc:sldMk cId="0" sldId="300"/>
        </pc:sldMkLst>
      </pc:sldChg>
      <pc:sldChg chg="del">
        <pc:chgData name="Kerri Cunningham" userId="d655ace8-ee12-4979-8db1-e11294b53c94" providerId="ADAL" clId="{01521758-0D5D-4DDC-897E-E6D7C66A9D98}" dt="2023-05-26T01:22:02.680" v="0" actId="47"/>
        <pc:sldMkLst>
          <pc:docMk/>
          <pc:sldMk cId="0" sldId="301"/>
        </pc:sldMkLst>
      </pc:sldChg>
      <pc:sldMasterChg chg="addSldLayout delSldLayout">
        <pc:chgData name="Kerri Cunningham" userId="d655ace8-ee12-4979-8db1-e11294b53c94" providerId="ADAL" clId="{01521758-0D5D-4DDC-897E-E6D7C66A9D98}" dt="2023-05-29T02:59:47.693" v="682" actId="47"/>
        <pc:sldMasterMkLst>
          <pc:docMk/>
          <pc:sldMasterMk cId="0" sldId="2147483677"/>
        </pc:sldMasterMkLst>
        <pc:sldLayoutChg chg="add del">
          <pc:chgData name="Kerri Cunningham" userId="d655ace8-ee12-4979-8db1-e11294b53c94" providerId="ADAL" clId="{01521758-0D5D-4DDC-897E-E6D7C66A9D98}" dt="2023-05-26T01:22:25.257" v="28" actId="47"/>
          <pc:sldLayoutMkLst>
            <pc:docMk/>
            <pc:sldMasterMk cId="0" sldId="2147483677"/>
            <pc:sldLayoutMk cId="0" sldId="2147483654"/>
          </pc:sldLayoutMkLst>
        </pc:sldLayoutChg>
        <pc:sldLayoutChg chg="del">
          <pc:chgData name="Kerri Cunningham" userId="d655ace8-ee12-4979-8db1-e11294b53c94" providerId="ADAL" clId="{01521758-0D5D-4DDC-897E-E6D7C66A9D98}" dt="2023-05-29T02:59:43.958" v="678" actId="47"/>
          <pc:sldLayoutMkLst>
            <pc:docMk/>
            <pc:sldMasterMk cId="0" sldId="2147483677"/>
            <pc:sldLayoutMk cId="0" sldId="2147483656"/>
          </pc:sldLayoutMkLst>
        </pc:sldLayoutChg>
        <pc:sldLayoutChg chg="del">
          <pc:chgData name="Kerri Cunningham" userId="d655ace8-ee12-4979-8db1-e11294b53c94" providerId="ADAL" clId="{01521758-0D5D-4DDC-897E-E6D7C66A9D98}" dt="2023-05-26T01:22:05.541" v="18" actId="47"/>
          <pc:sldLayoutMkLst>
            <pc:docMk/>
            <pc:sldMasterMk cId="0" sldId="2147483677"/>
            <pc:sldLayoutMk cId="0" sldId="2147483661"/>
          </pc:sldLayoutMkLst>
        </pc:sldLayoutChg>
        <pc:sldLayoutChg chg="del">
          <pc:chgData name="Kerri Cunningham" userId="d655ace8-ee12-4979-8db1-e11294b53c94" providerId="ADAL" clId="{01521758-0D5D-4DDC-897E-E6D7C66A9D98}" dt="2023-05-29T02:59:43.856" v="677" actId="47"/>
          <pc:sldLayoutMkLst>
            <pc:docMk/>
            <pc:sldMasterMk cId="0" sldId="2147483677"/>
            <pc:sldLayoutMk cId="0" sldId="2147483662"/>
          </pc:sldLayoutMkLst>
        </pc:sldLayoutChg>
        <pc:sldLayoutChg chg="del">
          <pc:chgData name="Kerri Cunningham" userId="d655ace8-ee12-4979-8db1-e11294b53c94" providerId="ADAL" clId="{01521758-0D5D-4DDC-897E-E6D7C66A9D98}" dt="2023-05-29T02:59:47.693" v="682" actId="47"/>
          <pc:sldLayoutMkLst>
            <pc:docMk/>
            <pc:sldMasterMk cId="0" sldId="2147483677"/>
            <pc:sldLayoutMk cId="0" sldId="2147483665"/>
          </pc:sldLayoutMkLst>
        </pc:sldLayoutChg>
        <pc:sldLayoutChg chg="del">
          <pc:chgData name="Kerri Cunningham" userId="d655ace8-ee12-4979-8db1-e11294b53c94" providerId="ADAL" clId="{01521758-0D5D-4DDC-897E-E6D7C66A9D98}" dt="2023-05-29T02:59:46.130" v="681" actId="47"/>
          <pc:sldLayoutMkLst>
            <pc:docMk/>
            <pc:sldMasterMk cId="0" sldId="2147483677"/>
            <pc:sldLayoutMk cId="0" sldId="2147483667"/>
          </pc:sldLayoutMkLst>
        </pc:sldLayoutChg>
        <pc:sldLayoutChg chg="del">
          <pc:chgData name="Kerri Cunningham" userId="d655ace8-ee12-4979-8db1-e11294b53c94" providerId="ADAL" clId="{01521758-0D5D-4DDC-897E-E6D7C66A9D98}" dt="2023-05-26T01:22:19.898" v="25" actId="47"/>
          <pc:sldLayoutMkLst>
            <pc:docMk/>
            <pc:sldMasterMk cId="0" sldId="2147483677"/>
            <pc:sldLayoutMk cId="0" sldId="2147483669"/>
          </pc:sldLayoutMkLst>
        </pc:sldLayoutChg>
        <pc:sldLayoutChg chg="del">
          <pc:chgData name="Kerri Cunningham" userId="d655ace8-ee12-4979-8db1-e11294b53c94" providerId="ADAL" clId="{01521758-0D5D-4DDC-897E-E6D7C66A9D98}" dt="2023-05-29T02:59:45.332" v="680" actId="47"/>
          <pc:sldLayoutMkLst>
            <pc:docMk/>
            <pc:sldMasterMk cId="0" sldId="2147483677"/>
            <pc:sldLayoutMk cId="0" sldId="2147483670"/>
          </pc:sldLayoutMkLst>
        </pc:sldLayoutChg>
        <pc:sldLayoutChg chg="del">
          <pc:chgData name="Kerri Cunningham" userId="d655ace8-ee12-4979-8db1-e11294b53c94" providerId="ADAL" clId="{01521758-0D5D-4DDC-897E-E6D7C66A9D98}" dt="2023-05-26T01:22:17.724" v="24" actId="47"/>
          <pc:sldLayoutMkLst>
            <pc:docMk/>
            <pc:sldMasterMk cId="0" sldId="2147483677"/>
            <pc:sldLayoutMk cId="0" sldId="2147483671"/>
          </pc:sldLayoutMkLst>
        </pc:sldLayoutChg>
        <pc:sldLayoutChg chg="del">
          <pc:chgData name="Kerri Cunningham" userId="d655ace8-ee12-4979-8db1-e11294b53c94" providerId="ADAL" clId="{01521758-0D5D-4DDC-897E-E6D7C66A9D98}" dt="2023-05-26T01:22:10.734" v="20" actId="47"/>
          <pc:sldLayoutMkLst>
            <pc:docMk/>
            <pc:sldMasterMk cId="0" sldId="2147483677"/>
            <pc:sldLayoutMk cId="0" sldId="2147483672"/>
          </pc:sldLayoutMkLst>
        </pc:sldLayoutChg>
      </pc:sldMasterChg>
      <pc:sldMasterChg chg="del delSldLayout">
        <pc:chgData name="Kerri Cunningham" userId="d655ace8-ee12-4979-8db1-e11294b53c94" providerId="ADAL" clId="{01521758-0D5D-4DDC-897E-E6D7C66A9D98}" dt="2023-05-26T01:22:05.425" v="17" actId="47"/>
        <pc:sldMasterMkLst>
          <pc:docMk/>
          <pc:sldMasterMk cId="0" sldId="2147483678"/>
        </pc:sldMasterMkLst>
        <pc:sldLayoutChg chg="del">
          <pc:chgData name="Kerri Cunningham" userId="d655ace8-ee12-4979-8db1-e11294b53c94" providerId="ADAL" clId="{01521758-0D5D-4DDC-897E-E6D7C66A9D98}" dt="2023-05-26T01:22:05.425" v="17" actId="47"/>
          <pc:sldLayoutMkLst>
            <pc:docMk/>
            <pc:sldMasterMk cId="0" sldId="2147483678"/>
            <pc:sldLayoutMk cId="0" sldId="2147483676"/>
          </pc:sldLayoutMkLst>
        </pc:sldLayoutChg>
      </pc:sldMasterChg>
    </pc:docChg>
  </pc:docChgLst>
  <pc:docChgLst>
    <pc:chgData name="Hp Unit" userId="86ec350514542ee1" providerId="LiveId" clId="{2E8D13E5-6865-4382-9A92-A4288CA96D76}"/>
    <pc:docChg chg="undo custSel modSld">
      <pc:chgData name="Hp Unit" userId="86ec350514542ee1" providerId="LiveId" clId="{2E8D13E5-6865-4382-9A92-A4288CA96D76}" dt="2023-07-30T07:24:12.563" v="327" actId="20577"/>
      <pc:docMkLst>
        <pc:docMk/>
      </pc:docMkLst>
      <pc:sldChg chg="addSp delSp modSp mod">
        <pc:chgData name="Hp Unit" userId="86ec350514542ee1" providerId="LiveId" clId="{2E8D13E5-6865-4382-9A92-A4288CA96D76}" dt="2023-07-30T06:31:01.177" v="275" actId="20577"/>
        <pc:sldMkLst>
          <pc:docMk/>
          <pc:sldMk cId="0" sldId="256"/>
        </pc:sldMkLst>
        <pc:spChg chg="mod">
          <ac:chgData name="Hp Unit" userId="86ec350514542ee1" providerId="LiveId" clId="{2E8D13E5-6865-4382-9A92-A4288CA96D76}" dt="2023-07-30T06:30:14.356" v="268" actId="404"/>
          <ac:spMkLst>
            <pc:docMk/>
            <pc:sldMk cId="0" sldId="256"/>
            <ac:spMk id="3353" creationId="{00000000-0000-0000-0000-000000000000}"/>
          </ac:spMkLst>
        </pc:spChg>
        <pc:spChg chg="mod">
          <ac:chgData name="Hp Unit" userId="86ec350514542ee1" providerId="LiveId" clId="{2E8D13E5-6865-4382-9A92-A4288CA96D76}" dt="2023-07-30T06:31:01.177" v="275" actId="20577"/>
          <ac:spMkLst>
            <pc:docMk/>
            <pc:sldMk cId="0" sldId="256"/>
            <ac:spMk id="3354" creationId="{00000000-0000-0000-0000-000000000000}"/>
          </ac:spMkLst>
        </pc:spChg>
        <pc:picChg chg="del">
          <ac:chgData name="Hp Unit" userId="86ec350514542ee1" providerId="LiveId" clId="{2E8D13E5-6865-4382-9A92-A4288CA96D76}" dt="2023-07-27T15:20:44.038" v="0" actId="478"/>
          <ac:picMkLst>
            <pc:docMk/>
            <pc:sldMk cId="0" sldId="256"/>
            <ac:picMk id="2" creationId="{31A73ECB-256B-ADC1-F2F1-A79A651814E0}"/>
          </ac:picMkLst>
        </pc:picChg>
        <pc:picChg chg="add mod">
          <ac:chgData name="Hp Unit" userId="86ec350514542ee1" providerId="LiveId" clId="{2E8D13E5-6865-4382-9A92-A4288CA96D76}" dt="2023-07-27T15:20:51.135" v="2" actId="1076"/>
          <ac:picMkLst>
            <pc:docMk/>
            <pc:sldMk cId="0" sldId="256"/>
            <ac:picMk id="3" creationId="{B808A43E-B76B-34D6-A36B-E1191418D688}"/>
          </ac:picMkLst>
        </pc:picChg>
      </pc:sldChg>
      <pc:sldChg chg="addSp delSp modSp mod">
        <pc:chgData name="Hp Unit" userId="86ec350514542ee1" providerId="LiveId" clId="{2E8D13E5-6865-4382-9A92-A4288CA96D76}" dt="2023-07-30T07:24:12.563" v="327" actId="20577"/>
        <pc:sldMkLst>
          <pc:docMk/>
          <pc:sldMk cId="0" sldId="257"/>
        </pc:sldMkLst>
        <pc:spChg chg="mod">
          <ac:chgData name="Hp Unit" userId="86ec350514542ee1" providerId="LiveId" clId="{2E8D13E5-6865-4382-9A92-A4288CA96D76}" dt="2023-07-30T07:24:12.563" v="327" actId="20577"/>
          <ac:spMkLst>
            <pc:docMk/>
            <pc:sldMk cId="0" sldId="257"/>
            <ac:spMk id="6" creationId="{F0BA27EF-11A8-3C26-7CC3-50234D6D1841}"/>
          </ac:spMkLst>
        </pc:spChg>
        <pc:picChg chg="add mod">
          <ac:chgData name="Hp Unit" userId="86ec350514542ee1" providerId="LiveId" clId="{2E8D13E5-6865-4382-9A92-A4288CA96D76}" dt="2023-07-27T15:21:10.796" v="10"/>
          <ac:picMkLst>
            <pc:docMk/>
            <pc:sldMk cId="0" sldId="257"/>
            <ac:picMk id="2" creationId="{5F075FB5-389A-CD8D-8899-6C218B8F12F5}"/>
          </ac:picMkLst>
        </pc:picChg>
        <pc:picChg chg="del">
          <ac:chgData name="Hp Unit" userId="86ec350514542ee1" providerId="LiveId" clId="{2E8D13E5-6865-4382-9A92-A4288CA96D76}" dt="2023-07-27T15:21:10.408" v="9" actId="478"/>
          <ac:picMkLst>
            <pc:docMk/>
            <pc:sldMk cId="0" sldId="257"/>
            <ac:picMk id="3" creationId="{61C3E238-2DBA-A02F-5A81-6CE5AB11674D}"/>
          </ac:picMkLst>
        </pc:picChg>
      </pc:sldChg>
      <pc:sldChg chg="addSp delSp modSp mod">
        <pc:chgData name="Hp Unit" userId="86ec350514542ee1" providerId="LiveId" clId="{2E8D13E5-6865-4382-9A92-A4288CA96D76}" dt="2023-07-27T15:45:53.904" v="178" actId="20577"/>
        <pc:sldMkLst>
          <pc:docMk/>
          <pc:sldMk cId="0" sldId="258"/>
        </pc:sldMkLst>
        <pc:spChg chg="mod">
          <ac:chgData name="Hp Unit" userId="86ec350514542ee1" providerId="LiveId" clId="{2E8D13E5-6865-4382-9A92-A4288CA96D76}" dt="2023-07-27T15:45:53.904" v="178" actId="20577"/>
          <ac:spMkLst>
            <pc:docMk/>
            <pc:sldMk cId="0" sldId="258"/>
            <ac:spMk id="7" creationId="{8AFB958D-1E00-3637-E77B-C665DD2E078B}"/>
          </ac:spMkLst>
        </pc:spChg>
        <pc:picChg chg="add mod">
          <ac:chgData name="Hp Unit" userId="86ec350514542ee1" providerId="LiveId" clId="{2E8D13E5-6865-4382-9A92-A4288CA96D76}" dt="2023-07-27T15:21:17.120" v="12"/>
          <ac:picMkLst>
            <pc:docMk/>
            <pc:sldMk cId="0" sldId="258"/>
            <ac:picMk id="2" creationId="{27A01DB5-747E-935A-E8D7-F3EA5FB8CC39}"/>
          </ac:picMkLst>
        </pc:picChg>
        <pc:picChg chg="del">
          <ac:chgData name="Hp Unit" userId="86ec350514542ee1" providerId="LiveId" clId="{2E8D13E5-6865-4382-9A92-A4288CA96D76}" dt="2023-07-27T15:21:16.641" v="11" actId="478"/>
          <ac:picMkLst>
            <pc:docMk/>
            <pc:sldMk cId="0" sldId="258"/>
            <ac:picMk id="3" creationId="{958183D0-D775-053A-0614-74825D366FB8}"/>
          </ac:picMkLst>
        </pc:picChg>
      </pc:sldChg>
      <pc:sldChg chg="addSp delSp modSp mod">
        <pc:chgData name="Hp Unit" userId="86ec350514542ee1" providerId="LiveId" clId="{2E8D13E5-6865-4382-9A92-A4288CA96D76}" dt="2023-07-27T15:35:05.886" v="65" actId="20577"/>
        <pc:sldMkLst>
          <pc:docMk/>
          <pc:sldMk cId="0" sldId="260"/>
        </pc:sldMkLst>
        <pc:spChg chg="mod">
          <ac:chgData name="Hp Unit" userId="86ec350514542ee1" providerId="LiveId" clId="{2E8D13E5-6865-4382-9A92-A4288CA96D76}" dt="2023-07-27T15:35:05.886" v="65" actId="20577"/>
          <ac:spMkLst>
            <pc:docMk/>
            <pc:sldMk cId="0" sldId="260"/>
            <ac:spMk id="3468" creationId="{00000000-0000-0000-0000-000000000000}"/>
          </ac:spMkLst>
        </pc:spChg>
        <pc:picChg chg="add mod">
          <ac:chgData name="Hp Unit" userId="86ec350514542ee1" providerId="LiveId" clId="{2E8D13E5-6865-4382-9A92-A4288CA96D76}" dt="2023-07-27T15:20:57.418" v="4"/>
          <ac:picMkLst>
            <pc:docMk/>
            <pc:sldMk cId="0" sldId="260"/>
            <ac:picMk id="2" creationId="{E09A584F-4BB3-6499-ABD7-4510FE838D00}"/>
          </ac:picMkLst>
        </pc:picChg>
        <pc:picChg chg="del">
          <ac:chgData name="Hp Unit" userId="86ec350514542ee1" providerId="LiveId" clId="{2E8D13E5-6865-4382-9A92-A4288CA96D76}" dt="2023-07-27T15:20:57.015" v="3" actId="478"/>
          <ac:picMkLst>
            <pc:docMk/>
            <pc:sldMk cId="0" sldId="260"/>
            <ac:picMk id="3" creationId="{5BABDC47-96A0-503E-6755-584BC7A6E61A}"/>
          </ac:picMkLst>
        </pc:picChg>
      </pc:sldChg>
      <pc:sldChg chg="addSp delSp modSp mod">
        <pc:chgData name="Hp Unit" userId="86ec350514542ee1" providerId="LiveId" clId="{2E8D13E5-6865-4382-9A92-A4288CA96D76}" dt="2023-07-27T15:50:32.158" v="219" actId="20577"/>
        <pc:sldMkLst>
          <pc:docMk/>
          <pc:sldMk cId="0" sldId="261"/>
        </pc:sldMkLst>
        <pc:spChg chg="mod">
          <ac:chgData name="Hp Unit" userId="86ec350514542ee1" providerId="LiveId" clId="{2E8D13E5-6865-4382-9A92-A4288CA96D76}" dt="2023-07-27T15:50:32.158" v="219" actId="20577"/>
          <ac:spMkLst>
            <pc:docMk/>
            <pc:sldMk cId="0" sldId="261"/>
            <ac:spMk id="6" creationId="{61FE7A34-96F9-571B-751A-E4D18F946868}"/>
          </ac:spMkLst>
        </pc:spChg>
        <pc:spChg chg="mod">
          <ac:chgData name="Hp Unit" userId="86ec350514542ee1" providerId="LiveId" clId="{2E8D13E5-6865-4382-9A92-A4288CA96D76}" dt="2023-07-27T15:50:03.005" v="215" actId="114"/>
          <ac:spMkLst>
            <pc:docMk/>
            <pc:sldMk cId="0" sldId="261"/>
            <ac:spMk id="3522" creationId="{00000000-0000-0000-0000-000000000000}"/>
          </ac:spMkLst>
        </pc:spChg>
        <pc:picChg chg="del">
          <ac:chgData name="Hp Unit" userId="86ec350514542ee1" providerId="LiveId" clId="{2E8D13E5-6865-4382-9A92-A4288CA96D76}" dt="2023-07-27T15:21:21.337" v="13" actId="478"/>
          <ac:picMkLst>
            <pc:docMk/>
            <pc:sldMk cId="0" sldId="261"/>
            <ac:picMk id="2" creationId="{4538107D-F722-6C09-AC92-905D1471DC09}"/>
          </ac:picMkLst>
        </pc:picChg>
        <pc:picChg chg="add mod">
          <ac:chgData name="Hp Unit" userId="86ec350514542ee1" providerId="LiveId" clId="{2E8D13E5-6865-4382-9A92-A4288CA96D76}" dt="2023-07-27T15:21:21.759" v="14"/>
          <ac:picMkLst>
            <pc:docMk/>
            <pc:sldMk cId="0" sldId="261"/>
            <ac:picMk id="3" creationId="{AC3BB42F-73E5-384A-5A3C-3168F0ED04F5}"/>
          </ac:picMkLst>
        </pc:picChg>
      </pc:sldChg>
      <pc:sldChg chg="addSp delSp modSp mod">
        <pc:chgData name="Hp Unit" userId="86ec350514542ee1" providerId="LiveId" clId="{2E8D13E5-6865-4382-9A92-A4288CA96D76}" dt="2023-07-27T15:49:24.981" v="211" actId="6549"/>
        <pc:sldMkLst>
          <pc:docMk/>
          <pc:sldMk cId="0" sldId="262"/>
        </pc:sldMkLst>
        <pc:spChg chg="mod">
          <ac:chgData name="Hp Unit" userId="86ec350514542ee1" providerId="LiveId" clId="{2E8D13E5-6865-4382-9A92-A4288CA96D76}" dt="2023-07-27T15:49:24.981" v="211" actId="6549"/>
          <ac:spMkLst>
            <pc:docMk/>
            <pc:sldMk cId="0" sldId="262"/>
            <ac:spMk id="4" creationId="{BE0D17F1-27A6-2794-1283-2E034B921F51}"/>
          </ac:spMkLst>
        </pc:spChg>
        <pc:spChg chg="mod">
          <ac:chgData name="Hp Unit" userId="86ec350514542ee1" providerId="LiveId" clId="{2E8D13E5-6865-4382-9A92-A4288CA96D76}" dt="2023-07-27T15:48:52.911" v="181" actId="20577"/>
          <ac:spMkLst>
            <pc:docMk/>
            <pc:sldMk cId="0" sldId="262"/>
            <ac:spMk id="3564" creationId="{00000000-0000-0000-0000-000000000000}"/>
          </ac:spMkLst>
        </pc:spChg>
        <pc:picChg chg="del">
          <ac:chgData name="Hp Unit" userId="86ec350514542ee1" providerId="LiveId" clId="{2E8D13E5-6865-4382-9A92-A4288CA96D76}" dt="2023-07-27T15:21:26.022" v="15" actId="478"/>
          <ac:picMkLst>
            <pc:docMk/>
            <pc:sldMk cId="0" sldId="262"/>
            <ac:picMk id="2" creationId="{A086F180-2C12-5426-0B3C-042B7CF5DA44}"/>
          </ac:picMkLst>
        </pc:picChg>
        <pc:picChg chg="add mod">
          <ac:chgData name="Hp Unit" userId="86ec350514542ee1" providerId="LiveId" clId="{2E8D13E5-6865-4382-9A92-A4288CA96D76}" dt="2023-07-27T15:21:26.446" v="16"/>
          <ac:picMkLst>
            <pc:docMk/>
            <pc:sldMk cId="0" sldId="262"/>
            <ac:picMk id="3" creationId="{D7567FDC-1941-29F3-FE61-71408960F5E9}"/>
          </ac:picMkLst>
        </pc:picChg>
      </pc:sldChg>
      <pc:sldChg chg="addSp delSp modSp mod">
        <pc:chgData name="Hp Unit" userId="86ec350514542ee1" providerId="LiveId" clId="{2E8D13E5-6865-4382-9A92-A4288CA96D76}" dt="2023-07-27T15:49:36.844" v="213" actId="20577"/>
        <pc:sldMkLst>
          <pc:docMk/>
          <pc:sldMk cId="0" sldId="263"/>
        </pc:sldMkLst>
        <pc:spChg chg="mod">
          <ac:chgData name="Hp Unit" userId="86ec350514542ee1" providerId="LiveId" clId="{2E8D13E5-6865-4382-9A92-A4288CA96D76}" dt="2023-07-27T15:49:36.844" v="213" actId="20577"/>
          <ac:spMkLst>
            <pc:docMk/>
            <pc:sldMk cId="0" sldId="263"/>
            <ac:spMk id="8" creationId="{38E2324B-5DC1-D28F-4771-A25DF9AC4F58}"/>
          </ac:spMkLst>
        </pc:spChg>
        <pc:picChg chg="del">
          <ac:chgData name="Hp Unit" userId="86ec350514542ee1" providerId="LiveId" clId="{2E8D13E5-6865-4382-9A92-A4288CA96D76}" dt="2023-07-27T15:21:33.751" v="17" actId="478"/>
          <ac:picMkLst>
            <pc:docMk/>
            <pc:sldMk cId="0" sldId="263"/>
            <ac:picMk id="2" creationId="{CB390F94-5886-1D84-C15B-0A974C011939}"/>
          </ac:picMkLst>
        </pc:picChg>
        <pc:picChg chg="add mod">
          <ac:chgData name="Hp Unit" userId="86ec350514542ee1" providerId="LiveId" clId="{2E8D13E5-6865-4382-9A92-A4288CA96D76}" dt="2023-07-27T15:21:34.173" v="18"/>
          <ac:picMkLst>
            <pc:docMk/>
            <pc:sldMk cId="0" sldId="263"/>
            <ac:picMk id="3" creationId="{1E9F4217-295A-7C92-3B5A-DF59ACA6292E}"/>
          </ac:picMkLst>
        </pc:picChg>
      </pc:sldChg>
      <pc:sldChg chg="addSp delSp modSp mod">
        <pc:chgData name="Hp Unit" userId="86ec350514542ee1" providerId="LiveId" clId="{2E8D13E5-6865-4382-9A92-A4288CA96D76}" dt="2023-07-27T15:53:08.424" v="249" actId="1076"/>
        <pc:sldMkLst>
          <pc:docMk/>
          <pc:sldMk cId="0" sldId="264"/>
        </pc:sldMkLst>
        <pc:spChg chg="mod">
          <ac:chgData name="Hp Unit" userId="86ec350514542ee1" providerId="LiveId" clId="{2E8D13E5-6865-4382-9A92-A4288CA96D76}" dt="2023-07-27T15:53:01.986" v="248" actId="20577"/>
          <ac:spMkLst>
            <pc:docMk/>
            <pc:sldMk cId="0" sldId="264"/>
            <ac:spMk id="24" creationId="{E91AD55E-3F3F-93C2-297B-D2FB796C2B03}"/>
          </ac:spMkLst>
        </pc:spChg>
        <pc:spChg chg="mod">
          <ac:chgData name="Hp Unit" userId="86ec350514542ee1" providerId="LiveId" clId="{2E8D13E5-6865-4382-9A92-A4288CA96D76}" dt="2023-07-27T15:53:08.424" v="249" actId="1076"/>
          <ac:spMkLst>
            <pc:docMk/>
            <pc:sldMk cId="0" sldId="264"/>
            <ac:spMk id="26" creationId="{86B03E85-84DC-62E9-0306-BA3AC9336816}"/>
          </ac:spMkLst>
        </pc:spChg>
        <pc:picChg chg="del">
          <ac:chgData name="Hp Unit" userId="86ec350514542ee1" providerId="LiveId" clId="{2E8D13E5-6865-4382-9A92-A4288CA96D76}" dt="2023-07-27T15:21:53.266" v="25" actId="478"/>
          <ac:picMkLst>
            <pc:docMk/>
            <pc:sldMk cId="0" sldId="264"/>
            <ac:picMk id="2" creationId="{25E77247-9B56-2ECD-F64D-570CB841B385}"/>
          </ac:picMkLst>
        </pc:picChg>
        <pc:picChg chg="add mod">
          <ac:chgData name="Hp Unit" userId="86ec350514542ee1" providerId="LiveId" clId="{2E8D13E5-6865-4382-9A92-A4288CA96D76}" dt="2023-07-27T15:21:53.717" v="26"/>
          <ac:picMkLst>
            <pc:docMk/>
            <pc:sldMk cId="0" sldId="264"/>
            <ac:picMk id="3" creationId="{03535BA4-A1FC-4F7C-B57F-0F36CF317D9F}"/>
          </ac:picMkLst>
        </pc:picChg>
      </pc:sldChg>
      <pc:sldChg chg="addSp delSp modSp mod">
        <pc:chgData name="Hp Unit" userId="86ec350514542ee1" providerId="LiveId" clId="{2E8D13E5-6865-4382-9A92-A4288CA96D76}" dt="2023-07-27T15:21:59.542" v="28"/>
        <pc:sldMkLst>
          <pc:docMk/>
          <pc:sldMk cId="0" sldId="265"/>
        </pc:sldMkLst>
        <pc:picChg chg="del">
          <ac:chgData name="Hp Unit" userId="86ec350514542ee1" providerId="LiveId" clId="{2E8D13E5-6865-4382-9A92-A4288CA96D76}" dt="2023-07-27T15:21:59.112" v="27" actId="478"/>
          <ac:picMkLst>
            <pc:docMk/>
            <pc:sldMk cId="0" sldId="265"/>
            <ac:picMk id="2" creationId="{1C999EC2-A33E-4409-F017-022CBF3B3E8B}"/>
          </ac:picMkLst>
        </pc:picChg>
        <pc:picChg chg="add mod">
          <ac:chgData name="Hp Unit" userId="86ec350514542ee1" providerId="LiveId" clId="{2E8D13E5-6865-4382-9A92-A4288CA96D76}" dt="2023-07-27T15:21:59.542" v="28"/>
          <ac:picMkLst>
            <pc:docMk/>
            <pc:sldMk cId="0" sldId="265"/>
            <ac:picMk id="3" creationId="{FF37EC58-3E81-7C46-0F1E-143C7CD4568F}"/>
          </ac:picMkLst>
        </pc:picChg>
      </pc:sldChg>
      <pc:sldChg chg="addSp delSp modSp mod">
        <pc:chgData name="Hp Unit" userId="86ec350514542ee1" providerId="LiveId" clId="{2E8D13E5-6865-4382-9A92-A4288CA96D76}" dt="2023-07-27T15:53:45.548" v="252" actId="1076"/>
        <pc:sldMkLst>
          <pc:docMk/>
          <pc:sldMk cId="0" sldId="266"/>
        </pc:sldMkLst>
        <pc:spChg chg="mod">
          <ac:chgData name="Hp Unit" userId="86ec350514542ee1" providerId="LiveId" clId="{2E8D13E5-6865-4382-9A92-A4288CA96D76}" dt="2023-07-27T15:53:45.548" v="252" actId="1076"/>
          <ac:spMkLst>
            <pc:docMk/>
            <pc:sldMk cId="0" sldId="266"/>
            <ac:spMk id="3751" creationId="{00000000-0000-0000-0000-000000000000}"/>
          </ac:spMkLst>
        </pc:spChg>
        <pc:picChg chg="del">
          <ac:chgData name="Hp Unit" userId="86ec350514542ee1" providerId="LiveId" clId="{2E8D13E5-6865-4382-9A92-A4288CA96D76}" dt="2023-07-27T15:53:31.401" v="250" actId="478"/>
          <ac:picMkLst>
            <pc:docMk/>
            <pc:sldMk cId="0" sldId="266"/>
            <ac:picMk id="2" creationId="{6AB83E8C-A587-1C71-CECB-3273477BDF57}"/>
          </ac:picMkLst>
        </pc:picChg>
        <pc:picChg chg="del">
          <ac:chgData name="Hp Unit" userId="86ec350514542ee1" providerId="LiveId" clId="{2E8D13E5-6865-4382-9A92-A4288CA96D76}" dt="2023-07-27T15:22:03.378" v="29" actId="478"/>
          <ac:picMkLst>
            <pc:docMk/>
            <pc:sldMk cId="0" sldId="266"/>
            <ac:picMk id="3" creationId="{0F042987-9474-3D31-140E-074163289670}"/>
          </ac:picMkLst>
        </pc:picChg>
        <pc:picChg chg="add mod">
          <ac:chgData name="Hp Unit" userId="86ec350514542ee1" providerId="LiveId" clId="{2E8D13E5-6865-4382-9A92-A4288CA96D76}" dt="2023-07-27T15:22:03.805" v="30"/>
          <ac:picMkLst>
            <pc:docMk/>
            <pc:sldMk cId="0" sldId="266"/>
            <ac:picMk id="4" creationId="{B90592B1-DF04-D7AD-3996-F45B2B6B51E3}"/>
          </ac:picMkLst>
        </pc:picChg>
      </pc:sldChg>
      <pc:sldChg chg="addSp delSp modSp mod">
        <pc:chgData name="Hp Unit" userId="86ec350514542ee1" providerId="LiveId" clId="{2E8D13E5-6865-4382-9A92-A4288CA96D76}" dt="2023-07-27T15:54:37.204" v="267" actId="403"/>
        <pc:sldMkLst>
          <pc:docMk/>
          <pc:sldMk cId="0" sldId="267"/>
        </pc:sldMkLst>
        <pc:spChg chg="mod">
          <ac:chgData name="Hp Unit" userId="86ec350514542ee1" providerId="LiveId" clId="{2E8D13E5-6865-4382-9A92-A4288CA96D76}" dt="2023-07-27T15:54:37.204" v="267" actId="403"/>
          <ac:spMkLst>
            <pc:docMk/>
            <pc:sldMk cId="0" sldId="267"/>
            <ac:spMk id="30" creationId="{EF717687-33EE-A809-F334-B73097054F40}"/>
          </ac:spMkLst>
        </pc:spChg>
        <pc:picChg chg="del">
          <ac:chgData name="Hp Unit" userId="86ec350514542ee1" providerId="LiveId" clId="{2E8D13E5-6865-4382-9A92-A4288CA96D76}" dt="2023-07-27T15:22:09.471" v="31" actId="478"/>
          <ac:picMkLst>
            <pc:docMk/>
            <pc:sldMk cId="0" sldId="267"/>
            <ac:picMk id="2" creationId="{FB910803-BCEF-F3CE-CC9A-8AD63E48B579}"/>
          </ac:picMkLst>
        </pc:picChg>
        <pc:picChg chg="add mod">
          <ac:chgData name="Hp Unit" userId="86ec350514542ee1" providerId="LiveId" clId="{2E8D13E5-6865-4382-9A92-A4288CA96D76}" dt="2023-07-27T15:22:09.891" v="32"/>
          <ac:picMkLst>
            <pc:docMk/>
            <pc:sldMk cId="0" sldId="267"/>
            <ac:picMk id="3" creationId="{44177F07-B2D4-F4FA-CFC3-91899ED35591}"/>
          </ac:picMkLst>
        </pc:picChg>
      </pc:sldChg>
      <pc:sldChg chg="addSp delSp modSp mod">
        <pc:chgData name="Hp Unit" userId="86ec350514542ee1" providerId="LiveId" clId="{2E8D13E5-6865-4382-9A92-A4288CA96D76}" dt="2023-07-27T15:51:03.676" v="224" actId="114"/>
        <pc:sldMkLst>
          <pc:docMk/>
          <pc:sldMk cId="1174426298" sldId="270"/>
        </pc:sldMkLst>
        <pc:spChg chg="mod">
          <ac:chgData name="Hp Unit" userId="86ec350514542ee1" providerId="LiveId" clId="{2E8D13E5-6865-4382-9A92-A4288CA96D76}" dt="2023-07-27T15:51:03.676" v="224" actId="114"/>
          <ac:spMkLst>
            <pc:docMk/>
            <pc:sldMk cId="1174426298" sldId="270"/>
            <ac:spMk id="4" creationId="{FD670E68-6344-2252-6198-1C6896081308}"/>
          </ac:spMkLst>
        </pc:spChg>
        <pc:spChg chg="mod">
          <ac:chgData name="Hp Unit" userId="86ec350514542ee1" providerId="LiveId" clId="{2E8D13E5-6865-4382-9A92-A4288CA96D76}" dt="2023-07-27T15:50:57.844" v="223" actId="1076"/>
          <ac:spMkLst>
            <pc:docMk/>
            <pc:sldMk cId="1174426298" sldId="270"/>
            <ac:spMk id="3463" creationId="{00000000-0000-0000-0000-000000000000}"/>
          </ac:spMkLst>
        </pc:spChg>
        <pc:picChg chg="add mod">
          <ac:chgData name="Hp Unit" userId="86ec350514542ee1" providerId="LiveId" clId="{2E8D13E5-6865-4382-9A92-A4288CA96D76}" dt="2023-07-27T15:21:48.651" v="24"/>
          <ac:picMkLst>
            <pc:docMk/>
            <pc:sldMk cId="1174426298" sldId="270"/>
            <ac:picMk id="2" creationId="{D9ED3E51-137C-A7CE-4166-D45F162361DA}"/>
          </ac:picMkLst>
        </pc:picChg>
        <pc:picChg chg="del">
          <ac:chgData name="Hp Unit" userId="86ec350514542ee1" providerId="LiveId" clId="{2E8D13E5-6865-4382-9A92-A4288CA96D76}" dt="2023-07-27T15:21:48.240" v="23" actId="478"/>
          <ac:picMkLst>
            <pc:docMk/>
            <pc:sldMk cId="1174426298" sldId="270"/>
            <ac:picMk id="3" creationId="{E9E96BCF-BC66-6A82-8CB4-4EEA25BC423E}"/>
          </ac:picMkLst>
        </pc:picChg>
      </pc:sldChg>
      <pc:sldChg chg="addSp delSp modSp mod">
        <pc:chgData name="Hp Unit" userId="86ec350514542ee1" providerId="LiveId" clId="{2E8D13E5-6865-4382-9A92-A4288CA96D76}" dt="2023-07-27T15:50:40.169" v="221" actId="20577"/>
        <pc:sldMkLst>
          <pc:docMk/>
          <pc:sldMk cId="3811373964" sldId="271"/>
        </pc:sldMkLst>
        <pc:spChg chg="mod">
          <ac:chgData name="Hp Unit" userId="86ec350514542ee1" providerId="LiveId" clId="{2E8D13E5-6865-4382-9A92-A4288CA96D76}" dt="2023-07-27T15:50:40.169" v="221" actId="20577"/>
          <ac:spMkLst>
            <pc:docMk/>
            <pc:sldMk cId="3811373964" sldId="271"/>
            <ac:spMk id="30" creationId="{EF717687-33EE-A809-F334-B73097054F40}"/>
          </ac:spMkLst>
        </pc:spChg>
        <pc:picChg chg="del">
          <ac:chgData name="Hp Unit" userId="86ec350514542ee1" providerId="LiveId" clId="{2E8D13E5-6865-4382-9A92-A4288CA96D76}" dt="2023-07-27T15:21:42.150" v="21" actId="478"/>
          <ac:picMkLst>
            <pc:docMk/>
            <pc:sldMk cId="3811373964" sldId="271"/>
            <ac:picMk id="2" creationId="{FB910803-BCEF-F3CE-CC9A-8AD63E48B579}"/>
          </ac:picMkLst>
        </pc:picChg>
        <pc:picChg chg="add mod">
          <ac:chgData name="Hp Unit" userId="86ec350514542ee1" providerId="LiveId" clId="{2E8D13E5-6865-4382-9A92-A4288CA96D76}" dt="2023-07-27T15:21:42.517" v="22"/>
          <ac:picMkLst>
            <pc:docMk/>
            <pc:sldMk cId="3811373964" sldId="271"/>
            <ac:picMk id="3" creationId="{BCF10014-A909-E6C0-E166-A48D8B45CEF5}"/>
          </ac:picMkLst>
        </pc:picChg>
      </pc:sldChg>
      <pc:sldChg chg="addSp delSp modSp mod">
        <pc:chgData name="Hp Unit" userId="86ec350514542ee1" providerId="LiveId" clId="{2E8D13E5-6865-4382-9A92-A4288CA96D76}" dt="2023-07-27T15:35:15.083" v="66" actId="20577"/>
        <pc:sldMkLst>
          <pc:docMk/>
          <pc:sldMk cId="3234339708" sldId="272"/>
        </pc:sldMkLst>
        <pc:spChg chg="mod">
          <ac:chgData name="Hp Unit" userId="86ec350514542ee1" providerId="LiveId" clId="{2E8D13E5-6865-4382-9A92-A4288CA96D76}" dt="2023-07-27T15:35:15.083" v="66" actId="20577"/>
          <ac:spMkLst>
            <pc:docMk/>
            <pc:sldMk cId="3234339708" sldId="272"/>
            <ac:spMk id="3468" creationId="{00000000-0000-0000-0000-000000000000}"/>
          </ac:spMkLst>
        </pc:spChg>
        <pc:picChg chg="add mod">
          <ac:chgData name="Hp Unit" userId="86ec350514542ee1" providerId="LiveId" clId="{2E8D13E5-6865-4382-9A92-A4288CA96D76}" dt="2023-07-27T15:21:01.817" v="6"/>
          <ac:picMkLst>
            <pc:docMk/>
            <pc:sldMk cId="3234339708" sldId="272"/>
            <ac:picMk id="2" creationId="{CB8B6E25-2445-0863-EE59-D7B3919D6870}"/>
          </ac:picMkLst>
        </pc:picChg>
        <pc:picChg chg="del">
          <ac:chgData name="Hp Unit" userId="86ec350514542ee1" providerId="LiveId" clId="{2E8D13E5-6865-4382-9A92-A4288CA96D76}" dt="2023-07-27T15:21:01.441" v="5" actId="478"/>
          <ac:picMkLst>
            <pc:docMk/>
            <pc:sldMk cId="3234339708" sldId="272"/>
            <ac:picMk id="3" creationId="{5BABDC47-96A0-503E-6755-584BC7A6E61A}"/>
          </ac:picMkLst>
        </pc:picChg>
      </pc:sldChg>
      <pc:sldChg chg="addSp delSp modSp mod">
        <pc:chgData name="Hp Unit" userId="86ec350514542ee1" providerId="LiveId" clId="{2E8D13E5-6865-4382-9A92-A4288CA96D76}" dt="2023-07-27T15:35:32.290" v="76" actId="20577"/>
        <pc:sldMkLst>
          <pc:docMk/>
          <pc:sldMk cId="3808406061" sldId="273"/>
        </pc:sldMkLst>
        <pc:spChg chg="mod">
          <ac:chgData name="Hp Unit" userId="86ec350514542ee1" providerId="LiveId" clId="{2E8D13E5-6865-4382-9A92-A4288CA96D76}" dt="2023-07-27T15:35:32.290" v="76" actId="20577"/>
          <ac:spMkLst>
            <pc:docMk/>
            <pc:sldMk cId="3808406061" sldId="273"/>
            <ac:spMk id="3468" creationId="{00000000-0000-0000-0000-000000000000}"/>
          </ac:spMkLst>
        </pc:spChg>
        <pc:picChg chg="add mod">
          <ac:chgData name="Hp Unit" userId="86ec350514542ee1" providerId="LiveId" clId="{2E8D13E5-6865-4382-9A92-A4288CA96D76}" dt="2023-07-27T15:21:05.835" v="8"/>
          <ac:picMkLst>
            <pc:docMk/>
            <pc:sldMk cId="3808406061" sldId="273"/>
            <ac:picMk id="2" creationId="{B4466B61-A3A2-87E6-CE09-75F2BF5C8B1D}"/>
          </ac:picMkLst>
        </pc:picChg>
        <pc:picChg chg="del">
          <ac:chgData name="Hp Unit" userId="86ec350514542ee1" providerId="LiveId" clId="{2E8D13E5-6865-4382-9A92-A4288CA96D76}" dt="2023-07-27T15:21:05.413" v="7" actId="478"/>
          <ac:picMkLst>
            <pc:docMk/>
            <pc:sldMk cId="3808406061" sldId="273"/>
            <ac:picMk id="3" creationId="{5BABDC47-96A0-503E-6755-584BC7A6E61A}"/>
          </ac:picMkLst>
        </pc:picChg>
      </pc:sldChg>
      <pc:sldChg chg="addSp delSp modSp mod">
        <pc:chgData name="Hp Unit" userId="86ec350514542ee1" providerId="LiveId" clId="{2E8D13E5-6865-4382-9A92-A4288CA96D76}" dt="2023-07-27T15:50:26.677" v="217" actId="20577"/>
        <pc:sldMkLst>
          <pc:docMk/>
          <pc:sldMk cId="1382581192" sldId="274"/>
        </pc:sldMkLst>
        <pc:spChg chg="mod">
          <ac:chgData name="Hp Unit" userId="86ec350514542ee1" providerId="LiveId" clId="{2E8D13E5-6865-4382-9A92-A4288CA96D76}" dt="2023-07-27T15:50:26.677" v="217" actId="20577"/>
          <ac:spMkLst>
            <pc:docMk/>
            <pc:sldMk cId="1382581192" sldId="274"/>
            <ac:spMk id="8" creationId="{38E2324B-5DC1-D28F-4771-A25DF9AC4F58}"/>
          </ac:spMkLst>
        </pc:spChg>
        <pc:picChg chg="del">
          <ac:chgData name="Hp Unit" userId="86ec350514542ee1" providerId="LiveId" clId="{2E8D13E5-6865-4382-9A92-A4288CA96D76}" dt="2023-07-27T15:21:37.599" v="19" actId="478"/>
          <ac:picMkLst>
            <pc:docMk/>
            <pc:sldMk cId="1382581192" sldId="274"/>
            <ac:picMk id="2" creationId="{CB390F94-5886-1D84-C15B-0A974C011939}"/>
          </ac:picMkLst>
        </pc:picChg>
        <pc:picChg chg="add mod">
          <ac:chgData name="Hp Unit" userId="86ec350514542ee1" providerId="LiveId" clId="{2E8D13E5-6865-4382-9A92-A4288CA96D76}" dt="2023-07-27T15:21:38.002" v="20"/>
          <ac:picMkLst>
            <pc:docMk/>
            <pc:sldMk cId="1382581192" sldId="274"/>
            <ac:picMk id="3" creationId="{03A05734-CD64-34C4-C6B7-E8A344D035D1}"/>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9"/>
        <p:cNvGrpSpPr/>
        <p:nvPr/>
      </p:nvGrpSpPr>
      <p:grpSpPr>
        <a:xfrm>
          <a:off x="0" y="0"/>
          <a:ext cx="0" cy="0"/>
          <a:chOff x="0" y="0"/>
          <a:chExt cx="0" cy="0"/>
        </a:xfrm>
      </p:grpSpPr>
      <p:sp>
        <p:nvSpPr>
          <p:cNvPr id="3350" name="Google Shape;3350;g8794a74c9d_0_24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1" name="Google Shape;3351;g8794a74c9d_0_24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6"/>
        <p:cNvGrpSpPr/>
        <p:nvPr/>
      </p:nvGrpSpPr>
      <p:grpSpPr>
        <a:xfrm>
          <a:off x="0" y="0"/>
          <a:ext cx="0" cy="0"/>
          <a:chOff x="0" y="0"/>
          <a:chExt cx="0" cy="0"/>
        </a:xfrm>
      </p:grpSpPr>
      <p:sp>
        <p:nvSpPr>
          <p:cNvPr id="3567" name="Google Shape;3567;gced364cbae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 name="Google Shape;3568;gced364cbae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126893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3"/>
        <p:cNvGrpSpPr/>
        <p:nvPr/>
      </p:nvGrpSpPr>
      <p:grpSpPr>
        <a:xfrm>
          <a:off x="0" y="0"/>
          <a:ext cx="0" cy="0"/>
          <a:chOff x="0" y="0"/>
          <a:chExt cx="0" cy="0"/>
        </a:xfrm>
      </p:grpSpPr>
      <p:sp>
        <p:nvSpPr>
          <p:cNvPr id="3754" name="Google Shape;3754;gced364cbae_1_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5" name="Google Shape;3755;gced364cbae_1_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316753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8"/>
        <p:cNvGrpSpPr/>
        <p:nvPr/>
      </p:nvGrpSpPr>
      <p:grpSpPr>
        <a:xfrm>
          <a:off x="0" y="0"/>
          <a:ext cx="0" cy="0"/>
          <a:chOff x="0" y="0"/>
          <a:chExt cx="0" cy="0"/>
        </a:xfrm>
      </p:grpSpPr>
      <p:sp>
        <p:nvSpPr>
          <p:cNvPr id="3459" name="Google Shape;3459;gc6ac5e8787_0_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0" name="Google Shape;3460;gc6ac5e8787_0_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84923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6"/>
        <p:cNvGrpSpPr/>
        <p:nvPr/>
      </p:nvGrpSpPr>
      <p:grpSpPr>
        <a:xfrm>
          <a:off x="0" y="0"/>
          <a:ext cx="0" cy="0"/>
          <a:chOff x="0" y="0"/>
          <a:chExt cx="0" cy="0"/>
        </a:xfrm>
      </p:grpSpPr>
      <p:sp>
        <p:nvSpPr>
          <p:cNvPr id="3607" name="Google Shape;3607;gced364cbae_1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8" name="Google Shape;3608;gced364cbae_1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7"/>
        <p:cNvGrpSpPr/>
        <p:nvPr/>
      </p:nvGrpSpPr>
      <p:grpSpPr>
        <a:xfrm>
          <a:off x="0" y="0"/>
          <a:ext cx="0" cy="0"/>
          <a:chOff x="0" y="0"/>
          <a:chExt cx="0" cy="0"/>
        </a:xfrm>
      </p:grpSpPr>
      <p:sp>
        <p:nvSpPr>
          <p:cNvPr id="3678" name="Google Shape;3678;gced364cbae_1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9" name="Google Shape;3679;gced364cbae_1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7"/>
        <p:cNvGrpSpPr/>
        <p:nvPr/>
      </p:nvGrpSpPr>
      <p:grpSpPr>
        <a:xfrm>
          <a:off x="0" y="0"/>
          <a:ext cx="0" cy="0"/>
          <a:chOff x="0" y="0"/>
          <a:chExt cx="0" cy="0"/>
        </a:xfrm>
      </p:grpSpPr>
      <p:sp>
        <p:nvSpPr>
          <p:cNvPr id="3748" name="Google Shape;3748;gced364cbae_1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9" name="Google Shape;3749;gced364cbae_1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3"/>
        <p:cNvGrpSpPr/>
        <p:nvPr/>
      </p:nvGrpSpPr>
      <p:grpSpPr>
        <a:xfrm>
          <a:off x="0" y="0"/>
          <a:ext cx="0" cy="0"/>
          <a:chOff x="0" y="0"/>
          <a:chExt cx="0" cy="0"/>
        </a:xfrm>
      </p:grpSpPr>
      <p:sp>
        <p:nvSpPr>
          <p:cNvPr id="3754" name="Google Shape;3754;gced364cbae_1_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5" name="Google Shape;3755;gced364cbae_1_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4"/>
        <p:cNvGrpSpPr/>
        <p:nvPr/>
      </p:nvGrpSpPr>
      <p:grpSpPr>
        <a:xfrm>
          <a:off x="0" y="0"/>
          <a:ext cx="0" cy="0"/>
          <a:chOff x="0" y="0"/>
          <a:chExt cx="0" cy="0"/>
        </a:xfrm>
      </p:grpSpPr>
      <p:sp>
        <p:nvSpPr>
          <p:cNvPr id="3465" name="Google Shape;3465;g877b642fd3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6" name="Google Shape;3466;g877b642fd3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4"/>
        <p:cNvGrpSpPr/>
        <p:nvPr/>
      </p:nvGrpSpPr>
      <p:grpSpPr>
        <a:xfrm>
          <a:off x="0" y="0"/>
          <a:ext cx="0" cy="0"/>
          <a:chOff x="0" y="0"/>
          <a:chExt cx="0" cy="0"/>
        </a:xfrm>
      </p:grpSpPr>
      <p:sp>
        <p:nvSpPr>
          <p:cNvPr id="3465" name="Google Shape;3465;g877b642fd3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6" name="Google Shape;3466;g877b642fd3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83230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4"/>
        <p:cNvGrpSpPr/>
        <p:nvPr/>
      </p:nvGrpSpPr>
      <p:grpSpPr>
        <a:xfrm>
          <a:off x="0" y="0"/>
          <a:ext cx="0" cy="0"/>
          <a:chOff x="0" y="0"/>
          <a:chExt cx="0" cy="0"/>
        </a:xfrm>
      </p:grpSpPr>
      <p:sp>
        <p:nvSpPr>
          <p:cNvPr id="3465" name="Google Shape;3465;g877b642fd3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6" name="Google Shape;3466;g877b642fd3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81373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5"/>
        <p:cNvGrpSpPr/>
        <p:nvPr/>
      </p:nvGrpSpPr>
      <p:grpSpPr>
        <a:xfrm>
          <a:off x="0" y="0"/>
          <a:ext cx="0" cy="0"/>
          <a:chOff x="0" y="0"/>
          <a:chExt cx="0" cy="0"/>
        </a:xfrm>
      </p:grpSpPr>
      <p:sp>
        <p:nvSpPr>
          <p:cNvPr id="3356" name="Google Shape;3356;g85cf8b5f36_0_60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7" name="Google Shape;3357;g85cf8b5f36_0_6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1"/>
        <p:cNvGrpSpPr/>
        <p:nvPr/>
      </p:nvGrpSpPr>
      <p:grpSpPr>
        <a:xfrm>
          <a:off x="0" y="0"/>
          <a:ext cx="0" cy="0"/>
          <a:chOff x="0" y="0"/>
          <a:chExt cx="0" cy="0"/>
        </a:xfrm>
      </p:grpSpPr>
      <p:sp>
        <p:nvSpPr>
          <p:cNvPr id="3362" name="Google Shape;3362;gc6ac5e8787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3" name="Google Shape;3363;gc6ac5e8787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5"/>
        <p:cNvGrpSpPr/>
        <p:nvPr/>
      </p:nvGrpSpPr>
      <p:grpSpPr>
        <a:xfrm>
          <a:off x="0" y="0"/>
          <a:ext cx="0" cy="0"/>
          <a:chOff x="0" y="0"/>
          <a:chExt cx="0" cy="0"/>
        </a:xfrm>
      </p:grpSpPr>
      <p:sp>
        <p:nvSpPr>
          <p:cNvPr id="3506" name="Google Shape;3506;gc6ac5e8787_2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7" name="Google Shape;3507;gc6ac5e8787_2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5"/>
        <p:cNvGrpSpPr/>
        <p:nvPr/>
      </p:nvGrpSpPr>
      <p:grpSpPr>
        <a:xfrm>
          <a:off x="0" y="0"/>
          <a:ext cx="0" cy="0"/>
          <a:chOff x="0" y="0"/>
          <a:chExt cx="0" cy="0"/>
        </a:xfrm>
      </p:grpSpPr>
      <p:sp>
        <p:nvSpPr>
          <p:cNvPr id="3526" name="Google Shape;3526;gc6ac5e8787_2_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7" name="Google Shape;3527;gc6ac5e8787_2_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6"/>
        <p:cNvGrpSpPr/>
        <p:nvPr/>
      </p:nvGrpSpPr>
      <p:grpSpPr>
        <a:xfrm>
          <a:off x="0" y="0"/>
          <a:ext cx="0" cy="0"/>
          <a:chOff x="0" y="0"/>
          <a:chExt cx="0" cy="0"/>
        </a:xfrm>
      </p:grpSpPr>
      <p:sp>
        <p:nvSpPr>
          <p:cNvPr id="3567" name="Google Shape;3567;gced364cbae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 name="Google Shape;3568;gced364cbae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997850" y="1097807"/>
            <a:ext cx="5148300" cy="25509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5500"/>
              <a:buNone/>
              <a:defRPr sz="45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1997850" y="3681082"/>
            <a:ext cx="5148300" cy="46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126981" y="68203"/>
            <a:ext cx="8890039" cy="5007095"/>
            <a:chOff x="126981" y="68203"/>
            <a:chExt cx="8890039" cy="5007095"/>
          </a:xfrm>
        </p:grpSpPr>
        <p:grpSp>
          <p:nvGrpSpPr>
            <p:cNvPr id="12" name="Google Shape;12;p2"/>
            <p:cNvGrpSpPr/>
            <p:nvPr/>
          </p:nvGrpSpPr>
          <p:grpSpPr>
            <a:xfrm>
              <a:off x="8484528" y="2117262"/>
              <a:ext cx="424423" cy="381701"/>
              <a:chOff x="882850" y="2647922"/>
              <a:chExt cx="1064250" cy="957125"/>
            </a:xfrm>
          </p:grpSpPr>
          <p:grpSp>
            <p:nvGrpSpPr>
              <p:cNvPr id="13" name="Google Shape;13;p2"/>
              <p:cNvGrpSpPr/>
              <p:nvPr/>
            </p:nvGrpSpPr>
            <p:grpSpPr>
              <a:xfrm>
                <a:off x="882850" y="2647922"/>
                <a:ext cx="1064250" cy="957125"/>
                <a:chOff x="6069100" y="3009725"/>
                <a:chExt cx="1064250" cy="957125"/>
              </a:xfrm>
            </p:grpSpPr>
            <p:sp>
              <p:nvSpPr>
                <p:cNvPr id="14" name="Google Shape;14;p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6;p2"/>
              <p:cNvGrpSpPr/>
              <p:nvPr/>
            </p:nvGrpSpPr>
            <p:grpSpPr>
              <a:xfrm rot="10800000">
                <a:off x="1008698" y="2761102"/>
                <a:ext cx="812555" cy="730765"/>
                <a:chOff x="6069100" y="3009725"/>
                <a:chExt cx="1064250" cy="957125"/>
              </a:xfrm>
            </p:grpSpPr>
            <p:sp>
              <p:nvSpPr>
                <p:cNvPr id="17" name="Google Shape;17;p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 name="Google Shape;19;p2"/>
            <p:cNvGrpSpPr/>
            <p:nvPr/>
          </p:nvGrpSpPr>
          <p:grpSpPr>
            <a:xfrm>
              <a:off x="6358691" y="128830"/>
              <a:ext cx="424423" cy="381701"/>
              <a:chOff x="882850" y="2647922"/>
              <a:chExt cx="1064250" cy="957125"/>
            </a:xfrm>
          </p:grpSpPr>
          <p:grpSp>
            <p:nvGrpSpPr>
              <p:cNvPr id="20" name="Google Shape;20;p2"/>
              <p:cNvGrpSpPr/>
              <p:nvPr/>
            </p:nvGrpSpPr>
            <p:grpSpPr>
              <a:xfrm>
                <a:off x="882850" y="2647922"/>
                <a:ext cx="1064250" cy="957125"/>
                <a:chOff x="6069100" y="3009725"/>
                <a:chExt cx="1064250" cy="957125"/>
              </a:xfrm>
            </p:grpSpPr>
            <p:sp>
              <p:nvSpPr>
                <p:cNvPr id="21" name="Google Shape;21;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23;p2"/>
              <p:cNvGrpSpPr/>
              <p:nvPr/>
            </p:nvGrpSpPr>
            <p:grpSpPr>
              <a:xfrm rot="10800000">
                <a:off x="1008698" y="2761102"/>
                <a:ext cx="812555" cy="730765"/>
                <a:chOff x="6069100" y="3009725"/>
                <a:chExt cx="1064250" cy="957125"/>
              </a:xfrm>
            </p:grpSpPr>
            <p:sp>
              <p:nvSpPr>
                <p:cNvPr id="24" name="Google Shape;24;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 name="Google Shape;26;p2"/>
            <p:cNvGrpSpPr/>
            <p:nvPr/>
          </p:nvGrpSpPr>
          <p:grpSpPr>
            <a:xfrm>
              <a:off x="6985705" y="735352"/>
              <a:ext cx="424347" cy="431480"/>
              <a:chOff x="4023775" y="1855149"/>
              <a:chExt cx="1174825" cy="1194575"/>
            </a:xfrm>
          </p:grpSpPr>
          <p:grpSp>
            <p:nvGrpSpPr>
              <p:cNvPr id="27" name="Google Shape;27;p2"/>
              <p:cNvGrpSpPr/>
              <p:nvPr/>
            </p:nvGrpSpPr>
            <p:grpSpPr>
              <a:xfrm>
                <a:off x="4023775" y="1855149"/>
                <a:ext cx="1174825" cy="1194575"/>
                <a:chOff x="4023775" y="1778925"/>
                <a:chExt cx="1174825" cy="1194575"/>
              </a:xfrm>
            </p:grpSpPr>
            <p:sp>
              <p:nvSpPr>
                <p:cNvPr id="28" name="Google Shape;28;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rot="10800000">
                <a:off x="4212099" y="2046639"/>
                <a:ext cx="798176" cy="811594"/>
                <a:chOff x="4023775" y="1778925"/>
                <a:chExt cx="1174825" cy="1194575"/>
              </a:xfrm>
            </p:grpSpPr>
            <p:sp>
              <p:nvSpPr>
                <p:cNvPr id="35" name="Google Shape;35;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 name="Google Shape;41;p2"/>
            <p:cNvGrpSpPr/>
            <p:nvPr/>
          </p:nvGrpSpPr>
          <p:grpSpPr>
            <a:xfrm>
              <a:off x="8540475" y="735349"/>
              <a:ext cx="424347" cy="431480"/>
              <a:chOff x="4023775" y="1855149"/>
              <a:chExt cx="1174825" cy="1194575"/>
            </a:xfrm>
          </p:grpSpPr>
          <p:grpSp>
            <p:nvGrpSpPr>
              <p:cNvPr id="42" name="Google Shape;42;p2"/>
              <p:cNvGrpSpPr/>
              <p:nvPr/>
            </p:nvGrpSpPr>
            <p:grpSpPr>
              <a:xfrm>
                <a:off x="4023775" y="1855149"/>
                <a:ext cx="1174825" cy="1194575"/>
                <a:chOff x="4023775" y="1778925"/>
                <a:chExt cx="1174825" cy="1194575"/>
              </a:xfrm>
            </p:grpSpPr>
            <p:sp>
              <p:nvSpPr>
                <p:cNvPr id="43" name="Google Shape;43;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49;p2"/>
              <p:cNvGrpSpPr/>
              <p:nvPr/>
            </p:nvGrpSpPr>
            <p:grpSpPr>
              <a:xfrm rot="10800000">
                <a:off x="4212099" y="2046639"/>
                <a:ext cx="798176" cy="811594"/>
                <a:chOff x="4023775" y="1778925"/>
                <a:chExt cx="1174825" cy="1194575"/>
              </a:xfrm>
            </p:grpSpPr>
            <p:sp>
              <p:nvSpPr>
                <p:cNvPr id="50" name="Google Shape;50;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 name="Google Shape;56;p2"/>
            <p:cNvGrpSpPr/>
            <p:nvPr/>
          </p:nvGrpSpPr>
          <p:grpSpPr>
            <a:xfrm rot="1799742">
              <a:off x="7715152" y="151798"/>
              <a:ext cx="424377" cy="335756"/>
              <a:chOff x="4414850" y="3021000"/>
              <a:chExt cx="1302400" cy="1030425"/>
            </a:xfrm>
          </p:grpSpPr>
          <p:sp>
            <p:nvSpPr>
              <p:cNvPr id="57" name="Google Shape;57;p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rot="-2700000">
              <a:off x="7604663" y="4375936"/>
              <a:ext cx="424367" cy="335748"/>
              <a:chOff x="4414850" y="3021000"/>
              <a:chExt cx="1302400" cy="1030425"/>
            </a:xfrm>
          </p:grpSpPr>
          <p:sp>
            <p:nvSpPr>
              <p:cNvPr id="60" name="Google Shape;60;p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 name="Google Shape;62;p2"/>
            <p:cNvGrpSpPr/>
            <p:nvPr/>
          </p:nvGrpSpPr>
          <p:grpSpPr>
            <a:xfrm>
              <a:off x="8273218" y="3449377"/>
              <a:ext cx="424413" cy="370488"/>
              <a:chOff x="2133000" y="1731619"/>
              <a:chExt cx="1164050" cy="1016150"/>
            </a:xfrm>
          </p:grpSpPr>
          <p:grpSp>
            <p:nvGrpSpPr>
              <p:cNvPr id="63" name="Google Shape;63;p2"/>
              <p:cNvGrpSpPr/>
              <p:nvPr/>
            </p:nvGrpSpPr>
            <p:grpSpPr>
              <a:xfrm>
                <a:off x="2133000" y="1731619"/>
                <a:ext cx="1164050" cy="1016150"/>
                <a:chOff x="4286075" y="4175525"/>
                <a:chExt cx="1164050" cy="1016150"/>
              </a:xfrm>
            </p:grpSpPr>
            <p:sp>
              <p:nvSpPr>
                <p:cNvPr id="64" name="Google Shape;64;p2"/>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 name="Google Shape;71;p2"/>
              <p:cNvGrpSpPr/>
              <p:nvPr/>
            </p:nvGrpSpPr>
            <p:grpSpPr>
              <a:xfrm rot="10800000">
                <a:off x="2292009" y="1870425"/>
                <a:ext cx="846032" cy="738538"/>
                <a:chOff x="4286075" y="4175525"/>
                <a:chExt cx="1164050" cy="1016150"/>
              </a:xfrm>
            </p:grpSpPr>
            <p:sp>
              <p:nvSpPr>
                <p:cNvPr id="72" name="Google Shape;72;p2"/>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 name="Google Shape;79;p2"/>
            <p:cNvGrpSpPr/>
            <p:nvPr/>
          </p:nvGrpSpPr>
          <p:grpSpPr>
            <a:xfrm rot="2440891">
              <a:off x="8538615" y="4397981"/>
              <a:ext cx="424318" cy="323249"/>
              <a:chOff x="2213900" y="503525"/>
              <a:chExt cx="1369275" cy="1043125"/>
            </a:xfrm>
          </p:grpSpPr>
          <p:sp>
            <p:nvSpPr>
              <p:cNvPr id="80" name="Google Shape;80;p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2"/>
            <p:cNvGrpSpPr/>
            <p:nvPr/>
          </p:nvGrpSpPr>
          <p:grpSpPr>
            <a:xfrm rot="-1200124">
              <a:off x="6478829" y="4689219"/>
              <a:ext cx="424328" cy="323257"/>
              <a:chOff x="2213900" y="503525"/>
              <a:chExt cx="1369275" cy="1043125"/>
            </a:xfrm>
          </p:grpSpPr>
          <p:sp>
            <p:nvSpPr>
              <p:cNvPr id="83" name="Google Shape;83;p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85;p2"/>
            <p:cNvGrpSpPr/>
            <p:nvPr/>
          </p:nvGrpSpPr>
          <p:grpSpPr>
            <a:xfrm>
              <a:off x="7848784" y="1270537"/>
              <a:ext cx="424423" cy="381701"/>
              <a:chOff x="882850" y="2647922"/>
              <a:chExt cx="1064250" cy="957125"/>
            </a:xfrm>
          </p:grpSpPr>
          <p:grpSp>
            <p:nvGrpSpPr>
              <p:cNvPr id="86" name="Google Shape;86;p2"/>
              <p:cNvGrpSpPr/>
              <p:nvPr/>
            </p:nvGrpSpPr>
            <p:grpSpPr>
              <a:xfrm>
                <a:off x="882850" y="2647922"/>
                <a:ext cx="1064250" cy="957125"/>
                <a:chOff x="6069100" y="3009725"/>
                <a:chExt cx="1064250" cy="957125"/>
              </a:xfrm>
            </p:grpSpPr>
            <p:sp>
              <p:nvSpPr>
                <p:cNvPr id="87" name="Google Shape;87;p2"/>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rot="10800000">
                <a:off x="1008698" y="2761102"/>
                <a:ext cx="812555" cy="730765"/>
                <a:chOff x="6069100" y="3009725"/>
                <a:chExt cx="1064250" cy="957125"/>
              </a:xfrm>
            </p:grpSpPr>
            <p:sp>
              <p:nvSpPr>
                <p:cNvPr id="90" name="Google Shape;90;p2"/>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 name="Google Shape;92;p2"/>
            <p:cNvGrpSpPr/>
            <p:nvPr/>
          </p:nvGrpSpPr>
          <p:grpSpPr>
            <a:xfrm>
              <a:off x="5409433" y="4352956"/>
              <a:ext cx="424423" cy="381701"/>
              <a:chOff x="882850" y="2647922"/>
              <a:chExt cx="1064250" cy="957125"/>
            </a:xfrm>
          </p:grpSpPr>
          <p:grpSp>
            <p:nvGrpSpPr>
              <p:cNvPr id="93" name="Google Shape;93;p2"/>
              <p:cNvGrpSpPr/>
              <p:nvPr/>
            </p:nvGrpSpPr>
            <p:grpSpPr>
              <a:xfrm>
                <a:off x="882850" y="2647922"/>
                <a:ext cx="1064250" cy="957125"/>
                <a:chOff x="6069100" y="3009725"/>
                <a:chExt cx="1064250" cy="957125"/>
              </a:xfrm>
            </p:grpSpPr>
            <p:sp>
              <p:nvSpPr>
                <p:cNvPr id="94" name="Google Shape;94;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 name="Google Shape;96;p2"/>
              <p:cNvGrpSpPr/>
              <p:nvPr/>
            </p:nvGrpSpPr>
            <p:grpSpPr>
              <a:xfrm rot="10800000">
                <a:off x="1008698" y="2761102"/>
                <a:ext cx="812555" cy="730765"/>
                <a:chOff x="6069100" y="3009725"/>
                <a:chExt cx="1064250" cy="957125"/>
              </a:xfrm>
            </p:grpSpPr>
            <p:sp>
              <p:nvSpPr>
                <p:cNvPr id="97" name="Google Shape;97;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 name="Google Shape;99;p2"/>
            <p:cNvGrpSpPr/>
            <p:nvPr/>
          </p:nvGrpSpPr>
          <p:grpSpPr>
            <a:xfrm rot="10800000">
              <a:off x="4284024" y="4581576"/>
              <a:ext cx="424423" cy="381701"/>
              <a:chOff x="882850" y="2647922"/>
              <a:chExt cx="1064250" cy="957125"/>
            </a:xfrm>
          </p:grpSpPr>
          <p:grpSp>
            <p:nvGrpSpPr>
              <p:cNvPr id="100" name="Google Shape;100;p2"/>
              <p:cNvGrpSpPr/>
              <p:nvPr/>
            </p:nvGrpSpPr>
            <p:grpSpPr>
              <a:xfrm>
                <a:off x="882850" y="2647922"/>
                <a:ext cx="1064250" cy="957125"/>
                <a:chOff x="6069100" y="3009725"/>
                <a:chExt cx="1064250" cy="957125"/>
              </a:xfrm>
            </p:grpSpPr>
            <p:sp>
              <p:nvSpPr>
                <p:cNvPr id="101" name="Google Shape;101;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103;p2"/>
              <p:cNvGrpSpPr/>
              <p:nvPr/>
            </p:nvGrpSpPr>
            <p:grpSpPr>
              <a:xfrm rot="10800000">
                <a:off x="1008698" y="2761102"/>
                <a:ext cx="812555" cy="730765"/>
                <a:chOff x="6069100" y="3009725"/>
                <a:chExt cx="1064250" cy="957125"/>
              </a:xfrm>
            </p:grpSpPr>
            <p:sp>
              <p:nvSpPr>
                <p:cNvPr id="104" name="Google Shape;104;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 name="Google Shape;106;p2"/>
            <p:cNvGrpSpPr/>
            <p:nvPr/>
          </p:nvGrpSpPr>
          <p:grpSpPr>
            <a:xfrm>
              <a:off x="4294753" y="380294"/>
              <a:ext cx="424423" cy="381701"/>
              <a:chOff x="882850" y="2647922"/>
              <a:chExt cx="1064250" cy="957125"/>
            </a:xfrm>
          </p:grpSpPr>
          <p:grpSp>
            <p:nvGrpSpPr>
              <p:cNvPr id="107" name="Google Shape;107;p2"/>
              <p:cNvGrpSpPr/>
              <p:nvPr/>
            </p:nvGrpSpPr>
            <p:grpSpPr>
              <a:xfrm>
                <a:off x="882850" y="2647922"/>
                <a:ext cx="1064250" cy="957125"/>
                <a:chOff x="6069100" y="3009725"/>
                <a:chExt cx="1064250" cy="957125"/>
              </a:xfrm>
            </p:grpSpPr>
            <p:sp>
              <p:nvSpPr>
                <p:cNvPr id="108" name="Google Shape;108;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 name="Google Shape;110;p2"/>
              <p:cNvGrpSpPr/>
              <p:nvPr/>
            </p:nvGrpSpPr>
            <p:grpSpPr>
              <a:xfrm rot="10800000">
                <a:off x="1008698" y="2761102"/>
                <a:ext cx="812555" cy="730765"/>
                <a:chOff x="6069100" y="3009725"/>
                <a:chExt cx="1064250" cy="957125"/>
              </a:xfrm>
            </p:grpSpPr>
            <p:sp>
              <p:nvSpPr>
                <p:cNvPr id="111" name="Google Shape;111;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 name="Google Shape;113;p2"/>
            <p:cNvGrpSpPr/>
            <p:nvPr/>
          </p:nvGrpSpPr>
          <p:grpSpPr>
            <a:xfrm>
              <a:off x="5280981" y="434285"/>
              <a:ext cx="424347" cy="431480"/>
              <a:chOff x="4023775" y="1855149"/>
              <a:chExt cx="1174825" cy="1194575"/>
            </a:xfrm>
          </p:grpSpPr>
          <p:grpSp>
            <p:nvGrpSpPr>
              <p:cNvPr id="114" name="Google Shape;114;p2"/>
              <p:cNvGrpSpPr/>
              <p:nvPr/>
            </p:nvGrpSpPr>
            <p:grpSpPr>
              <a:xfrm>
                <a:off x="4023775" y="1855149"/>
                <a:ext cx="1174825" cy="1194575"/>
                <a:chOff x="4023775" y="1778925"/>
                <a:chExt cx="1174825" cy="1194575"/>
              </a:xfrm>
            </p:grpSpPr>
            <p:sp>
              <p:nvSpPr>
                <p:cNvPr id="115" name="Google Shape;115;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2"/>
              <p:cNvGrpSpPr/>
              <p:nvPr/>
            </p:nvGrpSpPr>
            <p:grpSpPr>
              <a:xfrm rot="10800000">
                <a:off x="4212099" y="2046639"/>
                <a:ext cx="798176" cy="811594"/>
                <a:chOff x="4023775" y="1778925"/>
                <a:chExt cx="1174825" cy="1194575"/>
              </a:xfrm>
            </p:grpSpPr>
            <p:sp>
              <p:nvSpPr>
                <p:cNvPr id="122" name="Google Shape;122;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 name="Google Shape;128;p2"/>
            <p:cNvGrpSpPr/>
            <p:nvPr/>
          </p:nvGrpSpPr>
          <p:grpSpPr>
            <a:xfrm>
              <a:off x="7699502" y="2709677"/>
              <a:ext cx="424347" cy="431480"/>
              <a:chOff x="4023775" y="1855149"/>
              <a:chExt cx="1174825" cy="1194575"/>
            </a:xfrm>
          </p:grpSpPr>
          <p:grpSp>
            <p:nvGrpSpPr>
              <p:cNvPr id="129" name="Google Shape;129;p2"/>
              <p:cNvGrpSpPr/>
              <p:nvPr/>
            </p:nvGrpSpPr>
            <p:grpSpPr>
              <a:xfrm>
                <a:off x="4023775" y="1855149"/>
                <a:ext cx="1174825" cy="1194575"/>
                <a:chOff x="4023775" y="1778925"/>
                <a:chExt cx="1174825" cy="1194575"/>
              </a:xfrm>
            </p:grpSpPr>
            <p:sp>
              <p:nvSpPr>
                <p:cNvPr id="130" name="Google Shape;130;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2"/>
              <p:cNvGrpSpPr/>
              <p:nvPr/>
            </p:nvGrpSpPr>
            <p:grpSpPr>
              <a:xfrm rot="10800000">
                <a:off x="4212099" y="2046639"/>
                <a:ext cx="798176" cy="811594"/>
                <a:chOff x="4023775" y="1778925"/>
                <a:chExt cx="1174825" cy="1194575"/>
              </a:xfrm>
            </p:grpSpPr>
            <p:sp>
              <p:nvSpPr>
                <p:cNvPr id="137" name="Google Shape;137;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 name="Google Shape;143;p2"/>
            <p:cNvGrpSpPr/>
            <p:nvPr/>
          </p:nvGrpSpPr>
          <p:grpSpPr>
            <a:xfrm flipH="1">
              <a:off x="754942" y="1977712"/>
              <a:ext cx="424423" cy="381701"/>
              <a:chOff x="882850" y="2647922"/>
              <a:chExt cx="1064250" cy="957125"/>
            </a:xfrm>
          </p:grpSpPr>
          <p:grpSp>
            <p:nvGrpSpPr>
              <p:cNvPr id="144" name="Google Shape;144;p2"/>
              <p:cNvGrpSpPr/>
              <p:nvPr/>
            </p:nvGrpSpPr>
            <p:grpSpPr>
              <a:xfrm>
                <a:off x="882850" y="2647922"/>
                <a:ext cx="1064250" cy="957125"/>
                <a:chOff x="6069100" y="3009725"/>
                <a:chExt cx="1064250" cy="957125"/>
              </a:xfrm>
            </p:grpSpPr>
            <p:sp>
              <p:nvSpPr>
                <p:cNvPr id="145" name="Google Shape;145;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2"/>
              <p:cNvGrpSpPr/>
              <p:nvPr/>
            </p:nvGrpSpPr>
            <p:grpSpPr>
              <a:xfrm rot="10800000">
                <a:off x="1008698" y="2761102"/>
                <a:ext cx="812555" cy="730765"/>
                <a:chOff x="6069100" y="3009725"/>
                <a:chExt cx="1064250" cy="957125"/>
              </a:xfrm>
            </p:grpSpPr>
            <p:sp>
              <p:nvSpPr>
                <p:cNvPr id="148" name="Google Shape;148;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 name="Google Shape;150;p2"/>
            <p:cNvGrpSpPr/>
            <p:nvPr/>
          </p:nvGrpSpPr>
          <p:grpSpPr>
            <a:xfrm flipH="1">
              <a:off x="2133529" y="323764"/>
              <a:ext cx="424347" cy="431480"/>
              <a:chOff x="4023775" y="1855149"/>
              <a:chExt cx="1174825" cy="1194575"/>
            </a:xfrm>
          </p:grpSpPr>
          <p:grpSp>
            <p:nvGrpSpPr>
              <p:cNvPr id="151" name="Google Shape;151;p2"/>
              <p:cNvGrpSpPr/>
              <p:nvPr/>
            </p:nvGrpSpPr>
            <p:grpSpPr>
              <a:xfrm>
                <a:off x="4023775" y="1855149"/>
                <a:ext cx="1174825" cy="1194575"/>
                <a:chOff x="4023775" y="1778925"/>
                <a:chExt cx="1174825" cy="1194575"/>
              </a:xfrm>
            </p:grpSpPr>
            <p:sp>
              <p:nvSpPr>
                <p:cNvPr id="152" name="Google Shape;152;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158;p2"/>
              <p:cNvGrpSpPr/>
              <p:nvPr/>
            </p:nvGrpSpPr>
            <p:grpSpPr>
              <a:xfrm rot="10800000">
                <a:off x="4212099" y="2046639"/>
                <a:ext cx="798176" cy="811594"/>
                <a:chOff x="4023775" y="1778925"/>
                <a:chExt cx="1174825" cy="1194575"/>
              </a:xfrm>
            </p:grpSpPr>
            <p:sp>
              <p:nvSpPr>
                <p:cNvPr id="159" name="Google Shape;159;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 name="Google Shape;165;p2"/>
            <p:cNvGrpSpPr/>
            <p:nvPr/>
          </p:nvGrpSpPr>
          <p:grpSpPr>
            <a:xfrm flipH="1">
              <a:off x="330596" y="1046299"/>
              <a:ext cx="424347" cy="431480"/>
              <a:chOff x="4023775" y="1855149"/>
              <a:chExt cx="1174825" cy="1194575"/>
            </a:xfrm>
          </p:grpSpPr>
          <p:grpSp>
            <p:nvGrpSpPr>
              <p:cNvPr id="166" name="Google Shape;166;p2"/>
              <p:cNvGrpSpPr/>
              <p:nvPr/>
            </p:nvGrpSpPr>
            <p:grpSpPr>
              <a:xfrm>
                <a:off x="4023775" y="1855149"/>
                <a:ext cx="1174825" cy="1194575"/>
                <a:chOff x="4023775" y="1778925"/>
                <a:chExt cx="1174825" cy="1194575"/>
              </a:xfrm>
            </p:grpSpPr>
            <p:sp>
              <p:nvSpPr>
                <p:cNvPr id="167" name="Google Shape;167;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 name="Google Shape;173;p2"/>
              <p:cNvGrpSpPr/>
              <p:nvPr/>
            </p:nvGrpSpPr>
            <p:grpSpPr>
              <a:xfrm rot="10800000">
                <a:off x="4212099" y="2046639"/>
                <a:ext cx="798176" cy="811594"/>
                <a:chOff x="4023775" y="1778925"/>
                <a:chExt cx="1174825" cy="1194575"/>
              </a:xfrm>
            </p:grpSpPr>
            <p:sp>
              <p:nvSpPr>
                <p:cNvPr id="174" name="Google Shape;174;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 name="Google Shape;180;p2"/>
            <p:cNvGrpSpPr/>
            <p:nvPr/>
          </p:nvGrpSpPr>
          <p:grpSpPr>
            <a:xfrm rot="-1799742" flipH="1">
              <a:off x="888664" y="151798"/>
              <a:ext cx="424377" cy="335756"/>
              <a:chOff x="4414850" y="3021000"/>
              <a:chExt cx="1302400" cy="1030425"/>
            </a:xfrm>
          </p:grpSpPr>
          <p:sp>
            <p:nvSpPr>
              <p:cNvPr id="181" name="Google Shape;181;p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2"/>
            <p:cNvGrpSpPr/>
            <p:nvPr/>
          </p:nvGrpSpPr>
          <p:grpSpPr>
            <a:xfrm rot="2700000" flipH="1">
              <a:off x="183538" y="4440699"/>
              <a:ext cx="424367" cy="335748"/>
              <a:chOff x="4414850" y="3021000"/>
              <a:chExt cx="1302400" cy="1030425"/>
            </a:xfrm>
          </p:grpSpPr>
          <p:sp>
            <p:nvSpPr>
              <p:cNvPr id="184" name="Google Shape;184;p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2"/>
            <p:cNvGrpSpPr/>
            <p:nvPr/>
          </p:nvGrpSpPr>
          <p:grpSpPr>
            <a:xfrm flipH="1">
              <a:off x="240087" y="3568189"/>
              <a:ext cx="424413" cy="370488"/>
              <a:chOff x="2133000" y="1731619"/>
              <a:chExt cx="1164050" cy="1016150"/>
            </a:xfrm>
          </p:grpSpPr>
          <p:grpSp>
            <p:nvGrpSpPr>
              <p:cNvPr id="187" name="Google Shape;187;p2"/>
              <p:cNvGrpSpPr/>
              <p:nvPr/>
            </p:nvGrpSpPr>
            <p:grpSpPr>
              <a:xfrm>
                <a:off x="2133000" y="1731619"/>
                <a:ext cx="1164050" cy="1016150"/>
                <a:chOff x="4286075" y="4175525"/>
                <a:chExt cx="1164050" cy="1016150"/>
              </a:xfrm>
            </p:grpSpPr>
            <p:sp>
              <p:nvSpPr>
                <p:cNvPr id="188" name="Google Shape;188;p2"/>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 name="Google Shape;195;p2"/>
              <p:cNvGrpSpPr/>
              <p:nvPr/>
            </p:nvGrpSpPr>
            <p:grpSpPr>
              <a:xfrm rot="10800000">
                <a:off x="2292009" y="1870425"/>
                <a:ext cx="846032" cy="738538"/>
                <a:chOff x="4286075" y="4175525"/>
                <a:chExt cx="1164050" cy="1016150"/>
              </a:xfrm>
            </p:grpSpPr>
            <p:sp>
              <p:nvSpPr>
                <p:cNvPr id="196" name="Google Shape;196;p2"/>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 name="Google Shape;203;p2"/>
            <p:cNvGrpSpPr/>
            <p:nvPr/>
          </p:nvGrpSpPr>
          <p:grpSpPr>
            <a:xfrm rot="-2440891" flipH="1">
              <a:off x="1071672" y="4081168"/>
              <a:ext cx="424318" cy="323249"/>
              <a:chOff x="2213900" y="503525"/>
              <a:chExt cx="1369275" cy="1043125"/>
            </a:xfrm>
          </p:grpSpPr>
          <p:sp>
            <p:nvSpPr>
              <p:cNvPr id="204" name="Google Shape;204;p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rot="-3600584" flipH="1">
              <a:off x="3108972" y="4382195"/>
              <a:ext cx="424326" cy="323255"/>
              <a:chOff x="2213900" y="503525"/>
              <a:chExt cx="1369275" cy="1043125"/>
            </a:xfrm>
          </p:grpSpPr>
          <p:sp>
            <p:nvSpPr>
              <p:cNvPr id="207" name="Google Shape;207;p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2"/>
            <p:cNvGrpSpPr/>
            <p:nvPr/>
          </p:nvGrpSpPr>
          <p:grpSpPr>
            <a:xfrm flipH="1">
              <a:off x="1243412" y="1071187"/>
              <a:ext cx="424423" cy="381701"/>
              <a:chOff x="882850" y="2647922"/>
              <a:chExt cx="1064250" cy="957125"/>
            </a:xfrm>
          </p:grpSpPr>
          <p:grpSp>
            <p:nvGrpSpPr>
              <p:cNvPr id="210" name="Google Shape;210;p2"/>
              <p:cNvGrpSpPr/>
              <p:nvPr/>
            </p:nvGrpSpPr>
            <p:grpSpPr>
              <a:xfrm>
                <a:off x="882850" y="2647922"/>
                <a:ext cx="1064250" cy="957125"/>
                <a:chOff x="6069100" y="3009725"/>
                <a:chExt cx="1064250" cy="957125"/>
              </a:xfrm>
            </p:grpSpPr>
            <p:sp>
              <p:nvSpPr>
                <p:cNvPr id="211" name="Google Shape;211;p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2"/>
              <p:cNvGrpSpPr/>
              <p:nvPr/>
            </p:nvGrpSpPr>
            <p:grpSpPr>
              <a:xfrm rot="10800000">
                <a:off x="1008698" y="2761102"/>
                <a:ext cx="812555" cy="730765"/>
                <a:chOff x="6069100" y="3009725"/>
                <a:chExt cx="1064250" cy="957125"/>
              </a:xfrm>
            </p:grpSpPr>
            <p:sp>
              <p:nvSpPr>
                <p:cNvPr id="214" name="Google Shape;214;p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 name="Google Shape;216;p2"/>
            <p:cNvGrpSpPr/>
            <p:nvPr/>
          </p:nvGrpSpPr>
          <p:grpSpPr>
            <a:xfrm flipH="1">
              <a:off x="1933812" y="4581556"/>
              <a:ext cx="424423" cy="381701"/>
              <a:chOff x="882850" y="2647922"/>
              <a:chExt cx="1064250" cy="957125"/>
            </a:xfrm>
          </p:grpSpPr>
          <p:grpSp>
            <p:nvGrpSpPr>
              <p:cNvPr id="217" name="Google Shape;217;p2"/>
              <p:cNvGrpSpPr/>
              <p:nvPr/>
            </p:nvGrpSpPr>
            <p:grpSpPr>
              <a:xfrm>
                <a:off x="882850" y="2647922"/>
                <a:ext cx="1064250" cy="957125"/>
                <a:chOff x="6069100" y="3009725"/>
                <a:chExt cx="1064250" cy="957125"/>
              </a:xfrm>
            </p:grpSpPr>
            <p:sp>
              <p:nvSpPr>
                <p:cNvPr id="218" name="Google Shape;218;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220;p2"/>
              <p:cNvGrpSpPr/>
              <p:nvPr/>
            </p:nvGrpSpPr>
            <p:grpSpPr>
              <a:xfrm rot="10800000">
                <a:off x="1008698" y="2761102"/>
                <a:ext cx="812555" cy="730765"/>
                <a:chOff x="6069100" y="3009725"/>
                <a:chExt cx="1064250" cy="957125"/>
              </a:xfrm>
            </p:grpSpPr>
            <p:sp>
              <p:nvSpPr>
                <p:cNvPr id="221" name="Google Shape;221;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223;p2"/>
            <p:cNvGrpSpPr/>
            <p:nvPr/>
          </p:nvGrpSpPr>
          <p:grpSpPr>
            <a:xfrm flipH="1">
              <a:off x="3322865" y="128830"/>
              <a:ext cx="424347" cy="431480"/>
              <a:chOff x="4023775" y="1855149"/>
              <a:chExt cx="1174825" cy="1194575"/>
            </a:xfrm>
          </p:grpSpPr>
          <p:grpSp>
            <p:nvGrpSpPr>
              <p:cNvPr id="224" name="Google Shape;224;p2"/>
              <p:cNvGrpSpPr/>
              <p:nvPr/>
            </p:nvGrpSpPr>
            <p:grpSpPr>
              <a:xfrm>
                <a:off x="4023775" y="1855149"/>
                <a:ext cx="1174825" cy="1194575"/>
                <a:chOff x="4023775" y="1778925"/>
                <a:chExt cx="1174825" cy="1194575"/>
              </a:xfrm>
            </p:grpSpPr>
            <p:sp>
              <p:nvSpPr>
                <p:cNvPr id="225" name="Google Shape;225;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2"/>
              <p:cNvGrpSpPr/>
              <p:nvPr/>
            </p:nvGrpSpPr>
            <p:grpSpPr>
              <a:xfrm rot="10800000">
                <a:off x="4212099" y="2046639"/>
                <a:ext cx="798176" cy="811594"/>
                <a:chOff x="4023775" y="1778925"/>
                <a:chExt cx="1174825" cy="1194575"/>
              </a:xfrm>
            </p:grpSpPr>
            <p:sp>
              <p:nvSpPr>
                <p:cNvPr id="232" name="Google Shape;232;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 name="Google Shape;238;p2"/>
            <p:cNvGrpSpPr/>
            <p:nvPr/>
          </p:nvGrpSpPr>
          <p:grpSpPr>
            <a:xfrm flipH="1">
              <a:off x="240120" y="2571752"/>
              <a:ext cx="424347" cy="431480"/>
              <a:chOff x="4023775" y="1855149"/>
              <a:chExt cx="1174825" cy="1194575"/>
            </a:xfrm>
          </p:grpSpPr>
          <p:grpSp>
            <p:nvGrpSpPr>
              <p:cNvPr id="239" name="Google Shape;239;p2"/>
              <p:cNvGrpSpPr/>
              <p:nvPr/>
            </p:nvGrpSpPr>
            <p:grpSpPr>
              <a:xfrm>
                <a:off x="4023775" y="1855149"/>
                <a:ext cx="1174825" cy="1194575"/>
                <a:chOff x="4023775" y="1778925"/>
                <a:chExt cx="1174825" cy="1194575"/>
              </a:xfrm>
            </p:grpSpPr>
            <p:sp>
              <p:nvSpPr>
                <p:cNvPr id="240" name="Google Shape;240;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2"/>
              <p:cNvGrpSpPr/>
              <p:nvPr/>
            </p:nvGrpSpPr>
            <p:grpSpPr>
              <a:xfrm rot="10800000">
                <a:off x="4212099" y="2046639"/>
                <a:ext cx="798176" cy="811594"/>
                <a:chOff x="4023775" y="1778925"/>
                <a:chExt cx="1174825" cy="1194575"/>
              </a:xfrm>
            </p:grpSpPr>
            <p:sp>
              <p:nvSpPr>
                <p:cNvPr id="247" name="Google Shape;247;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_26">
    <p:spTree>
      <p:nvGrpSpPr>
        <p:cNvPr id="1" name="Shape 1640"/>
        <p:cNvGrpSpPr/>
        <p:nvPr/>
      </p:nvGrpSpPr>
      <p:grpSpPr>
        <a:xfrm>
          <a:off x="0" y="0"/>
          <a:ext cx="0" cy="0"/>
          <a:chOff x="0" y="0"/>
          <a:chExt cx="0" cy="0"/>
        </a:xfrm>
      </p:grpSpPr>
      <p:grpSp>
        <p:nvGrpSpPr>
          <p:cNvPr id="1641" name="Google Shape;1641;p13"/>
          <p:cNvGrpSpPr/>
          <p:nvPr/>
        </p:nvGrpSpPr>
        <p:grpSpPr>
          <a:xfrm>
            <a:off x="243915" y="90313"/>
            <a:ext cx="8659976" cy="4962875"/>
            <a:chOff x="243915" y="90313"/>
            <a:chExt cx="8659976" cy="4962875"/>
          </a:xfrm>
        </p:grpSpPr>
        <p:grpSp>
          <p:nvGrpSpPr>
            <p:cNvPr id="1642" name="Google Shape;1642;p13"/>
            <p:cNvGrpSpPr/>
            <p:nvPr/>
          </p:nvGrpSpPr>
          <p:grpSpPr>
            <a:xfrm flipH="1">
              <a:off x="243915" y="4172908"/>
              <a:ext cx="424338" cy="323264"/>
              <a:chOff x="2213900" y="503525"/>
              <a:chExt cx="1369275" cy="1043125"/>
            </a:xfrm>
          </p:grpSpPr>
          <p:sp>
            <p:nvSpPr>
              <p:cNvPr id="1643" name="Google Shape;1643;p1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13"/>
            <p:cNvGrpSpPr/>
            <p:nvPr/>
          </p:nvGrpSpPr>
          <p:grpSpPr>
            <a:xfrm flipH="1">
              <a:off x="1337145" y="4649376"/>
              <a:ext cx="424423" cy="381701"/>
              <a:chOff x="882850" y="2647922"/>
              <a:chExt cx="1064250" cy="957125"/>
            </a:xfrm>
          </p:grpSpPr>
          <p:grpSp>
            <p:nvGrpSpPr>
              <p:cNvPr id="1646" name="Google Shape;1646;p13"/>
              <p:cNvGrpSpPr/>
              <p:nvPr/>
            </p:nvGrpSpPr>
            <p:grpSpPr>
              <a:xfrm>
                <a:off x="882850" y="2647922"/>
                <a:ext cx="1064250" cy="957125"/>
                <a:chOff x="6069100" y="3009725"/>
                <a:chExt cx="1064250" cy="957125"/>
              </a:xfrm>
            </p:grpSpPr>
            <p:sp>
              <p:nvSpPr>
                <p:cNvPr id="1647" name="Google Shape;1647;p1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13"/>
              <p:cNvGrpSpPr/>
              <p:nvPr/>
            </p:nvGrpSpPr>
            <p:grpSpPr>
              <a:xfrm rot="10800000">
                <a:off x="1008698" y="2761102"/>
                <a:ext cx="812555" cy="730765"/>
                <a:chOff x="6069100" y="3009725"/>
                <a:chExt cx="1064250" cy="957125"/>
              </a:xfrm>
            </p:grpSpPr>
            <p:sp>
              <p:nvSpPr>
                <p:cNvPr id="1650" name="Google Shape;1650;p1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2" name="Google Shape;1652;p13"/>
            <p:cNvGrpSpPr/>
            <p:nvPr/>
          </p:nvGrpSpPr>
          <p:grpSpPr>
            <a:xfrm>
              <a:off x="6586124" y="345874"/>
              <a:ext cx="424347" cy="431480"/>
              <a:chOff x="4023775" y="1855149"/>
              <a:chExt cx="1174825" cy="1194575"/>
            </a:xfrm>
          </p:grpSpPr>
          <p:grpSp>
            <p:nvGrpSpPr>
              <p:cNvPr id="1653" name="Google Shape;1653;p13"/>
              <p:cNvGrpSpPr/>
              <p:nvPr/>
            </p:nvGrpSpPr>
            <p:grpSpPr>
              <a:xfrm>
                <a:off x="4023775" y="1855149"/>
                <a:ext cx="1174825" cy="1194575"/>
                <a:chOff x="4023775" y="1778925"/>
                <a:chExt cx="1174825" cy="1194575"/>
              </a:xfrm>
            </p:grpSpPr>
            <p:sp>
              <p:nvSpPr>
                <p:cNvPr id="1654" name="Google Shape;1654;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13"/>
              <p:cNvGrpSpPr/>
              <p:nvPr/>
            </p:nvGrpSpPr>
            <p:grpSpPr>
              <a:xfrm rot="10800000">
                <a:off x="4212099" y="2046639"/>
                <a:ext cx="798176" cy="811594"/>
                <a:chOff x="4023775" y="1778925"/>
                <a:chExt cx="1174825" cy="1194575"/>
              </a:xfrm>
            </p:grpSpPr>
            <p:sp>
              <p:nvSpPr>
                <p:cNvPr id="1661" name="Google Shape;1661;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3"/>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7" name="Google Shape;1667;p13"/>
            <p:cNvGrpSpPr/>
            <p:nvPr/>
          </p:nvGrpSpPr>
          <p:grpSpPr>
            <a:xfrm>
              <a:off x="8479544" y="1224264"/>
              <a:ext cx="424347" cy="431480"/>
              <a:chOff x="4023775" y="1855149"/>
              <a:chExt cx="1174825" cy="1194575"/>
            </a:xfrm>
          </p:grpSpPr>
          <p:grpSp>
            <p:nvGrpSpPr>
              <p:cNvPr id="1668" name="Google Shape;1668;p13"/>
              <p:cNvGrpSpPr/>
              <p:nvPr/>
            </p:nvGrpSpPr>
            <p:grpSpPr>
              <a:xfrm>
                <a:off x="4023775" y="1855149"/>
                <a:ext cx="1174825" cy="1194575"/>
                <a:chOff x="4023775" y="1778925"/>
                <a:chExt cx="1174825" cy="1194575"/>
              </a:xfrm>
            </p:grpSpPr>
            <p:sp>
              <p:nvSpPr>
                <p:cNvPr id="1669" name="Google Shape;1669;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 name="Google Shape;1675;p13"/>
              <p:cNvGrpSpPr/>
              <p:nvPr/>
            </p:nvGrpSpPr>
            <p:grpSpPr>
              <a:xfrm rot="10800000">
                <a:off x="4212099" y="2046639"/>
                <a:ext cx="798176" cy="811594"/>
                <a:chOff x="4023775" y="1778925"/>
                <a:chExt cx="1174825" cy="1194575"/>
              </a:xfrm>
            </p:grpSpPr>
            <p:sp>
              <p:nvSpPr>
                <p:cNvPr id="1676" name="Google Shape;1676;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2" name="Google Shape;1682;p13"/>
            <p:cNvGrpSpPr/>
            <p:nvPr/>
          </p:nvGrpSpPr>
          <p:grpSpPr>
            <a:xfrm rot="1799742">
              <a:off x="7830959" y="173908"/>
              <a:ext cx="424377" cy="335756"/>
              <a:chOff x="4414850" y="3021000"/>
              <a:chExt cx="1302400" cy="1030425"/>
            </a:xfrm>
          </p:grpSpPr>
          <p:sp>
            <p:nvSpPr>
              <p:cNvPr id="1683" name="Google Shape;1683;p1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 name="Google Shape;1685;p13"/>
            <p:cNvGrpSpPr/>
            <p:nvPr/>
          </p:nvGrpSpPr>
          <p:grpSpPr>
            <a:xfrm rot="-2700000">
              <a:off x="8307494" y="4462809"/>
              <a:ext cx="424367" cy="335748"/>
              <a:chOff x="4414850" y="3021000"/>
              <a:chExt cx="1302400" cy="1030425"/>
            </a:xfrm>
          </p:grpSpPr>
          <p:sp>
            <p:nvSpPr>
              <p:cNvPr id="1686" name="Google Shape;1686;p1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 name="Google Shape;1688;p13"/>
            <p:cNvGrpSpPr/>
            <p:nvPr/>
          </p:nvGrpSpPr>
          <p:grpSpPr>
            <a:xfrm>
              <a:off x="7177441" y="4729923"/>
              <a:ext cx="424338" cy="323264"/>
              <a:chOff x="2213900" y="503525"/>
              <a:chExt cx="1369275" cy="1043125"/>
            </a:xfrm>
          </p:grpSpPr>
          <p:sp>
            <p:nvSpPr>
              <p:cNvPr id="1689" name="Google Shape;1689;p1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13"/>
            <p:cNvGrpSpPr/>
            <p:nvPr/>
          </p:nvGrpSpPr>
          <p:grpSpPr>
            <a:xfrm>
              <a:off x="5396788" y="150940"/>
              <a:ext cx="424347" cy="431480"/>
              <a:chOff x="4023775" y="1855149"/>
              <a:chExt cx="1174825" cy="1194575"/>
            </a:xfrm>
          </p:grpSpPr>
          <p:grpSp>
            <p:nvGrpSpPr>
              <p:cNvPr id="1692" name="Google Shape;1692;p13"/>
              <p:cNvGrpSpPr/>
              <p:nvPr/>
            </p:nvGrpSpPr>
            <p:grpSpPr>
              <a:xfrm>
                <a:off x="4023775" y="1855149"/>
                <a:ext cx="1174825" cy="1194575"/>
                <a:chOff x="4023775" y="1778925"/>
                <a:chExt cx="1174825" cy="1194575"/>
              </a:xfrm>
            </p:grpSpPr>
            <p:sp>
              <p:nvSpPr>
                <p:cNvPr id="1693" name="Google Shape;1693;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13"/>
              <p:cNvGrpSpPr/>
              <p:nvPr/>
            </p:nvGrpSpPr>
            <p:grpSpPr>
              <a:xfrm rot="10800000">
                <a:off x="4212099" y="2046639"/>
                <a:ext cx="798176" cy="811594"/>
                <a:chOff x="4023775" y="1778925"/>
                <a:chExt cx="1174825" cy="1194575"/>
              </a:xfrm>
            </p:grpSpPr>
            <p:sp>
              <p:nvSpPr>
                <p:cNvPr id="1700" name="Google Shape;1700;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6" name="Google Shape;1706;p13"/>
            <p:cNvGrpSpPr/>
            <p:nvPr/>
          </p:nvGrpSpPr>
          <p:grpSpPr>
            <a:xfrm>
              <a:off x="8479534" y="3299456"/>
              <a:ext cx="424347" cy="431480"/>
              <a:chOff x="4023775" y="1855149"/>
              <a:chExt cx="1174825" cy="1194575"/>
            </a:xfrm>
          </p:grpSpPr>
          <p:grpSp>
            <p:nvGrpSpPr>
              <p:cNvPr id="1707" name="Google Shape;1707;p13"/>
              <p:cNvGrpSpPr/>
              <p:nvPr/>
            </p:nvGrpSpPr>
            <p:grpSpPr>
              <a:xfrm>
                <a:off x="4023775" y="1855149"/>
                <a:ext cx="1174825" cy="1194575"/>
                <a:chOff x="4023775" y="1778925"/>
                <a:chExt cx="1174825" cy="1194575"/>
              </a:xfrm>
            </p:grpSpPr>
            <p:sp>
              <p:nvSpPr>
                <p:cNvPr id="1708" name="Google Shape;1708;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13"/>
              <p:cNvGrpSpPr/>
              <p:nvPr/>
            </p:nvGrpSpPr>
            <p:grpSpPr>
              <a:xfrm rot="10800000">
                <a:off x="4212099" y="2046639"/>
                <a:ext cx="798176" cy="811594"/>
                <a:chOff x="4023775" y="1778925"/>
                <a:chExt cx="1174825" cy="1194575"/>
              </a:xfrm>
            </p:grpSpPr>
            <p:sp>
              <p:nvSpPr>
                <p:cNvPr id="1715" name="Google Shape;1715;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721" name="Google Shape;1721;p13"/>
          <p:cNvSpPr txBox="1">
            <a:spLocks noGrp="1"/>
          </p:cNvSpPr>
          <p:nvPr>
            <p:ph type="title" hasCustomPrompt="1"/>
          </p:nvPr>
        </p:nvSpPr>
        <p:spPr>
          <a:xfrm>
            <a:off x="800431" y="1717425"/>
            <a:ext cx="7680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SzPts val="3200"/>
              <a:buNone/>
              <a:defRPr sz="3200"/>
            </a:lvl2pPr>
            <a:lvl3pPr lvl="2" algn="ctr" rtl="0">
              <a:lnSpc>
                <a:spcPct val="100000"/>
              </a:lnSpc>
              <a:spcBef>
                <a:spcPts val="0"/>
              </a:spcBef>
              <a:spcAft>
                <a:spcPts val="0"/>
              </a:spcAft>
              <a:buSzPts val="3200"/>
              <a:buNone/>
              <a:defRPr sz="3200"/>
            </a:lvl3pPr>
            <a:lvl4pPr lvl="3" algn="ctr" rtl="0">
              <a:lnSpc>
                <a:spcPct val="100000"/>
              </a:lnSpc>
              <a:spcBef>
                <a:spcPts val="0"/>
              </a:spcBef>
              <a:spcAft>
                <a:spcPts val="0"/>
              </a:spcAft>
              <a:buSzPts val="3200"/>
              <a:buNone/>
              <a:defRPr sz="3200"/>
            </a:lvl4pPr>
            <a:lvl5pPr lvl="4" algn="ctr" rtl="0">
              <a:lnSpc>
                <a:spcPct val="100000"/>
              </a:lnSpc>
              <a:spcBef>
                <a:spcPts val="0"/>
              </a:spcBef>
              <a:spcAft>
                <a:spcPts val="0"/>
              </a:spcAft>
              <a:buSzPts val="3200"/>
              <a:buNone/>
              <a:defRPr sz="3200"/>
            </a:lvl5pPr>
            <a:lvl6pPr lvl="5" algn="ctr" rtl="0">
              <a:lnSpc>
                <a:spcPct val="100000"/>
              </a:lnSpc>
              <a:spcBef>
                <a:spcPts val="0"/>
              </a:spcBef>
              <a:spcAft>
                <a:spcPts val="0"/>
              </a:spcAft>
              <a:buSzPts val="3200"/>
              <a:buNone/>
              <a:defRPr sz="3200"/>
            </a:lvl6pPr>
            <a:lvl7pPr lvl="6" algn="ctr" rtl="0">
              <a:lnSpc>
                <a:spcPct val="100000"/>
              </a:lnSpc>
              <a:spcBef>
                <a:spcPts val="0"/>
              </a:spcBef>
              <a:spcAft>
                <a:spcPts val="0"/>
              </a:spcAft>
              <a:buSzPts val="3200"/>
              <a:buNone/>
              <a:defRPr sz="3200"/>
            </a:lvl7pPr>
            <a:lvl8pPr lvl="7" algn="ctr" rtl="0">
              <a:lnSpc>
                <a:spcPct val="100000"/>
              </a:lnSpc>
              <a:spcBef>
                <a:spcPts val="0"/>
              </a:spcBef>
              <a:spcAft>
                <a:spcPts val="0"/>
              </a:spcAft>
              <a:buSzPts val="3200"/>
              <a:buNone/>
              <a:defRPr sz="3200"/>
            </a:lvl8pPr>
            <a:lvl9pPr lvl="8" algn="ctr" rtl="0">
              <a:lnSpc>
                <a:spcPct val="100000"/>
              </a:lnSpc>
              <a:spcBef>
                <a:spcPts val="0"/>
              </a:spcBef>
              <a:spcAft>
                <a:spcPts val="0"/>
              </a:spcAft>
              <a:buSzPts val="3200"/>
              <a:buNone/>
              <a:defRPr sz="3200"/>
            </a:lvl9pPr>
          </a:lstStyle>
          <a:p>
            <a:r>
              <a:t>xx%</a:t>
            </a:r>
          </a:p>
        </p:txBody>
      </p:sp>
      <p:sp>
        <p:nvSpPr>
          <p:cNvPr id="1722" name="Google Shape;1722;p13"/>
          <p:cNvSpPr txBox="1">
            <a:spLocks noGrp="1"/>
          </p:cNvSpPr>
          <p:nvPr>
            <p:ph type="subTitle" idx="1"/>
          </p:nvPr>
        </p:nvSpPr>
        <p:spPr>
          <a:xfrm>
            <a:off x="1695210" y="1497731"/>
            <a:ext cx="2789400" cy="37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723" name="Google Shape;1723;p13"/>
          <p:cNvSpPr txBox="1">
            <a:spLocks noGrp="1"/>
          </p:cNvSpPr>
          <p:nvPr>
            <p:ph type="subTitle" idx="2"/>
          </p:nvPr>
        </p:nvSpPr>
        <p:spPr>
          <a:xfrm>
            <a:off x="1695210" y="1836784"/>
            <a:ext cx="2789400" cy="699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1724" name="Google Shape;1724;p13"/>
          <p:cNvSpPr txBox="1">
            <a:spLocks noGrp="1"/>
          </p:cNvSpPr>
          <p:nvPr>
            <p:ph type="title" idx="3" hasCustomPrompt="1"/>
          </p:nvPr>
        </p:nvSpPr>
        <p:spPr>
          <a:xfrm>
            <a:off x="800431" y="3204922"/>
            <a:ext cx="7680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SzPts val="3200"/>
              <a:buNone/>
              <a:defRPr sz="3200"/>
            </a:lvl2pPr>
            <a:lvl3pPr lvl="2" algn="ctr" rtl="0">
              <a:lnSpc>
                <a:spcPct val="100000"/>
              </a:lnSpc>
              <a:spcBef>
                <a:spcPts val="0"/>
              </a:spcBef>
              <a:spcAft>
                <a:spcPts val="0"/>
              </a:spcAft>
              <a:buSzPts val="3200"/>
              <a:buNone/>
              <a:defRPr sz="3200"/>
            </a:lvl3pPr>
            <a:lvl4pPr lvl="3" algn="ctr" rtl="0">
              <a:lnSpc>
                <a:spcPct val="100000"/>
              </a:lnSpc>
              <a:spcBef>
                <a:spcPts val="0"/>
              </a:spcBef>
              <a:spcAft>
                <a:spcPts val="0"/>
              </a:spcAft>
              <a:buSzPts val="3200"/>
              <a:buNone/>
              <a:defRPr sz="3200"/>
            </a:lvl4pPr>
            <a:lvl5pPr lvl="4" algn="ctr" rtl="0">
              <a:lnSpc>
                <a:spcPct val="100000"/>
              </a:lnSpc>
              <a:spcBef>
                <a:spcPts val="0"/>
              </a:spcBef>
              <a:spcAft>
                <a:spcPts val="0"/>
              </a:spcAft>
              <a:buSzPts val="3200"/>
              <a:buNone/>
              <a:defRPr sz="3200"/>
            </a:lvl5pPr>
            <a:lvl6pPr lvl="5" algn="ctr" rtl="0">
              <a:lnSpc>
                <a:spcPct val="100000"/>
              </a:lnSpc>
              <a:spcBef>
                <a:spcPts val="0"/>
              </a:spcBef>
              <a:spcAft>
                <a:spcPts val="0"/>
              </a:spcAft>
              <a:buSzPts val="3200"/>
              <a:buNone/>
              <a:defRPr sz="3200"/>
            </a:lvl6pPr>
            <a:lvl7pPr lvl="6" algn="ctr" rtl="0">
              <a:lnSpc>
                <a:spcPct val="100000"/>
              </a:lnSpc>
              <a:spcBef>
                <a:spcPts val="0"/>
              </a:spcBef>
              <a:spcAft>
                <a:spcPts val="0"/>
              </a:spcAft>
              <a:buSzPts val="3200"/>
              <a:buNone/>
              <a:defRPr sz="3200"/>
            </a:lvl7pPr>
            <a:lvl8pPr lvl="7" algn="ctr" rtl="0">
              <a:lnSpc>
                <a:spcPct val="100000"/>
              </a:lnSpc>
              <a:spcBef>
                <a:spcPts val="0"/>
              </a:spcBef>
              <a:spcAft>
                <a:spcPts val="0"/>
              </a:spcAft>
              <a:buSzPts val="3200"/>
              <a:buNone/>
              <a:defRPr sz="3200"/>
            </a:lvl8pPr>
            <a:lvl9pPr lvl="8" algn="ctr" rtl="0">
              <a:lnSpc>
                <a:spcPct val="100000"/>
              </a:lnSpc>
              <a:spcBef>
                <a:spcPts val="0"/>
              </a:spcBef>
              <a:spcAft>
                <a:spcPts val="0"/>
              </a:spcAft>
              <a:buSzPts val="3200"/>
              <a:buNone/>
              <a:defRPr sz="3200"/>
            </a:lvl9pPr>
          </a:lstStyle>
          <a:p>
            <a:r>
              <a:t>xx%</a:t>
            </a:r>
          </a:p>
        </p:txBody>
      </p:sp>
      <p:sp>
        <p:nvSpPr>
          <p:cNvPr id="1725" name="Google Shape;1725;p13"/>
          <p:cNvSpPr txBox="1">
            <a:spLocks noGrp="1"/>
          </p:cNvSpPr>
          <p:nvPr>
            <p:ph type="subTitle" idx="4"/>
          </p:nvPr>
        </p:nvSpPr>
        <p:spPr>
          <a:xfrm>
            <a:off x="1695210" y="2994597"/>
            <a:ext cx="2789400" cy="37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726" name="Google Shape;1726;p13"/>
          <p:cNvSpPr txBox="1">
            <a:spLocks noGrp="1"/>
          </p:cNvSpPr>
          <p:nvPr>
            <p:ph type="subTitle" idx="5"/>
          </p:nvPr>
        </p:nvSpPr>
        <p:spPr>
          <a:xfrm>
            <a:off x="1695210" y="3333650"/>
            <a:ext cx="2789400" cy="699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1727" name="Google Shape;1727;p13"/>
          <p:cNvSpPr txBox="1">
            <a:spLocks noGrp="1"/>
          </p:cNvSpPr>
          <p:nvPr>
            <p:ph type="title" idx="6" hasCustomPrompt="1"/>
          </p:nvPr>
        </p:nvSpPr>
        <p:spPr>
          <a:xfrm>
            <a:off x="4694382" y="1717425"/>
            <a:ext cx="7680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SzPts val="3200"/>
              <a:buNone/>
              <a:defRPr sz="3200"/>
            </a:lvl2pPr>
            <a:lvl3pPr lvl="2" algn="ctr" rtl="0">
              <a:lnSpc>
                <a:spcPct val="100000"/>
              </a:lnSpc>
              <a:spcBef>
                <a:spcPts val="0"/>
              </a:spcBef>
              <a:spcAft>
                <a:spcPts val="0"/>
              </a:spcAft>
              <a:buSzPts val="3200"/>
              <a:buNone/>
              <a:defRPr sz="3200"/>
            </a:lvl3pPr>
            <a:lvl4pPr lvl="3" algn="ctr" rtl="0">
              <a:lnSpc>
                <a:spcPct val="100000"/>
              </a:lnSpc>
              <a:spcBef>
                <a:spcPts val="0"/>
              </a:spcBef>
              <a:spcAft>
                <a:spcPts val="0"/>
              </a:spcAft>
              <a:buSzPts val="3200"/>
              <a:buNone/>
              <a:defRPr sz="3200"/>
            </a:lvl4pPr>
            <a:lvl5pPr lvl="4" algn="ctr" rtl="0">
              <a:lnSpc>
                <a:spcPct val="100000"/>
              </a:lnSpc>
              <a:spcBef>
                <a:spcPts val="0"/>
              </a:spcBef>
              <a:spcAft>
                <a:spcPts val="0"/>
              </a:spcAft>
              <a:buSzPts val="3200"/>
              <a:buNone/>
              <a:defRPr sz="3200"/>
            </a:lvl5pPr>
            <a:lvl6pPr lvl="5" algn="ctr" rtl="0">
              <a:lnSpc>
                <a:spcPct val="100000"/>
              </a:lnSpc>
              <a:spcBef>
                <a:spcPts val="0"/>
              </a:spcBef>
              <a:spcAft>
                <a:spcPts val="0"/>
              </a:spcAft>
              <a:buSzPts val="3200"/>
              <a:buNone/>
              <a:defRPr sz="3200"/>
            </a:lvl6pPr>
            <a:lvl7pPr lvl="6" algn="ctr" rtl="0">
              <a:lnSpc>
                <a:spcPct val="100000"/>
              </a:lnSpc>
              <a:spcBef>
                <a:spcPts val="0"/>
              </a:spcBef>
              <a:spcAft>
                <a:spcPts val="0"/>
              </a:spcAft>
              <a:buSzPts val="3200"/>
              <a:buNone/>
              <a:defRPr sz="3200"/>
            </a:lvl7pPr>
            <a:lvl8pPr lvl="7" algn="ctr" rtl="0">
              <a:lnSpc>
                <a:spcPct val="100000"/>
              </a:lnSpc>
              <a:spcBef>
                <a:spcPts val="0"/>
              </a:spcBef>
              <a:spcAft>
                <a:spcPts val="0"/>
              </a:spcAft>
              <a:buSzPts val="3200"/>
              <a:buNone/>
              <a:defRPr sz="3200"/>
            </a:lvl8pPr>
            <a:lvl9pPr lvl="8" algn="ctr" rtl="0">
              <a:lnSpc>
                <a:spcPct val="100000"/>
              </a:lnSpc>
              <a:spcBef>
                <a:spcPts val="0"/>
              </a:spcBef>
              <a:spcAft>
                <a:spcPts val="0"/>
              </a:spcAft>
              <a:buSzPts val="3200"/>
              <a:buNone/>
              <a:defRPr sz="3200"/>
            </a:lvl9pPr>
          </a:lstStyle>
          <a:p>
            <a:r>
              <a:t>xx%</a:t>
            </a:r>
          </a:p>
        </p:txBody>
      </p:sp>
      <p:sp>
        <p:nvSpPr>
          <p:cNvPr id="1728" name="Google Shape;1728;p13"/>
          <p:cNvSpPr txBox="1">
            <a:spLocks noGrp="1"/>
          </p:cNvSpPr>
          <p:nvPr>
            <p:ph type="subTitle" idx="7"/>
          </p:nvPr>
        </p:nvSpPr>
        <p:spPr>
          <a:xfrm>
            <a:off x="5589164" y="1497731"/>
            <a:ext cx="2789400" cy="37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729" name="Google Shape;1729;p13"/>
          <p:cNvSpPr txBox="1">
            <a:spLocks noGrp="1"/>
          </p:cNvSpPr>
          <p:nvPr>
            <p:ph type="subTitle" idx="8"/>
          </p:nvPr>
        </p:nvSpPr>
        <p:spPr>
          <a:xfrm>
            <a:off x="5589164" y="1836778"/>
            <a:ext cx="2789400" cy="699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1730" name="Google Shape;1730;p13"/>
          <p:cNvSpPr txBox="1">
            <a:spLocks noGrp="1"/>
          </p:cNvSpPr>
          <p:nvPr>
            <p:ph type="title" idx="9"/>
          </p:nvPr>
        </p:nvSpPr>
        <p:spPr>
          <a:xfrm>
            <a:off x="721913"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400"/>
              <a:buNone/>
              <a:defRPr/>
            </a:lvl1pPr>
            <a:lvl2pPr lvl="1" algn="ctr" rtl="0">
              <a:spcBef>
                <a:spcPts val="0"/>
              </a:spcBef>
              <a:spcAft>
                <a:spcPts val="0"/>
              </a:spcAft>
              <a:buClr>
                <a:schemeClr val="dk1"/>
              </a:buClr>
              <a:buSzPts val="3600"/>
              <a:buNone/>
              <a:defRPr>
                <a:solidFill>
                  <a:schemeClr val="dk1"/>
                </a:solidFill>
              </a:defRPr>
            </a:lvl2pPr>
            <a:lvl3pPr lvl="2" algn="ctr" rtl="0">
              <a:spcBef>
                <a:spcPts val="0"/>
              </a:spcBef>
              <a:spcAft>
                <a:spcPts val="0"/>
              </a:spcAft>
              <a:buClr>
                <a:schemeClr val="dk1"/>
              </a:buClr>
              <a:buSzPts val="3600"/>
              <a:buNone/>
              <a:defRPr>
                <a:solidFill>
                  <a:schemeClr val="dk1"/>
                </a:solidFill>
              </a:defRPr>
            </a:lvl3pPr>
            <a:lvl4pPr lvl="3" algn="ctr" rtl="0">
              <a:spcBef>
                <a:spcPts val="0"/>
              </a:spcBef>
              <a:spcAft>
                <a:spcPts val="0"/>
              </a:spcAft>
              <a:buClr>
                <a:schemeClr val="dk1"/>
              </a:buClr>
              <a:buSzPts val="3600"/>
              <a:buNone/>
              <a:defRPr>
                <a:solidFill>
                  <a:schemeClr val="dk1"/>
                </a:solidFill>
              </a:defRPr>
            </a:lvl4pPr>
            <a:lvl5pPr lvl="4" algn="ctr" rtl="0">
              <a:spcBef>
                <a:spcPts val="0"/>
              </a:spcBef>
              <a:spcAft>
                <a:spcPts val="0"/>
              </a:spcAft>
              <a:buClr>
                <a:schemeClr val="dk1"/>
              </a:buClr>
              <a:buSzPts val="3600"/>
              <a:buNone/>
              <a:defRPr>
                <a:solidFill>
                  <a:schemeClr val="dk1"/>
                </a:solidFill>
              </a:defRPr>
            </a:lvl5pPr>
            <a:lvl6pPr lvl="5" algn="ctr" rtl="0">
              <a:spcBef>
                <a:spcPts val="0"/>
              </a:spcBef>
              <a:spcAft>
                <a:spcPts val="0"/>
              </a:spcAft>
              <a:buClr>
                <a:schemeClr val="dk1"/>
              </a:buClr>
              <a:buSzPts val="3600"/>
              <a:buNone/>
              <a:defRPr>
                <a:solidFill>
                  <a:schemeClr val="dk1"/>
                </a:solidFill>
              </a:defRPr>
            </a:lvl6pPr>
            <a:lvl7pPr lvl="6" algn="ctr" rtl="0">
              <a:spcBef>
                <a:spcPts val="0"/>
              </a:spcBef>
              <a:spcAft>
                <a:spcPts val="0"/>
              </a:spcAft>
              <a:buClr>
                <a:schemeClr val="dk1"/>
              </a:buClr>
              <a:buSzPts val="3600"/>
              <a:buNone/>
              <a:defRPr>
                <a:solidFill>
                  <a:schemeClr val="dk1"/>
                </a:solidFill>
              </a:defRPr>
            </a:lvl7pPr>
            <a:lvl8pPr lvl="7" algn="ctr" rtl="0">
              <a:spcBef>
                <a:spcPts val="0"/>
              </a:spcBef>
              <a:spcAft>
                <a:spcPts val="0"/>
              </a:spcAft>
              <a:buClr>
                <a:schemeClr val="dk1"/>
              </a:buClr>
              <a:buSzPts val="3600"/>
              <a:buNone/>
              <a:defRPr>
                <a:solidFill>
                  <a:schemeClr val="dk1"/>
                </a:solidFill>
              </a:defRPr>
            </a:lvl8pPr>
            <a:lvl9pPr lvl="8" algn="ctr" rtl="0">
              <a:spcBef>
                <a:spcPts val="0"/>
              </a:spcBef>
              <a:spcAft>
                <a:spcPts val="0"/>
              </a:spcAft>
              <a:buClr>
                <a:schemeClr val="dk1"/>
              </a:buClr>
              <a:buSzPts val="3600"/>
              <a:buNone/>
              <a:defRPr>
                <a:solidFill>
                  <a:schemeClr val="dk1"/>
                </a:solidFill>
              </a:defRPr>
            </a:lvl9pPr>
          </a:lstStyle>
          <a:p>
            <a:endParaRPr/>
          </a:p>
        </p:txBody>
      </p:sp>
      <p:sp>
        <p:nvSpPr>
          <p:cNvPr id="1731" name="Google Shape;1731;p13"/>
          <p:cNvSpPr txBox="1">
            <a:spLocks noGrp="1"/>
          </p:cNvSpPr>
          <p:nvPr>
            <p:ph type="title" idx="13" hasCustomPrompt="1"/>
          </p:nvPr>
        </p:nvSpPr>
        <p:spPr>
          <a:xfrm>
            <a:off x="4694389" y="3204922"/>
            <a:ext cx="7680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SzPts val="3200"/>
              <a:buNone/>
              <a:defRPr sz="3200"/>
            </a:lvl2pPr>
            <a:lvl3pPr lvl="2" algn="ctr" rtl="0">
              <a:lnSpc>
                <a:spcPct val="100000"/>
              </a:lnSpc>
              <a:spcBef>
                <a:spcPts val="0"/>
              </a:spcBef>
              <a:spcAft>
                <a:spcPts val="0"/>
              </a:spcAft>
              <a:buSzPts val="3200"/>
              <a:buNone/>
              <a:defRPr sz="3200"/>
            </a:lvl3pPr>
            <a:lvl4pPr lvl="3" algn="ctr" rtl="0">
              <a:lnSpc>
                <a:spcPct val="100000"/>
              </a:lnSpc>
              <a:spcBef>
                <a:spcPts val="0"/>
              </a:spcBef>
              <a:spcAft>
                <a:spcPts val="0"/>
              </a:spcAft>
              <a:buSzPts val="3200"/>
              <a:buNone/>
              <a:defRPr sz="3200"/>
            </a:lvl4pPr>
            <a:lvl5pPr lvl="4" algn="ctr" rtl="0">
              <a:lnSpc>
                <a:spcPct val="100000"/>
              </a:lnSpc>
              <a:spcBef>
                <a:spcPts val="0"/>
              </a:spcBef>
              <a:spcAft>
                <a:spcPts val="0"/>
              </a:spcAft>
              <a:buSzPts val="3200"/>
              <a:buNone/>
              <a:defRPr sz="3200"/>
            </a:lvl5pPr>
            <a:lvl6pPr lvl="5" algn="ctr" rtl="0">
              <a:lnSpc>
                <a:spcPct val="100000"/>
              </a:lnSpc>
              <a:spcBef>
                <a:spcPts val="0"/>
              </a:spcBef>
              <a:spcAft>
                <a:spcPts val="0"/>
              </a:spcAft>
              <a:buSzPts val="3200"/>
              <a:buNone/>
              <a:defRPr sz="3200"/>
            </a:lvl6pPr>
            <a:lvl7pPr lvl="6" algn="ctr" rtl="0">
              <a:lnSpc>
                <a:spcPct val="100000"/>
              </a:lnSpc>
              <a:spcBef>
                <a:spcPts val="0"/>
              </a:spcBef>
              <a:spcAft>
                <a:spcPts val="0"/>
              </a:spcAft>
              <a:buSzPts val="3200"/>
              <a:buNone/>
              <a:defRPr sz="3200"/>
            </a:lvl7pPr>
            <a:lvl8pPr lvl="7" algn="ctr" rtl="0">
              <a:lnSpc>
                <a:spcPct val="100000"/>
              </a:lnSpc>
              <a:spcBef>
                <a:spcPts val="0"/>
              </a:spcBef>
              <a:spcAft>
                <a:spcPts val="0"/>
              </a:spcAft>
              <a:buSzPts val="3200"/>
              <a:buNone/>
              <a:defRPr sz="3200"/>
            </a:lvl8pPr>
            <a:lvl9pPr lvl="8" algn="ctr" rtl="0">
              <a:lnSpc>
                <a:spcPct val="100000"/>
              </a:lnSpc>
              <a:spcBef>
                <a:spcPts val="0"/>
              </a:spcBef>
              <a:spcAft>
                <a:spcPts val="0"/>
              </a:spcAft>
              <a:buSzPts val="3200"/>
              <a:buNone/>
              <a:defRPr sz="3200"/>
            </a:lvl9pPr>
          </a:lstStyle>
          <a:p>
            <a:r>
              <a:t>xx%</a:t>
            </a:r>
          </a:p>
        </p:txBody>
      </p:sp>
      <p:sp>
        <p:nvSpPr>
          <p:cNvPr id="1732" name="Google Shape;1732;p13"/>
          <p:cNvSpPr txBox="1">
            <a:spLocks noGrp="1"/>
          </p:cNvSpPr>
          <p:nvPr>
            <p:ph type="subTitle" idx="14"/>
          </p:nvPr>
        </p:nvSpPr>
        <p:spPr>
          <a:xfrm>
            <a:off x="5589164" y="2994585"/>
            <a:ext cx="2789400" cy="37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733" name="Google Shape;1733;p13"/>
          <p:cNvSpPr txBox="1">
            <a:spLocks noGrp="1"/>
          </p:cNvSpPr>
          <p:nvPr>
            <p:ph type="subTitle" idx="15"/>
          </p:nvPr>
        </p:nvSpPr>
        <p:spPr>
          <a:xfrm>
            <a:off x="5589164" y="3333650"/>
            <a:ext cx="2789400" cy="699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CUSTOM_18">
    <p:spTree>
      <p:nvGrpSpPr>
        <p:cNvPr id="1" name="Shape 1734"/>
        <p:cNvGrpSpPr/>
        <p:nvPr/>
      </p:nvGrpSpPr>
      <p:grpSpPr>
        <a:xfrm>
          <a:off x="0" y="0"/>
          <a:ext cx="0" cy="0"/>
          <a:chOff x="0" y="0"/>
          <a:chExt cx="0" cy="0"/>
        </a:xfrm>
      </p:grpSpPr>
      <p:sp>
        <p:nvSpPr>
          <p:cNvPr id="1735" name="Google Shape;1735;p14"/>
          <p:cNvSpPr txBox="1">
            <a:spLocks noGrp="1"/>
          </p:cNvSpPr>
          <p:nvPr>
            <p:ph type="title"/>
          </p:nvPr>
        </p:nvSpPr>
        <p:spPr>
          <a:xfrm>
            <a:off x="1078403" y="3322974"/>
            <a:ext cx="3425400" cy="4023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000">
                <a:solidFill>
                  <a:schemeClr val="accent1"/>
                </a:solidFill>
              </a:defRPr>
            </a:lvl1pPr>
            <a:lvl2pPr lvl="1" algn="r" rtl="0">
              <a:spcBef>
                <a:spcPts val="0"/>
              </a:spcBef>
              <a:spcAft>
                <a:spcPts val="0"/>
              </a:spcAft>
              <a:buNone/>
              <a:defRPr sz="2000">
                <a:solidFill>
                  <a:schemeClr val="accent1"/>
                </a:solidFill>
              </a:defRPr>
            </a:lvl2pPr>
            <a:lvl3pPr lvl="2" algn="r" rtl="0">
              <a:spcBef>
                <a:spcPts val="0"/>
              </a:spcBef>
              <a:spcAft>
                <a:spcPts val="0"/>
              </a:spcAft>
              <a:buNone/>
              <a:defRPr sz="2000">
                <a:solidFill>
                  <a:schemeClr val="accent1"/>
                </a:solidFill>
              </a:defRPr>
            </a:lvl3pPr>
            <a:lvl4pPr lvl="3" algn="r" rtl="0">
              <a:spcBef>
                <a:spcPts val="0"/>
              </a:spcBef>
              <a:spcAft>
                <a:spcPts val="0"/>
              </a:spcAft>
              <a:buNone/>
              <a:defRPr sz="2000">
                <a:solidFill>
                  <a:schemeClr val="accent1"/>
                </a:solidFill>
              </a:defRPr>
            </a:lvl4pPr>
            <a:lvl5pPr lvl="4" algn="r" rtl="0">
              <a:spcBef>
                <a:spcPts val="0"/>
              </a:spcBef>
              <a:spcAft>
                <a:spcPts val="0"/>
              </a:spcAft>
              <a:buNone/>
              <a:defRPr sz="2000">
                <a:solidFill>
                  <a:schemeClr val="accent1"/>
                </a:solidFill>
              </a:defRPr>
            </a:lvl5pPr>
            <a:lvl6pPr lvl="5" algn="r" rtl="0">
              <a:spcBef>
                <a:spcPts val="0"/>
              </a:spcBef>
              <a:spcAft>
                <a:spcPts val="0"/>
              </a:spcAft>
              <a:buNone/>
              <a:defRPr sz="2000">
                <a:solidFill>
                  <a:schemeClr val="accent1"/>
                </a:solidFill>
              </a:defRPr>
            </a:lvl6pPr>
            <a:lvl7pPr lvl="6" algn="r" rtl="0">
              <a:spcBef>
                <a:spcPts val="0"/>
              </a:spcBef>
              <a:spcAft>
                <a:spcPts val="0"/>
              </a:spcAft>
              <a:buNone/>
              <a:defRPr sz="2000">
                <a:solidFill>
                  <a:schemeClr val="accent1"/>
                </a:solidFill>
              </a:defRPr>
            </a:lvl7pPr>
            <a:lvl8pPr lvl="7" algn="r" rtl="0">
              <a:spcBef>
                <a:spcPts val="0"/>
              </a:spcBef>
              <a:spcAft>
                <a:spcPts val="0"/>
              </a:spcAft>
              <a:buNone/>
              <a:defRPr sz="2000">
                <a:solidFill>
                  <a:schemeClr val="accent1"/>
                </a:solidFill>
              </a:defRPr>
            </a:lvl8pPr>
            <a:lvl9pPr lvl="8" algn="r" rtl="0">
              <a:spcBef>
                <a:spcPts val="0"/>
              </a:spcBef>
              <a:spcAft>
                <a:spcPts val="0"/>
              </a:spcAft>
              <a:buNone/>
              <a:defRPr sz="2000">
                <a:solidFill>
                  <a:schemeClr val="accent1"/>
                </a:solidFill>
              </a:defRPr>
            </a:lvl9pPr>
          </a:lstStyle>
          <a:p>
            <a:endParaRPr/>
          </a:p>
        </p:txBody>
      </p:sp>
      <p:sp>
        <p:nvSpPr>
          <p:cNvPr id="1736" name="Google Shape;1736;p14"/>
          <p:cNvSpPr txBox="1">
            <a:spLocks noGrp="1"/>
          </p:cNvSpPr>
          <p:nvPr>
            <p:ph type="subTitle" idx="1"/>
          </p:nvPr>
        </p:nvSpPr>
        <p:spPr>
          <a:xfrm>
            <a:off x="1078403" y="1493374"/>
            <a:ext cx="3425400" cy="17184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grpSp>
        <p:nvGrpSpPr>
          <p:cNvPr id="1737" name="Google Shape;1737;p14"/>
          <p:cNvGrpSpPr/>
          <p:nvPr/>
        </p:nvGrpSpPr>
        <p:grpSpPr>
          <a:xfrm>
            <a:off x="244501" y="197499"/>
            <a:ext cx="8654998" cy="4748503"/>
            <a:chOff x="244501" y="265076"/>
            <a:chExt cx="8654998" cy="4748503"/>
          </a:xfrm>
        </p:grpSpPr>
        <p:grpSp>
          <p:nvGrpSpPr>
            <p:cNvPr id="1738" name="Google Shape;1738;p14"/>
            <p:cNvGrpSpPr/>
            <p:nvPr/>
          </p:nvGrpSpPr>
          <p:grpSpPr>
            <a:xfrm rot="10800000">
              <a:off x="3277199" y="4631877"/>
              <a:ext cx="424423" cy="381701"/>
              <a:chOff x="882850" y="2647922"/>
              <a:chExt cx="1064250" cy="957125"/>
            </a:xfrm>
          </p:grpSpPr>
          <p:grpSp>
            <p:nvGrpSpPr>
              <p:cNvPr id="1739" name="Google Shape;1739;p14"/>
              <p:cNvGrpSpPr/>
              <p:nvPr/>
            </p:nvGrpSpPr>
            <p:grpSpPr>
              <a:xfrm>
                <a:off x="882850" y="2647922"/>
                <a:ext cx="1064250" cy="957125"/>
                <a:chOff x="6069100" y="3009725"/>
                <a:chExt cx="1064250" cy="957125"/>
              </a:xfrm>
            </p:grpSpPr>
            <p:sp>
              <p:nvSpPr>
                <p:cNvPr id="1740" name="Google Shape;1740;p1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14"/>
              <p:cNvGrpSpPr/>
              <p:nvPr/>
            </p:nvGrpSpPr>
            <p:grpSpPr>
              <a:xfrm rot="10800000">
                <a:off x="1008698" y="2761102"/>
                <a:ext cx="812555" cy="730765"/>
                <a:chOff x="6069100" y="3009725"/>
                <a:chExt cx="1064250" cy="957125"/>
              </a:xfrm>
            </p:grpSpPr>
            <p:sp>
              <p:nvSpPr>
                <p:cNvPr id="1743" name="Google Shape;1743;p1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5" name="Google Shape;1745;p14"/>
            <p:cNvGrpSpPr/>
            <p:nvPr/>
          </p:nvGrpSpPr>
          <p:grpSpPr>
            <a:xfrm>
              <a:off x="244502" y="3742279"/>
              <a:ext cx="424347" cy="431480"/>
              <a:chOff x="4023775" y="1855149"/>
              <a:chExt cx="1174825" cy="1194575"/>
            </a:xfrm>
          </p:grpSpPr>
          <p:grpSp>
            <p:nvGrpSpPr>
              <p:cNvPr id="1746" name="Google Shape;1746;p14"/>
              <p:cNvGrpSpPr/>
              <p:nvPr/>
            </p:nvGrpSpPr>
            <p:grpSpPr>
              <a:xfrm>
                <a:off x="4023775" y="1855149"/>
                <a:ext cx="1174825" cy="1194575"/>
                <a:chOff x="4023775" y="1778925"/>
                <a:chExt cx="1174825" cy="1194575"/>
              </a:xfrm>
            </p:grpSpPr>
            <p:sp>
              <p:nvSpPr>
                <p:cNvPr id="1747" name="Google Shape;1747;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 name="Google Shape;1753;p14"/>
              <p:cNvGrpSpPr/>
              <p:nvPr/>
            </p:nvGrpSpPr>
            <p:grpSpPr>
              <a:xfrm rot="10800000">
                <a:off x="4212099" y="2046639"/>
                <a:ext cx="798176" cy="811594"/>
                <a:chOff x="4023775" y="1778925"/>
                <a:chExt cx="1174825" cy="1194575"/>
              </a:xfrm>
            </p:grpSpPr>
            <p:sp>
              <p:nvSpPr>
                <p:cNvPr id="1754" name="Google Shape;1754;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0" name="Google Shape;1760;p14"/>
            <p:cNvGrpSpPr/>
            <p:nvPr/>
          </p:nvGrpSpPr>
          <p:grpSpPr>
            <a:xfrm rot="10800000">
              <a:off x="244501" y="1007118"/>
              <a:ext cx="424338" cy="323264"/>
              <a:chOff x="2213900" y="503525"/>
              <a:chExt cx="1369275" cy="1043125"/>
            </a:xfrm>
          </p:grpSpPr>
          <p:sp>
            <p:nvSpPr>
              <p:cNvPr id="1761" name="Google Shape;1761;p14"/>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4"/>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14"/>
            <p:cNvGrpSpPr/>
            <p:nvPr/>
          </p:nvGrpSpPr>
          <p:grpSpPr>
            <a:xfrm rot="10800000">
              <a:off x="3500573" y="520890"/>
              <a:ext cx="424338" cy="323264"/>
              <a:chOff x="2213900" y="503525"/>
              <a:chExt cx="1369275" cy="1043125"/>
            </a:xfrm>
          </p:grpSpPr>
          <p:sp>
            <p:nvSpPr>
              <p:cNvPr id="1764" name="Google Shape;1764;p14"/>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4"/>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 name="Google Shape;1766;p14"/>
            <p:cNvGrpSpPr/>
            <p:nvPr/>
          </p:nvGrpSpPr>
          <p:grpSpPr>
            <a:xfrm rot="10800000">
              <a:off x="1760863" y="4578826"/>
              <a:ext cx="424322" cy="335712"/>
              <a:chOff x="4414850" y="3021000"/>
              <a:chExt cx="1302400" cy="1030425"/>
            </a:xfrm>
          </p:grpSpPr>
          <p:sp>
            <p:nvSpPr>
              <p:cNvPr id="1767" name="Google Shape;1767;p1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14"/>
            <p:cNvGrpSpPr/>
            <p:nvPr/>
          </p:nvGrpSpPr>
          <p:grpSpPr>
            <a:xfrm rot="10800000">
              <a:off x="1872495" y="265076"/>
              <a:ext cx="424423" cy="381701"/>
              <a:chOff x="882850" y="2647922"/>
              <a:chExt cx="1064250" cy="957125"/>
            </a:xfrm>
          </p:grpSpPr>
          <p:grpSp>
            <p:nvGrpSpPr>
              <p:cNvPr id="1770" name="Google Shape;1770;p14"/>
              <p:cNvGrpSpPr/>
              <p:nvPr/>
            </p:nvGrpSpPr>
            <p:grpSpPr>
              <a:xfrm>
                <a:off x="882850" y="2647922"/>
                <a:ext cx="1064250" cy="957125"/>
                <a:chOff x="6069100" y="3009725"/>
                <a:chExt cx="1064250" cy="957125"/>
              </a:xfrm>
            </p:grpSpPr>
            <p:sp>
              <p:nvSpPr>
                <p:cNvPr id="1771" name="Google Shape;1771;p1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 name="Google Shape;1773;p14"/>
              <p:cNvGrpSpPr/>
              <p:nvPr/>
            </p:nvGrpSpPr>
            <p:grpSpPr>
              <a:xfrm rot="10800000">
                <a:off x="1008698" y="2761102"/>
                <a:ext cx="812555" cy="730765"/>
                <a:chOff x="6069100" y="3009725"/>
                <a:chExt cx="1064250" cy="957125"/>
              </a:xfrm>
            </p:grpSpPr>
            <p:sp>
              <p:nvSpPr>
                <p:cNvPr id="1774" name="Google Shape;1774;p1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6" name="Google Shape;1776;p14"/>
            <p:cNvGrpSpPr/>
            <p:nvPr/>
          </p:nvGrpSpPr>
          <p:grpSpPr>
            <a:xfrm>
              <a:off x="5128567" y="435680"/>
              <a:ext cx="424423" cy="381701"/>
              <a:chOff x="882850" y="2647922"/>
              <a:chExt cx="1064250" cy="957125"/>
            </a:xfrm>
          </p:grpSpPr>
          <p:grpSp>
            <p:nvGrpSpPr>
              <p:cNvPr id="1777" name="Google Shape;1777;p14"/>
              <p:cNvGrpSpPr/>
              <p:nvPr/>
            </p:nvGrpSpPr>
            <p:grpSpPr>
              <a:xfrm>
                <a:off x="882850" y="2647922"/>
                <a:ext cx="1064250" cy="957125"/>
                <a:chOff x="6069100" y="3009725"/>
                <a:chExt cx="1064250" cy="957125"/>
              </a:xfrm>
            </p:grpSpPr>
            <p:sp>
              <p:nvSpPr>
                <p:cNvPr id="1778" name="Google Shape;1778;p14"/>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14"/>
              <p:cNvGrpSpPr/>
              <p:nvPr/>
            </p:nvGrpSpPr>
            <p:grpSpPr>
              <a:xfrm rot="10800000">
                <a:off x="1008698" y="2761102"/>
                <a:ext cx="812555" cy="730765"/>
                <a:chOff x="6069100" y="3009725"/>
                <a:chExt cx="1064250" cy="957125"/>
              </a:xfrm>
            </p:grpSpPr>
            <p:sp>
              <p:nvSpPr>
                <p:cNvPr id="1781" name="Google Shape;1781;p14"/>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3" name="Google Shape;1783;p14"/>
            <p:cNvGrpSpPr/>
            <p:nvPr/>
          </p:nvGrpSpPr>
          <p:grpSpPr>
            <a:xfrm rot="10800000" flipH="1">
              <a:off x="6309997" y="4387164"/>
              <a:ext cx="424347" cy="431480"/>
              <a:chOff x="4023775" y="1855149"/>
              <a:chExt cx="1174825" cy="1194575"/>
            </a:xfrm>
          </p:grpSpPr>
          <p:grpSp>
            <p:nvGrpSpPr>
              <p:cNvPr id="1784" name="Google Shape;1784;p14"/>
              <p:cNvGrpSpPr/>
              <p:nvPr/>
            </p:nvGrpSpPr>
            <p:grpSpPr>
              <a:xfrm>
                <a:off x="4023775" y="1855149"/>
                <a:ext cx="1174825" cy="1194575"/>
                <a:chOff x="4023775" y="1778925"/>
                <a:chExt cx="1174825" cy="1194575"/>
              </a:xfrm>
            </p:grpSpPr>
            <p:sp>
              <p:nvSpPr>
                <p:cNvPr id="1785" name="Google Shape;1785;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14"/>
              <p:cNvGrpSpPr/>
              <p:nvPr/>
            </p:nvGrpSpPr>
            <p:grpSpPr>
              <a:xfrm rot="10800000">
                <a:off x="4212099" y="2046639"/>
                <a:ext cx="798176" cy="811594"/>
                <a:chOff x="4023775" y="1778925"/>
                <a:chExt cx="1174825" cy="1194575"/>
              </a:xfrm>
            </p:grpSpPr>
            <p:sp>
              <p:nvSpPr>
                <p:cNvPr id="1792" name="Google Shape;1792;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4"/>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8" name="Google Shape;1798;p14"/>
            <p:cNvGrpSpPr/>
            <p:nvPr/>
          </p:nvGrpSpPr>
          <p:grpSpPr>
            <a:xfrm rot="10800000" flipH="1">
              <a:off x="8384643" y="3012456"/>
              <a:ext cx="424347" cy="431480"/>
              <a:chOff x="4023775" y="1855149"/>
              <a:chExt cx="1174825" cy="1194575"/>
            </a:xfrm>
          </p:grpSpPr>
          <p:grpSp>
            <p:nvGrpSpPr>
              <p:cNvPr id="1799" name="Google Shape;1799;p14"/>
              <p:cNvGrpSpPr/>
              <p:nvPr/>
            </p:nvGrpSpPr>
            <p:grpSpPr>
              <a:xfrm>
                <a:off x="4023775" y="1855149"/>
                <a:ext cx="1174825" cy="1194575"/>
                <a:chOff x="4023775" y="1778925"/>
                <a:chExt cx="1174825" cy="1194575"/>
              </a:xfrm>
            </p:grpSpPr>
            <p:sp>
              <p:nvSpPr>
                <p:cNvPr id="1800" name="Google Shape;1800;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14"/>
              <p:cNvGrpSpPr/>
              <p:nvPr/>
            </p:nvGrpSpPr>
            <p:grpSpPr>
              <a:xfrm rot="10800000">
                <a:off x="4212099" y="2046639"/>
                <a:ext cx="798176" cy="811594"/>
                <a:chOff x="4023775" y="1778925"/>
                <a:chExt cx="1174825" cy="1194575"/>
              </a:xfrm>
            </p:grpSpPr>
            <p:sp>
              <p:nvSpPr>
                <p:cNvPr id="1807" name="Google Shape;1807;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3" name="Google Shape;1813;p14"/>
            <p:cNvGrpSpPr/>
            <p:nvPr/>
          </p:nvGrpSpPr>
          <p:grpSpPr>
            <a:xfrm rot="10800000" flipH="1">
              <a:off x="7826358" y="4274026"/>
              <a:ext cx="424322" cy="335712"/>
              <a:chOff x="4414850" y="3021000"/>
              <a:chExt cx="1302400" cy="1030425"/>
            </a:xfrm>
          </p:grpSpPr>
          <p:sp>
            <p:nvSpPr>
              <p:cNvPr id="1814" name="Google Shape;1814;p1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 name="Google Shape;1816;p14"/>
            <p:cNvGrpSpPr/>
            <p:nvPr/>
          </p:nvGrpSpPr>
          <p:grpSpPr>
            <a:xfrm rot="10800000" flipH="1">
              <a:off x="8384639" y="646077"/>
              <a:ext cx="424322" cy="335712"/>
              <a:chOff x="4414850" y="3021000"/>
              <a:chExt cx="1302400" cy="1030425"/>
            </a:xfrm>
          </p:grpSpPr>
          <p:sp>
            <p:nvSpPr>
              <p:cNvPr id="1817" name="Google Shape;1817;p1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 name="Google Shape;1819;p14"/>
            <p:cNvGrpSpPr/>
            <p:nvPr/>
          </p:nvGrpSpPr>
          <p:grpSpPr>
            <a:xfrm rot="10800000" flipH="1">
              <a:off x="8475086" y="1811879"/>
              <a:ext cx="424413" cy="370488"/>
              <a:chOff x="2133000" y="1731619"/>
              <a:chExt cx="1164050" cy="1016150"/>
            </a:xfrm>
          </p:grpSpPr>
          <p:grpSp>
            <p:nvGrpSpPr>
              <p:cNvPr id="1820" name="Google Shape;1820;p14"/>
              <p:cNvGrpSpPr/>
              <p:nvPr/>
            </p:nvGrpSpPr>
            <p:grpSpPr>
              <a:xfrm>
                <a:off x="2133000" y="1731619"/>
                <a:ext cx="1164050" cy="1016150"/>
                <a:chOff x="4286075" y="4175525"/>
                <a:chExt cx="1164050" cy="1016150"/>
              </a:xfrm>
            </p:grpSpPr>
            <p:sp>
              <p:nvSpPr>
                <p:cNvPr id="1821" name="Google Shape;1821;p1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14"/>
              <p:cNvGrpSpPr/>
              <p:nvPr/>
            </p:nvGrpSpPr>
            <p:grpSpPr>
              <a:xfrm rot="10800000">
                <a:off x="2292009" y="1870425"/>
                <a:ext cx="846032" cy="738538"/>
                <a:chOff x="4286075" y="4175525"/>
                <a:chExt cx="1164050" cy="1016150"/>
              </a:xfrm>
            </p:grpSpPr>
            <p:sp>
              <p:nvSpPr>
                <p:cNvPr id="1829" name="Google Shape;1829;p1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6" name="Google Shape;1836;p14"/>
            <p:cNvGrpSpPr/>
            <p:nvPr/>
          </p:nvGrpSpPr>
          <p:grpSpPr>
            <a:xfrm flipH="1">
              <a:off x="6756646" y="372200"/>
              <a:ext cx="424338" cy="323264"/>
              <a:chOff x="2213900" y="503525"/>
              <a:chExt cx="1369275" cy="1043125"/>
            </a:xfrm>
          </p:grpSpPr>
          <p:sp>
            <p:nvSpPr>
              <p:cNvPr id="1837" name="Google Shape;1837;p14"/>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4"/>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 name="Google Shape;1839;p14"/>
            <p:cNvGrpSpPr/>
            <p:nvPr/>
          </p:nvGrpSpPr>
          <p:grpSpPr>
            <a:xfrm rot="10800000" flipH="1">
              <a:off x="4793636" y="4582098"/>
              <a:ext cx="424347" cy="431480"/>
              <a:chOff x="4023775" y="1855149"/>
              <a:chExt cx="1174825" cy="1194575"/>
            </a:xfrm>
          </p:grpSpPr>
          <p:grpSp>
            <p:nvGrpSpPr>
              <p:cNvPr id="1840" name="Google Shape;1840;p14"/>
              <p:cNvGrpSpPr/>
              <p:nvPr/>
            </p:nvGrpSpPr>
            <p:grpSpPr>
              <a:xfrm>
                <a:off x="4023775" y="1855149"/>
                <a:ext cx="1174825" cy="1194575"/>
                <a:chOff x="4023775" y="1778925"/>
                <a:chExt cx="1174825" cy="1194575"/>
              </a:xfrm>
            </p:grpSpPr>
            <p:sp>
              <p:nvSpPr>
                <p:cNvPr id="1841" name="Google Shape;1841;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14"/>
              <p:cNvGrpSpPr/>
              <p:nvPr/>
            </p:nvGrpSpPr>
            <p:grpSpPr>
              <a:xfrm rot="10800000">
                <a:off x="4212099" y="2046639"/>
                <a:ext cx="798176" cy="811594"/>
                <a:chOff x="4023775" y="1778925"/>
                <a:chExt cx="1174825" cy="1194575"/>
              </a:xfrm>
            </p:grpSpPr>
            <p:sp>
              <p:nvSpPr>
                <p:cNvPr id="1848" name="Google Shape;1848;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2_2_1">
    <p:spTree>
      <p:nvGrpSpPr>
        <p:cNvPr id="1" name="Shape 2086"/>
        <p:cNvGrpSpPr/>
        <p:nvPr/>
      </p:nvGrpSpPr>
      <p:grpSpPr>
        <a:xfrm>
          <a:off x="0" y="0"/>
          <a:ext cx="0" cy="0"/>
          <a:chOff x="0" y="0"/>
          <a:chExt cx="0" cy="0"/>
        </a:xfrm>
      </p:grpSpPr>
      <p:sp>
        <p:nvSpPr>
          <p:cNvPr id="2087" name="Google Shape;2087;p17"/>
          <p:cNvSpPr txBox="1">
            <a:spLocks noGrp="1"/>
          </p:cNvSpPr>
          <p:nvPr>
            <p:ph type="title" hasCustomPrompt="1"/>
          </p:nvPr>
        </p:nvSpPr>
        <p:spPr>
          <a:xfrm>
            <a:off x="1428791" y="1719605"/>
            <a:ext cx="8859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088" name="Google Shape;2088;p17"/>
          <p:cNvSpPr txBox="1">
            <a:spLocks noGrp="1"/>
          </p:cNvSpPr>
          <p:nvPr>
            <p:ph type="subTitle" idx="1"/>
          </p:nvPr>
        </p:nvSpPr>
        <p:spPr>
          <a:xfrm>
            <a:off x="727841" y="2490966"/>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089" name="Google Shape;2089;p17"/>
          <p:cNvSpPr txBox="1">
            <a:spLocks noGrp="1"/>
          </p:cNvSpPr>
          <p:nvPr>
            <p:ph type="subTitle" idx="2"/>
          </p:nvPr>
        </p:nvSpPr>
        <p:spPr>
          <a:xfrm>
            <a:off x="727841" y="2862366"/>
            <a:ext cx="2287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090" name="Google Shape;2090;p17"/>
          <p:cNvSpPr txBox="1">
            <a:spLocks noGrp="1"/>
          </p:cNvSpPr>
          <p:nvPr>
            <p:ph type="title" idx="3" hasCustomPrompt="1"/>
          </p:nvPr>
        </p:nvSpPr>
        <p:spPr>
          <a:xfrm>
            <a:off x="4129046" y="1719605"/>
            <a:ext cx="8859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091" name="Google Shape;2091;p17"/>
          <p:cNvSpPr txBox="1">
            <a:spLocks noGrp="1"/>
          </p:cNvSpPr>
          <p:nvPr>
            <p:ph type="subTitle" idx="4"/>
          </p:nvPr>
        </p:nvSpPr>
        <p:spPr>
          <a:xfrm>
            <a:off x="3428100" y="2490966"/>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092" name="Google Shape;2092;p17"/>
          <p:cNvSpPr txBox="1">
            <a:spLocks noGrp="1"/>
          </p:cNvSpPr>
          <p:nvPr>
            <p:ph type="subTitle" idx="5"/>
          </p:nvPr>
        </p:nvSpPr>
        <p:spPr>
          <a:xfrm>
            <a:off x="3428100" y="2862366"/>
            <a:ext cx="2287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093" name="Google Shape;2093;p17"/>
          <p:cNvSpPr txBox="1">
            <a:spLocks noGrp="1"/>
          </p:cNvSpPr>
          <p:nvPr>
            <p:ph type="title" idx="6" hasCustomPrompt="1"/>
          </p:nvPr>
        </p:nvSpPr>
        <p:spPr>
          <a:xfrm>
            <a:off x="6829309" y="1719605"/>
            <a:ext cx="8859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094" name="Google Shape;2094;p17"/>
          <p:cNvSpPr txBox="1">
            <a:spLocks noGrp="1"/>
          </p:cNvSpPr>
          <p:nvPr>
            <p:ph type="subTitle" idx="7"/>
          </p:nvPr>
        </p:nvSpPr>
        <p:spPr>
          <a:xfrm>
            <a:off x="6128359" y="2490966"/>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095" name="Google Shape;2095;p17"/>
          <p:cNvSpPr txBox="1">
            <a:spLocks noGrp="1"/>
          </p:cNvSpPr>
          <p:nvPr>
            <p:ph type="subTitle" idx="8"/>
          </p:nvPr>
        </p:nvSpPr>
        <p:spPr>
          <a:xfrm>
            <a:off x="6128359" y="2862366"/>
            <a:ext cx="2287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096" name="Google Shape;2096;p17"/>
          <p:cNvSpPr txBox="1">
            <a:spLocks noGrp="1"/>
          </p:cNvSpPr>
          <p:nvPr>
            <p:ph type="title" idx="9"/>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2097" name="Google Shape;2097;p17"/>
          <p:cNvGrpSpPr/>
          <p:nvPr/>
        </p:nvGrpSpPr>
        <p:grpSpPr>
          <a:xfrm>
            <a:off x="227759" y="1180953"/>
            <a:ext cx="8629371" cy="3796451"/>
            <a:chOff x="227759" y="1180953"/>
            <a:chExt cx="8629371" cy="3796451"/>
          </a:xfrm>
        </p:grpSpPr>
        <p:grpSp>
          <p:nvGrpSpPr>
            <p:cNvPr id="2098" name="Google Shape;2098;p17"/>
            <p:cNvGrpSpPr/>
            <p:nvPr/>
          </p:nvGrpSpPr>
          <p:grpSpPr>
            <a:xfrm>
              <a:off x="8432792" y="3814039"/>
              <a:ext cx="424338" cy="323264"/>
              <a:chOff x="2213900" y="503525"/>
              <a:chExt cx="1369275" cy="1043125"/>
            </a:xfrm>
          </p:grpSpPr>
          <p:sp>
            <p:nvSpPr>
              <p:cNvPr id="2099" name="Google Shape;2099;p1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 name="Google Shape;2101;p17"/>
            <p:cNvGrpSpPr/>
            <p:nvPr/>
          </p:nvGrpSpPr>
          <p:grpSpPr>
            <a:xfrm>
              <a:off x="7050557" y="4461074"/>
              <a:ext cx="424338" cy="323264"/>
              <a:chOff x="2213900" y="503525"/>
              <a:chExt cx="1369275" cy="1043125"/>
            </a:xfrm>
          </p:grpSpPr>
          <p:sp>
            <p:nvSpPr>
              <p:cNvPr id="2102" name="Google Shape;2102;p1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17"/>
            <p:cNvGrpSpPr/>
            <p:nvPr/>
          </p:nvGrpSpPr>
          <p:grpSpPr>
            <a:xfrm>
              <a:off x="5668239" y="4066070"/>
              <a:ext cx="424423" cy="381701"/>
              <a:chOff x="882850" y="2647922"/>
              <a:chExt cx="1064250" cy="957125"/>
            </a:xfrm>
          </p:grpSpPr>
          <p:grpSp>
            <p:nvGrpSpPr>
              <p:cNvPr id="2105" name="Google Shape;2105;p17"/>
              <p:cNvGrpSpPr/>
              <p:nvPr/>
            </p:nvGrpSpPr>
            <p:grpSpPr>
              <a:xfrm>
                <a:off x="882850" y="2647922"/>
                <a:ext cx="1064250" cy="957125"/>
                <a:chOff x="6069100" y="3009725"/>
                <a:chExt cx="1064250" cy="957125"/>
              </a:xfrm>
            </p:grpSpPr>
            <p:sp>
              <p:nvSpPr>
                <p:cNvPr id="2106" name="Google Shape;2106;p1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 name="Google Shape;2108;p17"/>
              <p:cNvGrpSpPr/>
              <p:nvPr/>
            </p:nvGrpSpPr>
            <p:grpSpPr>
              <a:xfrm rot="10800000">
                <a:off x="1008698" y="2761102"/>
                <a:ext cx="812555" cy="730765"/>
                <a:chOff x="6069100" y="3009725"/>
                <a:chExt cx="1064250" cy="957125"/>
              </a:xfrm>
            </p:grpSpPr>
            <p:sp>
              <p:nvSpPr>
                <p:cNvPr id="2109" name="Google Shape;2109;p1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1" name="Google Shape;2111;p17"/>
            <p:cNvGrpSpPr/>
            <p:nvPr/>
          </p:nvGrpSpPr>
          <p:grpSpPr>
            <a:xfrm>
              <a:off x="4285920" y="4595703"/>
              <a:ext cx="424423" cy="381701"/>
              <a:chOff x="882850" y="2647922"/>
              <a:chExt cx="1064250" cy="957125"/>
            </a:xfrm>
          </p:grpSpPr>
          <p:grpSp>
            <p:nvGrpSpPr>
              <p:cNvPr id="2112" name="Google Shape;2112;p17"/>
              <p:cNvGrpSpPr/>
              <p:nvPr/>
            </p:nvGrpSpPr>
            <p:grpSpPr>
              <a:xfrm>
                <a:off x="882850" y="2647922"/>
                <a:ext cx="1064250" cy="957125"/>
                <a:chOff x="6069100" y="3009725"/>
                <a:chExt cx="1064250" cy="957125"/>
              </a:xfrm>
            </p:grpSpPr>
            <p:sp>
              <p:nvSpPr>
                <p:cNvPr id="2113" name="Google Shape;2113;p1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 name="Google Shape;2115;p17"/>
              <p:cNvGrpSpPr/>
              <p:nvPr/>
            </p:nvGrpSpPr>
            <p:grpSpPr>
              <a:xfrm rot="10800000">
                <a:off x="1008698" y="2761102"/>
                <a:ext cx="812555" cy="730765"/>
                <a:chOff x="6069100" y="3009725"/>
                <a:chExt cx="1064250" cy="957125"/>
              </a:xfrm>
            </p:grpSpPr>
            <p:sp>
              <p:nvSpPr>
                <p:cNvPr id="2116" name="Google Shape;2116;p1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8" name="Google Shape;2118;p17"/>
            <p:cNvGrpSpPr/>
            <p:nvPr/>
          </p:nvGrpSpPr>
          <p:grpSpPr>
            <a:xfrm flipH="1">
              <a:off x="8271674" y="1341313"/>
              <a:ext cx="424423" cy="381701"/>
              <a:chOff x="882850" y="2647922"/>
              <a:chExt cx="1064250" cy="957125"/>
            </a:xfrm>
          </p:grpSpPr>
          <p:grpSp>
            <p:nvGrpSpPr>
              <p:cNvPr id="2119" name="Google Shape;2119;p17"/>
              <p:cNvGrpSpPr/>
              <p:nvPr/>
            </p:nvGrpSpPr>
            <p:grpSpPr>
              <a:xfrm>
                <a:off x="882850" y="2647922"/>
                <a:ext cx="1064250" cy="957125"/>
                <a:chOff x="6069100" y="3009725"/>
                <a:chExt cx="1064250" cy="957125"/>
              </a:xfrm>
            </p:grpSpPr>
            <p:sp>
              <p:nvSpPr>
                <p:cNvPr id="2120" name="Google Shape;2120;p17"/>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17"/>
              <p:cNvGrpSpPr/>
              <p:nvPr/>
            </p:nvGrpSpPr>
            <p:grpSpPr>
              <a:xfrm rot="10800000">
                <a:off x="1008698" y="2761102"/>
                <a:ext cx="812555" cy="730765"/>
                <a:chOff x="6069100" y="3009725"/>
                <a:chExt cx="1064250" cy="957125"/>
              </a:xfrm>
            </p:grpSpPr>
            <p:sp>
              <p:nvSpPr>
                <p:cNvPr id="2123" name="Google Shape;2123;p17"/>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5" name="Google Shape;2125;p17"/>
            <p:cNvGrpSpPr/>
            <p:nvPr/>
          </p:nvGrpSpPr>
          <p:grpSpPr>
            <a:xfrm rot="5400000" flipH="1">
              <a:off x="183454" y="4181594"/>
              <a:ext cx="424322" cy="335712"/>
              <a:chOff x="4414850" y="3021000"/>
              <a:chExt cx="1302400" cy="1030425"/>
            </a:xfrm>
          </p:grpSpPr>
          <p:sp>
            <p:nvSpPr>
              <p:cNvPr id="2126" name="Google Shape;2126;p1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17"/>
            <p:cNvGrpSpPr/>
            <p:nvPr/>
          </p:nvGrpSpPr>
          <p:grpSpPr>
            <a:xfrm flipH="1">
              <a:off x="2903686" y="4461063"/>
              <a:ext cx="424338" cy="323264"/>
              <a:chOff x="2213900" y="503525"/>
              <a:chExt cx="1369275" cy="1043125"/>
            </a:xfrm>
          </p:grpSpPr>
          <p:sp>
            <p:nvSpPr>
              <p:cNvPr id="2129" name="Google Shape;2129;p1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17"/>
            <p:cNvGrpSpPr/>
            <p:nvPr/>
          </p:nvGrpSpPr>
          <p:grpSpPr>
            <a:xfrm flipH="1">
              <a:off x="1521367" y="4431857"/>
              <a:ext cx="424423" cy="381701"/>
              <a:chOff x="882850" y="2647922"/>
              <a:chExt cx="1064250" cy="957125"/>
            </a:xfrm>
          </p:grpSpPr>
          <p:grpSp>
            <p:nvGrpSpPr>
              <p:cNvPr id="2132" name="Google Shape;2132;p17"/>
              <p:cNvGrpSpPr/>
              <p:nvPr/>
            </p:nvGrpSpPr>
            <p:grpSpPr>
              <a:xfrm>
                <a:off x="882850" y="2647922"/>
                <a:ext cx="1064250" cy="957125"/>
                <a:chOff x="6069100" y="3009725"/>
                <a:chExt cx="1064250" cy="957125"/>
              </a:xfrm>
            </p:grpSpPr>
            <p:sp>
              <p:nvSpPr>
                <p:cNvPr id="2133" name="Google Shape;2133;p1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 name="Google Shape;2135;p17"/>
              <p:cNvGrpSpPr/>
              <p:nvPr/>
            </p:nvGrpSpPr>
            <p:grpSpPr>
              <a:xfrm rot="10800000">
                <a:off x="1008698" y="2761102"/>
                <a:ext cx="812555" cy="730765"/>
                <a:chOff x="6069100" y="3009725"/>
                <a:chExt cx="1064250" cy="957125"/>
              </a:xfrm>
            </p:grpSpPr>
            <p:sp>
              <p:nvSpPr>
                <p:cNvPr id="2136" name="Google Shape;2136;p1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38" name="Google Shape;2138;p17"/>
            <p:cNvGrpSpPr/>
            <p:nvPr/>
          </p:nvGrpSpPr>
          <p:grpSpPr>
            <a:xfrm flipH="1">
              <a:off x="708277" y="1180953"/>
              <a:ext cx="424347" cy="431480"/>
              <a:chOff x="4023775" y="1855149"/>
              <a:chExt cx="1174825" cy="1194575"/>
            </a:xfrm>
          </p:grpSpPr>
          <p:grpSp>
            <p:nvGrpSpPr>
              <p:cNvPr id="2139" name="Google Shape;2139;p17"/>
              <p:cNvGrpSpPr/>
              <p:nvPr/>
            </p:nvGrpSpPr>
            <p:grpSpPr>
              <a:xfrm>
                <a:off x="4023775" y="1855149"/>
                <a:ext cx="1174825" cy="1194575"/>
                <a:chOff x="4023775" y="1778925"/>
                <a:chExt cx="1174825" cy="1194575"/>
              </a:xfrm>
            </p:grpSpPr>
            <p:sp>
              <p:nvSpPr>
                <p:cNvPr id="2140" name="Google Shape;2140;p1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 name="Google Shape;2146;p17"/>
              <p:cNvGrpSpPr/>
              <p:nvPr/>
            </p:nvGrpSpPr>
            <p:grpSpPr>
              <a:xfrm rot="10800000">
                <a:off x="4212099" y="2046639"/>
                <a:ext cx="798176" cy="811594"/>
                <a:chOff x="4023775" y="1778925"/>
                <a:chExt cx="1174825" cy="1194575"/>
              </a:xfrm>
            </p:grpSpPr>
            <p:sp>
              <p:nvSpPr>
                <p:cNvPr id="2147" name="Google Shape;2147;p1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p:cSld name="CUSTOM_3_1_4">
    <p:spTree>
      <p:nvGrpSpPr>
        <p:cNvPr id="1" name="Shape 2153"/>
        <p:cNvGrpSpPr/>
        <p:nvPr/>
      </p:nvGrpSpPr>
      <p:grpSpPr>
        <a:xfrm>
          <a:off x="0" y="0"/>
          <a:ext cx="0" cy="0"/>
          <a:chOff x="0" y="0"/>
          <a:chExt cx="0" cy="0"/>
        </a:xfrm>
      </p:grpSpPr>
      <p:sp>
        <p:nvSpPr>
          <p:cNvPr id="2154" name="Google Shape;2154;p18"/>
          <p:cNvSpPr txBox="1">
            <a:spLocks noGrp="1"/>
          </p:cNvSpPr>
          <p:nvPr>
            <p:ph type="title" hasCustomPrompt="1"/>
          </p:nvPr>
        </p:nvSpPr>
        <p:spPr>
          <a:xfrm>
            <a:off x="1212750" y="1719605"/>
            <a:ext cx="7224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155" name="Google Shape;2155;p18"/>
          <p:cNvSpPr txBox="1">
            <a:spLocks noGrp="1"/>
          </p:cNvSpPr>
          <p:nvPr>
            <p:ph type="subTitle" idx="1"/>
          </p:nvPr>
        </p:nvSpPr>
        <p:spPr>
          <a:xfrm>
            <a:off x="720000" y="2490966"/>
            <a:ext cx="17079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156" name="Google Shape;2156;p18"/>
          <p:cNvSpPr txBox="1">
            <a:spLocks noGrp="1"/>
          </p:cNvSpPr>
          <p:nvPr>
            <p:ph type="subTitle" idx="2"/>
          </p:nvPr>
        </p:nvSpPr>
        <p:spPr>
          <a:xfrm>
            <a:off x="720000" y="2862366"/>
            <a:ext cx="17079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157" name="Google Shape;2157;p18"/>
          <p:cNvSpPr txBox="1">
            <a:spLocks noGrp="1"/>
          </p:cNvSpPr>
          <p:nvPr>
            <p:ph type="title" idx="3" hasCustomPrompt="1"/>
          </p:nvPr>
        </p:nvSpPr>
        <p:spPr>
          <a:xfrm>
            <a:off x="3211450" y="1719605"/>
            <a:ext cx="7224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158" name="Google Shape;2158;p18"/>
          <p:cNvSpPr txBox="1">
            <a:spLocks noGrp="1"/>
          </p:cNvSpPr>
          <p:nvPr>
            <p:ph type="subTitle" idx="4"/>
          </p:nvPr>
        </p:nvSpPr>
        <p:spPr>
          <a:xfrm>
            <a:off x="2718700" y="2490966"/>
            <a:ext cx="17079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159" name="Google Shape;2159;p18"/>
          <p:cNvSpPr txBox="1">
            <a:spLocks noGrp="1"/>
          </p:cNvSpPr>
          <p:nvPr>
            <p:ph type="subTitle" idx="5"/>
          </p:nvPr>
        </p:nvSpPr>
        <p:spPr>
          <a:xfrm>
            <a:off x="2718700" y="2862366"/>
            <a:ext cx="17079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160" name="Google Shape;2160;p18"/>
          <p:cNvSpPr txBox="1">
            <a:spLocks noGrp="1"/>
          </p:cNvSpPr>
          <p:nvPr>
            <p:ph type="title" idx="6" hasCustomPrompt="1"/>
          </p:nvPr>
        </p:nvSpPr>
        <p:spPr>
          <a:xfrm>
            <a:off x="5210150" y="1719605"/>
            <a:ext cx="7224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161" name="Google Shape;2161;p18"/>
          <p:cNvSpPr txBox="1">
            <a:spLocks noGrp="1"/>
          </p:cNvSpPr>
          <p:nvPr>
            <p:ph type="subTitle" idx="7"/>
          </p:nvPr>
        </p:nvSpPr>
        <p:spPr>
          <a:xfrm>
            <a:off x="4717400" y="2490966"/>
            <a:ext cx="17079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162" name="Google Shape;2162;p18"/>
          <p:cNvSpPr txBox="1">
            <a:spLocks noGrp="1"/>
          </p:cNvSpPr>
          <p:nvPr>
            <p:ph type="subTitle" idx="8"/>
          </p:nvPr>
        </p:nvSpPr>
        <p:spPr>
          <a:xfrm>
            <a:off x="4717400" y="2862366"/>
            <a:ext cx="17079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163" name="Google Shape;2163;p18"/>
          <p:cNvSpPr txBox="1">
            <a:spLocks noGrp="1"/>
          </p:cNvSpPr>
          <p:nvPr>
            <p:ph type="title" idx="9"/>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2164" name="Google Shape;2164;p18"/>
          <p:cNvSpPr txBox="1">
            <a:spLocks noGrp="1"/>
          </p:cNvSpPr>
          <p:nvPr>
            <p:ph type="title" idx="13" hasCustomPrompt="1"/>
          </p:nvPr>
        </p:nvSpPr>
        <p:spPr>
          <a:xfrm>
            <a:off x="7208850" y="1719605"/>
            <a:ext cx="7224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165" name="Google Shape;2165;p18"/>
          <p:cNvSpPr txBox="1">
            <a:spLocks noGrp="1"/>
          </p:cNvSpPr>
          <p:nvPr>
            <p:ph type="subTitle" idx="14"/>
          </p:nvPr>
        </p:nvSpPr>
        <p:spPr>
          <a:xfrm>
            <a:off x="6716100" y="2490966"/>
            <a:ext cx="17079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166" name="Google Shape;2166;p18"/>
          <p:cNvSpPr txBox="1">
            <a:spLocks noGrp="1"/>
          </p:cNvSpPr>
          <p:nvPr>
            <p:ph type="subTitle" idx="15"/>
          </p:nvPr>
        </p:nvSpPr>
        <p:spPr>
          <a:xfrm>
            <a:off x="6716100" y="2862366"/>
            <a:ext cx="17079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grpSp>
        <p:nvGrpSpPr>
          <p:cNvPr id="2167" name="Google Shape;2167;p18"/>
          <p:cNvGrpSpPr/>
          <p:nvPr/>
        </p:nvGrpSpPr>
        <p:grpSpPr>
          <a:xfrm>
            <a:off x="177485" y="139849"/>
            <a:ext cx="8789031" cy="4863803"/>
            <a:chOff x="177485" y="139849"/>
            <a:chExt cx="8789031" cy="4863803"/>
          </a:xfrm>
        </p:grpSpPr>
        <p:grpSp>
          <p:nvGrpSpPr>
            <p:cNvPr id="2168" name="Google Shape;2168;p18"/>
            <p:cNvGrpSpPr/>
            <p:nvPr/>
          </p:nvGrpSpPr>
          <p:grpSpPr>
            <a:xfrm flipH="1">
              <a:off x="7308049" y="292390"/>
              <a:ext cx="424423" cy="381701"/>
              <a:chOff x="882850" y="2647922"/>
              <a:chExt cx="1064250" cy="957125"/>
            </a:xfrm>
          </p:grpSpPr>
          <p:grpSp>
            <p:nvGrpSpPr>
              <p:cNvPr id="2169" name="Google Shape;2169;p18"/>
              <p:cNvGrpSpPr/>
              <p:nvPr/>
            </p:nvGrpSpPr>
            <p:grpSpPr>
              <a:xfrm>
                <a:off x="882850" y="2647922"/>
                <a:ext cx="1064250" cy="957125"/>
                <a:chOff x="6069100" y="3009725"/>
                <a:chExt cx="1064250" cy="957125"/>
              </a:xfrm>
            </p:grpSpPr>
            <p:sp>
              <p:nvSpPr>
                <p:cNvPr id="2170" name="Google Shape;2170;p18"/>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 name="Google Shape;2172;p18"/>
              <p:cNvGrpSpPr/>
              <p:nvPr/>
            </p:nvGrpSpPr>
            <p:grpSpPr>
              <a:xfrm rot="10800000">
                <a:off x="1008698" y="2761102"/>
                <a:ext cx="812555" cy="730765"/>
                <a:chOff x="6069100" y="3009725"/>
                <a:chExt cx="1064250" cy="957125"/>
              </a:xfrm>
            </p:grpSpPr>
            <p:sp>
              <p:nvSpPr>
                <p:cNvPr id="2173" name="Google Shape;2173;p18"/>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5" name="Google Shape;2175;p18"/>
            <p:cNvGrpSpPr/>
            <p:nvPr/>
          </p:nvGrpSpPr>
          <p:grpSpPr>
            <a:xfrm rot="2700000" flipH="1">
              <a:off x="1700009" y="4532890"/>
              <a:ext cx="424367" cy="335748"/>
              <a:chOff x="4414850" y="3021000"/>
              <a:chExt cx="1302400" cy="1030425"/>
            </a:xfrm>
          </p:grpSpPr>
          <p:sp>
            <p:nvSpPr>
              <p:cNvPr id="2176" name="Google Shape;2176;p1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 name="Google Shape;2178;p18"/>
            <p:cNvGrpSpPr/>
            <p:nvPr/>
          </p:nvGrpSpPr>
          <p:grpSpPr>
            <a:xfrm rot="-2440891" flipH="1">
              <a:off x="231571" y="4326334"/>
              <a:ext cx="424318" cy="323249"/>
              <a:chOff x="2213900" y="503525"/>
              <a:chExt cx="1369275" cy="1043125"/>
            </a:xfrm>
          </p:grpSpPr>
          <p:sp>
            <p:nvSpPr>
              <p:cNvPr id="2179" name="Google Shape;2179;p1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18"/>
            <p:cNvGrpSpPr/>
            <p:nvPr/>
          </p:nvGrpSpPr>
          <p:grpSpPr>
            <a:xfrm rot="1200124" flipH="1">
              <a:off x="3156898" y="4617572"/>
              <a:ext cx="424328" cy="323257"/>
              <a:chOff x="2213900" y="503525"/>
              <a:chExt cx="1369275" cy="1043125"/>
            </a:xfrm>
          </p:grpSpPr>
          <p:sp>
            <p:nvSpPr>
              <p:cNvPr id="2182" name="Google Shape;2182;p1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18"/>
            <p:cNvGrpSpPr/>
            <p:nvPr/>
          </p:nvGrpSpPr>
          <p:grpSpPr>
            <a:xfrm flipH="1">
              <a:off x="612856" y="1151141"/>
              <a:ext cx="424423" cy="381701"/>
              <a:chOff x="882850" y="2647922"/>
              <a:chExt cx="1064250" cy="957125"/>
            </a:xfrm>
          </p:grpSpPr>
          <p:grpSp>
            <p:nvGrpSpPr>
              <p:cNvPr id="2185" name="Google Shape;2185;p18"/>
              <p:cNvGrpSpPr/>
              <p:nvPr/>
            </p:nvGrpSpPr>
            <p:grpSpPr>
              <a:xfrm>
                <a:off x="882850" y="2647922"/>
                <a:ext cx="1064250" cy="957125"/>
                <a:chOff x="6069100" y="3009725"/>
                <a:chExt cx="1064250" cy="957125"/>
              </a:xfrm>
            </p:grpSpPr>
            <p:sp>
              <p:nvSpPr>
                <p:cNvPr id="2186" name="Google Shape;2186;p1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 name="Google Shape;2188;p18"/>
              <p:cNvGrpSpPr/>
              <p:nvPr/>
            </p:nvGrpSpPr>
            <p:grpSpPr>
              <a:xfrm rot="10800000">
                <a:off x="1008698" y="2761102"/>
                <a:ext cx="812555" cy="730765"/>
                <a:chOff x="6069100" y="3009725"/>
                <a:chExt cx="1064250" cy="957125"/>
              </a:xfrm>
            </p:grpSpPr>
            <p:sp>
              <p:nvSpPr>
                <p:cNvPr id="2189" name="Google Shape;2189;p1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91" name="Google Shape;2191;p18"/>
            <p:cNvGrpSpPr/>
            <p:nvPr/>
          </p:nvGrpSpPr>
          <p:grpSpPr>
            <a:xfrm rot="10800000" flipH="1">
              <a:off x="4557191" y="4509930"/>
              <a:ext cx="424423" cy="381701"/>
              <a:chOff x="882850" y="2647922"/>
              <a:chExt cx="1064250" cy="957125"/>
            </a:xfrm>
          </p:grpSpPr>
          <p:grpSp>
            <p:nvGrpSpPr>
              <p:cNvPr id="2192" name="Google Shape;2192;p18"/>
              <p:cNvGrpSpPr/>
              <p:nvPr/>
            </p:nvGrpSpPr>
            <p:grpSpPr>
              <a:xfrm>
                <a:off x="882850" y="2647922"/>
                <a:ext cx="1064250" cy="957125"/>
                <a:chOff x="6069100" y="3009725"/>
                <a:chExt cx="1064250" cy="957125"/>
              </a:xfrm>
            </p:grpSpPr>
            <p:sp>
              <p:nvSpPr>
                <p:cNvPr id="2193" name="Google Shape;2193;p1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18"/>
              <p:cNvGrpSpPr/>
              <p:nvPr/>
            </p:nvGrpSpPr>
            <p:grpSpPr>
              <a:xfrm rot="10800000">
                <a:off x="1008698" y="2761102"/>
                <a:ext cx="812555" cy="730765"/>
                <a:chOff x="6069100" y="3009725"/>
                <a:chExt cx="1064250" cy="957125"/>
              </a:xfrm>
            </p:grpSpPr>
            <p:sp>
              <p:nvSpPr>
                <p:cNvPr id="2196" name="Google Shape;2196;p1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98" name="Google Shape;2198;p18"/>
            <p:cNvGrpSpPr/>
            <p:nvPr/>
          </p:nvGrpSpPr>
          <p:grpSpPr>
            <a:xfrm>
              <a:off x="8209457" y="903602"/>
              <a:ext cx="424347" cy="431480"/>
              <a:chOff x="4023775" y="1855149"/>
              <a:chExt cx="1174825" cy="1194575"/>
            </a:xfrm>
          </p:grpSpPr>
          <p:grpSp>
            <p:nvGrpSpPr>
              <p:cNvPr id="2199" name="Google Shape;2199;p18"/>
              <p:cNvGrpSpPr/>
              <p:nvPr/>
            </p:nvGrpSpPr>
            <p:grpSpPr>
              <a:xfrm>
                <a:off x="4023775" y="1855149"/>
                <a:ext cx="1174825" cy="1194575"/>
                <a:chOff x="4023775" y="1778925"/>
                <a:chExt cx="1174825" cy="1194575"/>
              </a:xfrm>
            </p:grpSpPr>
            <p:sp>
              <p:nvSpPr>
                <p:cNvPr id="2200" name="Google Shape;2200;p1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18"/>
              <p:cNvGrpSpPr/>
              <p:nvPr/>
            </p:nvGrpSpPr>
            <p:grpSpPr>
              <a:xfrm rot="10800000">
                <a:off x="4212099" y="2046639"/>
                <a:ext cx="798176" cy="811594"/>
                <a:chOff x="4023775" y="1778925"/>
                <a:chExt cx="1174825" cy="1194575"/>
              </a:xfrm>
            </p:grpSpPr>
            <p:sp>
              <p:nvSpPr>
                <p:cNvPr id="2207" name="Google Shape;2207;p1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3" name="Google Shape;2213;p18"/>
            <p:cNvGrpSpPr/>
            <p:nvPr/>
          </p:nvGrpSpPr>
          <p:grpSpPr>
            <a:xfrm>
              <a:off x="8479322" y="139849"/>
              <a:ext cx="424322" cy="335712"/>
              <a:chOff x="4414850" y="3021000"/>
              <a:chExt cx="1302400" cy="1030425"/>
            </a:xfrm>
          </p:grpSpPr>
          <p:sp>
            <p:nvSpPr>
              <p:cNvPr id="2214" name="Google Shape;2214;p1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18"/>
            <p:cNvGrpSpPr/>
            <p:nvPr/>
          </p:nvGrpSpPr>
          <p:grpSpPr>
            <a:xfrm rot="-5400000">
              <a:off x="8586498" y="4369247"/>
              <a:ext cx="424322" cy="335712"/>
              <a:chOff x="4414850" y="3021000"/>
              <a:chExt cx="1302400" cy="1030425"/>
            </a:xfrm>
          </p:grpSpPr>
          <p:sp>
            <p:nvSpPr>
              <p:cNvPr id="2217" name="Google Shape;2217;p1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18"/>
            <p:cNvGrpSpPr/>
            <p:nvPr/>
          </p:nvGrpSpPr>
          <p:grpSpPr>
            <a:xfrm>
              <a:off x="5915090" y="4375290"/>
              <a:ext cx="424338" cy="323264"/>
              <a:chOff x="2213900" y="503525"/>
              <a:chExt cx="1369275" cy="1043125"/>
            </a:xfrm>
          </p:grpSpPr>
          <p:sp>
            <p:nvSpPr>
              <p:cNvPr id="2220" name="Google Shape;2220;p1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 name="Google Shape;2222;p18"/>
            <p:cNvGrpSpPr/>
            <p:nvPr/>
          </p:nvGrpSpPr>
          <p:grpSpPr>
            <a:xfrm>
              <a:off x="7272904" y="4227110"/>
              <a:ext cx="424423" cy="381701"/>
              <a:chOff x="882850" y="2647922"/>
              <a:chExt cx="1064250" cy="957125"/>
            </a:xfrm>
          </p:grpSpPr>
          <p:grpSp>
            <p:nvGrpSpPr>
              <p:cNvPr id="2223" name="Google Shape;2223;p18"/>
              <p:cNvGrpSpPr/>
              <p:nvPr/>
            </p:nvGrpSpPr>
            <p:grpSpPr>
              <a:xfrm>
                <a:off x="882850" y="2647922"/>
                <a:ext cx="1064250" cy="957125"/>
                <a:chOff x="6069100" y="3009725"/>
                <a:chExt cx="1064250" cy="957125"/>
              </a:xfrm>
            </p:grpSpPr>
            <p:sp>
              <p:nvSpPr>
                <p:cNvPr id="2224" name="Google Shape;2224;p1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 name="Google Shape;2226;p18"/>
              <p:cNvGrpSpPr/>
              <p:nvPr/>
            </p:nvGrpSpPr>
            <p:grpSpPr>
              <a:xfrm rot="10800000">
                <a:off x="1008698" y="2761102"/>
                <a:ext cx="812555" cy="730765"/>
                <a:chOff x="6069100" y="3009725"/>
                <a:chExt cx="1064250" cy="957125"/>
              </a:xfrm>
            </p:grpSpPr>
            <p:sp>
              <p:nvSpPr>
                <p:cNvPr id="2227" name="Google Shape;2227;p1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p:cSld name="CUSTOM_5">
    <p:spTree>
      <p:nvGrpSpPr>
        <p:cNvPr id="1" name="Shape 2312"/>
        <p:cNvGrpSpPr/>
        <p:nvPr/>
      </p:nvGrpSpPr>
      <p:grpSpPr>
        <a:xfrm>
          <a:off x="0" y="0"/>
          <a:ext cx="0" cy="0"/>
          <a:chOff x="0" y="0"/>
          <a:chExt cx="0" cy="0"/>
        </a:xfrm>
      </p:grpSpPr>
      <p:sp>
        <p:nvSpPr>
          <p:cNvPr id="2313" name="Google Shape;2313;p20"/>
          <p:cNvSpPr txBox="1">
            <a:spLocks noGrp="1"/>
          </p:cNvSpPr>
          <p:nvPr>
            <p:ph type="title" hasCustomPrompt="1"/>
          </p:nvPr>
        </p:nvSpPr>
        <p:spPr>
          <a:xfrm>
            <a:off x="821800" y="3227200"/>
            <a:ext cx="2530500" cy="74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14" name="Google Shape;2314;p20"/>
          <p:cNvSpPr txBox="1">
            <a:spLocks noGrp="1"/>
          </p:cNvSpPr>
          <p:nvPr>
            <p:ph type="subTitle" idx="1"/>
          </p:nvPr>
        </p:nvSpPr>
        <p:spPr>
          <a:xfrm>
            <a:off x="821810" y="4022902"/>
            <a:ext cx="2530500" cy="4383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sz="1600"/>
            </a:lvl1pPr>
            <a:lvl2pPr lvl="1" algn="ctr">
              <a:spcBef>
                <a:spcPts val="0"/>
              </a:spcBef>
              <a:spcAft>
                <a:spcPts val="0"/>
              </a:spcAft>
              <a:buNone/>
              <a:defRPr sz="1600"/>
            </a:lvl2pPr>
            <a:lvl3pPr lvl="2" algn="ctr">
              <a:spcBef>
                <a:spcPts val="0"/>
              </a:spcBef>
              <a:spcAft>
                <a:spcPts val="0"/>
              </a:spcAft>
              <a:buNone/>
              <a:defRPr sz="1600"/>
            </a:lvl3pPr>
            <a:lvl4pPr lvl="3" algn="ctr">
              <a:spcBef>
                <a:spcPts val="0"/>
              </a:spcBef>
              <a:spcAft>
                <a:spcPts val="0"/>
              </a:spcAft>
              <a:buNone/>
              <a:defRPr sz="1600"/>
            </a:lvl4pPr>
            <a:lvl5pPr lvl="4" algn="ctr">
              <a:spcBef>
                <a:spcPts val="0"/>
              </a:spcBef>
              <a:spcAft>
                <a:spcPts val="0"/>
              </a:spcAft>
              <a:buNone/>
              <a:defRPr sz="1600"/>
            </a:lvl5pPr>
            <a:lvl6pPr lvl="5" algn="ctr">
              <a:spcBef>
                <a:spcPts val="0"/>
              </a:spcBef>
              <a:spcAft>
                <a:spcPts val="0"/>
              </a:spcAft>
              <a:buNone/>
              <a:defRPr sz="1600"/>
            </a:lvl6pPr>
            <a:lvl7pPr lvl="6" algn="ctr">
              <a:spcBef>
                <a:spcPts val="0"/>
              </a:spcBef>
              <a:spcAft>
                <a:spcPts val="0"/>
              </a:spcAft>
              <a:buNone/>
              <a:defRPr sz="1600"/>
            </a:lvl7pPr>
            <a:lvl8pPr lvl="7" algn="ctr">
              <a:spcBef>
                <a:spcPts val="0"/>
              </a:spcBef>
              <a:spcAft>
                <a:spcPts val="0"/>
              </a:spcAft>
              <a:buNone/>
              <a:defRPr sz="1600"/>
            </a:lvl8pPr>
            <a:lvl9pPr lvl="8" algn="ctr">
              <a:spcBef>
                <a:spcPts val="0"/>
              </a:spcBef>
              <a:spcAft>
                <a:spcPts val="0"/>
              </a:spcAft>
              <a:buNone/>
              <a:defRPr sz="1600"/>
            </a:lvl9pPr>
          </a:lstStyle>
          <a:p>
            <a:endParaRPr/>
          </a:p>
        </p:txBody>
      </p:sp>
      <p:sp>
        <p:nvSpPr>
          <p:cNvPr id="2315" name="Google Shape;2315;p20"/>
          <p:cNvSpPr txBox="1">
            <a:spLocks noGrp="1"/>
          </p:cNvSpPr>
          <p:nvPr>
            <p:ph type="title" idx="2" hasCustomPrompt="1"/>
          </p:nvPr>
        </p:nvSpPr>
        <p:spPr>
          <a:xfrm>
            <a:off x="3306750" y="1607064"/>
            <a:ext cx="2530500" cy="745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16" name="Google Shape;2316;p20"/>
          <p:cNvSpPr txBox="1">
            <a:spLocks noGrp="1"/>
          </p:cNvSpPr>
          <p:nvPr>
            <p:ph type="subTitle" idx="3"/>
          </p:nvPr>
        </p:nvSpPr>
        <p:spPr>
          <a:xfrm>
            <a:off x="3306756" y="2402770"/>
            <a:ext cx="2530500" cy="438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2317" name="Google Shape;2317;p20"/>
          <p:cNvSpPr txBox="1">
            <a:spLocks noGrp="1"/>
          </p:cNvSpPr>
          <p:nvPr>
            <p:ph type="title" idx="4" hasCustomPrompt="1"/>
          </p:nvPr>
        </p:nvSpPr>
        <p:spPr>
          <a:xfrm>
            <a:off x="5791700" y="3227200"/>
            <a:ext cx="2530500" cy="745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4500"/>
            </a:lvl1pPr>
            <a:lvl2pPr lvl="1" rtl="0">
              <a:spcBef>
                <a:spcPts val="0"/>
              </a:spcBef>
              <a:spcAft>
                <a:spcPts val="0"/>
              </a:spcAft>
              <a:buClr>
                <a:schemeClr val="accent4"/>
              </a:buClr>
              <a:buSzPts val="5000"/>
              <a:buNone/>
              <a:defRPr sz="5000">
                <a:solidFill>
                  <a:schemeClr val="accent4"/>
                </a:solidFill>
              </a:defRPr>
            </a:lvl2pPr>
            <a:lvl3pPr lvl="2" rtl="0">
              <a:spcBef>
                <a:spcPts val="0"/>
              </a:spcBef>
              <a:spcAft>
                <a:spcPts val="0"/>
              </a:spcAft>
              <a:buClr>
                <a:schemeClr val="accent4"/>
              </a:buClr>
              <a:buSzPts val="5000"/>
              <a:buNone/>
              <a:defRPr sz="5000">
                <a:solidFill>
                  <a:schemeClr val="accent4"/>
                </a:solidFill>
              </a:defRPr>
            </a:lvl3pPr>
            <a:lvl4pPr lvl="3" rtl="0">
              <a:spcBef>
                <a:spcPts val="0"/>
              </a:spcBef>
              <a:spcAft>
                <a:spcPts val="0"/>
              </a:spcAft>
              <a:buClr>
                <a:schemeClr val="accent4"/>
              </a:buClr>
              <a:buSzPts val="5000"/>
              <a:buNone/>
              <a:defRPr sz="5000">
                <a:solidFill>
                  <a:schemeClr val="accent4"/>
                </a:solidFill>
              </a:defRPr>
            </a:lvl4pPr>
            <a:lvl5pPr lvl="4" rtl="0">
              <a:spcBef>
                <a:spcPts val="0"/>
              </a:spcBef>
              <a:spcAft>
                <a:spcPts val="0"/>
              </a:spcAft>
              <a:buClr>
                <a:schemeClr val="accent4"/>
              </a:buClr>
              <a:buSzPts val="5000"/>
              <a:buNone/>
              <a:defRPr sz="5000">
                <a:solidFill>
                  <a:schemeClr val="accent4"/>
                </a:solidFill>
              </a:defRPr>
            </a:lvl5pPr>
            <a:lvl6pPr lvl="5" rtl="0">
              <a:spcBef>
                <a:spcPts val="0"/>
              </a:spcBef>
              <a:spcAft>
                <a:spcPts val="0"/>
              </a:spcAft>
              <a:buClr>
                <a:schemeClr val="accent4"/>
              </a:buClr>
              <a:buSzPts val="5000"/>
              <a:buNone/>
              <a:defRPr sz="5000">
                <a:solidFill>
                  <a:schemeClr val="accent4"/>
                </a:solidFill>
              </a:defRPr>
            </a:lvl6pPr>
            <a:lvl7pPr lvl="6" rtl="0">
              <a:spcBef>
                <a:spcPts val="0"/>
              </a:spcBef>
              <a:spcAft>
                <a:spcPts val="0"/>
              </a:spcAft>
              <a:buClr>
                <a:schemeClr val="accent4"/>
              </a:buClr>
              <a:buSzPts val="5000"/>
              <a:buNone/>
              <a:defRPr sz="5000">
                <a:solidFill>
                  <a:schemeClr val="accent4"/>
                </a:solidFill>
              </a:defRPr>
            </a:lvl7pPr>
            <a:lvl8pPr lvl="7" rtl="0">
              <a:spcBef>
                <a:spcPts val="0"/>
              </a:spcBef>
              <a:spcAft>
                <a:spcPts val="0"/>
              </a:spcAft>
              <a:buClr>
                <a:schemeClr val="accent4"/>
              </a:buClr>
              <a:buSzPts val="5000"/>
              <a:buNone/>
              <a:defRPr sz="5000">
                <a:solidFill>
                  <a:schemeClr val="accent4"/>
                </a:solidFill>
              </a:defRPr>
            </a:lvl8pPr>
            <a:lvl9pPr lvl="8" rtl="0">
              <a:spcBef>
                <a:spcPts val="0"/>
              </a:spcBef>
              <a:spcAft>
                <a:spcPts val="0"/>
              </a:spcAft>
              <a:buClr>
                <a:schemeClr val="accent4"/>
              </a:buClr>
              <a:buSzPts val="5000"/>
              <a:buNone/>
              <a:defRPr sz="5000">
                <a:solidFill>
                  <a:schemeClr val="accent4"/>
                </a:solidFill>
              </a:defRPr>
            </a:lvl9pPr>
          </a:lstStyle>
          <a:p>
            <a:r>
              <a:t>xx%</a:t>
            </a:r>
          </a:p>
        </p:txBody>
      </p:sp>
      <p:sp>
        <p:nvSpPr>
          <p:cNvPr id="2318" name="Google Shape;2318;p20"/>
          <p:cNvSpPr txBox="1">
            <a:spLocks noGrp="1"/>
          </p:cNvSpPr>
          <p:nvPr>
            <p:ph type="subTitle" idx="5"/>
          </p:nvPr>
        </p:nvSpPr>
        <p:spPr>
          <a:xfrm>
            <a:off x="5791702" y="4022902"/>
            <a:ext cx="2530500" cy="438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grpSp>
        <p:nvGrpSpPr>
          <p:cNvPr id="2319" name="Google Shape;2319;p20"/>
          <p:cNvGrpSpPr/>
          <p:nvPr/>
        </p:nvGrpSpPr>
        <p:grpSpPr>
          <a:xfrm>
            <a:off x="210553" y="166024"/>
            <a:ext cx="8722919" cy="4811451"/>
            <a:chOff x="210553" y="166024"/>
            <a:chExt cx="8722919" cy="4811451"/>
          </a:xfrm>
        </p:grpSpPr>
        <p:grpSp>
          <p:nvGrpSpPr>
            <p:cNvPr id="2320" name="Google Shape;2320;p20"/>
            <p:cNvGrpSpPr/>
            <p:nvPr/>
          </p:nvGrpSpPr>
          <p:grpSpPr>
            <a:xfrm>
              <a:off x="5762157" y="388249"/>
              <a:ext cx="424423" cy="381701"/>
              <a:chOff x="882850" y="2647922"/>
              <a:chExt cx="1064250" cy="957125"/>
            </a:xfrm>
          </p:grpSpPr>
          <p:grpSp>
            <p:nvGrpSpPr>
              <p:cNvPr id="2321" name="Google Shape;2321;p20"/>
              <p:cNvGrpSpPr/>
              <p:nvPr/>
            </p:nvGrpSpPr>
            <p:grpSpPr>
              <a:xfrm>
                <a:off x="882850" y="2647922"/>
                <a:ext cx="1064250" cy="957125"/>
                <a:chOff x="6069100" y="3009725"/>
                <a:chExt cx="1064250" cy="957125"/>
              </a:xfrm>
            </p:grpSpPr>
            <p:sp>
              <p:nvSpPr>
                <p:cNvPr id="2322" name="Google Shape;2322;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 name="Google Shape;2324;p20"/>
              <p:cNvGrpSpPr/>
              <p:nvPr/>
            </p:nvGrpSpPr>
            <p:grpSpPr>
              <a:xfrm rot="10800000">
                <a:off x="1008698" y="2761102"/>
                <a:ext cx="812555" cy="730765"/>
                <a:chOff x="6069100" y="3009725"/>
                <a:chExt cx="1064250" cy="957125"/>
              </a:xfrm>
            </p:grpSpPr>
            <p:sp>
              <p:nvSpPr>
                <p:cNvPr id="2325" name="Google Shape;2325;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27" name="Google Shape;2327;p20"/>
            <p:cNvGrpSpPr/>
            <p:nvPr/>
          </p:nvGrpSpPr>
          <p:grpSpPr>
            <a:xfrm>
              <a:off x="7897841" y="1330047"/>
              <a:ext cx="424347" cy="431480"/>
              <a:chOff x="4023775" y="1855149"/>
              <a:chExt cx="1174825" cy="1194575"/>
            </a:xfrm>
          </p:grpSpPr>
          <p:grpSp>
            <p:nvGrpSpPr>
              <p:cNvPr id="2328" name="Google Shape;2328;p20"/>
              <p:cNvGrpSpPr/>
              <p:nvPr/>
            </p:nvGrpSpPr>
            <p:grpSpPr>
              <a:xfrm>
                <a:off x="4023775" y="1855149"/>
                <a:ext cx="1174825" cy="1194575"/>
                <a:chOff x="4023775" y="1778925"/>
                <a:chExt cx="1174825" cy="1194575"/>
              </a:xfrm>
            </p:grpSpPr>
            <p:sp>
              <p:nvSpPr>
                <p:cNvPr id="2329" name="Google Shape;2329;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20"/>
              <p:cNvGrpSpPr/>
              <p:nvPr/>
            </p:nvGrpSpPr>
            <p:grpSpPr>
              <a:xfrm rot="10800000">
                <a:off x="4212099" y="2046639"/>
                <a:ext cx="798176" cy="811594"/>
                <a:chOff x="4023775" y="1778925"/>
                <a:chExt cx="1174825" cy="1194575"/>
              </a:xfrm>
            </p:grpSpPr>
            <p:sp>
              <p:nvSpPr>
                <p:cNvPr id="2336" name="Google Shape;2336;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42" name="Google Shape;2342;p20"/>
            <p:cNvGrpSpPr/>
            <p:nvPr/>
          </p:nvGrpSpPr>
          <p:grpSpPr>
            <a:xfrm rot="10800000">
              <a:off x="7819360" y="411239"/>
              <a:ext cx="424322" cy="335712"/>
              <a:chOff x="4414850" y="3021000"/>
              <a:chExt cx="1302400" cy="1030425"/>
            </a:xfrm>
          </p:grpSpPr>
          <p:sp>
            <p:nvSpPr>
              <p:cNvPr id="2343" name="Google Shape;2343;p20"/>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0"/>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 name="Google Shape;2345;p20"/>
            <p:cNvGrpSpPr/>
            <p:nvPr/>
          </p:nvGrpSpPr>
          <p:grpSpPr>
            <a:xfrm>
              <a:off x="8509059" y="3532499"/>
              <a:ext cx="424413" cy="370488"/>
              <a:chOff x="2133000" y="1731619"/>
              <a:chExt cx="1164050" cy="1016150"/>
            </a:xfrm>
          </p:grpSpPr>
          <p:grpSp>
            <p:nvGrpSpPr>
              <p:cNvPr id="2346" name="Google Shape;2346;p20"/>
              <p:cNvGrpSpPr/>
              <p:nvPr/>
            </p:nvGrpSpPr>
            <p:grpSpPr>
              <a:xfrm>
                <a:off x="2133000" y="1731619"/>
                <a:ext cx="1164050" cy="1016150"/>
                <a:chOff x="4286075" y="4175525"/>
                <a:chExt cx="1164050" cy="1016150"/>
              </a:xfrm>
            </p:grpSpPr>
            <p:sp>
              <p:nvSpPr>
                <p:cNvPr id="2347" name="Google Shape;2347;p20"/>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0"/>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0"/>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0"/>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0"/>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0"/>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0"/>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20"/>
              <p:cNvGrpSpPr/>
              <p:nvPr/>
            </p:nvGrpSpPr>
            <p:grpSpPr>
              <a:xfrm rot="10800000">
                <a:off x="2292009" y="1870425"/>
                <a:ext cx="846032" cy="738538"/>
                <a:chOff x="4286075" y="4175525"/>
                <a:chExt cx="1164050" cy="1016150"/>
              </a:xfrm>
            </p:grpSpPr>
            <p:sp>
              <p:nvSpPr>
                <p:cNvPr id="2355" name="Google Shape;2355;p20"/>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0"/>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0"/>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0"/>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0"/>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0"/>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0"/>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2" name="Google Shape;2362;p20"/>
            <p:cNvGrpSpPr/>
            <p:nvPr/>
          </p:nvGrpSpPr>
          <p:grpSpPr>
            <a:xfrm>
              <a:off x="8179925" y="4647983"/>
              <a:ext cx="424338" cy="323264"/>
              <a:chOff x="2213900" y="503525"/>
              <a:chExt cx="1369275" cy="1043125"/>
            </a:xfrm>
          </p:grpSpPr>
          <p:sp>
            <p:nvSpPr>
              <p:cNvPr id="2363" name="Google Shape;2363;p20"/>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0"/>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20"/>
            <p:cNvGrpSpPr/>
            <p:nvPr/>
          </p:nvGrpSpPr>
          <p:grpSpPr>
            <a:xfrm>
              <a:off x="4571999" y="3768601"/>
              <a:ext cx="424423" cy="381701"/>
              <a:chOff x="882850" y="2647922"/>
              <a:chExt cx="1064250" cy="957125"/>
            </a:xfrm>
          </p:grpSpPr>
          <p:grpSp>
            <p:nvGrpSpPr>
              <p:cNvPr id="2366" name="Google Shape;2366;p20"/>
              <p:cNvGrpSpPr/>
              <p:nvPr/>
            </p:nvGrpSpPr>
            <p:grpSpPr>
              <a:xfrm>
                <a:off x="882850" y="2647922"/>
                <a:ext cx="1064250" cy="957125"/>
                <a:chOff x="6069100" y="3009725"/>
                <a:chExt cx="1064250" cy="957125"/>
              </a:xfrm>
            </p:grpSpPr>
            <p:sp>
              <p:nvSpPr>
                <p:cNvPr id="2367" name="Google Shape;2367;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20"/>
              <p:cNvGrpSpPr/>
              <p:nvPr/>
            </p:nvGrpSpPr>
            <p:grpSpPr>
              <a:xfrm rot="10800000">
                <a:off x="1008698" y="2761102"/>
                <a:ext cx="812555" cy="730765"/>
                <a:chOff x="6069100" y="3009725"/>
                <a:chExt cx="1064250" cy="957125"/>
              </a:xfrm>
            </p:grpSpPr>
            <p:sp>
              <p:nvSpPr>
                <p:cNvPr id="2370" name="Google Shape;2370;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72" name="Google Shape;2372;p20"/>
            <p:cNvGrpSpPr/>
            <p:nvPr/>
          </p:nvGrpSpPr>
          <p:grpSpPr>
            <a:xfrm rot="10800000">
              <a:off x="4045540" y="4461196"/>
              <a:ext cx="424423" cy="381701"/>
              <a:chOff x="882850" y="2647922"/>
              <a:chExt cx="1064250" cy="957125"/>
            </a:xfrm>
          </p:grpSpPr>
          <p:grpSp>
            <p:nvGrpSpPr>
              <p:cNvPr id="2373" name="Google Shape;2373;p20"/>
              <p:cNvGrpSpPr/>
              <p:nvPr/>
            </p:nvGrpSpPr>
            <p:grpSpPr>
              <a:xfrm>
                <a:off x="882850" y="2647922"/>
                <a:ext cx="1064250" cy="957125"/>
                <a:chOff x="6069100" y="3009725"/>
                <a:chExt cx="1064250" cy="957125"/>
              </a:xfrm>
            </p:grpSpPr>
            <p:sp>
              <p:nvSpPr>
                <p:cNvPr id="2374" name="Google Shape;2374;p20"/>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20"/>
              <p:cNvGrpSpPr/>
              <p:nvPr/>
            </p:nvGrpSpPr>
            <p:grpSpPr>
              <a:xfrm rot="10800000">
                <a:off x="1008698" y="2761102"/>
                <a:ext cx="812555" cy="730765"/>
                <a:chOff x="6069100" y="3009725"/>
                <a:chExt cx="1064250" cy="957125"/>
              </a:xfrm>
            </p:grpSpPr>
            <p:sp>
              <p:nvSpPr>
                <p:cNvPr id="2377" name="Google Shape;2377;p20"/>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79" name="Google Shape;2379;p20"/>
            <p:cNvGrpSpPr/>
            <p:nvPr/>
          </p:nvGrpSpPr>
          <p:grpSpPr>
            <a:xfrm>
              <a:off x="8509055" y="2356011"/>
              <a:ext cx="424347" cy="431480"/>
              <a:chOff x="4023775" y="1855149"/>
              <a:chExt cx="1174825" cy="1194575"/>
            </a:xfrm>
          </p:grpSpPr>
          <p:grpSp>
            <p:nvGrpSpPr>
              <p:cNvPr id="2380" name="Google Shape;2380;p20"/>
              <p:cNvGrpSpPr/>
              <p:nvPr/>
            </p:nvGrpSpPr>
            <p:grpSpPr>
              <a:xfrm>
                <a:off x="4023775" y="1855149"/>
                <a:ext cx="1174825" cy="1194575"/>
                <a:chOff x="4023775" y="1778925"/>
                <a:chExt cx="1174825" cy="1194575"/>
              </a:xfrm>
            </p:grpSpPr>
            <p:sp>
              <p:nvSpPr>
                <p:cNvPr id="2381" name="Google Shape;2381;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 name="Google Shape;2387;p20"/>
              <p:cNvGrpSpPr/>
              <p:nvPr/>
            </p:nvGrpSpPr>
            <p:grpSpPr>
              <a:xfrm rot="10800000">
                <a:off x="4212099" y="2046639"/>
                <a:ext cx="798176" cy="811594"/>
                <a:chOff x="4023775" y="1778925"/>
                <a:chExt cx="1174825" cy="1194575"/>
              </a:xfrm>
            </p:grpSpPr>
            <p:sp>
              <p:nvSpPr>
                <p:cNvPr id="2388" name="Google Shape;2388;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94" name="Google Shape;2394;p20"/>
            <p:cNvGrpSpPr/>
            <p:nvPr/>
          </p:nvGrpSpPr>
          <p:grpSpPr>
            <a:xfrm flipH="1">
              <a:off x="480621" y="1456706"/>
              <a:ext cx="424423" cy="381701"/>
              <a:chOff x="882850" y="2647922"/>
              <a:chExt cx="1064250" cy="957125"/>
            </a:xfrm>
          </p:grpSpPr>
          <p:grpSp>
            <p:nvGrpSpPr>
              <p:cNvPr id="2395" name="Google Shape;2395;p20"/>
              <p:cNvGrpSpPr/>
              <p:nvPr/>
            </p:nvGrpSpPr>
            <p:grpSpPr>
              <a:xfrm>
                <a:off x="882850" y="2647922"/>
                <a:ext cx="1064250" cy="957125"/>
                <a:chOff x="6069100" y="3009725"/>
                <a:chExt cx="1064250" cy="957125"/>
              </a:xfrm>
            </p:grpSpPr>
            <p:sp>
              <p:nvSpPr>
                <p:cNvPr id="2396" name="Google Shape;2396;p20"/>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20"/>
              <p:cNvGrpSpPr/>
              <p:nvPr/>
            </p:nvGrpSpPr>
            <p:grpSpPr>
              <a:xfrm rot="10800000">
                <a:off x="1008698" y="2761102"/>
                <a:ext cx="812555" cy="730765"/>
                <a:chOff x="6069100" y="3009725"/>
                <a:chExt cx="1064250" cy="957125"/>
              </a:xfrm>
            </p:grpSpPr>
            <p:sp>
              <p:nvSpPr>
                <p:cNvPr id="2399" name="Google Shape;2399;p20"/>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01" name="Google Shape;2401;p20"/>
            <p:cNvGrpSpPr/>
            <p:nvPr/>
          </p:nvGrpSpPr>
          <p:grpSpPr>
            <a:xfrm flipH="1">
              <a:off x="1418216" y="639921"/>
              <a:ext cx="424347" cy="431480"/>
              <a:chOff x="4023775" y="1855149"/>
              <a:chExt cx="1174825" cy="1194575"/>
            </a:xfrm>
          </p:grpSpPr>
          <p:grpSp>
            <p:nvGrpSpPr>
              <p:cNvPr id="2402" name="Google Shape;2402;p20"/>
              <p:cNvGrpSpPr/>
              <p:nvPr/>
            </p:nvGrpSpPr>
            <p:grpSpPr>
              <a:xfrm>
                <a:off x="4023775" y="1855149"/>
                <a:ext cx="1174825" cy="1194575"/>
                <a:chOff x="4023775" y="1778925"/>
                <a:chExt cx="1174825" cy="1194575"/>
              </a:xfrm>
            </p:grpSpPr>
            <p:sp>
              <p:nvSpPr>
                <p:cNvPr id="2403" name="Google Shape;2403;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20"/>
              <p:cNvGrpSpPr/>
              <p:nvPr/>
            </p:nvGrpSpPr>
            <p:grpSpPr>
              <a:xfrm rot="10800000">
                <a:off x="4212099" y="2046639"/>
                <a:ext cx="798176" cy="811594"/>
                <a:chOff x="4023775" y="1778925"/>
                <a:chExt cx="1174825" cy="1194575"/>
              </a:xfrm>
            </p:grpSpPr>
            <p:sp>
              <p:nvSpPr>
                <p:cNvPr id="2410" name="Google Shape;2410;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0"/>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16" name="Google Shape;2416;p20"/>
            <p:cNvGrpSpPr/>
            <p:nvPr/>
          </p:nvGrpSpPr>
          <p:grpSpPr>
            <a:xfrm flipH="1">
              <a:off x="257487" y="360956"/>
              <a:ext cx="424347" cy="431480"/>
              <a:chOff x="4023775" y="1855149"/>
              <a:chExt cx="1174825" cy="1194575"/>
            </a:xfrm>
          </p:grpSpPr>
          <p:grpSp>
            <p:nvGrpSpPr>
              <p:cNvPr id="2417" name="Google Shape;2417;p20"/>
              <p:cNvGrpSpPr/>
              <p:nvPr/>
            </p:nvGrpSpPr>
            <p:grpSpPr>
              <a:xfrm>
                <a:off x="4023775" y="1855149"/>
                <a:ext cx="1174825" cy="1194575"/>
                <a:chOff x="4023775" y="1778925"/>
                <a:chExt cx="1174825" cy="1194575"/>
              </a:xfrm>
            </p:grpSpPr>
            <p:sp>
              <p:nvSpPr>
                <p:cNvPr id="2418" name="Google Shape;2418;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20"/>
              <p:cNvGrpSpPr/>
              <p:nvPr/>
            </p:nvGrpSpPr>
            <p:grpSpPr>
              <a:xfrm rot="10800000">
                <a:off x="4212099" y="2046639"/>
                <a:ext cx="798176" cy="811594"/>
                <a:chOff x="4023775" y="1778925"/>
                <a:chExt cx="1174825" cy="1194575"/>
              </a:xfrm>
            </p:grpSpPr>
            <p:sp>
              <p:nvSpPr>
                <p:cNvPr id="2425" name="Google Shape;2425;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31" name="Google Shape;2431;p20"/>
            <p:cNvGrpSpPr/>
            <p:nvPr/>
          </p:nvGrpSpPr>
          <p:grpSpPr>
            <a:xfrm flipH="1">
              <a:off x="583391" y="4641763"/>
              <a:ext cx="424322" cy="335712"/>
              <a:chOff x="4414850" y="3021000"/>
              <a:chExt cx="1302400" cy="1030425"/>
            </a:xfrm>
          </p:grpSpPr>
          <p:sp>
            <p:nvSpPr>
              <p:cNvPr id="2432" name="Google Shape;2432;p20"/>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0"/>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4" name="Google Shape;2434;p20"/>
            <p:cNvGrpSpPr/>
            <p:nvPr/>
          </p:nvGrpSpPr>
          <p:grpSpPr>
            <a:xfrm flipH="1">
              <a:off x="210553" y="3605384"/>
              <a:ext cx="424413" cy="370488"/>
              <a:chOff x="2133000" y="1731619"/>
              <a:chExt cx="1164050" cy="1016150"/>
            </a:xfrm>
          </p:grpSpPr>
          <p:grpSp>
            <p:nvGrpSpPr>
              <p:cNvPr id="2435" name="Google Shape;2435;p20"/>
              <p:cNvGrpSpPr/>
              <p:nvPr/>
            </p:nvGrpSpPr>
            <p:grpSpPr>
              <a:xfrm>
                <a:off x="2133000" y="1731619"/>
                <a:ext cx="1164050" cy="1016150"/>
                <a:chOff x="4286075" y="4175525"/>
                <a:chExt cx="1164050" cy="1016150"/>
              </a:xfrm>
            </p:grpSpPr>
            <p:sp>
              <p:nvSpPr>
                <p:cNvPr id="2436" name="Google Shape;2436;p20"/>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0"/>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0"/>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0"/>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0"/>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0"/>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0"/>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20"/>
              <p:cNvGrpSpPr/>
              <p:nvPr/>
            </p:nvGrpSpPr>
            <p:grpSpPr>
              <a:xfrm rot="10800000">
                <a:off x="2292009" y="1870425"/>
                <a:ext cx="846032" cy="738538"/>
                <a:chOff x="4286075" y="4175525"/>
                <a:chExt cx="1164050" cy="1016150"/>
              </a:xfrm>
            </p:grpSpPr>
            <p:sp>
              <p:nvSpPr>
                <p:cNvPr id="2444" name="Google Shape;2444;p20"/>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0"/>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0"/>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0"/>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0"/>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0"/>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0"/>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1" name="Google Shape;2451;p20"/>
            <p:cNvGrpSpPr/>
            <p:nvPr/>
          </p:nvGrpSpPr>
          <p:grpSpPr>
            <a:xfrm flipH="1">
              <a:off x="3293331" y="166024"/>
              <a:ext cx="424347" cy="431480"/>
              <a:chOff x="4023775" y="1855149"/>
              <a:chExt cx="1174825" cy="1194575"/>
            </a:xfrm>
          </p:grpSpPr>
          <p:grpSp>
            <p:nvGrpSpPr>
              <p:cNvPr id="2452" name="Google Shape;2452;p20"/>
              <p:cNvGrpSpPr/>
              <p:nvPr/>
            </p:nvGrpSpPr>
            <p:grpSpPr>
              <a:xfrm>
                <a:off x="4023775" y="1855149"/>
                <a:ext cx="1174825" cy="1194575"/>
                <a:chOff x="4023775" y="1778925"/>
                <a:chExt cx="1174825" cy="1194575"/>
              </a:xfrm>
            </p:grpSpPr>
            <p:sp>
              <p:nvSpPr>
                <p:cNvPr id="2453" name="Google Shape;2453;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9" name="Google Shape;2459;p20"/>
              <p:cNvGrpSpPr/>
              <p:nvPr/>
            </p:nvGrpSpPr>
            <p:grpSpPr>
              <a:xfrm rot="10800000">
                <a:off x="4212099" y="2046639"/>
                <a:ext cx="798176" cy="811594"/>
                <a:chOff x="4023775" y="1778925"/>
                <a:chExt cx="1174825" cy="1194575"/>
              </a:xfrm>
            </p:grpSpPr>
            <p:sp>
              <p:nvSpPr>
                <p:cNvPr id="2460" name="Google Shape;2460;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6" name="Google Shape;2466;p20"/>
            <p:cNvGrpSpPr/>
            <p:nvPr/>
          </p:nvGrpSpPr>
          <p:grpSpPr>
            <a:xfrm>
              <a:off x="530107" y="2531037"/>
              <a:ext cx="424423" cy="381701"/>
              <a:chOff x="882850" y="2647922"/>
              <a:chExt cx="1064250" cy="957125"/>
            </a:xfrm>
          </p:grpSpPr>
          <p:grpSp>
            <p:nvGrpSpPr>
              <p:cNvPr id="2467" name="Google Shape;2467;p20"/>
              <p:cNvGrpSpPr/>
              <p:nvPr/>
            </p:nvGrpSpPr>
            <p:grpSpPr>
              <a:xfrm>
                <a:off x="882850" y="2647922"/>
                <a:ext cx="1064250" cy="957125"/>
                <a:chOff x="6069100" y="3009725"/>
                <a:chExt cx="1064250" cy="957125"/>
              </a:xfrm>
            </p:grpSpPr>
            <p:sp>
              <p:nvSpPr>
                <p:cNvPr id="2468" name="Google Shape;2468;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0" name="Google Shape;2470;p20"/>
              <p:cNvGrpSpPr/>
              <p:nvPr/>
            </p:nvGrpSpPr>
            <p:grpSpPr>
              <a:xfrm rot="10800000">
                <a:off x="1008698" y="2761102"/>
                <a:ext cx="812555" cy="730765"/>
                <a:chOff x="6069100" y="3009725"/>
                <a:chExt cx="1064250" cy="957125"/>
              </a:xfrm>
            </p:grpSpPr>
            <p:sp>
              <p:nvSpPr>
                <p:cNvPr id="2471" name="Google Shape;2471;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3">
  <p:cSld name="CUSTOM_10_1_1_1_1_1_1">
    <p:spTree>
      <p:nvGrpSpPr>
        <p:cNvPr id="1" name="Shape 2569"/>
        <p:cNvGrpSpPr/>
        <p:nvPr/>
      </p:nvGrpSpPr>
      <p:grpSpPr>
        <a:xfrm>
          <a:off x="0" y="0"/>
          <a:ext cx="0" cy="0"/>
          <a:chOff x="0" y="0"/>
          <a:chExt cx="0" cy="0"/>
        </a:xfrm>
      </p:grpSpPr>
      <p:sp>
        <p:nvSpPr>
          <p:cNvPr id="2570" name="Google Shape;2570;p22"/>
          <p:cNvSpPr txBox="1">
            <a:spLocks noGrp="1"/>
          </p:cNvSpPr>
          <p:nvPr>
            <p:ph type="subTitle" idx="1"/>
          </p:nvPr>
        </p:nvSpPr>
        <p:spPr>
          <a:xfrm>
            <a:off x="4849996" y="2000745"/>
            <a:ext cx="2890800" cy="1560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800"/>
            </a:lvl1pPr>
            <a:lvl2pPr lvl="1" rtl="0">
              <a:spcBef>
                <a:spcPts val="0"/>
              </a:spcBef>
              <a:spcAft>
                <a:spcPts val="0"/>
              </a:spcAft>
              <a:buNone/>
              <a:defRPr sz="1800"/>
            </a:lvl2pPr>
            <a:lvl3pPr lvl="2" rtl="0">
              <a:spcBef>
                <a:spcPts val="0"/>
              </a:spcBef>
              <a:spcAft>
                <a:spcPts val="0"/>
              </a:spcAft>
              <a:buNone/>
              <a:defRPr sz="1800"/>
            </a:lvl3pPr>
            <a:lvl4pPr lvl="3" rtl="0">
              <a:spcBef>
                <a:spcPts val="0"/>
              </a:spcBef>
              <a:spcAft>
                <a:spcPts val="0"/>
              </a:spcAft>
              <a:buNone/>
              <a:defRPr sz="1800"/>
            </a:lvl4pPr>
            <a:lvl5pPr lvl="4" rtl="0">
              <a:spcBef>
                <a:spcPts val="0"/>
              </a:spcBef>
              <a:spcAft>
                <a:spcPts val="0"/>
              </a:spcAft>
              <a:buNone/>
              <a:defRPr sz="1800"/>
            </a:lvl5pPr>
            <a:lvl6pPr lvl="5" rtl="0">
              <a:spcBef>
                <a:spcPts val="0"/>
              </a:spcBef>
              <a:spcAft>
                <a:spcPts val="0"/>
              </a:spcAft>
              <a:buNone/>
              <a:defRPr sz="1800"/>
            </a:lvl6pPr>
            <a:lvl7pPr lvl="6" rtl="0">
              <a:spcBef>
                <a:spcPts val="0"/>
              </a:spcBef>
              <a:spcAft>
                <a:spcPts val="0"/>
              </a:spcAft>
              <a:buNone/>
              <a:defRPr sz="1800"/>
            </a:lvl7pPr>
            <a:lvl8pPr lvl="7" rtl="0">
              <a:spcBef>
                <a:spcPts val="0"/>
              </a:spcBef>
              <a:spcAft>
                <a:spcPts val="0"/>
              </a:spcAft>
              <a:buNone/>
              <a:defRPr sz="1800"/>
            </a:lvl8pPr>
            <a:lvl9pPr lvl="8" rtl="0">
              <a:spcBef>
                <a:spcPts val="0"/>
              </a:spcBef>
              <a:spcAft>
                <a:spcPts val="0"/>
              </a:spcAft>
              <a:buNone/>
              <a:defRPr sz="1800"/>
            </a:lvl9pPr>
          </a:lstStyle>
          <a:p>
            <a:endParaRPr/>
          </a:p>
        </p:txBody>
      </p:sp>
      <p:sp>
        <p:nvSpPr>
          <p:cNvPr id="2571" name="Google Shape;2571;p22"/>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400"/>
              <a:buNone/>
              <a:defRPr/>
            </a:lvl1pPr>
            <a:lvl2pPr lvl="1" algn="ctr" rtl="0">
              <a:spcBef>
                <a:spcPts val="0"/>
              </a:spcBef>
              <a:spcAft>
                <a:spcPts val="0"/>
              </a:spcAft>
              <a:buClr>
                <a:schemeClr val="dk1"/>
              </a:buClr>
              <a:buSzPts val="3600"/>
              <a:buNone/>
              <a:defRPr>
                <a:solidFill>
                  <a:schemeClr val="dk1"/>
                </a:solidFill>
              </a:defRPr>
            </a:lvl2pPr>
            <a:lvl3pPr lvl="2" algn="ctr" rtl="0">
              <a:spcBef>
                <a:spcPts val="0"/>
              </a:spcBef>
              <a:spcAft>
                <a:spcPts val="0"/>
              </a:spcAft>
              <a:buClr>
                <a:schemeClr val="dk1"/>
              </a:buClr>
              <a:buSzPts val="3600"/>
              <a:buNone/>
              <a:defRPr>
                <a:solidFill>
                  <a:schemeClr val="dk1"/>
                </a:solidFill>
              </a:defRPr>
            </a:lvl3pPr>
            <a:lvl4pPr lvl="3" algn="ctr" rtl="0">
              <a:spcBef>
                <a:spcPts val="0"/>
              </a:spcBef>
              <a:spcAft>
                <a:spcPts val="0"/>
              </a:spcAft>
              <a:buClr>
                <a:schemeClr val="dk1"/>
              </a:buClr>
              <a:buSzPts val="3600"/>
              <a:buNone/>
              <a:defRPr>
                <a:solidFill>
                  <a:schemeClr val="dk1"/>
                </a:solidFill>
              </a:defRPr>
            </a:lvl4pPr>
            <a:lvl5pPr lvl="4" algn="ctr" rtl="0">
              <a:spcBef>
                <a:spcPts val="0"/>
              </a:spcBef>
              <a:spcAft>
                <a:spcPts val="0"/>
              </a:spcAft>
              <a:buClr>
                <a:schemeClr val="dk1"/>
              </a:buClr>
              <a:buSzPts val="3600"/>
              <a:buNone/>
              <a:defRPr>
                <a:solidFill>
                  <a:schemeClr val="dk1"/>
                </a:solidFill>
              </a:defRPr>
            </a:lvl5pPr>
            <a:lvl6pPr lvl="5" algn="ctr" rtl="0">
              <a:spcBef>
                <a:spcPts val="0"/>
              </a:spcBef>
              <a:spcAft>
                <a:spcPts val="0"/>
              </a:spcAft>
              <a:buClr>
                <a:schemeClr val="dk1"/>
              </a:buClr>
              <a:buSzPts val="3600"/>
              <a:buNone/>
              <a:defRPr>
                <a:solidFill>
                  <a:schemeClr val="dk1"/>
                </a:solidFill>
              </a:defRPr>
            </a:lvl6pPr>
            <a:lvl7pPr lvl="6" algn="ctr" rtl="0">
              <a:spcBef>
                <a:spcPts val="0"/>
              </a:spcBef>
              <a:spcAft>
                <a:spcPts val="0"/>
              </a:spcAft>
              <a:buClr>
                <a:schemeClr val="dk1"/>
              </a:buClr>
              <a:buSzPts val="3600"/>
              <a:buNone/>
              <a:defRPr>
                <a:solidFill>
                  <a:schemeClr val="dk1"/>
                </a:solidFill>
              </a:defRPr>
            </a:lvl7pPr>
            <a:lvl8pPr lvl="7" algn="ctr" rtl="0">
              <a:spcBef>
                <a:spcPts val="0"/>
              </a:spcBef>
              <a:spcAft>
                <a:spcPts val="0"/>
              </a:spcAft>
              <a:buClr>
                <a:schemeClr val="dk1"/>
              </a:buClr>
              <a:buSzPts val="3600"/>
              <a:buNone/>
              <a:defRPr>
                <a:solidFill>
                  <a:schemeClr val="dk1"/>
                </a:solidFill>
              </a:defRPr>
            </a:lvl8pPr>
            <a:lvl9pPr lvl="8" algn="ctr" rtl="0">
              <a:spcBef>
                <a:spcPts val="0"/>
              </a:spcBef>
              <a:spcAft>
                <a:spcPts val="0"/>
              </a:spcAft>
              <a:buClr>
                <a:schemeClr val="dk1"/>
              </a:buClr>
              <a:buSzPts val="3600"/>
              <a:buNone/>
              <a:defRPr>
                <a:solidFill>
                  <a:schemeClr val="dk1"/>
                </a:solidFill>
              </a:defRPr>
            </a:lvl9pPr>
          </a:lstStyle>
          <a:p>
            <a:endParaRPr/>
          </a:p>
        </p:txBody>
      </p:sp>
      <p:grpSp>
        <p:nvGrpSpPr>
          <p:cNvPr id="2572" name="Google Shape;2572;p22"/>
          <p:cNvGrpSpPr/>
          <p:nvPr/>
        </p:nvGrpSpPr>
        <p:grpSpPr>
          <a:xfrm>
            <a:off x="260940" y="369382"/>
            <a:ext cx="8622119" cy="4404736"/>
            <a:chOff x="260940" y="357856"/>
            <a:chExt cx="8622119" cy="4404736"/>
          </a:xfrm>
        </p:grpSpPr>
        <p:grpSp>
          <p:nvGrpSpPr>
            <p:cNvPr id="2573" name="Google Shape;2573;p22"/>
            <p:cNvGrpSpPr/>
            <p:nvPr/>
          </p:nvGrpSpPr>
          <p:grpSpPr>
            <a:xfrm>
              <a:off x="8458637" y="2372513"/>
              <a:ext cx="424423" cy="381701"/>
              <a:chOff x="882850" y="2647922"/>
              <a:chExt cx="1064250" cy="957125"/>
            </a:xfrm>
          </p:grpSpPr>
          <p:grpSp>
            <p:nvGrpSpPr>
              <p:cNvPr id="2574" name="Google Shape;2574;p22"/>
              <p:cNvGrpSpPr/>
              <p:nvPr/>
            </p:nvGrpSpPr>
            <p:grpSpPr>
              <a:xfrm>
                <a:off x="882850" y="2647922"/>
                <a:ext cx="1064250" cy="957125"/>
                <a:chOff x="6069100" y="3009725"/>
                <a:chExt cx="1064250" cy="957125"/>
              </a:xfrm>
            </p:grpSpPr>
            <p:sp>
              <p:nvSpPr>
                <p:cNvPr id="2575" name="Google Shape;2575;p22"/>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22"/>
              <p:cNvGrpSpPr/>
              <p:nvPr/>
            </p:nvGrpSpPr>
            <p:grpSpPr>
              <a:xfrm rot="10800000">
                <a:off x="1008698" y="2761102"/>
                <a:ext cx="812555" cy="730765"/>
                <a:chOff x="6069100" y="3009725"/>
                <a:chExt cx="1064250" cy="957125"/>
              </a:xfrm>
            </p:grpSpPr>
            <p:sp>
              <p:nvSpPr>
                <p:cNvPr id="2578" name="Google Shape;2578;p22"/>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80" name="Google Shape;2580;p22"/>
            <p:cNvGrpSpPr/>
            <p:nvPr/>
          </p:nvGrpSpPr>
          <p:grpSpPr>
            <a:xfrm>
              <a:off x="7290599" y="357856"/>
              <a:ext cx="424322" cy="335712"/>
              <a:chOff x="4414850" y="3021000"/>
              <a:chExt cx="1302400" cy="1030425"/>
            </a:xfrm>
          </p:grpSpPr>
          <p:sp>
            <p:nvSpPr>
              <p:cNvPr id="2581" name="Google Shape;2581;p2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3" name="Google Shape;2583;p22"/>
            <p:cNvGrpSpPr/>
            <p:nvPr/>
          </p:nvGrpSpPr>
          <p:grpSpPr>
            <a:xfrm>
              <a:off x="6842504" y="4433159"/>
              <a:ext cx="424338" cy="323264"/>
              <a:chOff x="2213900" y="503525"/>
              <a:chExt cx="1369275" cy="1043125"/>
            </a:xfrm>
          </p:grpSpPr>
          <p:sp>
            <p:nvSpPr>
              <p:cNvPr id="2584" name="Google Shape;2584;p2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6" name="Google Shape;2586;p22"/>
            <p:cNvGrpSpPr/>
            <p:nvPr/>
          </p:nvGrpSpPr>
          <p:grpSpPr>
            <a:xfrm>
              <a:off x="8183530" y="1342190"/>
              <a:ext cx="424423" cy="381701"/>
              <a:chOff x="882850" y="2647922"/>
              <a:chExt cx="1064250" cy="957125"/>
            </a:xfrm>
          </p:grpSpPr>
          <p:grpSp>
            <p:nvGrpSpPr>
              <p:cNvPr id="2587" name="Google Shape;2587;p22"/>
              <p:cNvGrpSpPr/>
              <p:nvPr/>
            </p:nvGrpSpPr>
            <p:grpSpPr>
              <a:xfrm>
                <a:off x="882850" y="2647922"/>
                <a:ext cx="1064250" cy="957125"/>
                <a:chOff x="6069100" y="3009725"/>
                <a:chExt cx="1064250" cy="957125"/>
              </a:xfrm>
            </p:grpSpPr>
            <p:sp>
              <p:nvSpPr>
                <p:cNvPr id="2588" name="Google Shape;2588;p2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 name="Google Shape;2590;p22"/>
              <p:cNvGrpSpPr/>
              <p:nvPr/>
            </p:nvGrpSpPr>
            <p:grpSpPr>
              <a:xfrm rot="10800000">
                <a:off x="1008698" y="2761102"/>
                <a:ext cx="812555" cy="730765"/>
                <a:chOff x="6069100" y="3009725"/>
                <a:chExt cx="1064250" cy="957125"/>
              </a:xfrm>
            </p:grpSpPr>
            <p:sp>
              <p:nvSpPr>
                <p:cNvPr id="2591" name="Google Shape;2591;p2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3" name="Google Shape;2593;p22"/>
            <p:cNvGrpSpPr/>
            <p:nvPr/>
          </p:nvGrpSpPr>
          <p:grpSpPr>
            <a:xfrm>
              <a:off x="8078529" y="3402836"/>
              <a:ext cx="424423" cy="381701"/>
              <a:chOff x="882850" y="2647922"/>
              <a:chExt cx="1064250" cy="957125"/>
            </a:xfrm>
          </p:grpSpPr>
          <p:grpSp>
            <p:nvGrpSpPr>
              <p:cNvPr id="2594" name="Google Shape;2594;p22"/>
              <p:cNvGrpSpPr/>
              <p:nvPr/>
            </p:nvGrpSpPr>
            <p:grpSpPr>
              <a:xfrm>
                <a:off x="882850" y="2647922"/>
                <a:ext cx="1064250" cy="957125"/>
                <a:chOff x="6069100" y="3009725"/>
                <a:chExt cx="1064250" cy="957125"/>
              </a:xfrm>
            </p:grpSpPr>
            <p:sp>
              <p:nvSpPr>
                <p:cNvPr id="2595" name="Google Shape;2595;p2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7" name="Google Shape;2597;p22"/>
              <p:cNvGrpSpPr/>
              <p:nvPr/>
            </p:nvGrpSpPr>
            <p:grpSpPr>
              <a:xfrm rot="10800000">
                <a:off x="1008698" y="2761102"/>
                <a:ext cx="812555" cy="730765"/>
                <a:chOff x="6069100" y="3009725"/>
                <a:chExt cx="1064250" cy="957125"/>
              </a:xfrm>
            </p:grpSpPr>
            <p:sp>
              <p:nvSpPr>
                <p:cNvPr id="2598" name="Google Shape;2598;p2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00" name="Google Shape;2600;p22"/>
            <p:cNvGrpSpPr/>
            <p:nvPr/>
          </p:nvGrpSpPr>
          <p:grpSpPr>
            <a:xfrm flipH="1">
              <a:off x="639567" y="1208808"/>
              <a:ext cx="424347" cy="431480"/>
              <a:chOff x="4023775" y="1855149"/>
              <a:chExt cx="1174825" cy="1194575"/>
            </a:xfrm>
          </p:grpSpPr>
          <p:grpSp>
            <p:nvGrpSpPr>
              <p:cNvPr id="2601" name="Google Shape;2601;p22"/>
              <p:cNvGrpSpPr/>
              <p:nvPr/>
            </p:nvGrpSpPr>
            <p:grpSpPr>
              <a:xfrm>
                <a:off x="4023775" y="1855149"/>
                <a:ext cx="1174825" cy="1194575"/>
                <a:chOff x="4023775" y="1778925"/>
                <a:chExt cx="1174825" cy="1194575"/>
              </a:xfrm>
            </p:grpSpPr>
            <p:sp>
              <p:nvSpPr>
                <p:cNvPr id="2602" name="Google Shape;2602;p2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22"/>
              <p:cNvGrpSpPr/>
              <p:nvPr/>
            </p:nvGrpSpPr>
            <p:grpSpPr>
              <a:xfrm rot="10800000">
                <a:off x="4212099" y="2046639"/>
                <a:ext cx="798176" cy="811594"/>
                <a:chOff x="4023775" y="1778925"/>
                <a:chExt cx="1174825" cy="1194575"/>
              </a:xfrm>
            </p:grpSpPr>
            <p:sp>
              <p:nvSpPr>
                <p:cNvPr id="2609" name="Google Shape;2609;p2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5" name="Google Shape;2615;p22"/>
            <p:cNvGrpSpPr/>
            <p:nvPr/>
          </p:nvGrpSpPr>
          <p:grpSpPr>
            <a:xfrm flipH="1">
              <a:off x="901721" y="4380891"/>
              <a:ext cx="424423" cy="381701"/>
              <a:chOff x="882850" y="2647922"/>
              <a:chExt cx="1064250" cy="957125"/>
            </a:xfrm>
          </p:grpSpPr>
          <p:grpSp>
            <p:nvGrpSpPr>
              <p:cNvPr id="2616" name="Google Shape;2616;p22"/>
              <p:cNvGrpSpPr/>
              <p:nvPr/>
            </p:nvGrpSpPr>
            <p:grpSpPr>
              <a:xfrm>
                <a:off x="882850" y="2647922"/>
                <a:ext cx="1064250" cy="957125"/>
                <a:chOff x="6069100" y="3009725"/>
                <a:chExt cx="1064250" cy="957125"/>
              </a:xfrm>
            </p:grpSpPr>
            <p:sp>
              <p:nvSpPr>
                <p:cNvPr id="2617" name="Google Shape;2617;p2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22"/>
              <p:cNvGrpSpPr/>
              <p:nvPr/>
            </p:nvGrpSpPr>
            <p:grpSpPr>
              <a:xfrm rot="10800000">
                <a:off x="1008698" y="2761102"/>
                <a:ext cx="812555" cy="730765"/>
                <a:chOff x="6069100" y="3009725"/>
                <a:chExt cx="1064250" cy="957125"/>
              </a:xfrm>
            </p:grpSpPr>
            <p:sp>
              <p:nvSpPr>
                <p:cNvPr id="2620" name="Google Shape;2620;p2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2" name="Google Shape;2622;p22"/>
            <p:cNvGrpSpPr/>
            <p:nvPr/>
          </p:nvGrpSpPr>
          <p:grpSpPr>
            <a:xfrm flipH="1">
              <a:off x="260940" y="2794849"/>
              <a:ext cx="424347" cy="431480"/>
              <a:chOff x="4023775" y="1855149"/>
              <a:chExt cx="1174825" cy="1194575"/>
            </a:xfrm>
          </p:grpSpPr>
          <p:grpSp>
            <p:nvGrpSpPr>
              <p:cNvPr id="2623" name="Google Shape;2623;p22"/>
              <p:cNvGrpSpPr/>
              <p:nvPr/>
            </p:nvGrpSpPr>
            <p:grpSpPr>
              <a:xfrm>
                <a:off x="4023775" y="1855149"/>
                <a:ext cx="1174825" cy="1194575"/>
                <a:chOff x="4023775" y="1778925"/>
                <a:chExt cx="1174825" cy="1194575"/>
              </a:xfrm>
            </p:grpSpPr>
            <p:sp>
              <p:nvSpPr>
                <p:cNvPr id="2624" name="Google Shape;2624;p2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22"/>
              <p:cNvGrpSpPr/>
              <p:nvPr/>
            </p:nvGrpSpPr>
            <p:grpSpPr>
              <a:xfrm rot="10800000">
                <a:off x="4212099" y="2046639"/>
                <a:ext cx="798176" cy="811594"/>
                <a:chOff x="4023775" y="1778925"/>
                <a:chExt cx="1174825" cy="1194575"/>
              </a:xfrm>
            </p:grpSpPr>
            <p:sp>
              <p:nvSpPr>
                <p:cNvPr id="2631" name="Google Shape;2631;p2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7" name="Google Shape;2637;p22"/>
            <p:cNvGrpSpPr/>
            <p:nvPr/>
          </p:nvGrpSpPr>
          <p:grpSpPr>
            <a:xfrm rot="10800000">
              <a:off x="5606382" y="4159038"/>
              <a:ext cx="424423" cy="381701"/>
              <a:chOff x="882850" y="2647922"/>
              <a:chExt cx="1064250" cy="957125"/>
            </a:xfrm>
          </p:grpSpPr>
          <p:grpSp>
            <p:nvGrpSpPr>
              <p:cNvPr id="2638" name="Google Shape;2638;p22"/>
              <p:cNvGrpSpPr/>
              <p:nvPr/>
            </p:nvGrpSpPr>
            <p:grpSpPr>
              <a:xfrm>
                <a:off x="882850" y="2647922"/>
                <a:ext cx="1064250" cy="957125"/>
                <a:chOff x="6069100" y="3009725"/>
                <a:chExt cx="1064250" cy="957125"/>
              </a:xfrm>
            </p:grpSpPr>
            <p:sp>
              <p:nvSpPr>
                <p:cNvPr id="2639" name="Google Shape;2639;p2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22"/>
              <p:cNvGrpSpPr/>
              <p:nvPr/>
            </p:nvGrpSpPr>
            <p:grpSpPr>
              <a:xfrm rot="10800000">
                <a:off x="1008698" y="2761102"/>
                <a:ext cx="812555" cy="730765"/>
                <a:chOff x="6069100" y="3009725"/>
                <a:chExt cx="1064250" cy="957125"/>
              </a:xfrm>
            </p:grpSpPr>
            <p:sp>
              <p:nvSpPr>
                <p:cNvPr id="2642" name="Google Shape;2642;p2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p:cSld name="CUSTOM_24">
    <p:spTree>
      <p:nvGrpSpPr>
        <p:cNvPr id="1" name="Shape 3049"/>
        <p:cNvGrpSpPr/>
        <p:nvPr/>
      </p:nvGrpSpPr>
      <p:grpSpPr>
        <a:xfrm>
          <a:off x="0" y="0"/>
          <a:ext cx="0" cy="0"/>
          <a:chOff x="0" y="0"/>
          <a:chExt cx="0" cy="0"/>
        </a:xfrm>
      </p:grpSpPr>
      <p:grpSp>
        <p:nvGrpSpPr>
          <p:cNvPr id="3050" name="Google Shape;3050;p27"/>
          <p:cNvGrpSpPr/>
          <p:nvPr/>
        </p:nvGrpSpPr>
        <p:grpSpPr>
          <a:xfrm>
            <a:off x="260940" y="369382"/>
            <a:ext cx="8622119" cy="4404736"/>
            <a:chOff x="260940" y="357856"/>
            <a:chExt cx="8622119" cy="4404736"/>
          </a:xfrm>
        </p:grpSpPr>
        <p:grpSp>
          <p:nvGrpSpPr>
            <p:cNvPr id="3051" name="Google Shape;3051;p27"/>
            <p:cNvGrpSpPr/>
            <p:nvPr/>
          </p:nvGrpSpPr>
          <p:grpSpPr>
            <a:xfrm>
              <a:off x="8458637" y="2372513"/>
              <a:ext cx="424423" cy="381701"/>
              <a:chOff x="882850" y="2647922"/>
              <a:chExt cx="1064250" cy="957125"/>
            </a:xfrm>
          </p:grpSpPr>
          <p:grpSp>
            <p:nvGrpSpPr>
              <p:cNvPr id="3052" name="Google Shape;3052;p27"/>
              <p:cNvGrpSpPr/>
              <p:nvPr/>
            </p:nvGrpSpPr>
            <p:grpSpPr>
              <a:xfrm>
                <a:off x="882850" y="2647922"/>
                <a:ext cx="1064250" cy="957125"/>
                <a:chOff x="6069100" y="3009725"/>
                <a:chExt cx="1064250" cy="957125"/>
              </a:xfrm>
            </p:grpSpPr>
            <p:sp>
              <p:nvSpPr>
                <p:cNvPr id="3053" name="Google Shape;3053;p2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5" name="Google Shape;3055;p27"/>
              <p:cNvGrpSpPr/>
              <p:nvPr/>
            </p:nvGrpSpPr>
            <p:grpSpPr>
              <a:xfrm rot="10800000">
                <a:off x="1008698" y="2761102"/>
                <a:ext cx="812555" cy="730765"/>
                <a:chOff x="6069100" y="3009725"/>
                <a:chExt cx="1064250" cy="957125"/>
              </a:xfrm>
            </p:grpSpPr>
            <p:sp>
              <p:nvSpPr>
                <p:cNvPr id="3056" name="Google Shape;3056;p2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8" name="Google Shape;3058;p27"/>
            <p:cNvGrpSpPr/>
            <p:nvPr/>
          </p:nvGrpSpPr>
          <p:grpSpPr>
            <a:xfrm>
              <a:off x="7290599" y="357856"/>
              <a:ext cx="424322" cy="335712"/>
              <a:chOff x="4414850" y="3021000"/>
              <a:chExt cx="1302400" cy="1030425"/>
            </a:xfrm>
          </p:grpSpPr>
          <p:sp>
            <p:nvSpPr>
              <p:cNvPr id="3059" name="Google Shape;3059;p2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27"/>
            <p:cNvGrpSpPr/>
            <p:nvPr/>
          </p:nvGrpSpPr>
          <p:grpSpPr>
            <a:xfrm>
              <a:off x="6842504" y="4433159"/>
              <a:ext cx="424338" cy="323264"/>
              <a:chOff x="2213900" y="503525"/>
              <a:chExt cx="1369275" cy="1043125"/>
            </a:xfrm>
          </p:grpSpPr>
          <p:sp>
            <p:nvSpPr>
              <p:cNvPr id="3062" name="Google Shape;3062;p2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27"/>
            <p:cNvGrpSpPr/>
            <p:nvPr/>
          </p:nvGrpSpPr>
          <p:grpSpPr>
            <a:xfrm>
              <a:off x="8183530" y="1342190"/>
              <a:ext cx="424423" cy="381701"/>
              <a:chOff x="882850" y="2647922"/>
              <a:chExt cx="1064250" cy="957125"/>
            </a:xfrm>
          </p:grpSpPr>
          <p:grpSp>
            <p:nvGrpSpPr>
              <p:cNvPr id="3065" name="Google Shape;3065;p27"/>
              <p:cNvGrpSpPr/>
              <p:nvPr/>
            </p:nvGrpSpPr>
            <p:grpSpPr>
              <a:xfrm>
                <a:off x="882850" y="2647922"/>
                <a:ext cx="1064250" cy="957125"/>
                <a:chOff x="6069100" y="3009725"/>
                <a:chExt cx="1064250" cy="957125"/>
              </a:xfrm>
            </p:grpSpPr>
            <p:sp>
              <p:nvSpPr>
                <p:cNvPr id="3066" name="Google Shape;3066;p2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27"/>
              <p:cNvGrpSpPr/>
              <p:nvPr/>
            </p:nvGrpSpPr>
            <p:grpSpPr>
              <a:xfrm rot="10800000">
                <a:off x="1008698" y="2761102"/>
                <a:ext cx="812555" cy="730765"/>
                <a:chOff x="6069100" y="3009725"/>
                <a:chExt cx="1064250" cy="957125"/>
              </a:xfrm>
            </p:grpSpPr>
            <p:sp>
              <p:nvSpPr>
                <p:cNvPr id="3069" name="Google Shape;3069;p2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71" name="Google Shape;3071;p27"/>
            <p:cNvGrpSpPr/>
            <p:nvPr/>
          </p:nvGrpSpPr>
          <p:grpSpPr>
            <a:xfrm>
              <a:off x="8078529" y="3402836"/>
              <a:ext cx="424423" cy="381701"/>
              <a:chOff x="882850" y="2647922"/>
              <a:chExt cx="1064250" cy="957125"/>
            </a:xfrm>
          </p:grpSpPr>
          <p:grpSp>
            <p:nvGrpSpPr>
              <p:cNvPr id="3072" name="Google Shape;3072;p27"/>
              <p:cNvGrpSpPr/>
              <p:nvPr/>
            </p:nvGrpSpPr>
            <p:grpSpPr>
              <a:xfrm>
                <a:off x="882850" y="2647922"/>
                <a:ext cx="1064250" cy="957125"/>
                <a:chOff x="6069100" y="3009725"/>
                <a:chExt cx="1064250" cy="957125"/>
              </a:xfrm>
            </p:grpSpPr>
            <p:sp>
              <p:nvSpPr>
                <p:cNvPr id="3073" name="Google Shape;3073;p2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5" name="Google Shape;3075;p27"/>
              <p:cNvGrpSpPr/>
              <p:nvPr/>
            </p:nvGrpSpPr>
            <p:grpSpPr>
              <a:xfrm rot="10800000">
                <a:off x="1008698" y="2761102"/>
                <a:ext cx="812555" cy="730765"/>
                <a:chOff x="6069100" y="3009725"/>
                <a:chExt cx="1064250" cy="957125"/>
              </a:xfrm>
            </p:grpSpPr>
            <p:sp>
              <p:nvSpPr>
                <p:cNvPr id="3076" name="Google Shape;3076;p2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78" name="Google Shape;3078;p27"/>
            <p:cNvGrpSpPr/>
            <p:nvPr/>
          </p:nvGrpSpPr>
          <p:grpSpPr>
            <a:xfrm flipH="1">
              <a:off x="639567" y="1208808"/>
              <a:ext cx="424347" cy="431480"/>
              <a:chOff x="4023775" y="1855149"/>
              <a:chExt cx="1174825" cy="1194575"/>
            </a:xfrm>
          </p:grpSpPr>
          <p:grpSp>
            <p:nvGrpSpPr>
              <p:cNvPr id="3079" name="Google Shape;3079;p27"/>
              <p:cNvGrpSpPr/>
              <p:nvPr/>
            </p:nvGrpSpPr>
            <p:grpSpPr>
              <a:xfrm>
                <a:off x="4023775" y="1855149"/>
                <a:ext cx="1174825" cy="1194575"/>
                <a:chOff x="4023775" y="1778925"/>
                <a:chExt cx="1174825" cy="1194575"/>
              </a:xfrm>
            </p:grpSpPr>
            <p:sp>
              <p:nvSpPr>
                <p:cNvPr id="3080" name="Google Shape;3080;p2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6" name="Google Shape;3086;p27"/>
              <p:cNvGrpSpPr/>
              <p:nvPr/>
            </p:nvGrpSpPr>
            <p:grpSpPr>
              <a:xfrm rot="10800000">
                <a:off x="4212099" y="2046639"/>
                <a:ext cx="798176" cy="811594"/>
                <a:chOff x="4023775" y="1778925"/>
                <a:chExt cx="1174825" cy="1194575"/>
              </a:xfrm>
            </p:grpSpPr>
            <p:sp>
              <p:nvSpPr>
                <p:cNvPr id="3087" name="Google Shape;3087;p2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93" name="Google Shape;3093;p27"/>
            <p:cNvGrpSpPr/>
            <p:nvPr/>
          </p:nvGrpSpPr>
          <p:grpSpPr>
            <a:xfrm flipH="1">
              <a:off x="901721" y="4380891"/>
              <a:ext cx="424423" cy="381701"/>
              <a:chOff x="882850" y="2647922"/>
              <a:chExt cx="1064250" cy="957125"/>
            </a:xfrm>
          </p:grpSpPr>
          <p:grpSp>
            <p:nvGrpSpPr>
              <p:cNvPr id="3094" name="Google Shape;3094;p27"/>
              <p:cNvGrpSpPr/>
              <p:nvPr/>
            </p:nvGrpSpPr>
            <p:grpSpPr>
              <a:xfrm>
                <a:off x="882850" y="2647922"/>
                <a:ext cx="1064250" cy="957125"/>
                <a:chOff x="6069100" y="3009725"/>
                <a:chExt cx="1064250" cy="957125"/>
              </a:xfrm>
            </p:grpSpPr>
            <p:sp>
              <p:nvSpPr>
                <p:cNvPr id="3095" name="Google Shape;3095;p27"/>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7" name="Google Shape;3097;p27"/>
              <p:cNvGrpSpPr/>
              <p:nvPr/>
            </p:nvGrpSpPr>
            <p:grpSpPr>
              <a:xfrm rot="10800000">
                <a:off x="1008698" y="2761102"/>
                <a:ext cx="812555" cy="730765"/>
                <a:chOff x="6069100" y="3009725"/>
                <a:chExt cx="1064250" cy="957125"/>
              </a:xfrm>
            </p:grpSpPr>
            <p:sp>
              <p:nvSpPr>
                <p:cNvPr id="3098" name="Google Shape;3098;p27"/>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00" name="Google Shape;3100;p27"/>
            <p:cNvGrpSpPr/>
            <p:nvPr/>
          </p:nvGrpSpPr>
          <p:grpSpPr>
            <a:xfrm flipH="1">
              <a:off x="260940" y="2794849"/>
              <a:ext cx="424347" cy="431480"/>
              <a:chOff x="4023775" y="1855149"/>
              <a:chExt cx="1174825" cy="1194575"/>
            </a:xfrm>
          </p:grpSpPr>
          <p:grpSp>
            <p:nvGrpSpPr>
              <p:cNvPr id="3101" name="Google Shape;3101;p27"/>
              <p:cNvGrpSpPr/>
              <p:nvPr/>
            </p:nvGrpSpPr>
            <p:grpSpPr>
              <a:xfrm>
                <a:off x="4023775" y="1855149"/>
                <a:ext cx="1174825" cy="1194575"/>
                <a:chOff x="4023775" y="1778925"/>
                <a:chExt cx="1174825" cy="1194575"/>
              </a:xfrm>
            </p:grpSpPr>
            <p:sp>
              <p:nvSpPr>
                <p:cNvPr id="3102" name="Google Shape;3102;p2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8" name="Google Shape;3108;p27"/>
              <p:cNvGrpSpPr/>
              <p:nvPr/>
            </p:nvGrpSpPr>
            <p:grpSpPr>
              <a:xfrm rot="10800000">
                <a:off x="4212099" y="2046639"/>
                <a:ext cx="798176" cy="811594"/>
                <a:chOff x="4023775" y="1778925"/>
                <a:chExt cx="1174825" cy="1194575"/>
              </a:xfrm>
            </p:grpSpPr>
            <p:sp>
              <p:nvSpPr>
                <p:cNvPr id="3109" name="Google Shape;3109;p2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15" name="Google Shape;3115;p27"/>
            <p:cNvGrpSpPr/>
            <p:nvPr/>
          </p:nvGrpSpPr>
          <p:grpSpPr>
            <a:xfrm rot="10800000">
              <a:off x="5606382" y="4159038"/>
              <a:ext cx="424423" cy="381701"/>
              <a:chOff x="882850" y="2647922"/>
              <a:chExt cx="1064250" cy="957125"/>
            </a:xfrm>
          </p:grpSpPr>
          <p:grpSp>
            <p:nvGrpSpPr>
              <p:cNvPr id="3116" name="Google Shape;3116;p27"/>
              <p:cNvGrpSpPr/>
              <p:nvPr/>
            </p:nvGrpSpPr>
            <p:grpSpPr>
              <a:xfrm>
                <a:off x="882850" y="2647922"/>
                <a:ext cx="1064250" cy="957125"/>
                <a:chOff x="6069100" y="3009725"/>
                <a:chExt cx="1064250" cy="957125"/>
              </a:xfrm>
            </p:grpSpPr>
            <p:sp>
              <p:nvSpPr>
                <p:cNvPr id="3117" name="Google Shape;3117;p2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9" name="Google Shape;3119;p27"/>
              <p:cNvGrpSpPr/>
              <p:nvPr/>
            </p:nvGrpSpPr>
            <p:grpSpPr>
              <a:xfrm rot="10800000">
                <a:off x="1008698" y="2761102"/>
                <a:ext cx="812555" cy="730765"/>
                <a:chOff x="6069100" y="3009725"/>
                <a:chExt cx="1064250" cy="957125"/>
              </a:xfrm>
            </p:grpSpPr>
            <p:sp>
              <p:nvSpPr>
                <p:cNvPr id="3120" name="Google Shape;3120;p2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2">
  <p:cSld name="CUSTOM_25">
    <p:spTree>
      <p:nvGrpSpPr>
        <p:cNvPr id="1" name="Shape 3122"/>
        <p:cNvGrpSpPr/>
        <p:nvPr/>
      </p:nvGrpSpPr>
      <p:grpSpPr>
        <a:xfrm>
          <a:off x="0" y="0"/>
          <a:ext cx="0" cy="0"/>
          <a:chOff x="0" y="0"/>
          <a:chExt cx="0" cy="0"/>
        </a:xfrm>
      </p:grpSpPr>
      <p:grpSp>
        <p:nvGrpSpPr>
          <p:cNvPr id="3123" name="Google Shape;3123;p28"/>
          <p:cNvGrpSpPr/>
          <p:nvPr/>
        </p:nvGrpSpPr>
        <p:grpSpPr>
          <a:xfrm>
            <a:off x="310805" y="224219"/>
            <a:ext cx="8522390" cy="4749596"/>
            <a:chOff x="310805" y="224219"/>
            <a:chExt cx="8522390" cy="4749596"/>
          </a:xfrm>
        </p:grpSpPr>
        <p:grpSp>
          <p:nvGrpSpPr>
            <p:cNvPr id="3124" name="Google Shape;3124;p28"/>
            <p:cNvGrpSpPr/>
            <p:nvPr/>
          </p:nvGrpSpPr>
          <p:grpSpPr>
            <a:xfrm rot="-8100000" flipH="1">
              <a:off x="8149927" y="325086"/>
              <a:ext cx="424367" cy="335748"/>
              <a:chOff x="4414850" y="3021000"/>
              <a:chExt cx="1302400" cy="1030425"/>
            </a:xfrm>
          </p:grpSpPr>
          <p:sp>
            <p:nvSpPr>
              <p:cNvPr id="3125" name="Google Shape;3125;p2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28"/>
            <p:cNvGrpSpPr/>
            <p:nvPr/>
          </p:nvGrpSpPr>
          <p:grpSpPr>
            <a:xfrm rot="10800000" flipH="1">
              <a:off x="8408770" y="1176517"/>
              <a:ext cx="424413" cy="370488"/>
              <a:chOff x="2133000" y="1731619"/>
              <a:chExt cx="1164050" cy="1016150"/>
            </a:xfrm>
          </p:grpSpPr>
          <p:grpSp>
            <p:nvGrpSpPr>
              <p:cNvPr id="3128" name="Google Shape;3128;p28"/>
              <p:cNvGrpSpPr/>
              <p:nvPr/>
            </p:nvGrpSpPr>
            <p:grpSpPr>
              <a:xfrm>
                <a:off x="2133000" y="1731619"/>
                <a:ext cx="1164050" cy="1016150"/>
                <a:chOff x="4286075" y="4175525"/>
                <a:chExt cx="1164050" cy="1016150"/>
              </a:xfrm>
            </p:grpSpPr>
            <p:sp>
              <p:nvSpPr>
                <p:cNvPr id="3129" name="Google Shape;3129;p28"/>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 name="Google Shape;3136;p28"/>
              <p:cNvGrpSpPr/>
              <p:nvPr/>
            </p:nvGrpSpPr>
            <p:grpSpPr>
              <a:xfrm rot="10800000">
                <a:off x="2292009" y="1870425"/>
                <a:ext cx="846032" cy="738538"/>
                <a:chOff x="4286075" y="4175525"/>
                <a:chExt cx="1164050" cy="1016150"/>
              </a:xfrm>
            </p:grpSpPr>
            <p:sp>
              <p:nvSpPr>
                <p:cNvPr id="3137" name="Google Shape;3137;p28"/>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4" name="Google Shape;3144;p28"/>
            <p:cNvGrpSpPr/>
            <p:nvPr/>
          </p:nvGrpSpPr>
          <p:grpSpPr>
            <a:xfrm rot="10800000" flipH="1">
              <a:off x="8408772" y="3623263"/>
              <a:ext cx="424423" cy="381701"/>
              <a:chOff x="882850" y="2647922"/>
              <a:chExt cx="1064250" cy="957125"/>
            </a:xfrm>
          </p:grpSpPr>
          <p:grpSp>
            <p:nvGrpSpPr>
              <p:cNvPr id="3145" name="Google Shape;3145;p28"/>
              <p:cNvGrpSpPr/>
              <p:nvPr/>
            </p:nvGrpSpPr>
            <p:grpSpPr>
              <a:xfrm>
                <a:off x="882850" y="2647922"/>
                <a:ext cx="1064250" cy="957125"/>
                <a:chOff x="6069100" y="3009725"/>
                <a:chExt cx="1064250" cy="957125"/>
              </a:xfrm>
            </p:grpSpPr>
            <p:sp>
              <p:nvSpPr>
                <p:cNvPr id="3146" name="Google Shape;3146;p28"/>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 name="Google Shape;3148;p28"/>
              <p:cNvGrpSpPr/>
              <p:nvPr/>
            </p:nvGrpSpPr>
            <p:grpSpPr>
              <a:xfrm rot="10800000">
                <a:off x="1008698" y="2761102"/>
                <a:ext cx="812555" cy="730765"/>
                <a:chOff x="6069100" y="3009725"/>
                <a:chExt cx="1064250" cy="957125"/>
              </a:xfrm>
            </p:grpSpPr>
            <p:sp>
              <p:nvSpPr>
                <p:cNvPr id="3149" name="Google Shape;3149;p28"/>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51" name="Google Shape;3151;p28"/>
            <p:cNvGrpSpPr/>
            <p:nvPr/>
          </p:nvGrpSpPr>
          <p:grpSpPr>
            <a:xfrm rot="-5400000">
              <a:off x="266500" y="3852534"/>
              <a:ext cx="424322" cy="335712"/>
              <a:chOff x="4414850" y="3021000"/>
              <a:chExt cx="1302400" cy="1030425"/>
            </a:xfrm>
          </p:grpSpPr>
          <p:sp>
            <p:nvSpPr>
              <p:cNvPr id="3152" name="Google Shape;3152;p2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4" name="Google Shape;3154;p28"/>
            <p:cNvGrpSpPr/>
            <p:nvPr/>
          </p:nvGrpSpPr>
          <p:grpSpPr>
            <a:xfrm rot="-5400000">
              <a:off x="891771" y="4545901"/>
              <a:ext cx="424347" cy="431480"/>
              <a:chOff x="4023775" y="1855149"/>
              <a:chExt cx="1174825" cy="1194575"/>
            </a:xfrm>
          </p:grpSpPr>
          <p:grpSp>
            <p:nvGrpSpPr>
              <p:cNvPr id="3155" name="Google Shape;3155;p28"/>
              <p:cNvGrpSpPr/>
              <p:nvPr/>
            </p:nvGrpSpPr>
            <p:grpSpPr>
              <a:xfrm>
                <a:off x="4023775" y="1855149"/>
                <a:ext cx="1174825" cy="1194575"/>
                <a:chOff x="4023775" y="1778925"/>
                <a:chExt cx="1174825" cy="1194575"/>
              </a:xfrm>
            </p:grpSpPr>
            <p:sp>
              <p:nvSpPr>
                <p:cNvPr id="3156" name="Google Shape;3156;p2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2" name="Google Shape;3162;p28"/>
              <p:cNvGrpSpPr/>
              <p:nvPr/>
            </p:nvGrpSpPr>
            <p:grpSpPr>
              <a:xfrm rot="10800000">
                <a:off x="4212099" y="2046639"/>
                <a:ext cx="798176" cy="811594"/>
                <a:chOff x="4023775" y="1778925"/>
                <a:chExt cx="1174825" cy="1194575"/>
              </a:xfrm>
            </p:grpSpPr>
            <p:sp>
              <p:nvSpPr>
                <p:cNvPr id="3163" name="Google Shape;3163;p2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9" name="Google Shape;3169;p28"/>
            <p:cNvGrpSpPr/>
            <p:nvPr/>
          </p:nvGrpSpPr>
          <p:grpSpPr>
            <a:xfrm>
              <a:off x="553370" y="1509592"/>
              <a:ext cx="424347" cy="431480"/>
              <a:chOff x="4023775" y="1855149"/>
              <a:chExt cx="1174825" cy="1194575"/>
            </a:xfrm>
          </p:grpSpPr>
          <p:grpSp>
            <p:nvGrpSpPr>
              <p:cNvPr id="3170" name="Google Shape;3170;p28"/>
              <p:cNvGrpSpPr/>
              <p:nvPr/>
            </p:nvGrpSpPr>
            <p:grpSpPr>
              <a:xfrm>
                <a:off x="4023775" y="1855149"/>
                <a:ext cx="1174825" cy="1194575"/>
                <a:chOff x="4023775" y="1778925"/>
                <a:chExt cx="1174825" cy="1194575"/>
              </a:xfrm>
            </p:grpSpPr>
            <p:sp>
              <p:nvSpPr>
                <p:cNvPr id="3171" name="Google Shape;3171;p2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7" name="Google Shape;3177;p28"/>
              <p:cNvGrpSpPr/>
              <p:nvPr/>
            </p:nvGrpSpPr>
            <p:grpSpPr>
              <a:xfrm rot="10800000">
                <a:off x="4212099" y="2046639"/>
                <a:ext cx="798176" cy="811594"/>
                <a:chOff x="4023775" y="1778925"/>
                <a:chExt cx="1174825" cy="1194575"/>
              </a:xfrm>
            </p:grpSpPr>
            <p:sp>
              <p:nvSpPr>
                <p:cNvPr id="3178" name="Google Shape;3178;p2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8"/>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84" name="Google Shape;3184;p28"/>
            <p:cNvGrpSpPr/>
            <p:nvPr/>
          </p:nvGrpSpPr>
          <p:grpSpPr>
            <a:xfrm>
              <a:off x="8149869" y="4515897"/>
              <a:ext cx="424423" cy="381701"/>
              <a:chOff x="882850" y="2647922"/>
              <a:chExt cx="1064250" cy="957125"/>
            </a:xfrm>
          </p:grpSpPr>
          <p:grpSp>
            <p:nvGrpSpPr>
              <p:cNvPr id="3185" name="Google Shape;3185;p28"/>
              <p:cNvGrpSpPr/>
              <p:nvPr/>
            </p:nvGrpSpPr>
            <p:grpSpPr>
              <a:xfrm>
                <a:off x="882850" y="2647922"/>
                <a:ext cx="1064250" cy="957125"/>
                <a:chOff x="6069100" y="3009725"/>
                <a:chExt cx="1064250" cy="957125"/>
              </a:xfrm>
            </p:grpSpPr>
            <p:sp>
              <p:nvSpPr>
                <p:cNvPr id="3186" name="Google Shape;3186;p2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8" name="Google Shape;3188;p28"/>
              <p:cNvGrpSpPr/>
              <p:nvPr/>
            </p:nvGrpSpPr>
            <p:grpSpPr>
              <a:xfrm rot="10800000">
                <a:off x="1008698" y="2761102"/>
                <a:ext cx="812555" cy="730765"/>
                <a:chOff x="6069100" y="3009725"/>
                <a:chExt cx="1064250" cy="957125"/>
              </a:xfrm>
            </p:grpSpPr>
            <p:sp>
              <p:nvSpPr>
                <p:cNvPr id="3189" name="Google Shape;3189;p2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91" name="Google Shape;3191;p28"/>
            <p:cNvGrpSpPr/>
            <p:nvPr/>
          </p:nvGrpSpPr>
          <p:grpSpPr>
            <a:xfrm rot="-8100000" flipH="1">
              <a:off x="510189" y="650599"/>
              <a:ext cx="424367" cy="335748"/>
              <a:chOff x="4414850" y="3021000"/>
              <a:chExt cx="1302400" cy="1030425"/>
            </a:xfrm>
          </p:grpSpPr>
          <p:sp>
            <p:nvSpPr>
              <p:cNvPr id="3192" name="Google Shape;3192;p2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4" name="Google Shape;3194;p28"/>
            <p:cNvGrpSpPr/>
            <p:nvPr/>
          </p:nvGrpSpPr>
          <p:grpSpPr>
            <a:xfrm rot="9000258" flipH="1">
              <a:off x="891754" y="3203917"/>
              <a:ext cx="424377" cy="335756"/>
              <a:chOff x="4414850" y="3021000"/>
              <a:chExt cx="1302400" cy="1030425"/>
            </a:xfrm>
          </p:grpSpPr>
          <p:sp>
            <p:nvSpPr>
              <p:cNvPr id="3195" name="Google Shape;3195;p2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3">
  <p:cSld name="CUSTOM_25_1">
    <p:spTree>
      <p:nvGrpSpPr>
        <p:cNvPr id="1" name="Shape 3197"/>
        <p:cNvGrpSpPr/>
        <p:nvPr/>
      </p:nvGrpSpPr>
      <p:grpSpPr>
        <a:xfrm>
          <a:off x="0" y="0"/>
          <a:ext cx="0" cy="0"/>
          <a:chOff x="0" y="0"/>
          <a:chExt cx="0" cy="0"/>
        </a:xfrm>
      </p:grpSpPr>
      <p:grpSp>
        <p:nvGrpSpPr>
          <p:cNvPr id="3198" name="Google Shape;3198;p29"/>
          <p:cNvGrpSpPr/>
          <p:nvPr/>
        </p:nvGrpSpPr>
        <p:grpSpPr>
          <a:xfrm>
            <a:off x="210553" y="263490"/>
            <a:ext cx="8722919" cy="4616520"/>
            <a:chOff x="210553" y="360956"/>
            <a:chExt cx="8722919" cy="4616520"/>
          </a:xfrm>
        </p:grpSpPr>
        <p:grpSp>
          <p:nvGrpSpPr>
            <p:cNvPr id="3199" name="Google Shape;3199;p29"/>
            <p:cNvGrpSpPr/>
            <p:nvPr/>
          </p:nvGrpSpPr>
          <p:grpSpPr>
            <a:xfrm flipH="1">
              <a:off x="1867995" y="903599"/>
              <a:ext cx="424423" cy="381701"/>
              <a:chOff x="882850" y="2647922"/>
              <a:chExt cx="1064250" cy="957125"/>
            </a:xfrm>
          </p:grpSpPr>
          <p:grpSp>
            <p:nvGrpSpPr>
              <p:cNvPr id="3200" name="Google Shape;3200;p29"/>
              <p:cNvGrpSpPr/>
              <p:nvPr/>
            </p:nvGrpSpPr>
            <p:grpSpPr>
              <a:xfrm>
                <a:off x="882850" y="2647922"/>
                <a:ext cx="1064250" cy="957125"/>
                <a:chOff x="6069100" y="3009725"/>
                <a:chExt cx="1064250" cy="957125"/>
              </a:xfrm>
            </p:grpSpPr>
            <p:sp>
              <p:nvSpPr>
                <p:cNvPr id="3201" name="Google Shape;3201;p2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3" name="Google Shape;3203;p29"/>
              <p:cNvGrpSpPr/>
              <p:nvPr/>
            </p:nvGrpSpPr>
            <p:grpSpPr>
              <a:xfrm rot="10800000">
                <a:off x="1008698" y="2761102"/>
                <a:ext cx="812555" cy="730765"/>
                <a:chOff x="6069100" y="3009725"/>
                <a:chExt cx="1064250" cy="957125"/>
              </a:xfrm>
            </p:grpSpPr>
            <p:sp>
              <p:nvSpPr>
                <p:cNvPr id="3204" name="Google Shape;3204;p2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06" name="Google Shape;3206;p29"/>
            <p:cNvGrpSpPr/>
            <p:nvPr/>
          </p:nvGrpSpPr>
          <p:grpSpPr>
            <a:xfrm flipH="1">
              <a:off x="821837" y="1330047"/>
              <a:ext cx="424347" cy="431480"/>
              <a:chOff x="4023775" y="1855149"/>
              <a:chExt cx="1174825" cy="1194575"/>
            </a:xfrm>
          </p:grpSpPr>
          <p:grpSp>
            <p:nvGrpSpPr>
              <p:cNvPr id="3207" name="Google Shape;3207;p29"/>
              <p:cNvGrpSpPr/>
              <p:nvPr/>
            </p:nvGrpSpPr>
            <p:grpSpPr>
              <a:xfrm>
                <a:off x="4023775" y="1855149"/>
                <a:ext cx="1174825" cy="1194575"/>
                <a:chOff x="4023775" y="1778925"/>
                <a:chExt cx="1174825" cy="1194575"/>
              </a:xfrm>
            </p:grpSpPr>
            <p:sp>
              <p:nvSpPr>
                <p:cNvPr id="3208" name="Google Shape;3208;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29"/>
              <p:cNvGrpSpPr/>
              <p:nvPr/>
            </p:nvGrpSpPr>
            <p:grpSpPr>
              <a:xfrm rot="10800000">
                <a:off x="4212099" y="2046639"/>
                <a:ext cx="798176" cy="811594"/>
                <a:chOff x="4023775" y="1778925"/>
                <a:chExt cx="1174825" cy="1194575"/>
              </a:xfrm>
            </p:grpSpPr>
            <p:sp>
              <p:nvSpPr>
                <p:cNvPr id="3215" name="Google Shape;3215;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21" name="Google Shape;3221;p29"/>
            <p:cNvGrpSpPr/>
            <p:nvPr/>
          </p:nvGrpSpPr>
          <p:grpSpPr>
            <a:xfrm rot="10800000" flipH="1">
              <a:off x="900343" y="411239"/>
              <a:ext cx="424322" cy="335712"/>
              <a:chOff x="4414850" y="3021000"/>
              <a:chExt cx="1302400" cy="1030425"/>
            </a:xfrm>
          </p:grpSpPr>
          <p:sp>
            <p:nvSpPr>
              <p:cNvPr id="3222" name="Google Shape;3222;p2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29"/>
            <p:cNvGrpSpPr/>
            <p:nvPr/>
          </p:nvGrpSpPr>
          <p:grpSpPr>
            <a:xfrm flipH="1">
              <a:off x="210553" y="3532499"/>
              <a:ext cx="424413" cy="370488"/>
              <a:chOff x="2133000" y="1731619"/>
              <a:chExt cx="1164050" cy="1016150"/>
            </a:xfrm>
          </p:grpSpPr>
          <p:grpSp>
            <p:nvGrpSpPr>
              <p:cNvPr id="3225" name="Google Shape;3225;p29"/>
              <p:cNvGrpSpPr/>
              <p:nvPr/>
            </p:nvGrpSpPr>
            <p:grpSpPr>
              <a:xfrm>
                <a:off x="2133000" y="1731619"/>
                <a:ext cx="1164050" cy="1016150"/>
                <a:chOff x="4286075" y="4175525"/>
                <a:chExt cx="1164050" cy="1016150"/>
              </a:xfrm>
            </p:grpSpPr>
            <p:sp>
              <p:nvSpPr>
                <p:cNvPr id="3226" name="Google Shape;3226;p2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29"/>
              <p:cNvGrpSpPr/>
              <p:nvPr/>
            </p:nvGrpSpPr>
            <p:grpSpPr>
              <a:xfrm rot="10800000">
                <a:off x="2292009" y="1870425"/>
                <a:ext cx="846032" cy="738538"/>
                <a:chOff x="4286075" y="4175525"/>
                <a:chExt cx="1164050" cy="1016150"/>
              </a:xfrm>
            </p:grpSpPr>
            <p:sp>
              <p:nvSpPr>
                <p:cNvPr id="3234" name="Google Shape;3234;p2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41" name="Google Shape;3241;p29"/>
            <p:cNvGrpSpPr/>
            <p:nvPr/>
          </p:nvGrpSpPr>
          <p:grpSpPr>
            <a:xfrm flipH="1">
              <a:off x="539761" y="4647983"/>
              <a:ext cx="424338" cy="323264"/>
              <a:chOff x="2213900" y="503525"/>
              <a:chExt cx="1369275" cy="1043125"/>
            </a:xfrm>
          </p:grpSpPr>
          <p:sp>
            <p:nvSpPr>
              <p:cNvPr id="3242" name="Google Shape;3242;p2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4" name="Google Shape;3244;p29"/>
            <p:cNvGrpSpPr/>
            <p:nvPr/>
          </p:nvGrpSpPr>
          <p:grpSpPr>
            <a:xfrm flipH="1">
              <a:off x="1560128" y="4417726"/>
              <a:ext cx="424423" cy="381701"/>
              <a:chOff x="882850" y="2647922"/>
              <a:chExt cx="1064250" cy="957125"/>
            </a:xfrm>
          </p:grpSpPr>
          <p:grpSp>
            <p:nvGrpSpPr>
              <p:cNvPr id="3245" name="Google Shape;3245;p29"/>
              <p:cNvGrpSpPr/>
              <p:nvPr/>
            </p:nvGrpSpPr>
            <p:grpSpPr>
              <a:xfrm>
                <a:off x="882850" y="2647922"/>
                <a:ext cx="1064250" cy="957125"/>
                <a:chOff x="6069100" y="3009725"/>
                <a:chExt cx="1064250" cy="957125"/>
              </a:xfrm>
            </p:grpSpPr>
            <p:sp>
              <p:nvSpPr>
                <p:cNvPr id="3246" name="Google Shape;3246;p2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29"/>
              <p:cNvGrpSpPr/>
              <p:nvPr/>
            </p:nvGrpSpPr>
            <p:grpSpPr>
              <a:xfrm rot="10800000">
                <a:off x="1008698" y="2761102"/>
                <a:ext cx="812555" cy="730765"/>
                <a:chOff x="6069100" y="3009725"/>
                <a:chExt cx="1064250" cy="957125"/>
              </a:xfrm>
            </p:grpSpPr>
            <p:sp>
              <p:nvSpPr>
                <p:cNvPr id="3249" name="Google Shape;3249;p2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51" name="Google Shape;3251;p29"/>
            <p:cNvGrpSpPr/>
            <p:nvPr/>
          </p:nvGrpSpPr>
          <p:grpSpPr>
            <a:xfrm rot="10800000" flipH="1">
              <a:off x="2704662" y="4335471"/>
              <a:ext cx="424423" cy="381701"/>
              <a:chOff x="882850" y="2647922"/>
              <a:chExt cx="1064250" cy="957125"/>
            </a:xfrm>
          </p:grpSpPr>
          <p:grpSp>
            <p:nvGrpSpPr>
              <p:cNvPr id="3252" name="Google Shape;3252;p29"/>
              <p:cNvGrpSpPr/>
              <p:nvPr/>
            </p:nvGrpSpPr>
            <p:grpSpPr>
              <a:xfrm>
                <a:off x="882850" y="2647922"/>
                <a:ext cx="1064250" cy="957125"/>
                <a:chOff x="6069100" y="3009725"/>
                <a:chExt cx="1064250" cy="957125"/>
              </a:xfrm>
            </p:grpSpPr>
            <p:sp>
              <p:nvSpPr>
                <p:cNvPr id="3253" name="Google Shape;3253;p2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5" name="Google Shape;3255;p29"/>
              <p:cNvGrpSpPr/>
              <p:nvPr/>
            </p:nvGrpSpPr>
            <p:grpSpPr>
              <a:xfrm rot="10800000">
                <a:off x="1008698" y="2761102"/>
                <a:ext cx="812555" cy="730765"/>
                <a:chOff x="6069100" y="3009725"/>
                <a:chExt cx="1064250" cy="957125"/>
              </a:xfrm>
            </p:grpSpPr>
            <p:sp>
              <p:nvSpPr>
                <p:cNvPr id="3256" name="Google Shape;3256;p2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58" name="Google Shape;3258;p29"/>
            <p:cNvGrpSpPr/>
            <p:nvPr/>
          </p:nvGrpSpPr>
          <p:grpSpPr>
            <a:xfrm flipH="1">
              <a:off x="210623" y="2356011"/>
              <a:ext cx="424347" cy="431480"/>
              <a:chOff x="4023775" y="1855149"/>
              <a:chExt cx="1174825" cy="1194575"/>
            </a:xfrm>
          </p:grpSpPr>
          <p:grpSp>
            <p:nvGrpSpPr>
              <p:cNvPr id="3259" name="Google Shape;3259;p29"/>
              <p:cNvGrpSpPr/>
              <p:nvPr/>
            </p:nvGrpSpPr>
            <p:grpSpPr>
              <a:xfrm>
                <a:off x="4023775" y="1855149"/>
                <a:ext cx="1174825" cy="1194575"/>
                <a:chOff x="4023775" y="1778925"/>
                <a:chExt cx="1174825" cy="1194575"/>
              </a:xfrm>
            </p:grpSpPr>
            <p:sp>
              <p:nvSpPr>
                <p:cNvPr id="3260" name="Google Shape;3260;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6" name="Google Shape;3266;p29"/>
              <p:cNvGrpSpPr/>
              <p:nvPr/>
            </p:nvGrpSpPr>
            <p:grpSpPr>
              <a:xfrm rot="10800000">
                <a:off x="4212099" y="2046639"/>
                <a:ext cx="798176" cy="811594"/>
                <a:chOff x="4023775" y="1778925"/>
                <a:chExt cx="1174825" cy="1194575"/>
              </a:xfrm>
            </p:grpSpPr>
            <p:sp>
              <p:nvSpPr>
                <p:cNvPr id="3267" name="Google Shape;3267;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3" name="Google Shape;3273;p29"/>
            <p:cNvGrpSpPr/>
            <p:nvPr/>
          </p:nvGrpSpPr>
          <p:grpSpPr>
            <a:xfrm>
              <a:off x="8238981" y="1456706"/>
              <a:ext cx="424423" cy="381701"/>
              <a:chOff x="882850" y="2647922"/>
              <a:chExt cx="1064250" cy="957125"/>
            </a:xfrm>
          </p:grpSpPr>
          <p:grpSp>
            <p:nvGrpSpPr>
              <p:cNvPr id="3274" name="Google Shape;3274;p29"/>
              <p:cNvGrpSpPr/>
              <p:nvPr/>
            </p:nvGrpSpPr>
            <p:grpSpPr>
              <a:xfrm>
                <a:off x="882850" y="2647922"/>
                <a:ext cx="1064250" cy="957125"/>
                <a:chOff x="6069100" y="3009725"/>
                <a:chExt cx="1064250" cy="957125"/>
              </a:xfrm>
            </p:grpSpPr>
            <p:sp>
              <p:nvSpPr>
                <p:cNvPr id="3275" name="Google Shape;3275;p29"/>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7" name="Google Shape;3277;p29"/>
              <p:cNvGrpSpPr/>
              <p:nvPr/>
            </p:nvGrpSpPr>
            <p:grpSpPr>
              <a:xfrm rot="10800000">
                <a:off x="1008698" y="2761102"/>
                <a:ext cx="812555" cy="730765"/>
                <a:chOff x="6069100" y="3009725"/>
                <a:chExt cx="1064250" cy="957125"/>
              </a:xfrm>
            </p:grpSpPr>
            <p:sp>
              <p:nvSpPr>
                <p:cNvPr id="3278" name="Google Shape;3278;p29"/>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80" name="Google Shape;3280;p29"/>
            <p:cNvGrpSpPr/>
            <p:nvPr/>
          </p:nvGrpSpPr>
          <p:grpSpPr>
            <a:xfrm>
              <a:off x="7301462" y="639921"/>
              <a:ext cx="424347" cy="431480"/>
              <a:chOff x="4023775" y="1855149"/>
              <a:chExt cx="1174825" cy="1194575"/>
            </a:xfrm>
          </p:grpSpPr>
          <p:grpSp>
            <p:nvGrpSpPr>
              <p:cNvPr id="3281" name="Google Shape;3281;p29"/>
              <p:cNvGrpSpPr/>
              <p:nvPr/>
            </p:nvGrpSpPr>
            <p:grpSpPr>
              <a:xfrm>
                <a:off x="4023775" y="1855149"/>
                <a:ext cx="1174825" cy="1194575"/>
                <a:chOff x="4023775" y="1778925"/>
                <a:chExt cx="1174825" cy="1194575"/>
              </a:xfrm>
            </p:grpSpPr>
            <p:sp>
              <p:nvSpPr>
                <p:cNvPr id="3282" name="Google Shape;3282;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29"/>
              <p:cNvGrpSpPr/>
              <p:nvPr/>
            </p:nvGrpSpPr>
            <p:grpSpPr>
              <a:xfrm rot="10800000">
                <a:off x="4212099" y="2046639"/>
                <a:ext cx="798176" cy="811594"/>
                <a:chOff x="4023775" y="1778925"/>
                <a:chExt cx="1174825" cy="1194575"/>
              </a:xfrm>
            </p:grpSpPr>
            <p:sp>
              <p:nvSpPr>
                <p:cNvPr id="3289" name="Google Shape;3289;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9"/>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95" name="Google Shape;3295;p29"/>
            <p:cNvGrpSpPr/>
            <p:nvPr/>
          </p:nvGrpSpPr>
          <p:grpSpPr>
            <a:xfrm>
              <a:off x="8462191" y="360956"/>
              <a:ext cx="424347" cy="431480"/>
              <a:chOff x="4023775" y="1855149"/>
              <a:chExt cx="1174825" cy="1194575"/>
            </a:xfrm>
          </p:grpSpPr>
          <p:grpSp>
            <p:nvGrpSpPr>
              <p:cNvPr id="3296" name="Google Shape;3296;p29"/>
              <p:cNvGrpSpPr/>
              <p:nvPr/>
            </p:nvGrpSpPr>
            <p:grpSpPr>
              <a:xfrm>
                <a:off x="4023775" y="1855149"/>
                <a:ext cx="1174825" cy="1194575"/>
                <a:chOff x="4023775" y="1778925"/>
                <a:chExt cx="1174825" cy="1194575"/>
              </a:xfrm>
            </p:grpSpPr>
            <p:sp>
              <p:nvSpPr>
                <p:cNvPr id="3297" name="Google Shape;3297;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29"/>
              <p:cNvGrpSpPr/>
              <p:nvPr/>
            </p:nvGrpSpPr>
            <p:grpSpPr>
              <a:xfrm rot="10800000">
                <a:off x="4212099" y="2046639"/>
                <a:ext cx="798176" cy="811594"/>
                <a:chOff x="4023775" y="1778925"/>
                <a:chExt cx="1174825" cy="1194575"/>
              </a:xfrm>
            </p:grpSpPr>
            <p:sp>
              <p:nvSpPr>
                <p:cNvPr id="3304" name="Google Shape;3304;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10" name="Google Shape;3310;p29"/>
            <p:cNvGrpSpPr/>
            <p:nvPr/>
          </p:nvGrpSpPr>
          <p:grpSpPr>
            <a:xfrm>
              <a:off x="8136312" y="4641763"/>
              <a:ext cx="424322" cy="335712"/>
              <a:chOff x="4414850" y="3021000"/>
              <a:chExt cx="1302400" cy="1030425"/>
            </a:xfrm>
          </p:grpSpPr>
          <p:sp>
            <p:nvSpPr>
              <p:cNvPr id="3311" name="Google Shape;3311;p2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3" name="Google Shape;3313;p29"/>
            <p:cNvGrpSpPr/>
            <p:nvPr/>
          </p:nvGrpSpPr>
          <p:grpSpPr>
            <a:xfrm>
              <a:off x="8509059" y="3605384"/>
              <a:ext cx="424413" cy="370488"/>
              <a:chOff x="2133000" y="1731619"/>
              <a:chExt cx="1164050" cy="1016150"/>
            </a:xfrm>
          </p:grpSpPr>
          <p:grpSp>
            <p:nvGrpSpPr>
              <p:cNvPr id="3314" name="Google Shape;3314;p29"/>
              <p:cNvGrpSpPr/>
              <p:nvPr/>
            </p:nvGrpSpPr>
            <p:grpSpPr>
              <a:xfrm>
                <a:off x="2133000" y="1731619"/>
                <a:ext cx="1164050" cy="1016150"/>
                <a:chOff x="4286075" y="4175525"/>
                <a:chExt cx="1164050" cy="1016150"/>
              </a:xfrm>
            </p:grpSpPr>
            <p:sp>
              <p:nvSpPr>
                <p:cNvPr id="3315" name="Google Shape;3315;p2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2" name="Google Shape;3322;p29"/>
              <p:cNvGrpSpPr/>
              <p:nvPr/>
            </p:nvGrpSpPr>
            <p:grpSpPr>
              <a:xfrm rot="10800000">
                <a:off x="2292009" y="1870425"/>
                <a:ext cx="846032" cy="738538"/>
                <a:chOff x="4286075" y="4175525"/>
                <a:chExt cx="1164050" cy="1016150"/>
              </a:xfrm>
            </p:grpSpPr>
            <p:sp>
              <p:nvSpPr>
                <p:cNvPr id="3323" name="Google Shape;3323;p2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30" name="Google Shape;3330;p29"/>
            <p:cNvGrpSpPr/>
            <p:nvPr/>
          </p:nvGrpSpPr>
          <p:grpSpPr>
            <a:xfrm>
              <a:off x="7814622" y="2571749"/>
              <a:ext cx="424347" cy="431480"/>
              <a:chOff x="4023775" y="1855149"/>
              <a:chExt cx="1174825" cy="1194575"/>
            </a:xfrm>
          </p:grpSpPr>
          <p:grpSp>
            <p:nvGrpSpPr>
              <p:cNvPr id="3331" name="Google Shape;3331;p29"/>
              <p:cNvGrpSpPr/>
              <p:nvPr/>
            </p:nvGrpSpPr>
            <p:grpSpPr>
              <a:xfrm>
                <a:off x="4023775" y="1855149"/>
                <a:ext cx="1174825" cy="1194575"/>
                <a:chOff x="4023775" y="1778925"/>
                <a:chExt cx="1174825" cy="1194575"/>
              </a:xfrm>
            </p:grpSpPr>
            <p:sp>
              <p:nvSpPr>
                <p:cNvPr id="3332" name="Google Shape;3332;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8" name="Google Shape;3338;p29"/>
              <p:cNvGrpSpPr/>
              <p:nvPr/>
            </p:nvGrpSpPr>
            <p:grpSpPr>
              <a:xfrm rot="10800000">
                <a:off x="4212099" y="2046639"/>
                <a:ext cx="798176" cy="811594"/>
                <a:chOff x="4023775" y="1778925"/>
                <a:chExt cx="1174825" cy="1194575"/>
              </a:xfrm>
            </p:grpSpPr>
            <p:sp>
              <p:nvSpPr>
                <p:cNvPr id="3339" name="Google Shape;3339;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53"/>
        <p:cNvGrpSpPr/>
        <p:nvPr/>
      </p:nvGrpSpPr>
      <p:grpSpPr>
        <a:xfrm>
          <a:off x="0" y="0"/>
          <a:ext cx="0" cy="0"/>
          <a:chOff x="0" y="0"/>
          <a:chExt cx="0" cy="0"/>
        </a:xfrm>
      </p:grpSpPr>
      <p:grpSp>
        <p:nvGrpSpPr>
          <p:cNvPr id="254" name="Google Shape;254;p3"/>
          <p:cNvGrpSpPr/>
          <p:nvPr/>
        </p:nvGrpSpPr>
        <p:grpSpPr>
          <a:xfrm>
            <a:off x="216161" y="135780"/>
            <a:ext cx="8711677" cy="4871941"/>
            <a:chOff x="216161" y="135780"/>
            <a:chExt cx="8711677" cy="4871941"/>
          </a:xfrm>
        </p:grpSpPr>
        <p:grpSp>
          <p:nvGrpSpPr>
            <p:cNvPr id="255" name="Google Shape;255;p3"/>
            <p:cNvGrpSpPr/>
            <p:nvPr/>
          </p:nvGrpSpPr>
          <p:grpSpPr>
            <a:xfrm rot="10800000" flipH="1">
              <a:off x="8447545" y="2576960"/>
              <a:ext cx="424423" cy="381701"/>
              <a:chOff x="882850" y="2647922"/>
              <a:chExt cx="1064250" cy="957125"/>
            </a:xfrm>
          </p:grpSpPr>
          <p:grpSp>
            <p:nvGrpSpPr>
              <p:cNvPr id="256" name="Google Shape;256;p3"/>
              <p:cNvGrpSpPr/>
              <p:nvPr/>
            </p:nvGrpSpPr>
            <p:grpSpPr>
              <a:xfrm>
                <a:off x="882850" y="2647922"/>
                <a:ext cx="1064250" cy="957125"/>
                <a:chOff x="6069100" y="3009725"/>
                <a:chExt cx="1064250" cy="957125"/>
              </a:xfrm>
            </p:grpSpPr>
            <p:sp>
              <p:nvSpPr>
                <p:cNvPr id="257" name="Google Shape;257;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3"/>
              <p:cNvGrpSpPr/>
              <p:nvPr/>
            </p:nvGrpSpPr>
            <p:grpSpPr>
              <a:xfrm rot="10800000">
                <a:off x="1008698" y="2761102"/>
                <a:ext cx="812555" cy="730765"/>
                <a:chOff x="6069100" y="3009725"/>
                <a:chExt cx="1064250" cy="957125"/>
              </a:xfrm>
            </p:grpSpPr>
            <p:sp>
              <p:nvSpPr>
                <p:cNvPr id="260" name="Google Shape;260;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 name="Google Shape;262;p3"/>
            <p:cNvGrpSpPr/>
            <p:nvPr/>
          </p:nvGrpSpPr>
          <p:grpSpPr>
            <a:xfrm rot="10800000" flipH="1">
              <a:off x="6321708" y="4565392"/>
              <a:ext cx="424423" cy="381701"/>
              <a:chOff x="882850" y="2647922"/>
              <a:chExt cx="1064250" cy="957125"/>
            </a:xfrm>
          </p:grpSpPr>
          <p:grpSp>
            <p:nvGrpSpPr>
              <p:cNvPr id="263" name="Google Shape;263;p3"/>
              <p:cNvGrpSpPr/>
              <p:nvPr/>
            </p:nvGrpSpPr>
            <p:grpSpPr>
              <a:xfrm>
                <a:off x="882850" y="2647922"/>
                <a:ext cx="1064250" cy="957125"/>
                <a:chOff x="6069100" y="3009725"/>
                <a:chExt cx="1064250" cy="957125"/>
              </a:xfrm>
            </p:grpSpPr>
            <p:sp>
              <p:nvSpPr>
                <p:cNvPr id="264" name="Google Shape;264;p3"/>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rot="10800000">
                <a:off x="1008698" y="2761102"/>
                <a:ext cx="812555" cy="730765"/>
                <a:chOff x="6069100" y="3009725"/>
                <a:chExt cx="1064250" cy="957125"/>
              </a:xfrm>
            </p:grpSpPr>
            <p:sp>
              <p:nvSpPr>
                <p:cNvPr id="267" name="Google Shape;267;p3"/>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 name="Google Shape;269;p3"/>
            <p:cNvGrpSpPr/>
            <p:nvPr/>
          </p:nvGrpSpPr>
          <p:grpSpPr>
            <a:xfrm rot="10800000" flipH="1">
              <a:off x="6948722" y="3909091"/>
              <a:ext cx="424347" cy="431480"/>
              <a:chOff x="4023775" y="1855149"/>
              <a:chExt cx="1174825" cy="1194575"/>
            </a:xfrm>
          </p:grpSpPr>
          <p:grpSp>
            <p:nvGrpSpPr>
              <p:cNvPr id="270" name="Google Shape;270;p3"/>
              <p:cNvGrpSpPr/>
              <p:nvPr/>
            </p:nvGrpSpPr>
            <p:grpSpPr>
              <a:xfrm>
                <a:off x="4023775" y="1855149"/>
                <a:ext cx="1174825" cy="1194575"/>
                <a:chOff x="4023775" y="1778925"/>
                <a:chExt cx="1174825" cy="1194575"/>
              </a:xfrm>
            </p:grpSpPr>
            <p:sp>
              <p:nvSpPr>
                <p:cNvPr id="271" name="Google Shape;271;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3"/>
              <p:cNvGrpSpPr/>
              <p:nvPr/>
            </p:nvGrpSpPr>
            <p:grpSpPr>
              <a:xfrm rot="10800000">
                <a:off x="4212099" y="2046639"/>
                <a:ext cx="798176" cy="811594"/>
                <a:chOff x="4023775" y="1778925"/>
                <a:chExt cx="1174825" cy="1194575"/>
              </a:xfrm>
            </p:grpSpPr>
            <p:sp>
              <p:nvSpPr>
                <p:cNvPr id="278" name="Google Shape;278;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4" name="Google Shape;284;p3"/>
            <p:cNvGrpSpPr/>
            <p:nvPr/>
          </p:nvGrpSpPr>
          <p:grpSpPr>
            <a:xfrm rot="10800000" flipH="1">
              <a:off x="8503492" y="3909094"/>
              <a:ext cx="424347" cy="431480"/>
              <a:chOff x="4023775" y="1855149"/>
              <a:chExt cx="1174825" cy="1194575"/>
            </a:xfrm>
          </p:grpSpPr>
          <p:grpSp>
            <p:nvGrpSpPr>
              <p:cNvPr id="285" name="Google Shape;285;p3"/>
              <p:cNvGrpSpPr/>
              <p:nvPr/>
            </p:nvGrpSpPr>
            <p:grpSpPr>
              <a:xfrm>
                <a:off x="4023775" y="1855149"/>
                <a:ext cx="1174825" cy="1194575"/>
                <a:chOff x="4023775" y="1778925"/>
                <a:chExt cx="1174825" cy="1194575"/>
              </a:xfrm>
            </p:grpSpPr>
            <p:sp>
              <p:nvSpPr>
                <p:cNvPr id="286" name="Google Shape;286;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3"/>
              <p:cNvGrpSpPr/>
              <p:nvPr/>
            </p:nvGrpSpPr>
            <p:grpSpPr>
              <a:xfrm rot="10800000">
                <a:off x="4212099" y="2046639"/>
                <a:ext cx="798176" cy="811594"/>
                <a:chOff x="4023775" y="1778925"/>
                <a:chExt cx="1174825" cy="1194575"/>
              </a:xfrm>
            </p:grpSpPr>
            <p:sp>
              <p:nvSpPr>
                <p:cNvPr id="293" name="Google Shape;293;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9" name="Google Shape;299;p3"/>
            <p:cNvGrpSpPr/>
            <p:nvPr/>
          </p:nvGrpSpPr>
          <p:grpSpPr>
            <a:xfrm rot="9000258" flipH="1">
              <a:off x="7678169" y="4588369"/>
              <a:ext cx="424377" cy="335756"/>
              <a:chOff x="4414850" y="3021000"/>
              <a:chExt cx="1302400" cy="1030425"/>
            </a:xfrm>
          </p:grpSpPr>
          <p:sp>
            <p:nvSpPr>
              <p:cNvPr id="300" name="Google Shape;300;p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302;p3"/>
            <p:cNvGrpSpPr/>
            <p:nvPr/>
          </p:nvGrpSpPr>
          <p:grpSpPr>
            <a:xfrm rot="10800000" flipH="1">
              <a:off x="7567526" y="135780"/>
              <a:ext cx="424322" cy="335712"/>
              <a:chOff x="4414850" y="3021000"/>
              <a:chExt cx="1302400" cy="1030425"/>
            </a:xfrm>
          </p:grpSpPr>
          <p:sp>
            <p:nvSpPr>
              <p:cNvPr id="303" name="Google Shape;303;p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3"/>
            <p:cNvGrpSpPr/>
            <p:nvPr/>
          </p:nvGrpSpPr>
          <p:grpSpPr>
            <a:xfrm rot="10800000" flipH="1">
              <a:off x="8236210" y="943883"/>
              <a:ext cx="424413" cy="370488"/>
              <a:chOff x="2133000" y="1731619"/>
              <a:chExt cx="1164050" cy="1016150"/>
            </a:xfrm>
          </p:grpSpPr>
          <p:grpSp>
            <p:nvGrpSpPr>
              <p:cNvPr id="306" name="Google Shape;306;p3"/>
              <p:cNvGrpSpPr/>
              <p:nvPr/>
            </p:nvGrpSpPr>
            <p:grpSpPr>
              <a:xfrm>
                <a:off x="2133000" y="1731619"/>
                <a:ext cx="1164050" cy="1016150"/>
                <a:chOff x="4286075" y="4175525"/>
                <a:chExt cx="1164050" cy="1016150"/>
              </a:xfrm>
            </p:grpSpPr>
            <p:sp>
              <p:nvSpPr>
                <p:cNvPr id="307" name="Google Shape;307;p3"/>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3"/>
              <p:cNvGrpSpPr/>
              <p:nvPr/>
            </p:nvGrpSpPr>
            <p:grpSpPr>
              <a:xfrm rot="10800000">
                <a:off x="2292009" y="1870425"/>
                <a:ext cx="846032" cy="738538"/>
                <a:chOff x="4286075" y="4175525"/>
                <a:chExt cx="1164050" cy="1016150"/>
              </a:xfrm>
            </p:grpSpPr>
            <p:sp>
              <p:nvSpPr>
                <p:cNvPr id="315" name="Google Shape;315;p3"/>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2" name="Google Shape;322;p3"/>
            <p:cNvGrpSpPr/>
            <p:nvPr/>
          </p:nvGrpSpPr>
          <p:grpSpPr>
            <a:xfrm rot="10800000" flipH="1">
              <a:off x="7622664" y="1916546"/>
              <a:ext cx="424338" cy="323264"/>
              <a:chOff x="2213900" y="503525"/>
              <a:chExt cx="1369275" cy="1043125"/>
            </a:xfrm>
          </p:grpSpPr>
          <p:sp>
            <p:nvSpPr>
              <p:cNvPr id="323" name="Google Shape;323;p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3"/>
            <p:cNvGrpSpPr/>
            <p:nvPr/>
          </p:nvGrpSpPr>
          <p:grpSpPr>
            <a:xfrm rot="10800000" flipH="1">
              <a:off x="6746137" y="836011"/>
              <a:ext cx="424338" cy="323264"/>
              <a:chOff x="2213900" y="503525"/>
              <a:chExt cx="1369275" cy="1043125"/>
            </a:xfrm>
          </p:grpSpPr>
          <p:sp>
            <p:nvSpPr>
              <p:cNvPr id="326" name="Google Shape;326;p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 name="Google Shape;328;p3"/>
            <p:cNvGrpSpPr/>
            <p:nvPr/>
          </p:nvGrpSpPr>
          <p:grpSpPr>
            <a:xfrm rot="10800000" flipH="1">
              <a:off x="7811800" y="3423684"/>
              <a:ext cx="424423" cy="381701"/>
              <a:chOff x="882850" y="2647922"/>
              <a:chExt cx="1064250" cy="957125"/>
            </a:xfrm>
          </p:grpSpPr>
          <p:grpSp>
            <p:nvGrpSpPr>
              <p:cNvPr id="329" name="Google Shape;329;p3"/>
              <p:cNvGrpSpPr/>
              <p:nvPr/>
            </p:nvGrpSpPr>
            <p:grpSpPr>
              <a:xfrm>
                <a:off x="882850" y="2647922"/>
                <a:ext cx="1064250" cy="957125"/>
                <a:chOff x="6069100" y="3009725"/>
                <a:chExt cx="1064250" cy="957125"/>
              </a:xfrm>
            </p:grpSpPr>
            <p:sp>
              <p:nvSpPr>
                <p:cNvPr id="330" name="Google Shape;330;p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3"/>
              <p:cNvGrpSpPr/>
              <p:nvPr/>
            </p:nvGrpSpPr>
            <p:grpSpPr>
              <a:xfrm rot="10800000">
                <a:off x="1008698" y="2761102"/>
                <a:ext cx="812555" cy="730765"/>
                <a:chOff x="6069100" y="3009725"/>
                <a:chExt cx="1064250" cy="957125"/>
              </a:xfrm>
            </p:grpSpPr>
            <p:sp>
              <p:nvSpPr>
                <p:cNvPr id="333" name="Google Shape;333;p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5" name="Google Shape;335;p3"/>
            <p:cNvGrpSpPr/>
            <p:nvPr/>
          </p:nvGrpSpPr>
          <p:grpSpPr>
            <a:xfrm rot="10800000" flipH="1">
              <a:off x="5604675" y="161428"/>
              <a:ext cx="424423" cy="381701"/>
              <a:chOff x="882850" y="2647922"/>
              <a:chExt cx="1064250" cy="957125"/>
            </a:xfrm>
          </p:grpSpPr>
          <p:grpSp>
            <p:nvGrpSpPr>
              <p:cNvPr id="336" name="Google Shape;336;p3"/>
              <p:cNvGrpSpPr/>
              <p:nvPr/>
            </p:nvGrpSpPr>
            <p:grpSpPr>
              <a:xfrm>
                <a:off x="882850" y="2647922"/>
                <a:ext cx="1064250" cy="957125"/>
                <a:chOff x="6069100" y="3009725"/>
                <a:chExt cx="1064250" cy="957125"/>
              </a:xfrm>
            </p:grpSpPr>
            <p:sp>
              <p:nvSpPr>
                <p:cNvPr id="337" name="Google Shape;337;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 name="Google Shape;339;p3"/>
              <p:cNvGrpSpPr/>
              <p:nvPr/>
            </p:nvGrpSpPr>
            <p:grpSpPr>
              <a:xfrm rot="10800000">
                <a:off x="1008698" y="2761102"/>
                <a:ext cx="812555" cy="730765"/>
                <a:chOff x="6069100" y="3009725"/>
                <a:chExt cx="1064250" cy="957125"/>
              </a:xfrm>
            </p:grpSpPr>
            <p:sp>
              <p:nvSpPr>
                <p:cNvPr id="340" name="Google Shape;340;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2" name="Google Shape;342;p3"/>
            <p:cNvGrpSpPr/>
            <p:nvPr/>
          </p:nvGrpSpPr>
          <p:grpSpPr>
            <a:xfrm flipH="1">
              <a:off x="4345516" y="281070"/>
              <a:ext cx="424423" cy="381701"/>
              <a:chOff x="882850" y="2647922"/>
              <a:chExt cx="1064250" cy="957125"/>
            </a:xfrm>
          </p:grpSpPr>
          <p:grpSp>
            <p:nvGrpSpPr>
              <p:cNvPr id="343" name="Google Shape;343;p3"/>
              <p:cNvGrpSpPr/>
              <p:nvPr/>
            </p:nvGrpSpPr>
            <p:grpSpPr>
              <a:xfrm>
                <a:off x="882850" y="2647922"/>
                <a:ext cx="1064250" cy="957125"/>
                <a:chOff x="6069100" y="3009725"/>
                <a:chExt cx="1064250" cy="957125"/>
              </a:xfrm>
            </p:grpSpPr>
            <p:sp>
              <p:nvSpPr>
                <p:cNvPr id="344" name="Google Shape;344;p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 name="Google Shape;346;p3"/>
              <p:cNvGrpSpPr/>
              <p:nvPr/>
            </p:nvGrpSpPr>
            <p:grpSpPr>
              <a:xfrm rot="10800000">
                <a:off x="1008698" y="2761102"/>
                <a:ext cx="812555" cy="730765"/>
                <a:chOff x="6069100" y="3009725"/>
                <a:chExt cx="1064250" cy="957125"/>
              </a:xfrm>
            </p:grpSpPr>
            <p:sp>
              <p:nvSpPr>
                <p:cNvPr id="347" name="Google Shape;347;p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9" name="Google Shape;349;p3"/>
            <p:cNvGrpSpPr/>
            <p:nvPr/>
          </p:nvGrpSpPr>
          <p:grpSpPr>
            <a:xfrm rot="10800000" flipH="1">
              <a:off x="4257770" y="4313928"/>
              <a:ext cx="424423" cy="381701"/>
              <a:chOff x="882850" y="2647922"/>
              <a:chExt cx="1064250" cy="957125"/>
            </a:xfrm>
          </p:grpSpPr>
          <p:grpSp>
            <p:nvGrpSpPr>
              <p:cNvPr id="350" name="Google Shape;350;p3"/>
              <p:cNvGrpSpPr/>
              <p:nvPr/>
            </p:nvGrpSpPr>
            <p:grpSpPr>
              <a:xfrm>
                <a:off x="882850" y="2647922"/>
                <a:ext cx="1064250" cy="957125"/>
                <a:chOff x="6069100" y="3009725"/>
                <a:chExt cx="1064250" cy="957125"/>
              </a:xfrm>
            </p:grpSpPr>
            <p:sp>
              <p:nvSpPr>
                <p:cNvPr id="351" name="Google Shape;351;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3"/>
              <p:cNvGrpSpPr/>
              <p:nvPr/>
            </p:nvGrpSpPr>
            <p:grpSpPr>
              <a:xfrm rot="10800000">
                <a:off x="1008698" y="2761102"/>
                <a:ext cx="812555" cy="730765"/>
                <a:chOff x="6069100" y="3009725"/>
                <a:chExt cx="1064250" cy="957125"/>
              </a:xfrm>
            </p:grpSpPr>
            <p:sp>
              <p:nvSpPr>
                <p:cNvPr id="354" name="Google Shape;354;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6" name="Google Shape;356;p3"/>
            <p:cNvGrpSpPr/>
            <p:nvPr/>
          </p:nvGrpSpPr>
          <p:grpSpPr>
            <a:xfrm rot="10800000" flipH="1">
              <a:off x="5243998" y="4210157"/>
              <a:ext cx="424347" cy="431480"/>
              <a:chOff x="4023775" y="1855149"/>
              <a:chExt cx="1174825" cy="1194575"/>
            </a:xfrm>
          </p:grpSpPr>
          <p:grpSp>
            <p:nvGrpSpPr>
              <p:cNvPr id="357" name="Google Shape;357;p3"/>
              <p:cNvGrpSpPr/>
              <p:nvPr/>
            </p:nvGrpSpPr>
            <p:grpSpPr>
              <a:xfrm>
                <a:off x="4023775" y="1855149"/>
                <a:ext cx="1174825" cy="1194575"/>
                <a:chOff x="4023775" y="1778925"/>
                <a:chExt cx="1174825" cy="1194575"/>
              </a:xfrm>
            </p:grpSpPr>
            <p:sp>
              <p:nvSpPr>
                <p:cNvPr id="358" name="Google Shape;358;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3"/>
              <p:cNvGrpSpPr/>
              <p:nvPr/>
            </p:nvGrpSpPr>
            <p:grpSpPr>
              <a:xfrm rot="10800000">
                <a:off x="4212099" y="2046639"/>
                <a:ext cx="798176" cy="811594"/>
                <a:chOff x="4023775" y="1778925"/>
                <a:chExt cx="1174825" cy="1194575"/>
              </a:xfrm>
            </p:grpSpPr>
            <p:sp>
              <p:nvSpPr>
                <p:cNvPr id="365" name="Google Shape;365;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 name="Google Shape;371;p3"/>
            <p:cNvGrpSpPr/>
            <p:nvPr/>
          </p:nvGrpSpPr>
          <p:grpSpPr>
            <a:xfrm flipH="1">
              <a:off x="473184" y="2356982"/>
              <a:ext cx="424423" cy="381701"/>
              <a:chOff x="882850" y="2647922"/>
              <a:chExt cx="1064250" cy="957125"/>
            </a:xfrm>
          </p:grpSpPr>
          <p:grpSp>
            <p:nvGrpSpPr>
              <p:cNvPr id="372" name="Google Shape;372;p3"/>
              <p:cNvGrpSpPr/>
              <p:nvPr/>
            </p:nvGrpSpPr>
            <p:grpSpPr>
              <a:xfrm>
                <a:off x="882850" y="2647922"/>
                <a:ext cx="1064250" cy="957125"/>
                <a:chOff x="6069100" y="3009725"/>
                <a:chExt cx="1064250" cy="957125"/>
              </a:xfrm>
            </p:grpSpPr>
            <p:sp>
              <p:nvSpPr>
                <p:cNvPr id="373" name="Google Shape;373;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 name="Google Shape;375;p3"/>
              <p:cNvGrpSpPr/>
              <p:nvPr/>
            </p:nvGrpSpPr>
            <p:grpSpPr>
              <a:xfrm rot="10800000">
                <a:off x="1008698" y="2761102"/>
                <a:ext cx="812555" cy="730765"/>
                <a:chOff x="6069100" y="3009725"/>
                <a:chExt cx="1064250" cy="957125"/>
              </a:xfrm>
            </p:grpSpPr>
            <p:sp>
              <p:nvSpPr>
                <p:cNvPr id="376" name="Google Shape;376;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8" name="Google Shape;378;p3"/>
            <p:cNvGrpSpPr/>
            <p:nvPr/>
          </p:nvGrpSpPr>
          <p:grpSpPr>
            <a:xfrm flipH="1">
              <a:off x="2761871" y="136537"/>
              <a:ext cx="424347" cy="431480"/>
              <a:chOff x="4023775" y="1855149"/>
              <a:chExt cx="1174825" cy="1194575"/>
            </a:xfrm>
          </p:grpSpPr>
          <p:grpSp>
            <p:nvGrpSpPr>
              <p:cNvPr id="379" name="Google Shape;379;p3"/>
              <p:cNvGrpSpPr/>
              <p:nvPr/>
            </p:nvGrpSpPr>
            <p:grpSpPr>
              <a:xfrm>
                <a:off x="4023775" y="1855149"/>
                <a:ext cx="1174825" cy="1194575"/>
                <a:chOff x="4023775" y="1778925"/>
                <a:chExt cx="1174825" cy="1194575"/>
              </a:xfrm>
            </p:grpSpPr>
            <p:sp>
              <p:nvSpPr>
                <p:cNvPr id="380" name="Google Shape;380;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3"/>
              <p:cNvGrpSpPr/>
              <p:nvPr/>
            </p:nvGrpSpPr>
            <p:grpSpPr>
              <a:xfrm rot="10800000">
                <a:off x="4212099" y="2046639"/>
                <a:ext cx="798176" cy="811594"/>
                <a:chOff x="4023775" y="1778925"/>
                <a:chExt cx="1174825" cy="1194575"/>
              </a:xfrm>
            </p:grpSpPr>
            <p:sp>
              <p:nvSpPr>
                <p:cNvPr id="387" name="Google Shape;387;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 name="Google Shape;393;p3"/>
            <p:cNvGrpSpPr/>
            <p:nvPr/>
          </p:nvGrpSpPr>
          <p:grpSpPr>
            <a:xfrm flipH="1">
              <a:off x="980588" y="1178072"/>
              <a:ext cx="424347" cy="431480"/>
              <a:chOff x="4023775" y="1855149"/>
              <a:chExt cx="1174825" cy="1194575"/>
            </a:xfrm>
          </p:grpSpPr>
          <p:grpSp>
            <p:nvGrpSpPr>
              <p:cNvPr id="394" name="Google Shape;394;p3"/>
              <p:cNvGrpSpPr/>
              <p:nvPr/>
            </p:nvGrpSpPr>
            <p:grpSpPr>
              <a:xfrm>
                <a:off x="4023775" y="1855149"/>
                <a:ext cx="1174825" cy="1194575"/>
                <a:chOff x="4023775" y="1778925"/>
                <a:chExt cx="1174825" cy="1194575"/>
              </a:xfrm>
            </p:grpSpPr>
            <p:sp>
              <p:nvSpPr>
                <p:cNvPr id="395" name="Google Shape;395;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3"/>
              <p:cNvGrpSpPr/>
              <p:nvPr/>
            </p:nvGrpSpPr>
            <p:grpSpPr>
              <a:xfrm rot="10800000">
                <a:off x="4212099" y="2046639"/>
                <a:ext cx="798176" cy="811594"/>
                <a:chOff x="4023775" y="1778925"/>
                <a:chExt cx="1174825" cy="1194575"/>
              </a:xfrm>
            </p:grpSpPr>
            <p:sp>
              <p:nvSpPr>
                <p:cNvPr id="402" name="Google Shape;402;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 name="Google Shape;408;p3"/>
            <p:cNvGrpSpPr/>
            <p:nvPr/>
          </p:nvGrpSpPr>
          <p:grpSpPr>
            <a:xfrm flipH="1">
              <a:off x="1569623" y="304068"/>
              <a:ext cx="424322" cy="335712"/>
              <a:chOff x="4414850" y="3021000"/>
              <a:chExt cx="1302400" cy="1030425"/>
            </a:xfrm>
          </p:grpSpPr>
          <p:sp>
            <p:nvSpPr>
              <p:cNvPr id="409" name="Google Shape;409;p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3"/>
            <p:cNvGrpSpPr/>
            <p:nvPr/>
          </p:nvGrpSpPr>
          <p:grpSpPr>
            <a:xfrm rot="10800000" flipH="1">
              <a:off x="216177" y="3486113"/>
              <a:ext cx="424322" cy="335712"/>
              <a:chOff x="4414850" y="3021000"/>
              <a:chExt cx="1302400" cy="1030425"/>
            </a:xfrm>
          </p:grpSpPr>
          <p:sp>
            <p:nvSpPr>
              <p:cNvPr id="412" name="Google Shape;412;p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3"/>
            <p:cNvGrpSpPr/>
            <p:nvPr/>
          </p:nvGrpSpPr>
          <p:grpSpPr>
            <a:xfrm flipH="1">
              <a:off x="1094404" y="3929237"/>
              <a:ext cx="424413" cy="370488"/>
              <a:chOff x="2133000" y="1731619"/>
              <a:chExt cx="1164050" cy="1016150"/>
            </a:xfrm>
          </p:grpSpPr>
          <p:grpSp>
            <p:nvGrpSpPr>
              <p:cNvPr id="415" name="Google Shape;415;p3"/>
              <p:cNvGrpSpPr/>
              <p:nvPr/>
            </p:nvGrpSpPr>
            <p:grpSpPr>
              <a:xfrm>
                <a:off x="2133000" y="1731619"/>
                <a:ext cx="1164050" cy="1016150"/>
                <a:chOff x="4286075" y="4175525"/>
                <a:chExt cx="1164050" cy="1016150"/>
              </a:xfrm>
            </p:grpSpPr>
            <p:sp>
              <p:nvSpPr>
                <p:cNvPr id="416" name="Google Shape;416;p3"/>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3"/>
              <p:cNvGrpSpPr/>
              <p:nvPr/>
            </p:nvGrpSpPr>
            <p:grpSpPr>
              <a:xfrm rot="10800000">
                <a:off x="2292009" y="1870425"/>
                <a:ext cx="846032" cy="738538"/>
                <a:chOff x="4286075" y="4175525"/>
                <a:chExt cx="1164050" cy="1016150"/>
              </a:xfrm>
            </p:grpSpPr>
            <p:sp>
              <p:nvSpPr>
                <p:cNvPr id="424" name="Google Shape;424;p3"/>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 name="Google Shape;431;p3"/>
            <p:cNvGrpSpPr/>
            <p:nvPr/>
          </p:nvGrpSpPr>
          <p:grpSpPr>
            <a:xfrm flipH="1">
              <a:off x="2027782" y="4543222"/>
              <a:ext cx="424338" cy="323264"/>
              <a:chOff x="2213900" y="503525"/>
              <a:chExt cx="1369275" cy="1043125"/>
            </a:xfrm>
          </p:grpSpPr>
          <p:sp>
            <p:nvSpPr>
              <p:cNvPr id="432" name="Google Shape;432;p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434;p3"/>
            <p:cNvGrpSpPr/>
            <p:nvPr/>
          </p:nvGrpSpPr>
          <p:grpSpPr>
            <a:xfrm flipH="1">
              <a:off x="473191" y="304085"/>
              <a:ext cx="424423" cy="381701"/>
              <a:chOff x="882850" y="2647922"/>
              <a:chExt cx="1064250" cy="957125"/>
            </a:xfrm>
          </p:grpSpPr>
          <p:grpSp>
            <p:nvGrpSpPr>
              <p:cNvPr id="435" name="Google Shape;435;p3"/>
              <p:cNvGrpSpPr/>
              <p:nvPr/>
            </p:nvGrpSpPr>
            <p:grpSpPr>
              <a:xfrm>
                <a:off x="882850" y="2647922"/>
                <a:ext cx="1064250" cy="957125"/>
                <a:chOff x="6069100" y="3009725"/>
                <a:chExt cx="1064250" cy="957125"/>
              </a:xfrm>
            </p:grpSpPr>
            <p:sp>
              <p:nvSpPr>
                <p:cNvPr id="436" name="Google Shape;436;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438;p3"/>
              <p:cNvGrpSpPr/>
              <p:nvPr/>
            </p:nvGrpSpPr>
            <p:grpSpPr>
              <a:xfrm rot="10800000">
                <a:off x="1008698" y="2761102"/>
                <a:ext cx="812555" cy="730765"/>
                <a:chOff x="6069100" y="3009725"/>
                <a:chExt cx="1064250" cy="957125"/>
              </a:xfrm>
            </p:grpSpPr>
            <p:sp>
              <p:nvSpPr>
                <p:cNvPr id="439" name="Google Shape;439;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 name="Google Shape;441;p3"/>
            <p:cNvGrpSpPr/>
            <p:nvPr/>
          </p:nvGrpSpPr>
          <p:grpSpPr>
            <a:xfrm flipH="1">
              <a:off x="3143479" y="4048629"/>
              <a:ext cx="424423" cy="381701"/>
              <a:chOff x="882850" y="2647922"/>
              <a:chExt cx="1064250" cy="957125"/>
            </a:xfrm>
          </p:grpSpPr>
          <p:grpSp>
            <p:nvGrpSpPr>
              <p:cNvPr id="442" name="Google Shape;442;p3"/>
              <p:cNvGrpSpPr/>
              <p:nvPr/>
            </p:nvGrpSpPr>
            <p:grpSpPr>
              <a:xfrm>
                <a:off x="882850" y="2647922"/>
                <a:ext cx="1064250" cy="957125"/>
                <a:chOff x="6069100" y="3009725"/>
                <a:chExt cx="1064250" cy="957125"/>
              </a:xfrm>
            </p:grpSpPr>
            <p:sp>
              <p:nvSpPr>
                <p:cNvPr id="443" name="Google Shape;443;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 name="Google Shape;445;p3"/>
              <p:cNvGrpSpPr/>
              <p:nvPr/>
            </p:nvGrpSpPr>
            <p:grpSpPr>
              <a:xfrm rot="10800000">
                <a:off x="1008698" y="2761102"/>
                <a:ext cx="812555" cy="730765"/>
                <a:chOff x="6069100" y="3009725"/>
                <a:chExt cx="1064250" cy="957125"/>
              </a:xfrm>
            </p:grpSpPr>
            <p:sp>
              <p:nvSpPr>
                <p:cNvPr id="446" name="Google Shape;446;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 name="Google Shape;448;p3"/>
            <p:cNvGrpSpPr/>
            <p:nvPr/>
          </p:nvGrpSpPr>
          <p:grpSpPr>
            <a:xfrm flipH="1">
              <a:off x="216161" y="4355025"/>
              <a:ext cx="424347" cy="431480"/>
              <a:chOff x="4023775" y="1855149"/>
              <a:chExt cx="1174825" cy="1194575"/>
            </a:xfrm>
          </p:grpSpPr>
          <p:grpSp>
            <p:nvGrpSpPr>
              <p:cNvPr id="449" name="Google Shape;449;p3"/>
              <p:cNvGrpSpPr/>
              <p:nvPr/>
            </p:nvGrpSpPr>
            <p:grpSpPr>
              <a:xfrm>
                <a:off x="4023775" y="1855149"/>
                <a:ext cx="1174825" cy="1194575"/>
                <a:chOff x="4023775" y="1778925"/>
                <a:chExt cx="1174825" cy="1194575"/>
              </a:xfrm>
            </p:grpSpPr>
            <p:sp>
              <p:nvSpPr>
                <p:cNvPr id="450" name="Google Shape;450;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 name="Google Shape;456;p3"/>
              <p:cNvGrpSpPr/>
              <p:nvPr/>
            </p:nvGrpSpPr>
            <p:grpSpPr>
              <a:xfrm rot="10800000">
                <a:off x="4212099" y="2046639"/>
                <a:ext cx="798176" cy="811594"/>
                <a:chOff x="4023775" y="1778925"/>
                <a:chExt cx="1174825" cy="1194575"/>
              </a:xfrm>
            </p:grpSpPr>
            <p:sp>
              <p:nvSpPr>
                <p:cNvPr id="457" name="Google Shape;457;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63" name="Google Shape;463;p3"/>
          <p:cNvSpPr txBox="1">
            <a:spLocks noGrp="1"/>
          </p:cNvSpPr>
          <p:nvPr>
            <p:ph type="title"/>
          </p:nvPr>
        </p:nvSpPr>
        <p:spPr>
          <a:xfrm>
            <a:off x="4019102" y="1920250"/>
            <a:ext cx="3389400" cy="6120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45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464" name="Google Shape;464;p3"/>
          <p:cNvSpPr txBox="1">
            <a:spLocks noGrp="1"/>
          </p:cNvSpPr>
          <p:nvPr>
            <p:ph type="title" idx="2" hasCustomPrompt="1"/>
          </p:nvPr>
        </p:nvSpPr>
        <p:spPr>
          <a:xfrm>
            <a:off x="2030577" y="2080650"/>
            <a:ext cx="1313100" cy="98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80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465" name="Google Shape;465;p3"/>
          <p:cNvSpPr txBox="1">
            <a:spLocks noGrp="1"/>
          </p:cNvSpPr>
          <p:nvPr>
            <p:ph type="subTitle" idx="1"/>
          </p:nvPr>
        </p:nvSpPr>
        <p:spPr>
          <a:xfrm>
            <a:off x="4019102" y="2571750"/>
            <a:ext cx="3389400" cy="65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800"/>
            </a:lvl1pPr>
            <a:lvl2pPr lvl="1" rtl="0">
              <a:lnSpc>
                <a:spcPct val="100000"/>
              </a:lnSpc>
              <a:spcBef>
                <a:spcPts val="0"/>
              </a:spcBef>
              <a:spcAft>
                <a:spcPts val="0"/>
              </a:spcAft>
              <a:buNone/>
              <a:defRPr sz="1800"/>
            </a:lvl2pPr>
            <a:lvl3pPr lvl="2" rtl="0">
              <a:lnSpc>
                <a:spcPct val="100000"/>
              </a:lnSpc>
              <a:spcBef>
                <a:spcPts val="0"/>
              </a:spcBef>
              <a:spcAft>
                <a:spcPts val="0"/>
              </a:spcAft>
              <a:buNone/>
              <a:defRPr sz="1800"/>
            </a:lvl3pPr>
            <a:lvl4pPr lvl="3" rtl="0">
              <a:lnSpc>
                <a:spcPct val="100000"/>
              </a:lnSpc>
              <a:spcBef>
                <a:spcPts val="0"/>
              </a:spcBef>
              <a:spcAft>
                <a:spcPts val="0"/>
              </a:spcAft>
              <a:buNone/>
              <a:defRPr sz="1800"/>
            </a:lvl4pPr>
            <a:lvl5pPr lvl="4" rtl="0">
              <a:lnSpc>
                <a:spcPct val="100000"/>
              </a:lnSpc>
              <a:spcBef>
                <a:spcPts val="0"/>
              </a:spcBef>
              <a:spcAft>
                <a:spcPts val="0"/>
              </a:spcAft>
              <a:buNone/>
              <a:defRPr sz="1800"/>
            </a:lvl5pPr>
            <a:lvl6pPr lvl="5" rtl="0">
              <a:lnSpc>
                <a:spcPct val="100000"/>
              </a:lnSpc>
              <a:spcBef>
                <a:spcPts val="0"/>
              </a:spcBef>
              <a:spcAft>
                <a:spcPts val="0"/>
              </a:spcAft>
              <a:buNone/>
              <a:defRPr sz="1800"/>
            </a:lvl6pPr>
            <a:lvl7pPr lvl="6" rtl="0">
              <a:lnSpc>
                <a:spcPct val="100000"/>
              </a:lnSpc>
              <a:spcBef>
                <a:spcPts val="0"/>
              </a:spcBef>
              <a:spcAft>
                <a:spcPts val="0"/>
              </a:spcAft>
              <a:buNone/>
              <a:defRPr sz="1800"/>
            </a:lvl7pPr>
            <a:lvl8pPr lvl="7" rtl="0">
              <a:lnSpc>
                <a:spcPct val="100000"/>
              </a:lnSpc>
              <a:spcBef>
                <a:spcPts val="0"/>
              </a:spcBef>
              <a:spcAft>
                <a:spcPts val="0"/>
              </a:spcAft>
              <a:buNone/>
              <a:defRPr sz="1800"/>
            </a:lvl8pPr>
            <a:lvl9pPr lvl="8" rtl="0">
              <a:lnSpc>
                <a:spcPct val="100000"/>
              </a:lnSpc>
              <a:spcBef>
                <a:spcPts val="0"/>
              </a:spcBef>
              <a:spcAft>
                <a:spcPts val="0"/>
              </a:spcAft>
              <a:buNone/>
              <a:defRPr sz="18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66"/>
        <p:cNvGrpSpPr/>
        <p:nvPr/>
      </p:nvGrpSpPr>
      <p:grpSpPr>
        <a:xfrm>
          <a:off x="0" y="0"/>
          <a:ext cx="0" cy="0"/>
          <a:chOff x="0" y="0"/>
          <a:chExt cx="0" cy="0"/>
        </a:xfrm>
      </p:grpSpPr>
      <p:sp>
        <p:nvSpPr>
          <p:cNvPr id="467" name="Google Shape;467;p4"/>
          <p:cNvSpPr txBox="1">
            <a:spLocks noGrp="1"/>
          </p:cNvSpPr>
          <p:nvPr>
            <p:ph type="body" idx="1"/>
          </p:nvPr>
        </p:nvSpPr>
        <p:spPr>
          <a:xfrm>
            <a:off x="720000" y="1109667"/>
            <a:ext cx="7125000" cy="35697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chemeClr val="accent1"/>
              </a:buClr>
              <a:buSzPts val="1200"/>
              <a:buAutoNum type="arabicPeriod"/>
              <a:defRPr sz="1200"/>
            </a:lvl1pPr>
            <a:lvl2pPr marL="914400" lvl="1" indent="-304800">
              <a:lnSpc>
                <a:spcPct val="100000"/>
              </a:lnSpc>
              <a:spcBef>
                <a:spcPts val="0"/>
              </a:spcBef>
              <a:spcAft>
                <a:spcPts val="0"/>
              </a:spcAft>
              <a:buClr>
                <a:srgbClr val="434343"/>
              </a:buClr>
              <a:buSzPts val="1200"/>
              <a:buFont typeface="Roboto Condensed Light"/>
              <a:buAutoNum type="alphaLcPeriod"/>
              <a:defRPr sz="1200"/>
            </a:lvl2pPr>
            <a:lvl3pPr marL="1371600" lvl="2" indent="-304800">
              <a:lnSpc>
                <a:spcPct val="100000"/>
              </a:lnSpc>
              <a:spcBef>
                <a:spcPts val="0"/>
              </a:spcBef>
              <a:spcAft>
                <a:spcPts val="0"/>
              </a:spcAft>
              <a:buClr>
                <a:srgbClr val="434343"/>
              </a:buClr>
              <a:buSzPts val="1200"/>
              <a:buFont typeface="Roboto Condensed Light"/>
              <a:buAutoNum type="romanLcPeriod"/>
              <a:defRPr sz="1200"/>
            </a:lvl3pPr>
            <a:lvl4pPr marL="1828800" lvl="3" indent="-304800">
              <a:lnSpc>
                <a:spcPct val="100000"/>
              </a:lnSpc>
              <a:spcBef>
                <a:spcPts val="0"/>
              </a:spcBef>
              <a:spcAft>
                <a:spcPts val="0"/>
              </a:spcAft>
              <a:buClr>
                <a:srgbClr val="434343"/>
              </a:buClr>
              <a:buSzPts val="1200"/>
              <a:buFont typeface="Roboto Condensed Light"/>
              <a:buAutoNum type="arabicPeriod"/>
              <a:defRPr sz="1200"/>
            </a:lvl4pPr>
            <a:lvl5pPr marL="2286000" lvl="4" indent="-304800">
              <a:lnSpc>
                <a:spcPct val="100000"/>
              </a:lnSpc>
              <a:spcBef>
                <a:spcPts val="0"/>
              </a:spcBef>
              <a:spcAft>
                <a:spcPts val="0"/>
              </a:spcAft>
              <a:buClr>
                <a:srgbClr val="434343"/>
              </a:buClr>
              <a:buSzPts val="1200"/>
              <a:buFont typeface="Roboto Condensed Light"/>
              <a:buAutoNum type="alphaLcPeriod"/>
              <a:defRPr sz="1200"/>
            </a:lvl5pPr>
            <a:lvl6pPr marL="2743200" lvl="5" indent="-304800">
              <a:lnSpc>
                <a:spcPct val="100000"/>
              </a:lnSpc>
              <a:spcBef>
                <a:spcPts val="0"/>
              </a:spcBef>
              <a:spcAft>
                <a:spcPts val="0"/>
              </a:spcAft>
              <a:buClr>
                <a:srgbClr val="434343"/>
              </a:buClr>
              <a:buSzPts val="1200"/>
              <a:buFont typeface="Roboto Condensed Light"/>
              <a:buAutoNum type="romanLcPeriod"/>
              <a:defRPr sz="1200"/>
            </a:lvl6pPr>
            <a:lvl7pPr marL="3200400" lvl="6" indent="-304800">
              <a:lnSpc>
                <a:spcPct val="100000"/>
              </a:lnSpc>
              <a:spcBef>
                <a:spcPts val="0"/>
              </a:spcBef>
              <a:spcAft>
                <a:spcPts val="0"/>
              </a:spcAft>
              <a:buClr>
                <a:srgbClr val="434343"/>
              </a:buClr>
              <a:buSzPts val="1200"/>
              <a:buFont typeface="Roboto Condensed Light"/>
              <a:buAutoNum type="arabicPeriod"/>
              <a:defRPr sz="1200"/>
            </a:lvl7pPr>
            <a:lvl8pPr marL="3657600" lvl="7" indent="-304800">
              <a:lnSpc>
                <a:spcPct val="100000"/>
              </a:lnSpc>
              <a:spcBef>
                <a:spcPts val="0"/>
              </a:spcBef>
              <a:spcAft>
                <a:spcPts val="0"/>
              </a:spcAft>
              <a:buClr>
                <a:srgbClr val="434343"/>
              </a:buClr>
              <a:buSzPts val="1200"/>
              <a:buFont typeface="Roboto Condensed Light"/>
              <a:buAutoNum type="alphaLcPeriod"/>
              <a:defRPr sz="1200"/>
            </a:lvl8pPr>
            <a:lvl9pPr marL="4114800" lvl="8" indent="-304800">
              <a:lnSpc>
                <a:spcPct val="100000"/>
              </a:lnSpc>
              <a:spcBef>
                <a:spcPts val="0"/>
              </a:spcBef>
              <a:spcAft>
                <a:spcPts val="0"/>
              </a:spcAft>
              <a:buClr>
                <a:srgbClr val="434343"/>
              </a:buClr>
              <a:buSzPts val="1200"/>
              <a:buFont typeface="Roboto Condensed Light"/>
              <a:buAutoNum type="romanLcPeriod"/>
              <a:defRPr sz="1200"/>
            </a:lvl9pPr>
          </a:lstStyle>
          <a:p>
            <a:endParaRPr/>
          </a:p>
        </p:txBody>
      </p:sp>
      <p:sp>
        <p:nvSpPr>
          <p:cNvPr id="468" name="Google Shape;468;p4"/>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469" name="Google Shape;469;p4"/>
          <p:cNvGrpSpPr/>
          <p:nvPr/>
        </p:nvGrpSpPr>
        <p:grpSpPr>
          <a:xfrm>
            <a:off x="7313215" y="124223"/>
            <a:ext cx="1695451" cy="4895055"/>
            <a:chOff x="7313215" y="124223"/>
            <a:chExt cx="1695451" cy="4895055"/>
          </a:xfrm>
        </p:grpSpPr>
        <p:grpSp>
          <p:nvGrpSpPr>
            <p:cNvPr id="470" name="Google Shape;470;p4"/>
            <p:cNvGrpSpPr/>
            <p:nvPr/>
          </p:nvGrpSpPr>
          <p:grpSpPr>
            <a:xfrm rot="-8100000" flipH="1">
              <a:off x="8479557" y="225108"/>
              <a:ext cx="424367" cy="335748"/>
              <a:chOff x="4414850" y="3021000"/>
              <a:chExt cx="1302400" cy="1030425"/>
            </a:xfrm>
          </p:grpSpPr>
          <p:sp>
            <p:nvSpPr>
              <p:cNvPr id="471" name="Google Shape;471;p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4"/>
            <p:cNvGrpSpPr/>
            <p:nvPr/>
          </p:nvGrpSpPr>
          <p:grpSpPr>
            <a:xfrm rot="10800000" flipH="1">
              <a:off x="8479525" y="1317013"/>
              <a:ext cx="424413" cy="370488"/>
              <a:chOff x="2133000" y="1731619"/>
              <a:chExt cx="1164050" cy="1016150"/>
            </a:xfrm>
          </p:grpSpPr>
          <p:grpSp>
            <p:nvGrpSpPr>
              <p:cNvPr id="474" name="Google Shape;474;p4"/>
              <p:cNvGrpSpPr/>
              <p:nvPr/>
            </p:nvGrpSpPr>
            <p:grpSpPr>
              <a:xfrm>
                <a:off x="2133000" y="1731619"/>
                <a:ext cx="1164050" cy="1016150"/>
                <a:chOff x="4286075" y="4175525"/>
                <a:chExt cx="1164050" cy="1016150"/>
              </a:xfrm>
            </p:grpSpPr>
            <p:sp>
              <p:nvSpPr>
                <p:cNvPr id="475" name="Google Shape;475;p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4"/>
              <p:cNvGrpSpPr/>
              <p:nvPr/>
            </p:nvGrpSpPr>
            <p:grpSpPr>
              <a:xfrm rot="10800000">
                <a:off x="2292009" y="1870425"/>
                <a:ext cx="846032" cy="738538"/>
                <a:chOff x="4286075" y="4175525"/>
                <a:chExt cx="1164050" cy="1016150"/>
              </a:xfrm>
            </p:grpSpPr>
            <p:sp>
              <p:nvSpPr>
                <p:cNvPr id="483" name="Google Shape;483;p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 name="Google Shape;490;p4"/>
            <p:cNvGrpSpPr/>
            <p:nvPr/>
          </p:nvGrpSpPr>
          <p:grpSpPr>
            <a:xfrm rot="9000258" flipH="1">
              <a:off x="8104434" y="4599926"/>
              <a:ext cx="424377" cy="335756"/>
              <a:chOff x="4414850" y="3021000"/>
              <a:chExt cx="1302400" cy="1030425"/>
            </a:xfrm>
          </p:grpSpPr>
          <p:sp>
            <p:nvSpPr>
              <p:cNvPr id="491" name="Google Shape;491;p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4"/>
            <p:cNvGrpSpPr/>
            <p:nvPr/>
          </p:nvGrpSpPr>
          <p:grpSpPr>
            <a:xfrm rot="10800000" flipH="1">
              <a:off x="7313215" y="124223"/>
              <a:ext cx="424423" cy="381701"/>
              <a:chOff x="882850" y="2647922"/>
              <a:chExt cx="1064250" cy="957125"/>
            </a:xfrm>
          </p:grpSpPr>
          <p:grpSp>
            <p:nvGrpSpPr>
              <p:cNvPr id="494" name="Google Shape;494;p4"/>
              <p:cNvGrpSpPr/>
              <p:nvPr/>
            </p:nvGrpSpPr>
            <p:grpSpPr>
              <a:xfrm>
                <a:off x="882850" y="2647922"/>
                <a:ext cx="1064250" cy="957125"/>
                <a:chOff x="6069100" y="3009725"/>
                <a:chExt cx="1064250" cy="957125"/>
              </a:xfrm>
            </p:grpSpPr>
            <p:sp>
              <p:nvSpPr>
                <p:cNvPr id="495" name="Google Shape;495;p4"/>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4"/>
              <p:cNvGrpSpPr/>
              <p:nvPr/>
            </p:nvGrpSpPr>
            <p:grpSpPr>
              <a:xfrm rot="10800000">
                <a:off x="1008698" y="2761102"/>
                <a:ext cx="812555" cy="730765"/>
                <a:chOff x="6069100" y="3009725"/>
                <a:chExt cx="1064250" cy="957125"/>
              </a:xfrm>
            </p:grpSpPr>
            <p:sp>
              <p:nvSpPr>
                <p:cNvPr id="498" name="Google Shape;498;p4"/>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 name="Google Shape;500;p4"/>
            <p:cNvGrpSpPr/>
            <p:nvPr/>
          </p:nvGrpSpPr>
          <p:grpSpPr>
            <a:xfrm rot="10800000" flipH="1">
              <a:off x="8209459" y="2342791"/>
              <a:ext cx="424347" cy="431480"/>
              <a:chOff x="4023775" y="1855149"/>
              <a:chExt cx="1174825" cy="1194575"/>
            </a:xfrm>
          </p:grpSpPr>
          <p:grpSp>
            <p:nvGrpSpPr>
              <p:cNvPr id="501" name="Google Shape;501;p4"/>
              <p:cNvGrpSpPr/>
              <p:nvPr/>
            </p:nvGrpSpPr>
            <p:grpSpPr>
              <a:xfrm>
                <a:off x="4023775" y="1855149"/>
                <a:ext cx="1174825" cy="1194575"/>
                <a:chOff x="4023775" y="1778925"/>
                <a:chExt cx="1174825" cy="1194575"/>
              </a:xfrm>
            </p:grpSpPr>
            <p:sp>
              <p:nvSpPr>
                <p:cNvPr id="502" name="Google Shape;502;p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4"/>
              <p:cNvGrpSpPr/>
              <p:nvPr/>
            </p:nvGrpSpPr>
            <p:grpSpPr>
              <a:xfrm rot="10800000">
                <a:off x="4212099" y="2046639"/>
                <a:ext cx="798176" cy="811594"/>
                <a:chOff x="4023775" y="1778925"/>
                <a:chExt cx="1174825" cy="1194575"/>
              </a:xfrm>
            </p:grpSpPr>
            <p:sp>
              <p:nvSpPr>
                <p:cNvPr id="509" name="Google Shape;509;p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 name="Google Shape;515;p4"/>
            <p:cNvGrpSpPr/>
            <p:nvPr/>
          </p:nvGrpSpPr>
          <p:grpSpPr>
            <a:xfrm flipH="1">
              <a:off x="8584319" y="3429561"/>
              <a:ext cx="424347" cy="431480"/>
              <a:chOff x="4023775" y="1855149"/>
              <a:chExt cx="1174825" cy="1194575"/>
            </a:xfrm>
          </p:grpSpPr>
          <p:grpSp>
            <p:nvGrpSpPr>
              <p:cNvPr id="516" name="Google Shape;516;p4"/>
              <p:cNvGrpSpPr/>
              <p:nvPr/>
            </p:nvGrpSpPr>
            <p:grpSpPr>
              <a:xfrm>
                <a:off x="4023775" y="1855149"/>
                <a:ext cx="1174825" cy="1194575"/>
                <a:chOff x="4023775" y="1778925"/>
                <a:chExt cx="1174825" cy="1194575"/>
              </a:xfrm>
            </p:grpSpPr>
            <p:sp>
              <p:nvSpPr>
                <p:cNvPr id="517" name="Google Shape;517;p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 name="Google Shape;523;p4"/>
              <p:cNvGrpSpPr/>
              <p:nvPr/>
            </p:nvGrpSpPr>
            <p:grpSpPr>
              <a:xfrm rot="10800000">
                <a:off x="4212099" y="2046639"/>
                <a:ext cx="798176" cy="811594"/>
                <a:chOff x="4023775" y="1778925"/>
                <a:chExt cx="1174825" cy="1194575"/>
              </a:xfrm>
            </p:grpSpPr>
            <p:sp>
              <p:nvSpPr>
                <p:cNvPr id="524" name="Google Shape;524;p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30"/>
        <p:cNvGrpSpPr/>
        <p:nvPr/>
      </p:nvGrpSpPr>
      <p:grpSpPr>
        <a:xfrm>
          <a:off x="0" y="0"/>
          <a:ext cx="0" cy="0"/>
          <a:chOff x="0" y="0"/>
          <a:chExt cx="0" cy="0"/>
        </a:xfrm>
      </p:grpSpPr>
      <p:grpSp>
        <p:nvGrpSpPr>
          <p:cNvPr id="531" name="Google Shape;531;p5"/>
          <p:cNvGrpSpPr/>
          <p:nvPr/>
        </p:nvGrpSpPr>
        <p:grpSpPr>
          <a:xfrm>
            <a:off x="237568" y="252002"/>
            <a:ext cx="8668864" cy="4639496"/>
            <a:chOff x="237568" y="252002"/>
            <a:chExt cx="8668864" cy="4639496"/>
          </a:xfrm>
        </p:grpSpPr>
        <p:grpSp>
          <p:nvGrpSpPr>
            <p:cNvPr id="532" name="Google Shape;532;p5"/>
            <p:cNvGrpSpPr/>
            <p:nvPr/>
          </p:nvGrpSpPr>
          <p:grpSpPr>
            <a:xfrm flipH="1">
              <a:off x="237568" y="2045502"/>
              <a:ext cx="424423" cy="381701"/>
              <a:chOff x="882850" y="2647922"/>
              <a:chExt cx="1064250" cy="957125"/>
            </a:xfrm>
          </p:grpSpPr>
          <p:grpSp>
            <p:nvGrpSpPr>
              <p:cNvPr id="533" name="Google Shape;533;p5"/>
              <p:cNvGrpSpPr/>
              <p:nvPr/>
            </p:nvGrpSpPr>
            <p:grpSpPr>
              <a:xfrm>
                <a:off x="882850" y="2647922"/>
                <a:ext cx="1064250" cy="957125"/>
                <a:chOff x="6069100" y="3009725"/>
                <a:chExt cx="1064250" cy="957125"/>
              </a:xfrm>
            </p:grpSpPr>
            <p:sp>
              <p:nvSpPr>
                <p:cNvPr id="534" name="Google Shape;534;p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5"/>
              <p:cNvGrpSpPr/>
              <p:nvPr/>
            </p:nvGrpSpPr>
            <p:grpSpPr>
              <a:xfrm rot="10800000">
                <a:off x="1008698" y="2761102"/>
                <a:ext cx="812555" cy="730765"/>
                <a:chOff x="6069100" y="3009725"/>
                <a:chExt cx="1064250" cy="957125"/>
              </a:xfrm>
            </p:grpSpPr>
            <p:sp>
              <p:nvSpPr>
                <p:cNvPr id="537" name="Google Shape;537;p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 name="Google Shape;539;p5"/>
            <p:cNvGrpSpPr/>
            <p:nvPr/>
          </p:nvGrpSpPr>
          <p:grpSpPr>
            <a:xfrm flipH="1">
              <a:off x="1823775" y="4532672"/>
              <a:ext cx="424322" cy="335712"/>
              <a:chOff x="4414850" y="3021000"/>
              <a:chExt cx="1302400" cy="1030425"/>
            </a:xfrm>
          </p:grpSpPr>
          <p:sp>
            <p:nvSpPr>
              <p:cNvPr id="540" name="Google Shape;540;p5"/>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5"/>
            <p:cNvGrpSpPr/>
            <p:nvPr/>
          </p:nvGrpSpPr>
          <p:grpSpPr>
            <a:xfrm flipH="1">
              <a:off x="3137290" y="4226988"/>
              <a:ext cx="424338" cy="323264"/>
              <a:chOff x="2213900" y="503525"/>
              <a:chExt cx="1369275" cy="1043125"/>
            </a:xfrm>
          </p:grpSpPr>
          <p:sp>
            <p:nvSpPr>
              <p:cNvPr id="543" name="Google Shape;543;p5"/>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 name="Google Shape;545;p5"/>
            <p:cNvGrpSpPr/>
            <p:nvPr/>
          </p:nvGrpSpPr>
          <p:grpSpPr>
            <a:xfrm flipH="1">
              <a:off x="4450821" y="4509797"/>
              <a:ext cx="424423" cy="381701"/>
              <a:chOff x="882850" y="2647922"/>
              <a:chExt cx="1064250" cy="957125"/>
            </a:xfrm>
          </p:grpSpPr>
          <p:grpSp>
            <p:nvGrpSpPr>
              <p:cNvPr id="546" name="Google Shape;546;p5"/>
              <p:cNvGrpSpPr/>
              <p:nvPr/>
            </p:nvGrpSpPr>
            <p:grpSpPr>
              <a:xfrm>
                <a:off x="882850" y="2647922"/>
                <a:ext cx="1064250" cy="957125"/>
                <a:chOff x="6069100" y="3009725"/>
                <a:chExt cx="1064250" cy="957125"/>
              </a:xfrm>
            </p:grpSpPr>
            <p:sp>
              <p:nvSpPr>
                <p:cNvPr id="547" name="Google Shape;547;p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5"/>
              <p:cNvGrpSpPr/>
              <p:nvPr/>
            </p:nvGrpSpPr>
            <p:grpSpPr>
              <a:xfrm rot="10800000">
                <a:off x="1008698" y="2761102"/>
                <a:ext cx="812555" cy="730765"/>
                <a:chOff x="6069100" y="3009725"/>
                <a:chExt cx="1064250" cy="957125"/>
              </a:xfrm>
            </p:grpSpPr>
            <p:sp>
              <p:nvSpPr>
                <p:cNvPr id="550" name="Google Shape;550;p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 name="Google Shape;552;p5"/>
            <p:cNvGrpSpPr/>
            <p:nvPr/>
          </p:nvGrpSpPr>
          <p:grpSpPr>
            <a:xfrm flipH="1">
              <a:off x="5764436" y="4128817"/>
              <a:ext cx="424423" cy="381701"/>
              <a:chOff x="882850" y="2647922"/>
              <a:chExt cx="1064250" cy="957125"/>
            </a:xfrm>
          </p:grpSpPr>
          <p:grpSp>
            <p:nvGrpSpPr>
              <p:cNvPr id="553" name="Google Shape;553;p5"/>
              <p:cNvGrpSpPr/>
              <p:nvPr/>
            </p:nvGrpSpPr>
            <p:grpSpPr>
              <a:xfrm>
                <a:off x="882850" y="2647922"/>
                <a:ext cx="1064250" cy="957125"/>
                <a:chOff x="6069100" y="3009725"/>
                <a:chExt cx="1064250" cy="957125"/>
              </a:xfrm>
            </p:grpSpPr>
            <p:sp>
              <p:nvSpPr>
                <p:cNvPr id="554" name="Google Shape;554;p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5"/>
              <p:cNvGrpSpPr/>
              <p:nvPr/>
            </p:nvGrpSpPr>
            <p:grpSpPr>
              <a:xfrm rot="10800000">
                <a:off x="1008698" y="2761102"/>
                <a:ext cx="812555" cy="730765"/>
                <a:chOff x="6069100" y="3009725"/>
                <a:chExt cx="1064250" cy="957125"/>
              </a:xfrm>
            </p:grpSpPr>
            <p:sp>
              <p:nvSpPr>
                <p:cNvPr id="557" name="Google Shape;557;p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 name="Google Shape;559;p5"/>
            <p:cNvGrpSpPr/>
            <p:nvPr/>
          </p:nvGrpSpPr>
          <p:grpSpPr>
            <a:xfrm flipH="1">
              <a:off x="962870" y="1222467"/>
              <a:ext cx="424347" cy="431480"/>
              <a:chOff x="4023775" y="1855149"/>
              <a:chExt cx="1174825" cy="1194575"/>
            </a:xfrm>
          </p:grpSpPr>
          <p:grpSp>
            <p:nvGrpSpPr>
              <p:cNvPr id="560" name="Google Shape;560;p5"/>
              <p:cNvGrpSpPr/>
              <p:nvPr/>
            </p:nvGrpSpPr>
            <p:grpSpPr>
              <a:xfrm>
                <a:off x="4023775" y="1855149"/>
                <a:ext cx="1174825" cy="1194575"/>
                <a:chOff x="4023775" y="1778925"/>
                <a:chExt cx="1174825" cy="1194575"/>
              </a:xfrm>
            </p:grpSpPr>
            <p:sp>
              <p:nvSpPr>
                <p:cNvPr id="561" name="Google Shape;561;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5"/>
              <p:cNvGrpSpPr/>
              <p:nvPr/>
            </p:nvGrpSpPr>
            <p:grpSpPr>
              <a:xfrm rot="10800000">
                <a:off x="4212099" y="2046639"/>
                <a:ext cx="798176" cy="811594"/>
                <a:chOff x="4023775" y="1778925"/>
                <a:chExt cx="1174825" cy="1194575"/>
              </a:xfrm>
            </p:grpSpPr>
            <p:sp>
              <p:nvSpPr>
                <p:cNvPr id="568" name="Google Shape;568;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4" name="Google Shape;574;p5"/>
            <p:cNvGrpSpPr/>
            <p:nvPr/>
          </p:nvGrpSpPr>
          <p:grpSpPr>
            <a:xfrm>
              <a:off x="7781976" y="252002"/>
              <a:ext cx="424347" cy="431480"/>
              <a:chOff x="4023775" y="1855149"/>
              <a:chExt cx="1174825" cy="1194575"/>
            </a:xfrm>
          </p:grpSpPr>
          <p:grpSp>
            <p:nvGrpSpPr>
              <p:cNvPr id="575" name="Google Shape;575;p5"/>
              <p:cNvGrpSpPr/>
              <p:nvPr/>
            </p:nvGrpSpPr>
            <p:grpSpPr>
              <a:xfrm>
                <a:off x="4023775" y="1855149"/>
                <a:ext cx="1174825" cy="1194575"/>
                <a:chOff x="4023775" y="1778925"/>
                <a:chExt cx="1174825" cy="1194575"/>
              </a:xfrm>
            </p:grpSpPr>
            <p:sp>
              <p:nvSpPr>
                <p:cNvPr id="576" name="Google Shape;576;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5"/>
              <p:cNvGrpSpPr/>
              <p:nvPr/>
            </p:nvGrpSpPr>
            <p:grpSpPr>
              <a:xfrm rot="10800000">
                <a:off x="4212099" y="2046639"/>
                <a:ext cx="798176" cy="811594"/>
                <a:chOff x="4023775" y="1778925"/>
                <a:chExt cx="1174825" cy="1194575"/>
              </a:xfrm>
            </p:grpSpPr>
            <p:sp>
              <p:nvSpPr>
                <p:cNvPr id="583" name="Google Shape;583;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 name="Google Shape;589;p5"/>
            <p:cNvGrpSpPr/>
            <p:nvPr/>
          </p:nvGrpSpPr>
          <p:grpSpPr>
            <a:xfrm>
              <a:off x="8391582" y="4509798"/>
              <a:ext cx="424322" cy="335712"/>
              <a:chOff x="4414850" y="3021000"/>
              <a:chExt cx="1302400" cy="1030425"/>
            </a:xfrm>
          </p:grpSpPr>
          <p:sp>
            <p:nvSpPr>
              <p:cNvPr id="590" name="Google Shape;590;p5"/>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5"/>
            <p:cNvGrpSpPr/>
            <p:nvPr/>
          </p:nvGrpSpPr>
          <p:grpSpPr>
            <a:xfrm>
              <a:off x="8482019" y="3478649"/>
              <a:ext cx="424413" cy="370488"/>
              <a:chOff x="2133000" y="1731619"/>
              <a:chExt cx="1164050" cy="1016150"/>
            </a:xfrm>
          </p:grpSpPr>
          <p:grpSp>
            <p:nvGrpSpPr>
              <p:cNvPr id="593" name="Google Shape;593;p5"/>
              <p:cNvGrpSpPr/>
              <p:nvPr/>
            </p:nvGrpSpPr>
            <p:grpSpPr>
              <a:xfrm>
                <a:off x="2133000" y="1731619"/>
                <a:ext cx="1164050" cy="1016150"/>
                <a:chOff x="4286075" y="4175525"/>
                <a:chExt cx="1164050" cy="1016150"/>
              </a:xfrm>
            </p:grpSpPr>
            <p:sp>
              <p:nvSpPr>
                <p:cNvPr id="594" name="Google Shape;594;p5"/>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 name="Google Shape;601;p5"/>
              <p:cNvGrpSpPr/>
              <p:nvPr/>
            </p:nvGrpSpPr>
            <p:grpSpPr>
              <a:xfrm rot="10800000">
                <a:off x="2292009" y="1870425"/>
                <a:ext cx="846032" cy="738538"/>
                <a:chOff x="4286075" y="4175525"/>
                <a:chExt cx="1164050" cy="1016150"/>
              </a:xfrm>
            </p:grpSpPr>
            <p:sp>
              <p:nvSpPr>
                <p:cNvPr id="602" name="Google Shape;602;p5"/>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 name="Google Shape;609;p5"/>
            <p:cNvGrpSpPr/>
            <p:nvPr/>
          </p:nvGrpSpPr>
          <p:grpSpPr>
            <a:xfrm>
              <a:off x="8206387" y="1344144"/>
              <a:ext cx="424423" cy="381701"/>
              <a:chOff x="882850" y="2647922"/>
              <a:chExt cx="1064250" cy="957125"/>
            </a:xfrm>
          </p:grpSpPr>
          <p:grpSp>
            <p:nvGrpSpPr>
              <p:cNvPr id="610" name="Google Shape;610;p5"/>
              <p:cNvGrpSpPr/>
              <p:nvPr/>
            </p:nvGrpSpPr>
            <p:grpSpPr>
              <a:xfrm>
                <a:off x="882850" y="2647922"/>
                <a:ext cx="1064250" cy="957125"/>
                <a:chOff x="6069100" y="3009725"/>
                <a:chExt cx="1064250" cy="957125"/>
              </a:xfrm>
            </p:grpSpPr>
            <p:sp>
              <p:nvSpPr>
                <p:cNvPr id="611" name="Google Shape;611;p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613;p5"/>
              <p:cNvGrpSpPr/>
              <p:nvPr/>
            </p:nvGrpSpPr>
            <p:grpSpPr>
              <a:xfrm rot="10800000">
                <a:off x="1008698" y="2761102"/>
                <a:ext cx="812555" cy="730765"/>
                <a:chOff x="6069100" y="3009725"/>
                <a:chExt cx="1064250" cy="957125"/>
              </a:xfrm>
            </p:grpSpPr>
            <p:sp>
              <p:nvSpPr>
                <p:cNvPr id="614" name="Google Shape;614;p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 name="Google Shape;616;p5"/>
            <p:cNvGrpSpPr/>
            <p:nvPr/>
          </p:nvGrpSpPr>
          <p:grpSpPr>
            <a:xfrm>
              <a:off x="8482053" y="2386507"/>
              <a:ext cx="424347" cy="431480"/>
              <a:chOff x="4023775" y="1855149"/>
              <a:chExt cx="1174825" cy="1194575"/>
            </a:xfrm>
          </p:grpSpPr>
          <p:grpSp>
            <p:nvGrpSpPr>
              <p:cNvPr id="617" name="Google Shape;617;p5"/>
              <p:cNvGrpSpPr/>
              <p:nvPr/>
            </p:nvGrpSpPr>
            <p:grpSpPr>
              <a:xfrm>
                <a:off x="4023775" y="1855149"/>
                <a:ext cx="1174825" cy="1194575"/>
                <a:chOff x="4023775" y="1778925"/>
                <a:chExt cx="1174825" cy="1194575"/>
              </a:xfrm>
            </p:grpSpPr>
            <p:sp>
              <p:nvSpPr>
                <p:cNvPr id="618" name="Google Shape;618;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5"/>
              <p:cNvGrpSpPr/>
              <p:nvPr/>
            </p:nvGrpSpPr>
            <p:grpSpPr>
              <a:xfrm rot="10800000">
                <a:off x="4212099" y="2046639"/>
                <a:ext cx="798176" cy="811594"/>
                <a:chOff x="4023775" y="1778925"/>
                <a:chExt cx="1174825" cy="1194575"/>
              </a:xfrm>
            </p:grpSpPr>
            <p:sp>
              <p:nvSpPr>
                <p:cNvPr id="625" name="Google Shape;625;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 name="Google Shape;631;p5"/>
            <p:cNvGrpSpPr/>
            <p:nvPr/>
          </p:nvGrpSpPr>
          <p:grpSpPr>
            <a:xfrm>
              <a:off x="7078052" y="4539040"/>
              <a:ext cx="424338" cy="323264"/>
              <a:chOff x="2213900" y="503525"/>
              <a:chExt cx="1369275" cy="1043125"/>
            </a:xfrm>
          </p:grpSpPr>
          <p:sp>
            <p:nvSpPr>
              <p:cNvPr id="632" name="Google Shape;632;p5"/>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 name="Google Shape;634;p5"/>
            <p:cNvGrpSpPr/>
            <p:nvPr/>
          </p:nvGrpSpPr>
          <p:grpSpPr>
            <a:xfrm flipH="1">
              <a:off x="510160" y="3473042"/>
              <a:ext cx="424423" cy="381701"/>
              <a:chOff x="882850" y="2647922"/>
              <a:chExt cx="1064250" cy="957125"/>
            </a:xfrm>
          </p:grpSpPr>
          <p:grpSp>
            <p:nvGrpSpPr>
              <p:cNvPr id="635" name="Google Shape;635;p5"/>
              <p:cNvGrpSpPr/>
              <p:nvPr/>
            </p:nvGrpSpPr>
            <p:grpSpPr>
              <a:xfrm>
                <a:off x="882850" y="2647922"/>
                <a:ext cx="1064250" cy="957125"/>
                <a:chOff x="6069100" y="3009725"/>
                <a:chExt cx="1064250" cy="957125"/>
              </a:xfrm>
            </p:grpSpPr>
            <p:sp>
              <p:nvSpPr>
                <p:cNvPr id="636" name="Google Shape;636;p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5"/>
              <p:cNvGrpSpPr/>
              <p:nvPr/>
            </p:nvGrpSpPr>
            <p:grpSpPr>
              <a:xfrm rot="10800000">
                <a:off x="1008698" y="2761102"/>
                <a:ext cx="812555" cy="730765"/>
                <a:chOff x="6069100" y="3009725"/>
                <a:chExt cx="1064250" cy="957125"/>
              </a:xfrm>
            </p:grpSpPr>
            <p:sp>
              <p:nvSpPr>
                <p:cNvPr id="639" name="Google Shape;639;p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 name="Google Shape;641;p5"/>
            <p:cNvGrpSpPr/>
            <p:nvPr/>
          </p:nvGrpSpPr>
          <p:grpSpPr>
            <a:xfrm flipH="1">
              <a:off x="437399" y="4485242"/>
              <a:ext cx="424423" cy="381701"/>
              <a:chOff x="882850" y="2647922"/>
              <a:chExt cx="1064250" cy="957125"/>
            </a:xfrm>
          </p:grpSpPr>
          <p:grpSp>
            <p:nvGrpSpPr>
              <p:cNvPr id="642" name="Google Shape;642;p5"/>
              <p:cNvGrpSpPr/>
              <p:nvPr/>
            </p:nvGrpSpPr>
            <p:grpSpPr>
              <a:xfrm>
                <a:off x="882850" y="2647922"/>
                <a:ext cx="1064250" cy="957125"/>
                <a:chOff x="6069100" y="3009725"/>
                <a:chExt cx="1064250" cy="957125"/>
              </a:xfrm>
            </p:grpSpPr>
            <p:sp>
              <p:nvSpPr>
                <p:cNvPr id="643" name="Google Shape;643;p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 name="Google Shape;645;p5"/>
              <p:cNvGrpSpPr/>
              <p:nvPr/>
            </p:nvGrpSpPr>
            <p:grpSpPr>
              <a:xfrm rot="10800000">
                <a:off x="1008698" y="2761102"/>
                <a:ext cx="812555" cy="730765"/>
                <a:chOff x="6069100" y="3009725"/>
                <a:chExt cx="1064250" cy="957125"/>
              </a:xfrm>
            </p:grpSpPr>
            <p:sp>
              <p:nvSpPr>
                <p:cNvPr id="646" name="Google Shape;646;p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48" name="Google Shape;648;p5"/>
          <p:cNvSpPr txBox="1">
            <a:spLocks noGrp="1"/>
          </p:cNvSpPr>
          <p:nvPr>
            <p:ph type="subTitle" idx="1"/>
          </p:nvPr>
        </p:nvSpPr>
        <p:spPr>
          <a:xfrm>
            <a:off x="1158665" y="2490966"/>
            <a:ext cx="2971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649" name="Google Shape;649;p5"/>
          <p:cNvSpPr txBox="1">
            <a:spLocks noGrp="1"/>
          </p:cNvSpPr>
          <p:nvPr>
            <p:ph type="subTitle" idx="2"/>
          </p:nvPr>
        </p:nvSpPr>
        <p:spPr>
          <a:xfrm>
            <a:off x="1158665" y="2862366"/>
            <a:ext cx="2971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650" name="Google Shape;650;p5"/>
          <p:cNvSpPr txBox="1">
            <a:spLocks noGrp="1"/>
          </p:cNvSpPr>
          <p:nvPr>
            <p:ph type="subTitle" idx="3"/>
          </p:nvPr>
        </p:nvSpPr>
        <p:spPr>
          <a:xfrm>
            <a:off x="5013562" y="2490966"/>
            <a:ext cx="2971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651" name="Google Shape;651;p5"/>
          <p:cNvSpPr txBox="1">
            <a:spLocks noGrp="1"/>
          </p:cNvSpPr>
          <p:nvPr>
            <p:ph type="subTitle" idx="4"/>
          </p:nvPr>
        </p:nvSpPr>
        <p:spPr>
          <a:xfrm>
            <a:off x="5013562" y="2862366"/>
            <a:ext cx="2971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652" name="Google Shape;652;p5"/>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3"/>
        <p:cNvGrpSpPr/>
        <p:nvPr/>
      </p:nvGrpSpPr>
      <p:grpSpPr>
        <a:xfrm>
          <a:off x="0" y="0"/>
          <a:ext cx="0" cy="0"/>
          <a:chOff x="0" y="0"/>
          <a:chExt cx="0" cy="0"/>
        </a:xfrm>
      </p:grpSpPr>
      <p:sp>
        <p:nvSpPr>
          <p:cNvPr id="654" name="Google Shape;654;p6"/>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655" name="Google Shape;655;p6"/>
          <p:cNvGrpSpPr/>
          <p:nvPr/>
        </p:nvGrpSpPr>
        <p:grpSpPr>
          <a:xfrm>
            <a:off x="118538" y="102953"/>
            <a:ext cx="8906923" cy="4937594"/>
            <a:chOff x="118538" y="64853"/>
            <a:chExt cx="8906923" cy="4937594"/>
          </a:xfrm>
        </p:grpSpPr>
        <p:grpSp>
          <p:nvGrpSpPr>
            <p:cNvPr id="656" name="Google Shape;656;p6"/>
            <p:cNvGrpSpPr/>
            <p:nvPr/>
          </p:nvGrpSpPr>
          <p:grpSpPr>
            <a:xfrm rot="-8100000" flipH="1">
              <a:off x="8544537" y="165720"/>
              <a:ext cx="424367" cy="335748"/>
              <a:chOff x="4414850" y="3021000"/>
              <a:chExt cx="1302400" cy="1030425"/>
            </a:xfrm>
          </p:grpSpPr>
          <p:sp>
            <p:nvSpPr>
              <p:cNvPr id="657" name="Google Shape;657;p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6"/>
            <p:cNvGrpSpPr/>
            <p:nvPr/>
          </p:nvGrpSpPr>
          <p:grpSpPr>
            <a:xfrm rot="10800000" flipH="1">
              <a:off x="8544505" y="1146864"/>
              <a:ext cx="424413" cy="370488"/>
              <a:chOff x="2133000" y="1731619"/>
              <a:chExt cx="1164050" cy="1016150"/>
            </a:xfrm>
          </p:grpSpPr>
          <p:grpSp>
            <p:nvGrpSpPr>
              <p:cNvPr id="660" name="Google Shape;660;p6"/>
              <p:cNvGrpSpPr/>
              <p:nvPr/>
            </p:nvGrpSpPr>
            <p:grpSpPr>
              <a:xfrm>
                <a:off x="2133000" y="1731619"/>
                <a:ext cx="1164050" cy="1016150"/>
                <a:chOff x="4286075" y="4175525"/>
                <a:chExt cx="1164050" cy="1016150"/>
              </a:xfrm>
            </p:grpSpPr>
            <p:sp>
              <p:nvSpPr>
                <p:cNvPr id="661" name="Google Shape;661;p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6"/>
              <p:cNvGrpSpPr/>
              <p:nvPr/>
            </p:nvGrpSpPr>
            <p:grpSpPr>
              <a:xfrm rot="10800000">
                <a:off x="2292009" y="1870425"/>
                <a:ext cx="846032" cy="738538"/>
                <a:chOff x="4286075" y="4175525"/>
                <a:chExt cx="1164050" cy="1016150"/>
              </a:xfrm>
            </p:grpSpPr>
            <p:sp>
              <p:nvSpPr>
                <p:cNvPr id="669" name="Google Shape;669;p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 name="Google Shape;676;p6"/>
            <p:cNvGrpSpPr/>
            <p:nvPr/>
          </p:nvGrpSpPr>
          <p:grpSpPr>
            <a:xfrm flipH="1">
              <a:off x="7527162" y="530182"/>
              <a:ext cx="424338" cy="323264"/>
              <a:chOff x="2213900" y="503525"/>
              <a:chExt cx="1369275" cy="1043125"/>
            </a:xfrm>
          </p:grpSpPr>
          <p:sp>
            <p:nvSpPr>
              <p:cNvPr id="677" name="Google Shape;677;p6"/>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6"/>
            <p:cNvGrpSpPr/>
            <p:nvPr/>
          </p:nvGrpSpPr>
          <p:grpSpPr>
            <a:xfrm rot="10800000" flipH="1">
              <a:off x="6354132" y="289260"/>
              <a:ext cx="424423" cy="381701"/>
              <a:chOff x="882850" y="2647922"/>
              <a:chExt cx="1064250" cy="957125"/>
            </a:xfrm>
          </p:grpSpPr>
          <p:grpSp>
            <p:nvGrpSpPr>
              <p:cNvPr id="680" name="Google Shape;680;p6"/>
              <p:cNvGrpSpPr/>
              <p:nvPr/>
            </p:nvGrpSpPr>
            <p:grpSpPr>
              <a:xfrm>
                <a:off x="882850" y="2647922"/>
                <a:ext cx="1064250" cy="957125"/>
                <a:chOff x="6069100" y="3009725"/>
                <a:chExt cx="1064250" cy="957125"/>
              </a:xfrm>
            </p:grpSpPr>
            <p:sp>
              <p:nvSpPr>
                <p:cNvPr id="681" name="Google Shape;681;p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6"/>
              <p:cNvGrpSpPr/>
              <p:nvPr/>
            </p:nvGrpSpPr>
            <p:grpSpPr>
              <a:xfrm rot="10800000">
                <a:off x="1008698" y="2761102"/>
                <a:ext cx="812555" cy="730765"/>
                <a:chOff x="6069100" y="3009725"/>
                <a:chExt cx="1064250" cy="957125"/>
              </a:xfrm>
            </p:grpSpPr>
            <p:sp>
              <p:nvSpPr>
                <p:cNvPr id="684" name="Google Shape;684;p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 name="Google Shape;686;p6"/>
            <p:cNvGrpSpPr/>
            <p:nvPr/>
          </p:nvGrpSpPr>
          <p:grpSpPr>
            <a:xfrm rot="10800000" flipH="1">
              <a:off x="859802" y="4666735"/>
              <a:ext cx="424322" cy="335712"/>
              <a:chOff x="4414850" y="3021000"/>
              <a:chExt cx="1302400" cy="1030425"/>
            </a:xfrm>
          </p:grpSpPr>
          <p:sp>
            <p:nvSpPr>
              <p:cNvPr id="687" name="Google Shape;687;p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6"/>
            <p:cNvGrpSpPr/>
            <p:nvPr/>
          </p:nvGrpSpPr>
          <p:grpSpPr>
            <a:xfrm rot="10800000" flipH="1">
              <a:off x="118538" y="3993567"/>
              <a:ext cx="424347" cy="431480"/>
              <a:chOff x="4023775" y="1855149"/>
              <a:chExt cx="1174825" cy="1194575"/>
            </a:xfrm>
          </p:grpSpPr>
          <p:grpSp>
            <p:nvGrpSpPr>
              <p:cNvPr id="690" name="Google Shape;690;p6"/>
              <p:cNvGrpSpPr/>
              <p:nvPr/>
            </p:nvGrpSpPr>
            <p:grpSpPr>
              <a:xfrm>
                <a:off x="4023775" y="1855149"/>
                <a:ext cx="1174825" cy="1194575"/>
                <a:chOff x="4023775" y="1778925"/>
                <a:chExt cx="1174825" cy="1194575"/>
              </a:xfrm>
            </p:grpSpPr>
            <p:sp>
              <p:nvSpPr>
                <p:cNvPr id="691" name="Google Shape;691;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6"/>
              <p:cNvGrpSpPr/>
              <p:nvPr/>
            </p:nvGrpSpPr>
            <p:grpSpPr>
              <a:xfrm rot="10800000">
                <a:off x="4212099" y="2046639"/>
                <a:ext cx="798176" cy="811594"/>
                <a:chOff x="4023775" y="1778925"/>
                <a:chExt cx="1174825" cy="1194575"/>
              </a:xfrm>
            </p:grpSpPr>
            <p:sp>
              <p:nvSpPr>
                <p:cNvPr id="698" name="Google Shape;698;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 name="Google Shape;704;p6"/>
            <p:cNvGrpSpPr/>
            <p:nvPr/>
          </p:nvGrpSpPr>
          <p:grpSpPr>
            <a:xfrm>
              <a:off x="347205" y="3123839"/>
              <a:ext cx="424347" cy="431480"/>
              <a:chOff x="4023775" y="1855149"/>
              <a:chExt cx="1174825" cy="1194575"/>
            </a:xfrm>
          </p:grpSpPr>
          <p:grpSp>
            <p:nvGrpSpPr>
              <p:cNvPr id="705" name="Google Shape;705;p6"/>
              <p:cNvGrpSpPr/>
              <p:nvPr/>
            </p:nvGrpSpPr>
            <p:grpSpPr>
              <a:xfrm>
                <a:off x="4023775" y="1855149"/>
                <a:ext cx="1174825" cy="1194575"/>
                <a:chOff x="4023775" y="1778925"/>
                <a:chExt cx="1174825" cy="1194575"/>
              </a:xfrm>
            </p:grpSpPr>
            <p:sp>
              <p:nvSpPr>
                <p:cNvPr id="706" name="Google Shape;706;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6"/>
              <p:cNvGrpSpPr/>
              <p:nvPr/>
            </p:nvGrpSpPr>
            <p:grpSpPr>
              <a:xfrm rot="10800000">
                <a:off x="4212099" y="2046639"/>
                <a:ext cx="798176" cy="811594"/>
                <a:chOff x="4023775" y="1778925"/>
                <a:chExt cx="1174825" cy="1194575"/>
              </a:xfrm>
            </p:grpSpPr>
            <p:sp>
              <p:nvSpPr>
                <p:cNvPr id="713" name="Google Shape;713;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 name="Google Shape;719;p6"/>
            <p:cNvGrpSpPr/>
            <p:nvPr/>
          </p:nvGrpSpPr>
          <p:grpSpPr>
            <a:xfrm>
              <a:off x="8285603" y="2113844"/>
              <a:ext cx="424423" cy="381701"/>
              <a:chOff x="882850" y="2647922"/>
              <a:chExt cx="1064250" cy="957125"/>
            </a:xfrm>
          </p:grpSpPr>
          <p:grpSp>
            <p:nvGrpSpPr>
              <p:cNvPr id="720" name="Google Shape;720;p6"/>
              <p:cNvGrpSpPr/>
              <p:nvPr/>
            </p:nvGrpSpPr>
            <p:grpSpPr>
              <a:xfrm>
                <a:off x="882850" y="2647922"/>
                <a:ext cx="1064250" cy="957125"/>
                <a:chOff x="6069100" y="3009725"/>
                <a:chExt cx="1064250" cy="957125"/>
              </a:xfrm>
            </p:grpSpPr>
            <p:sp>
              <p:nvSpPr>
                <p:cNvPr id="721" name="Google Shape;721;p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 name="Google Shape;723;p6"/>
              <p:cNvGrpSpPr/>
              <p:nvPr/>
            </p:nvGrpSpPr>
            <p:grpSpPr>
              <a:xfrm rot="10800000">
                <a:off x="1008698" y="2761102"/>
                <a:ext cx="812555" cy="730765"/>
                <a:chOff x="6069100" y="3009725"/>
                <a:chExt cx="1064250" cy="957125"/>
              </a:xfrm>
            </p:grpSpPr>
            <p:sp>
              <p:nvSpPr>
                <p:cNvPr id="724" name="Google Shape;724;p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 name="Google Shape;726;p6"/>
            <p:cNvGrpSpPr/>
            <p:nvPr/>
          </p:nvGrpSpPr>
          <p:grpSpPr>
            <a:xfrm>
              <a:off x="8253181" y="4348435"/>
              <a:ext cx="424347" cy="431480"/>
              <a:chOff x="4023775" y="1855149"/>
              <a:chExt cx="1174825" cy="1194575"/>
            </a:xfrm>
          </p:grpSpPr>
          <p:grpSp>
            <p:nvGrpSpPr>
              <p:cNvPr id="727" name="Google Shape;727;p6"/>
              <p:cNvGrpSpPr/>
              <p:nvPr/>
            </p:nvGrpSpPr>
            <p:grpSpPr>
              <a:xfrm>
                <a:off x="4023775" y="1855149"/>
                <a:ext cx="1174825" cy="1194575"/>
                <a:chOff x="4023775" y="1778925"/>
                <a:chExt cx="1174825" cy="1194575"/>
              </a:xfrm>
            </p:grpSpPr>
            <p:sp>
              <p:nvSpPr>
                <p:cNvPr id="728" name="Google Shape;728;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734;p6"/>
              <p:cNvGrpSpPr/>
              <p:nvPr/>
            </p:nvGrpSpPr>
            <p:grpSpPr>
              <a:xfrm rot="10800000">
                <a:off x="4212099" y="2046639"/>
                <a:ext cx="798176" cy="811594"/>
                <a:chOff x="4023775" y="1778925"/>
                <a:chExt cx="1174825" cy="1194575"/>
              </a:xfrm>
            </p:grpSpPr>
            <p:sp>
              <p:nvSpPr>
                <p:cNvPr id="735" name="Google Shape;735;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41"/>
        <p:cNvGrpSpPr/>
        <p:nvPr/>
      </p:nvGrpSpPr>
      <p:grpSpPr>
        <a:xfrm>
          <a:off x="0" y="0"/>
          <a:ext cx="0" cy="0"/>
          <a:chOff x="0" y="0"/>
          <a:chExt cx="0" cy="0"/>
        </a:xfrm>
      </p:grpSpPr>
      <p:sp>
        <p:nvSpPr>
          <p:cNvPr id="742" name="Google Shape;742;p7"/>
          <p:cNvSpPr txBox="1">
            <a:spLocks noGrp="1"/>
          </p:cNvSpPr>
          <p:nvPr>
            <p:ph type="subTitle" idx="1"/>
          </p:nvPr>
        </p:nvSpPr>
        <p:spPr>
          <a:xfrm>
            <a:off x="1213281" y="2353792"/>
            <a:ext cx="3303900" cy="1509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743" name="Google Shape;743;p7"/>
          <p:cNvSpPr txBox="1">
            <a:spLocks noGrp="1"/>
          </p:cNvSpPr>
          <p:nvPr>
            <p:ph type="title"/>
          </p:nvPr>
        </p:nvSpPr>
        <p:spPr>
          <a:xfrm>
            <a:off x="1213272" y="1170160"/>
            <a:ext cx="3303900" cy="11631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600"/>
              <a:buFont typeface="Palanquin Dark"/>
              <a:buNone/>
              <a:defRPr>
                <a:latin typeface="Palanquin Dark"/>
                <a:ea typeface="Palanquin Dark"/>
                <a:cs typeface="Palanquin Dark"/>
                <a:sym typeface="Palanquin Dark"/>
              </a:defRPr>
            </a:lvl2pPr>
            <a:lvl3pPr lvl="2" rtl="0">
              <a:spcBef>
                <a:spcPts val="0"/>
              </a:spcBef>
              <a:spcAft>
                <a:spcPts val="0"/>
              </a:spcAft>
              <a:buSzPts val="3600"/>
              <a:buFont typeface="Palanquin Dark"/>
              <a:buNone/>
              <a:defRPr>
                <a:latin typeface="Palanquin Dark"/>
                <a:ea typeface="Palanquin Dark"/>
                <a:cs typeface="Palanquin Dark"/>
                <a:sym typeface="Palanquin Dark"/>
              </a:defRPr>
            </a:lvl3pPr>
            <a:lvl4pPr lvl="3" rtl="0">
              <a:spcBef>
                <a:spcPts val="0"/>
              </a:spcBef>
              <a:spcAft>
                <a:spcPts val="0"/>
              </a:spcAft>
              <a:buSzPts val="3600"/>
              <a:buFont typeface="Palanquin Dark"/>
              <a:buNone/>
              <a:defRPr>
                <a:latin typeface="Palanquin Dark"/>
                <a:ea typeface="Palanquin Dark"/>
                <a:cs typeface="Palanquin Dark"/>
                <a:sym typeface="Palanquin Dark"/>
              </a:defRPr>
            </a:lvl4pPr>
            <a:lvl5pPr lvl="4" rtl="0">
              <a:spcBef>
                <a:spcPts val="0"/>
              </a:spcBef>
              <a:spcAft>
                <a:spcPts val="0"/>
              </a:spcAft>
              <a:buSzPts val="3600"/>
              <a:buFont typeface="Palanquin Dark"/>
              <a:buNone/>
              <a:defRPr>
                <a:latin typeface="Palanquin Dark"/>
                <a:ea typeface="Palanquin Dark"/>
                <a:cs typeface="Palanquin Dark"/>
                <a:sym typeface="Palanquin Dark"/>
              </a:defRPr>
            </a:lvl5pPr>
            <a:lvl6pPr lvl="5" rtl="0">
              <a:spcBef>
                <a:spcPts val="0"/>
              </a:spcBef>
              <a:spcAft>
                <a:spcPts val="0"/>
              </a:spcAft>
              <a:buSzPts val="3600"/>
              <a:buFont typeface="Palanquin Dark"/>
              <a:buNone/>
              <a:defRPr>
                <a:latin typeface="Palanquin Dark"/>
                <a:ea typeface="Palanquin Dark"/>
                <a:cs typeface="Palanquin Dark"/>
                <a:sym typeface="Palanquin Dark"/>
              </a:defRPr>
            </a:lvl6pPr>
            <a:lvl7pPr lvl="6" rtl="0">
              <a:spcBef>
                <a:spcPts val="0"/>
              </a:spcBef>
              <a:spcAft>
                <a:spcPts val="0"/>
              </a:spcAft>
              <a:buSzPts val="3600"/>
              <a:buFont typeface="Palanquin Dark"/>
              <a:buNone/>
              <a:defRPr>
                <a:latin typeface="Palanquin Dark"/>
                <a:ea typeface="Palanquin Dark"/>
                <a:cs typeface="Palanquin Dark"/>
                <a:sym typeface="Palanquin Dark"/>
              </a:defRPr>
            </a:lvl7pPr>
            <a:lvl8pPr lvl="7" rtl="0">
              <a:spcBef>
                <a:spcPts val="0"/>
              </a:spcBef>
              <a:spcAft>
                <a:spcPts val="0"/>
              </a:spcAft>
              <a:buSzPts val="3600"/>
              <a:buFont typeface="Palanquin Dark"/>
              <a:buNone/>
              <a:defRPr>
                <a:latin typeface="Palanquin Dark"/>
                <a:ea typeface="Palanquin Dark"/>
                <a:cs typeface="Palanquin Dark"/>
                <a:sym typeface="Palanquin Dark"/>
              </a:defRPr>
            </a:lvl8pPr>
            <a:lvl9pPr lvl="8" rtl="0">
              <a:spcBef>
                <a:spcPts val="0"/>
              </a:spcBef>
              <a:spcAft>
                <a:spcPts val="0"/>
              </a:spcAft>
              <a:buSzPts val="3600"/>
              <a:buFont typeface="Palanquin Dark"/>
              <a:buNone/>
              <a:defRPr>
                <a:latin typeface="Palanquin Dark"/>
                <a:ea typeface="Palanquin Dark"/>
                <a:cs typeface="Palanquin Dark"/>
                <a:sym typeface="Palanquin Dark"/>
              </a:defRPr>
            </a:lvl9pPr>
          </a:lstStyle>
          <a:p>
            <a:endParaRPr/>
          </a:p>
        </p:txBody>
      </p:sp>
      <p:grpSp>
        <p:nvGrpSpPr>
          <p:cNvPr id="744" name="Google Shape;744;p7"/>
          <p:cNvGrpSpPr/>
          <p:nvPr/>
        </p:nvGrpSpPr>
        <p:grpSpPr>
          <a:xfrm>
            <a:off x="139714" y="198907"/>
            <a:ext cx="8864572" cy="4745686"/>
            <a:chOff x="69795" y="267892"/>
            <a:chExt cx="8864572" cy="4745686"/>
          </a:xfrm>
        </p:grpSpPr>
        <p:grpSp>
          <p:nvGrpSpPr>
            <p:cNvPr id="745" name="Google Shape;745;p7"/>
            <p:cNvGrpSpPr/>
            <p:nvPr/>
          </p:nvGrpSpPr>
          <p:grpSpPr>
            <a:xfrm>
              <a:off x="8454074" y="1977407"/>
              <a:ext cx="424423" cy="381701"/>
              <a:chOff x="882850" y="2647922"/>
              <a:chExt cx="1064250" cy="957125"/>
            </a:xfrm>
          </p:grpSpPr>
          <p:grpSp>
            <p:nvGrpSpPr>
              <p:cNvPr id="746" name="Google Shape;746;p7"/>
              <p:cNvGrpSpPr/>
              <p:nvPr/>
            </p:nvGrpSpPr>
            <p:grpSpPr>
              <a:xfrm>
                <a:off x="882850" y="2647922"/>
                <a:ext cx="1064250" cy="957125"/>
                <a:chOff x="6069100" y="3009725"/>
                <a:chExt cx="1064250" cy="957125"/>
              </a:xfrm>
            </p:grpSpPr>
            <p:sp>
              <p:nvSpPr>
                <p:cNvPr id="747" name="Google Shape;747;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7"/>
              <p:cNvGrpSpPr/>
              <p:nvPr/>
            </p:nvGrpSpPr>
            <p:grpSpPr>
              <a:xfrm rot="10800000">
                <a:off x="1008698" y="2761102"/>
                <a:ext cx="812555" cy="730765"/>
                <a:chOff x="6069100" y="3009725"/>
                <a:chExt cx="1064250" cy="957125"/>
              </a:xfrm>
            </p:grpSpPr>
            <p:sp>
              <p:nvSpPr>
                <p:cNvPr id="750" name="Google Shape;750;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 name="Google Shape;752;p7"/>
            <p:cNvGrpSpPr/>
            <p:nvPr/>
          </p:nvGrpSpPr>
          <p:grpSpPr>
            <a:xfrm>
              <a:off x="3574006" y="381384"/>
              <a:ext cx="424423" cy="381701"/>
              <a:chOff x="882850" y="2647922"/>
              <a:chExt cx="1064250" cy="957125"/>
            </a:xfrm>
          </p:grpSpPr>
          <p:grpSp>
            <p:nvGrpSpPr>
              <p:cNvPr id="753" name="Google Shape;753;p7"/>
              <p:cNvGrpSpPr/>
              <p:nvPr/>
            </p:nvGrpSpPr>
            <p:grpSpPr>
              <a:xfrm>
                <a:off x="882850" y="2647922"/>
                <a:ext cx="1064250" cy="957125"/>
                <a:chOff x="6069100" y="3009725"/>
                <a:chExt cx="1064250" cy="957125"/>
              </a:xfrm>
            </p:grpSpPr>
            <p:sp>
              <p:nvSpPr>
                <p:cNvPr id="754" name="Google Shape;754;p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 name="Google Shape;756;p7"/>
              <p:cNvGrpSpPr/>
              <p:nvPr/>
            </p:nvGrpSpPr>
            <p:grpSpPr>
              <a:xfrm rot="10800000">
                <a:off x="1008698" y="2761102"/>
                <a:ext cx="812555" cy="730765"/>
                <a:chOff x="6069100" y="3009725"/>
                <a:chExt cx="1064250" cy="957125"/>
              </a:xfrm>
            </p:grpSpPr>
            <p:sp>
              <p:nvSpPr>
                <p:cNvPr id="757" name="Google Shape;757;p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 name="Google Shape;759;p7"/>
            <p:cNvGrpSpPr/>
            <p:nvPr/>
          </p:nvGrpSpPr>
          <p:grpSpPr>
            <a:xfrm>
              <a:off x="8510020" y="736440"/>
              <a:ext cx="424347" cy="431480"/>
              <a:chOff x="4023775" y="1855149"/>
              <a:chExt cx="1174825" cy="1194575"/>
            </a:xfrm>
          </p:grpSpPr>
          <p:grpSp>
            <p:nvGrpSpPr>
              <p:cNvPr id="760" name="Google Shape;760;p7"/>
              <p:cNvGrpSpPr/>
              <p:nvPr/>
            </p:nvGrpSpPr>
            <p:grpSpPr>
              <a:xfrm>
                <a:off x="4023775" y="1855149"/>
                <a:ext cx="1174825" cy="1194575"/>
                <a:chOff x="4023775" y="1778925"/>
                <a:chExt cx="1174825" cy="1194575"/>
              </a:xfrm>
            </p:grpSpPr>
            <p:sp>
              <p:nvSpPr>
                <p:cNvPr id="761" name="Google Shape;761;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7"/>
              <p:cNvGrpSpPr/>
              <p:nvPr/>
            </p:nvGrpSpPr>
            <p:grpSpPr>
              <a:xfrm rot="10800000">
                <a:off x="4212099" y="2046639"/>
                <a:ext cx="798176" cy="811594"/>
                <a:chOff x="4023775" y="1778925"/>
                <a:chExt cx="1174825" cy="1194575"/>
              </a:xfrm>
            </p:grpSpPr>
            <p:sp>
              <p:nvSpPr>
                <p:cNvPr id="768" name="Google Shape;768;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 name="Google Shape;774;p7"/>
            <p:cNvGrpSpPr/>
            <p:nvPr/>
          </p:nvGrpSpPr>
          <p:grpSpPr>
            <a:xfrm rot="5400000">
              <a:off x="6879518" y="312197"/>
              <a:ext cx="424322" cy="335712"/>
              <a:chOff x="4414850" y="3021000"/>
              <a:chExt cx="1302400" cy="1030425"/>
            </a:xfrm>
          </p:grpSpPr>
          <p:sp>
            <p:nvSpPr>
              <p:cNvPr id="775" name="Google Shape;775;p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7"/>
            <p:cNvGrpSpPr/>
            <p:nvPr/>
          </p:nvGrpSpPr>
          <p:grpSpPr>
            <a:xfrm>
              <a:off x="7167217" y="4605822"/>
              <a:ext cx="424322" cy="335712"/>
              <a:chOff x="4414850" y="3021000"/>
              <a:chExt cx="1302400" cy="1030425"/>
            </a:xfrm>
          </p:grpSpPr>
          <p:sp>
            <p:nvSpPr>
              <p:cNvPr id="778" name="Google Shape;778;p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 name="Google Shape;780;p7"/>
            <p:cNvGrpSpPr/>
            <p:nvPr/>
          </p:nvGrpSpPr>
          <p:grpSpPr>
            <a:xfrm>
              <a:off x="494189" y="4507295"/>
              <a:ext cx="424413" cy="370488"/>
              <a:chOff x="2133000" y="1731619"/>
              <a:chExt cx="1164050" cy="1016150"/>
            </a:xfrm>
          </p:grpSpPr>
          <p:grpSp>
            <p:nvGrpSpPr>
              <p:cNvPr id="781" name="Google Shape;781;p7"/>
              <p:cNvGrpSpPr/>
              <p:nvPr/>
            </p:nvGrpSpPr>
            <p:grpSpPr>
              <a:xfrm>
                <a:off x="2133000" y="1731619"/>
                <a:ext cx="1164050" cy="1016150"/>
                <a:chOff x="4286075" y="4175525"/>
                <a:chExt cx="1164050" cy="1016150"/>
              </a:xfrm>
            </p:grpSpPr>
            <p:sp>
              <p:nvSpPr>
                <p:cNvPr id="782" name="Google Shape;782;p7"/>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7"/>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7"/>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7"/>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7"/>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7"/>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7"/>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 name="Google Shape;789;p7"/>
              <p:cNvGrpSpPr/>
              <p:nvPr/>
            </p:nvGrpSpPr>
            <p:grpSpPr>
              <a:xfrm rot="10800000">
                <a:off x="2292009" y="1870425"/>
                <a:ext cx="846032" cy="738538"/>
                <a:chOff x="4286075" y="4175525"/>
                <a:chExt cx="1164050" cy="1016150"/>
              </a:xfrm>
            </p:grpSpPr>
            <p:sp>
              <p:nvSpPr>
                <p:cNvPr id="790" name="Google Shape;790;p7"/>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7"/>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7"/>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7"/>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 name="Google Shape;797;p7"/>
            <p:cNvGrpSpPr/>
            <p:nvPr/>
          </p:nvGrpSpPr>
          <p:grpSpPr>
            <a:xfrm rot="5400000">
              <a:off x="8508135" y="4399107"/>
              <a:ext cx="424338" cy="323264"/>
              <a:chOff x="2213900" y="503525"/>
              <a:chExt cx="1369275" cy="1043125"/>
            </a:xfrm>
          </p:grpSpPr>
          <p:sp>
            <p:nvSpPr>
              <p:cNvPr id="798" name="Google Shape;798;p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7"/>
            <p:cNvGrpSpPr/>
            <p:nvPr/>
          </p:nvGrpSpPr>
          <p:grpSpPr>
            <a:xfrm>
              <a:off x="5775746" y="4690314"/>
              <a:ext cx="424338" cy="323264"/>
              <a:chOff x="2213900" y="503525"/>
              <a:chExt cx="1369275" cy="1043125"/>
            </a:xfrm>
          </p:grpSpPr>
          <p:sp>
            <p:nvSpPr>
              <p:cNvPr id="801" name="Google Shape;801;p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7"/>
            <p:cNvGrpSpPr/>
            <p:nvPr/>
          </p:nvGrpSpPr>
          <p:grpSpPr>
            <a:xfrm>
              <a:off x="4384190" y="4430248"/>
              <a:ext cx="424423" cy="381701"/>
              <a:chOff x="882850" y="2647922"/>
              <a:chExt cx="1064250" cy="957125"/>
            </a:xfrm>
          </p:grpSpPr>
          <p:grpSp>
            <p:nvGrpSpPr>
              <p:cNvPr id="804" name="Google Shape;804;p7"/>
              <p:cNvGrpSpPr/>
              <p:nvPr/>
            </p:nvGrpSpPr>
            <p:grpSpPr>
              <a:xfrm>
                <a:off x="882850" y="2647922"/>
                <a:ext cx="1064250" cy="957125"/>
                <a:chOff x="6069100" y="3009725"/>
                <a:chExt cx="1064250" cy="957125"/>
              </a:xfrm>
            </p:grpSpPr>
            <p:sp>
              <p:nvSpPr>
                <p:cNvPr id="805" name="Google Shape;805;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7"/>
              <p:cNvGrpSpPr/>
              <p:nvPr/>
            </p:nvGrpSpPr>
            <p:grpSpPr>
              <a:xfrm rot="10800000">
                <a:off x="1008698" y="2761102"/>
                <a:ext cx="812555" cy="730765"/>
                <a:chOff x="6069100" y="3009725"/>
                <a:chExt cx="1064250" cy="957125"/>
              </a:xfrm>
            </p:grpSpPr>
            <p:sp>
              <p:nvSpPr>
                <p:cNvPr id="808" name="Google Shape;808;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 name="Google Shape;810;p7"/>
            <p:cNvGrpSpPr/>
            <p:nvPr/>
          </p:nvGrpSpPr>
          <p:grpSpPr>
            <a:xfrm>
              <a:off x="5248914" y="381386"/>
              <a:ext cx="424423" cy="381701"/>
              <a:chOff x="882850" y="2647922"/>
              <a:chExt cx="1064250" cy="957125"/>
            </a:xfrm>
          </p:grpSpPr>
          <p:grpSp>
            <p:nvGrpSpPr>
              <p:cNvPr id="811" name="Google Shape;811;p7"/>
              <p:cNvGrpSpPr/>
              <p:nvPr/>
            </p:nvGrpSpPr>
            <p:grpSpPr>
              <a:xfrm>
                <a:off x="882850" y="2647922"/>
                <a:ext cx="1064250" cy="957125"/>
                <a:chOff x="6069100" y="3009725"/>
                <a:chExt cx="1064250" cy="957125"/>
              </a:xfrm>
            </p:grpSpPr>
            <p:sp>
              <p:nvSpPr>
                <p:cNvPr id="812" name="Google Shape;812;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 name="Google Shape;814;p7"/>
              <p:cNvGrpSpPr/>
              <p:nvPr/>
            </p:nvGrpSpPr>
            <p:grpSpPr>
              <a:xfrm rot="10800000">
                <a:off x="1008698" y="2761102"/>
                <a:ext cx="812555" cy="730765"/>
                <a:chOff x="6069100" y="3009725"/>
                <a:chExt cx="1064250" cy="957125"/>
              </a:xfrm>
            </p:grpSpPr>
            <p:sp>
              <p:nvSpPr>
                <p:cNvPr id="815" name="Google Shape;815;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 name="Google Shape;817;p7"/>
            <p:cNvGrpSpPr/>
            <p:nvPr/>
          </p:nvGrpSpPr>
          <p:grpSpPr>
            <a:xfrm flipH="1">
              <a:off x="1899174" y="356493"/>
              <a:ext cx="424347" cy="431480"/>
              <a:chOff x="4023775" y="1855149"/>
              <a:chExt cx="1174825" cy="1194575"/>
            </a:xfrm>
          </p:grpSpPr>
          <p:grpSp>
            <p:nvGrpSpPr>
              <p:cNvPr id="818" name="Google Shape;818;p7"/>
              <p:cNvGrpSpPr/>
              <p:nvPr/>
            </p:nvGrpSpPr>
            <p:grpSpPr>
              <a:xfrm>
                <a:off x="4023775" y="1855149"/>
                <a:ext cx="1174825" cy="1194575"/>
                <a:chOff x="4023775" y="1778925"/>
                <a:chExt cx="1174825" cy="1194575"/>
              </a:xfrm>
            </p:grpSpPr>
            <p:sp>
              <p:nvSpPr>
                <p:cNvPr id="819" name="Google Shape;819;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 name="Google Shape;825;p7"/>
              <p:cNvGrpSpPr/>
              <p:nvPr/>
            </p:nvGrpSpPr>
            <p:grpSpPr>
              <a:xfrm rot="10800000">
                <a:off x="4212099" y="2046639"/>
                <a:ext cx="798176" cy="811594"/>
                <a:chOff x="4023775" y="1778925"/>
                <a:chExt cx="1174825" cy="1194575"/>
              </a:xfrm>
            </p:grpSpPr>
            <p:sp>
              <p:nvSpPr>
                <p:cNvPr id="826" name="Google Shape;826;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 name="Google Shape;832;p7"/>
            <p:cNvGrpSpPr/>
            <p:nvPr/>
          </p:nvGrpSpPr>
          <p:grpSpPr>
            <a:xfrm flipH="1">
              <a:off x="415942" y="736446"/>
              <a:ext cx="424347" cy="431480"/>
              <a:chOff x="4023775" y="1855149"/>
              <a:chExt cx="1174825" cy="1194575"/>
            </a:xfrm>
          </p:grpSpPr>
          <p:grpSp>
            <p:nvGrpSpPr>
              <p:cNvPr id="833" name="Google Shape;833;p7"/>
              <p:cNvGrpSpPr/>
              <p:nvPr/>
            </p:nvGrpSpPr>
            <p:grpSpPr>
              <a:xfrm>
                <a:off x="4023775" y="1855149"/>
                <a:ext cx="1174825" cy="1194575"/>
                <a:chOff x="4023775" y="1778925"/>
                <a:chExt cx="1174825" cy="1194575"/>
              </a:xfrm>
            </p:grpSpPr>
            <p:sp>
              <p:nvSpPr>
                <p:cNvPr id="834" name="Google Shape;834;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7"/>
              <p:cNvGrpSpPr/>
              <p:nvPr/>
            </p:nvGrpSpPr>
            <p:grpSpPr>
              <a:xfrm rot="10800000">
                <a:off x="4212099" y="2046639"/>
                <a:ext cx="798176" cy="811594"/>
                <a:chOff x="4023775" y="1778925"/>
                <a:chExt cx="1174825" cy="1194575"/>
              </a:xfrm>
            </p:grpSpPr>
            <p:sp>
              <p:nvSpPr>
                <p:cNvPr id="841" name="Google Shape;841;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 name="Google Shape;847;p7"/>
            <p:cNvGrpSpPr/>
            <p:nvPr/>
          </p:nvGrpSpPr>
          <p:grpSpPr>
            <a:xfrm flipH="1">
              <a:off x="1743454" y="4453248"/>
              <a:ext cx="424322" cy="335712"/>
              <a:chOff x="4414850" y="3021000"/>
              <a:chExt cx="1302400" cy="1030425"/>
            </a:xfrm>
          </p:grpSpPr>
          <p:sp>
            <p:nvSpPr>
              <p:cNvPr id="848" name="Google Shape;848;p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7"/>
            <p:cNvGrpSpPr/>
            <p:nvPr/>
          </p:nvGrpSpPr>
          <p:grpSpPr>
            <a:xfrm flipH="1">
              <a:off x="69795" y="3291007"/>
              <a:ext cx="424413" cy="370488"/>
              <a:chOff x="2133000" y="1731619"/>
              <a:chExt cx="1164050" cy="1016150"/>
            </a:xfrm>
          </p:grpSpPr>
          <p:grpSp>
            <p:nvGrpSpPr>
              <p:cNvPr id="851" name="Google Shape;851;p7"/>
              <p:cNvGrpSpPr/>
              <p:nvPr/>
            </p:nvGrpSpPr>
            <p:grpSpPr>
              <a:xfrm>
                <a:off x="2133000" y="1731619"/>
                <a:ext cx="1164050" cy="1016150"/>
                <a:chOff x="4286075" y="4175525"/>
                <a:chExt cx="1164050" cy="1016150"/>
              </a:xfrm>
            </p:grpSpPr>
            <p:sp>
              <p:nvSpPr>
                <p:cNvPr id="852" name="Google Shape;852;p7"/>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7"/>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7"/>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7"/>
              <p:cNvGrpSpPr/>
              <p:nvPr/>
            </p:nvGrpSpPr>
            <p:grpSpPr>
              <a:xfrm rot="10800000">
                <a:off x="2292009" y="1870425"/>
                <a:ext cx="846032" cy="738538"/>
                <a:chOff x="4286075" y="4175525"/>
                <a:chExt cx="1164050" cy="1016150"/>
              </a:xfrm>
            </p:grpSpPr>
            <p:sp>
              <p:nvSpPr>
                <p:cNvPr id="860" name="Google Shape;860;p7"/>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 name="Google Shape;867;p7"/>
            <p:cNvGrpSpPr/>
            <p:nvPr/>
          </p:nvGrpSpPr>
          <p:grpSpPr>
            <a:xfrm flipH="1">
              <a:off x="2992634" y="4582648"/>
              <a:ext cx="424423" cy="381701"/>
              <a:chOff x="882850" y="2647922"/>
              <a:chExt cx="1064250" cy="957125"/>
            </a:xfrm>
          </p:grpSpPr>
          <p:grpSp>
            <p:nvGrpSpPr>
              <p:cNvPr id="868" name="Google Shape;868;p7"/>
              <p:cNvGrpSpPr/>
              <p:nvPr/>
            </p:nvGrpSpPr>
            <p:grpSpPr>
              <a:xfrm>
                <a:off x="882850" y="2647922"/>
                <a:ext cx="1064250" cy="957125"/>
                <a:chOff x="6069100" y="3009725"/>
                <a:chExt cx="1064250" cy="957125"/>
              </a:xfrm>
            </p:grpSpPr>
            <p:sp>
              <p:nvSpPr>
                <p:cNvPr id="869" name="Google Shape;869;p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7"/>
              <p:cNvGrpSpPr/>
              <p:nvPr/>
            </p:nvGrpSpPr>
            <p:grpSpPr>
              <a:xfrm rot="10800000">
                <a:off x="1008698" y="2761102"/>
                <a:ext cx="812555" cy="730765"/>
                <a:chOff x="6069100" y="3009725"/>
                <a:chExt cx="1064250" cy="957125"/>
              </a:xfrm>
            </p:grpSpPr>
            <p:sp>
              <p:nvSpPr>
                <p:cNvPr id="872" name="Google Shape;872;p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 name="Google Shape;874;p7"/>
            <p:cNvGrpSpPr/>
            <p:nvPr/>
          </p:nvGrpSpPr>
          <p:grpSpPr>
            <a:xfrm flipH="1">
              <a:off x="8382362" y="3249772"/>
              <a:ext cx="424347" cy="431480"/>
              <a:chOff x="4023775" y="1855149"/>
              <a:chExt cx="1174825" cy="1194575"/>
            </a:xfrm>
          </p:grpSpPr>
          <p:grpSp>
            <p:nvGrpSpPr>
              <p:cNvPr id="875" name="Google Shape;875;p7"/>
              <p:cNvGrpSpPr/>
              <p:nvPr/>
            </p:nvGrpSpPr>
            <p:grpSpPr>
              <a:xfrm>
                <a:off x="4023775" y="1855149"/>
                <a:ext cx="1174825" cy="1194575"/>
                <a:chOff x="4023775" y="1778925"/>
                <a:chExt cx="1174825" cy="1194575"/>
              </a:xfrm>
            </p:grpSpPr>
            <p:sp>
              <p:nvSpPr>
                <p:cNvPr id="876" name="Google Shape;876;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7"/>
              <p:cNvGrpSpPr/>
              <p:nvPr/>
            </p:nvGrpSpPr>
            <p:grpSpPr>
              <a:xfrm rot="10800000">
                <a:off x="4212099" y="2046639"/>
                <a:ext cx="798176" cy="811594"/>
                <a:chOff x="4023775" y="1778925"/>
                <a:chExt cx="1174825" cy="1194575"/>
              </a:xfrm>
            </p:grpSpPr>
            <p:sp>
              <p:nvSpPr>
                <p:cNvPr id="883" name="Google Shape;883;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 name="Google Shape;889;p7"/>
            <p:cNvGrpSpPr/>
            <p:nvPr/>
          </p:nvGrpSpPr>
          <p:grpSpPr>
            <a:xfrm flipH="1">
              <a:off x="415965" y="2013726"/>
              <a:ext cx="424347" cy="431480"/>
              <a:chOff x="4023775" y="1855149"/>
              <a:chExt cx="1174825" cy="1194575"/>
            </a:xfrm>
          </p:grpSpPr>
          <p:grpSp>
            <p:nvGrpSpPr>
              <p:cNvPr id="890" name="Google Shape;890;p7"/>
              <p:cNvGrpSpPr/>
              <p:nvPr/>
            </p:nvGrpSpPr>
            <p:grpSpPr>
              <a:xfrm>
                <a:off x="4023775" y="1855149"/>
                <a:ext cx="1174825" cy="1194575"/>
                <a:chOff x="4023775" y="1778925"/>
                <a:chExt cx="1174825" cy="1194575"/>
              </a:xfrm>
            </p:grpSpPr>
            <p:sp>
              <p:nvSpPr>
                <p:cNvPr id="891" name="Google Shape;891;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7"/>
              <p:cNvGrpSpPr/>
              <p:nvPr/>
            </p:nvGrpSpPr>
            <p:grpSpPr>
              <a:xfrm rot="10800000">
                <a:off x="4212099" y="2046639"/>
                <a:ext cx="798176" cy="811594"/>
                <a:chOff x="4023775" y="1778925"/>
                <a:chExt cx="1174825" cy="1194575"/>
              </a:xfrm>
            </p:grpSpPr>
            <p:sp>
              <p:nvSpPr>
                <p:cNvPr id="898" name="Google Shape;898;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34"/>
        <p:cNvGrpSpPr/>
        <p:nvPr/>
      </p:nvGrpSpPr>
      <p:grpSpPr>
        <a:xfrm>
          <a:off x="0" y="0"/>
          <a:ext cx="0" cy="0"/>
          <a:chOff x="0" y="0"/>
          <a:chExt cx="0" cy="0"/>
        </a:xfrm>
      </p:grpSpPr>
      <p:grpSp>
        <p:nvGrpSpPr>
          <p:cNvPr id="1135" name="Google Shape;1135;p9"/>
          <p:cNvGrpSpPr/>
          <p:nvPr/>
        </p:nvGrpSpPr>
        <p:grpSpPr>
          <a:xfrm>
            <a:off x="225599" y="184827"/>
            <a:ext cx="8692802" cy="4773845"/>
            <a:chOff x="225599" y="184827"/>
            <a:chExt cx="8692802" cy="4773845"/>
          </a:xfrm>
        </p:grpSpPr>
        <p:grpSp>
          <p:nvGrpSpPr>
            <p:cNvPr id="1136" name="Google Shape;1136;p9"/>
            <p:cNvGrpSpPr/>
            <p:nvPr/>
          </p:nvGrpSpPr>
          <p:grpSpPr>
            <a:xfrm rot="10800000" flipH="1">
              <a:off x="7276295" y="4109984"/>
              <a:ext cx="424423" cy="381701"/>
              <a:chOff x="882850" y="2647922"/>
              <a:chExt cx="1064250" cy="957125"/>
            </a:xfrm>
          </p:grpSpPr>
          <p:grpSp>
            <p:nvGrpSpPr>
              <p:cNvPr id="1137" name="Google Shape;1137;p9"/>
              <p:cNvGrpSpPr/>
              <p:nvPr/>
            </p:nvGrpSpPr>
            <p:grpSpPr>
              <a:xfrm>
                <a:off x="882850" y="2647922"/>
                <a:ext cx="1064250" cy="957125"/>
                <a:chOff x="6069100" y="3009725"/>
                <a:chExt cx="1064250" cy="957125"/>
              </a:xfrm>
            </p:grpSpPr>
            <p:sp>
              <p:nvSpPr>
                <p:cNvPr id="1138" name="Google Shape;1138;p9"/>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9"/>
              <p:cNvGrpSpPr/>
              <p:nvPr/>
            </p:nvGrpSpPr>
            <p:grpSpPr>
              <a:xfrm rot="10800000">
                <a:off x="1008698" y="2761102"/>
                <a:ext cx="812555" cy="730765"/>
                <a:chOff x="6069100" y="3009725"/>
                <a:chExt cx="1064250" cy="957125"/>
              </a:xfrm>
            </p:grpSpPr>
            <p:sp>
              <p:nvSpPr>
                <p:cNvPr id="1141" name="Google Shape;1141;p9"/>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3" name="Google Shape;1143;p9"/>
            <p:cNvGrpSpPr/>
            <p:nvPr/>
          </p:nvGrpSpPr>
          <p:grpSpPr>
            <a:xfrm rot="10800000" flipH="1">
              <a:off x="6270183" y="4491679"/>
              <a:ext cx="424423" cy="381701"/>
              <a:chOff x="882850" y="2647922"/>
              <a:chExt cx="1064250" cy="957125"/>
            </a:xfrm>
          </p:grpSpPr>
          <p:grpSp>
            <p:nvGrpSpPr>
              <p:cNvPr id="1144" name="Google Shape;1144;p9"/>
              <p:cNvGrpSpPr/>
              <p:nvPr/>
            </p:nvGrpSpPr>
            <p:grpSpPr>
              <a:xfrm>
                <a:off x="882850" y="2647922"/>
                <a:ext cx="1064250" cy="957125"/>
                <a:chOff x="6069100" y="3009725"/>
                <a:chExt cx="1064250" cy="957125"/>
              </a:xfrm>
            </p:grpSpPr>
            <p:sp>
              <p:nvSpPr>
                <p:cNvPr id="1145" name="Google Shape;1145;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9"/>
              <p:cNvGrpSpPr/>
              <p:nvPr/>
            </p:nvGrpSpPr>
            <p:grpSpPr>
              <a:xfrm rot="10800000">
                <a:off x="1008698" y="2761102"/>
                <a:ext cx="812555" cy="730765"/>
                <a:chOff x="6069100" y="3009725"/>
                <a:chExt cx="1064250" cy="957125"/>
              </a:xfrm>
            </p:grpSpPr>
            <p:sp>
              <p:nvSpPr>
                <p:cNvPr id="1148" name="Google Shape;1148;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0" name="Google Shape;1150;p9"/>
            <p:cNvGrpSpPr/>
            <p:nvPr/>
          </p:nvGrpSpPr>
          <p:grpSpPr>
            <a:xfrm rot="10800000" flipH="1">
              <a:off x="7820459" y="2925253"/>
              <a:ext cx="424347" cy="431480"/>
              <a:chOff x="4023775" y="1855149"/>
              <a:chExt cx="1174825" cy="1194575"/>
            </a:xfrm>
          </p:grpSpPr>
          <p:grpSp>
            <p:nvGrpSpPr>
              <p:cNvPr id="1151" name="Google Shape;1151;p9"/>
              <p:cNvGrpSpPr/>
              <p:nvPr/>
            </p:nvGrpSpPr>
            <p:grpSpPr>
              <a:xfrm>
                <a:off x="4023775" y="1855149"/>
                <a:ext cx="1174825" cy="1194575"/>
                <a:chOff x="4023775" y="1778925"/>
                <a:chExt cx="1174825" cy="1194575"/>
              </a:xfrm>
            </p:grpSpPr>
            <p:sp>
              <p:nvSpPr>
                <p:cNvPr id="1152" name="Google Shape;1152;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 name="Google Shape;1158;p9"/>
              <p:cNvGrpSpPr/>
              <p:nvPr/>
            </p:nvGrpSpPr>
            <p:grpSpPr>
              <a:xfrm rot="10800000">
                <a:off x="4212099" y="2046639"/>
                <a:ext cx="798176" cy="811594"/>
                <a:chOff x="4023775" y="1778925"/>
                <a:chExt cx="1174825" cy="1194575"/>
              </a:xfrm>
            </p:grpSpPr>
            <p:sp>
              <p:nvSpPr>
                <p:cNvPr id="1159" name="Google Shape;1159;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9"/>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5" name="Google Shape;1165;p9"/>
            <p:cNvGrpSpPr/>
            <p:nvPr/>
          </p:nvGrpSpPr>
          <p:grpSpPr>
            <a:xfrm rot="10800000" flipH="1">
              <a:off x="8494054" y="3574681"/>
              <a:ext cx="424347" cy="431480"/>
              <a:chOff x="4023775" y="1855149"/>
              <a:chExt cx="1174825" cy="1194575"/>
            </a:xfrm>
          </p:grpSpPr>
          <p:grpSp>
            <p:nvGrpSpPr>
              <p:cNvPr id="1166" name="Google Shape;1166;p9"/>
              <p:cNvGrpSpPr/>
              <p:nvPr/>
            </p:nvGrpSpPr>
            <p:grpSpPr>
              <a:xfrm>
                <a:off x="4023775" y="1855149"/>
                <a:ext cx="1174825" cy="1194575"/>
                <a:chOff x="4023775" y="1778925"/>
                <a:chExt cx="1174825" cy="1194575"/>
              </a:xfrm>
            </p:grpSpPr>
            <p:sp>
              <p:nvSpPr>
                <p:cNvPr id="1167" name="Google Shape;1167;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9"/>
              <p:cNvGrpSpPr/>
              <p:nvPr/>
            </p:nvGrpSpPr>
            <p:grpSpPr>
              <a:xfrm rot="10800000">
                <a:off x="4212099" y="2046639"/>
                <a:ext cx="798176" cy="811594"/>
                <a:chOff x="4023775" y="1778925"/>
                <a:chExt cx="1174825" cy="1194575"/>
              </a:xfrm>
            </p:grpSpPr>
            <p:sp>
              <p:nvSpPr>
                <p:cNvPr id="1174" name="Google Shape;1174;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0" name="Google Shape;1180;p9"/>
            <p:cNvGrpSpPr/>
            <p:nvPr/>
          </p:nvGrpSpPr>
          <p:grpSpPr>
            <a:xfrm flipH="1">
              <a:off x="8195011" y="4576953"/>
              <a:ext cx="424322" cy="335712"/>
              <a:chOff x="4414850" y="3021000"/>
              <a:chExt cx="1302400" cy="1030425"/>
            </a:xfrm>
          </p:grpSpPr>
          <p:sp>
            <p:nvSpPr>
              <p:cNvPr id="1181" name="Google Shape;1181;p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9"/>
            <p:cNvGrpSpPr/>
            <p:nvPr/>
          </p:nvGrpSpPr>
          <p:grpSpPr>
            <a:xfrm rot="10800000" flipH="1">
              <a:off x="7460488" y="207829"/>
              <a:ext cx="424322" cy="335712"/>
              <a:chOff x="4414850" y="3021000"/>
              <a:chExt cx="1302400" cy="1030425"/>
            </a:xfrm>
          </p:grpSpPr>
          <p:sp>
            <p:nvSpPr>
              <p:cNvPr id="1184" name="Google Shape;1184;p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9"/>
            <p:cNvGrpSpPr/>
            <p:nvPr/>
          </p:nvGrpSpPr>
          <p:grpSpPr>
            <a:xfrm rot="10800000" flipH="1">
              <a:off x="8407173" y="653470"/>
              <a:ext cx="424413" cy="370488"/>
              <a:chOff x="2133000" y="1731619"/>
              <a:chExt cx="1164050" cy="1016150"/>
            </a:xfrm>
          </p:grpSpPr>
          <p:grpSp>
            <p:nvGrpSpPr>
              <p:cNvPr id="1187" name="Google Shape;1187;p9"/>
              <p:cNvGrpSpPr/>
              <p:nvPr/>
            </p:nvGrpSpPr>
            <p:grpSpPr>
              <a:xfrm>
                <a:off x="2133000" y="1731619"/>
                <a:ext cx="1164050" cy="1016150"/>
                <a:chOff x="4286075" y="4175525"/>
                <a:chExt cx="1164050" cy="1016150"/>
              </a:xfrm>
            </p:grpSpPr>
            <p:sp>
              <p:nvSpPr>
                <p:cNvPr id="1188" name="Google Shape;1188;p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9"/>
              <p:cNvGrpSpPr/>
              <p:nvPr/>
            </p:nvGrpSpPr>
            <p:grpSpPr>
              <a:xfrm rot="10800000">
                <a:off x="2292009" y="1870425"/>
                <a:ext cx="846032" cy="738538"/>
                <a:chOff x="4286075" y="4175525"/>
                <a:chExt cx="1164050" cy="1016150"/>
              </a:xfrm>
            </p:grpSpPr>
            <p:sp>
              <p:nvSpPr>
                <p:cNvPr id="1196" name="Google Shape;1196;p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3" name="Google Shape;1203;p9"/>
            <p:cNvGrpSpPr/>
            <p:nvPr/>
          </p:nvGrpSpPr>
          <p:grpSpPr>
            <a:xfrm flipH="1">
              <a:off x="7700730" y="1272037"/>
              <a:ext cx="424338" cy="323264"/>
              <a:chOff x="2213900" y="503525"/>
              <a:chExt cx="1369275" cy="1043125"/>
            </a:xfrm>
          </p:grpSpPr>
          <p:sp>
            <p:nvSpPr>
              <p:cNvPr id="1204" name="Google Shape;1204;p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9"/>
            <p:cNvGrpSpPr/>
            <p:nvPr/>
          </p:nvGrpSpPr>
          <p:grpSpPr>
            <a:xfrm rot="10800000" flipH="1">
              <a:off x="6444475" y="740448"/>
              <a:ext cx="424338" cy="323264"/>
              <a:chOff x="2213900" y="503525"/>
              <a:chExt cx="1369275" cy="1043125"/>
            </a:xfrm>
          </p:grpSpPr>
          <p:sp>
            <p:nvSpPr>
              <p:cNvPr id="1207" name="Google Shape;1207;p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9"/>
            <p:cNvGrpSpPr/>
            <p:nvPr/>
          </p:nvGrpSpPr>
          <p:grpSpPr>
            <a:xfrm rot="10800000" flipH="1">
              <a:off x="5614287" y="184827"/>
              <a:ext cx="424423" cy="381701"/>
              <a:chOff x="882850" y="2647922"/>
              <a:chExt cx="1064250" cy="957125"/>
            </a:xfrm>
          </p:grpSpPr>
          <p:grpSp>
            <p:nvGrpSpPr>
              <p:cNvPr id="1210" name="Google Shape;1210;p9"/>
              <p:cNvGrpSpPr/>
              <p:nvPr/>
            </p:nvGrpSpPr>
            <p:grpSpPr>
              <a:xfrm>
                <a:off x="882850" y="2647922"/>
                <a:ext cx="1064250" cy="957125"/>
                <a:chOff x="6069100" y="3009725"/>
                <a:chExt cx="1064250" cy="957125"/>
              </a:xfrm>
            </p:grpSpPr>
            <p:sp>
              <p:nvSpPr>
                <p:cNvPr id="1211" name="Google Shape;1211;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9"/>
              <p:cNvGrpSpPr/>
              <p:nvPr/>
            </p:nvGrpSpPr>
            <p:grpSpPr>
              <a:xfrm rot="10800000">
                <a:off x="1008698" y="2761102"/>
                <a:ext cx="812555" cy="730765"/>
                <a:chOff x="6069100" y="3009725"/>
                <a:chExt cx="1064250" cy="957125"/>
              </a:xfrm>
            </p:grpSpPr>
            <p:sp>
              <p:nvSpPr>
                <p:cNvPr id="1214" name="Google Shape;1214;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6" name="Google Shape;1216;p9"/>
            <p:cNvGrpSpPr/>
            <p:nvPr/>
          </p:nvGrpSpPr>
          <p:grpSpPr>
            <a:xfrm flipH="1">
              <a:off x="4371291" y="184832"/>
              <a:ext cx="424423" cy="381701"/>
              <a:chOff x="882850" y="2647922"/>
              <a:chExt cx="1064250" cy="957125"/>
            </a:xfrm>
          </p:grpSpPr>
          <p:grpSp>
            <p:nvGrpSpPr>
              <p:cNvPr id="1217" name="Google Shape;1217;p9"/>
              <p:cNvGrpSpPr/>
              <p:nvPr/>
            </p:nvGrpSpPr>
            <p:grpSpPr>
              <a:xfrm>
                <a:off x="882850" y="2647922"/>
                <a:ext cx="1064250" cy="957125"/>
                <a:chOff x="6069100" y="3009725"/>
                <a:chExt cx="1064250" cy="957125"/>
              </a:xfrm>
            </p:grpSpPr>
            <p:sp>
              <p:nvSpPr>
                <p:cNvPr id="1218" name="Google Shape;1218;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9"/>
              <p:cNvGrpSpPr/>
              <p:nvPr/>
            </p:nvGrpSpPr>
            <p:grpSpPr>
              <a:xfrm rot="10800000">
                <a:off x="1008698" y="2761102"/>
                <a:ext cx="812555" cy="730765"/>
                <a:chOff x="6069100" y="3009725"/>
                <a:chExt cx="1064250" cy="957125"/>
              </a:xfrm>
            </p:grpSpPr>
            <p:sp>
              <p:nvSpPr>
                <p:cNvPr id="1221" name="Google Shape;1221;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3" name="Google Shape;1223;p9"/>
            <p:cNvGrpSpPr/>
            <p:nvPr/>
          </p:nvGrpSpPr>
          <p:grpSpPr>
            <a:xfrm rot="10800000" flipH="1">
              <a:off x="3327011" y="4006164"/>
              <a:ext cx="424423" cy="381701"/>
              <a:chOff x="882850" y="2647922"/>
              <a:chExt cx="1064250" cy="957125"/>
            </a:xfrm>
          </p:grpSpPr>
          <p:grpSp>
            <p:nvGrpSpPr>
              <p:cNvPr id="1224" name="Google Shape;1224;p9"/>
              <p:cNvGrpSpPr/>
              <p:nvPr/>
            </p:nvGrpSpPr>
            <p:grpSpPr>
              <a:xfrm>
                <a:off x="882850" y="2647922"/>
                <a:ext cx="1064250" cy="957125"/>
                <a:chOff x="6069100" y="3009725"/>
                <a:chExt cx="1064250" cy="957125"/>
              </a:xfrm>
            </p:grpSpPr>
            <p:sp>
              <p:nvSpPr>
                <p:cNvPr id="1225" name="Google Shape;1225;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9"/>
              <p:cNvGrpSpPr/>
              <p:nvPr/>
            </p:nvGrpSpPr>
            <p:grpSpPr>
              <a:xfrm rot="10800000">
                <a:off x="1008698" y="2761102"/>
                <a:ext cx="812555" cy="730765"/>
                <a:chOff x="6069100" y="3009725"/>
                <a:chExt cx="1064250" cy="957125"/>
              </a:xfrm>
            </p:grpSpPr>
            <p:sp>
              <p:nvSpPr>
                <p:cNvPr id="1228" name="Google Shape;1228;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0" name="Google Shape;1230;p9"/>
            <p:cNvGrpSpPr/>
            <p:nvPr/>
          </p:nvGrpSpPr>
          <p:grpSpPr>
            <a:xfrm rot="10800000" flipH="1">
              <a:off x="5301698" y="3981269"/>
              <a:ext cx="424347" cy="431480"/>
              <a:chOff x="4023775" y="1855149"/>
              <a:chExt cx="1174825" cy="1194575"/>
            </a:xfrm>
          </p:grpSpPr>
          <p:grpSp>
            <p:nvGrpSpPr>
              <p:cNvPr id="1231" name="Google Shape;1231;p9"/>
              <p:cNvGrpSpPr/>
              <p:nvPr/>
            </p:nvGrpSpPr>
            <p:grpSpPr>
              <a:xfrm>
                <a:off x="4023775" y="1855149"/>
                <a:ext cx="1174825" cy="1194575"/>
                <a:chOff x="4023775" y="1778925"/>
                <a:chExt cx="1174825" cy="1194575"/>
              </a:xfrm>
            </p:grpSpPr>
            <p:sp>
              <p:nvSpPr>
                <p:cNvPr id="1232" name="Google Shape;1232;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9"/>
              <p:cNvGrpSpPr/>
              <p:nvPr/>
            </p:nvGrpSpPr>
            <p:grpSpPr>
              <a:xfrm rot="10800000">
                <a:off x="4212099" y="2046639"/>
                <a:ext cx="798176" cy="811594"/>
                <a:chOff x="4023775" y="1778925"/>
                <a:chExt cx="1174825" cy="1194575"/>
              </a:xfrm>
            </p:grpSpPr>
            <p:sp>
              <p:nvSpPr>
                <p:cNvPr id="1239" name="Google Shape;1239;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5" name="Google Shape;1245;p9"/>
            <p:cNvGrpSpPr/>
            <p:nvPr/>
          </p:nvGrpSpPr>
          <p:grpSpPr>
            <a:xfrm rot="10800000" flipH="1">
              <a:off x="8407206" y="1812790"/>
              <a:ext cx="424347" cy="431480"/>
              <a:chOff x="4023775" y="1855149"/>
              <a:chExt cx="1174825" cy="1194575"/>
            </a:xfrm>
          </p:grpSpPr>
          <p:grpSp>
            <p:nvGrpSpPr>
              <p:cNvPr id="1246" name="Google Shape;1246;p9"/>
              <p:cNvGrpSpPr/>
              <p:nvPr/>
            </p:nvGrpSpPr>
            <p:grpSpPr>
              <a:xfrm>
                <a:off x="4023775" y="1855149"/>
                <a:ext cx="1174825" cy="1194575"/>
                <a:chOff x="4023775" y="1778925"/>
                <a:chExt cx="1174825" cy="1194575"/>
              </a:xfrm>
            </p:grpSpPr>
            <p:sp>
              <p:nvSpPr>
                <p:cNvPr id="1247" name="Google Shape;1247;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9"/>
              <p:cNvGrpSpPr/>
              <p:nvPr/>
            </p:nvGrpSpPr>
            <p:grpSpPr>
              <a:xfrm rot="10800000">
                <a:off x="4212099" y="2046639"/>
                <a:ext cx="798176" cy="811594"/>
                <a:chOff x="4023775" y="1778925"/>
                <a:chExt cx="1174825" cy="1194575"/>
              </a:xfrm>
            </p:grpSpPr>
            <p:sp>
              <p:nvSpPr>
                <p:cNvPr id="1254" name="Google Shape;1254;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0" name="Google Shape;1260;p9"/>
            <p:cNvGrpSpPr/>
            <p:nvPr/>
          </p:nvGrpSpPr>
          <p:grpSpPr>
            <a:xfrm>
              <a:off x="740497" y="2788697"/>
              <a:ext cx="424423" cy="381701"/>
              <a:chOff x="882850" y="2647922"/>
              <a:chExt cx="1064250" cy="957125"/>
            </a:xfrm>
          </p:grpSpPr>
          <p:grpSp>
            <p:nvGrpSpPr>
              <p:cNvPr id="1261" name="Google Shape;1261;p9"/>
              <p:cNvGrpSpPr/>
              <p:nvPr/>
            </p:nvGrpSpPr>
            <p:grpSpPr>
              <a:xfrm>
                <a:off x="882850" y="2647922"/>
                <a:ext cx="1064250" cy="957125"/>
                <a:chOff x="6069100" y="3009725"/>
                <a:chExt cx="1064250" cy="957125"/>
              </a:xfrm>
            </p:grpSpPr>
            <p:sp>
              <p:nvSpPr>
                <p:cNvPr id="1262" name="Google Shape;1262;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9"/>
              <p:cNvGrpSpPr/>
              <p:nvPr/>
            </p:nvGrpSpPr>
            <p:grpSpPr>
              <a:xfrm rot="10800000">
                <a:off x="1008698" y="2761102"/>
                <a:ext cx="812555" cy="730765"/>
                <a:chOff x="6069100" y="3009725"/>
                <a:chExt cx="1064250" cy="957125"/>
              </a:xfrm>
            </p:grpSpPr>
            <p:sp>
              <p:nvSpPr>
                <p:cNvPr id="1265" name="Google Shape;1265;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7" name="Google Shape;1267;p9"/>
            <p:cNvGrpSpPr/>
            <p:nvPr/>
          </p:nvGrpSpPr>
          <p:grpSpPr>
            <a:xfrm rot="10800000">
              <a:off x="2308641" y="4392865"/>
              <a:ext cx="424347" cy="431480"/>
              <a:chOff x="4023775" y="1855149"/>
              <a:chExt cx="1174825" cy="1194575"/>
            </a:xfrm>
          </p:grpSpPr>
          <p:grpSp>
            <p:nvGrpSpPr>
              <p:cNvPr id="1268" name="Google Shape;1268;p9"/>
              <p:cNvGrpSpPr/>
              <p:nvPr/>
            </p:nvGrpSpPr>
            <p:grpSpPr>
              <a:xfrm>
                <a:off x="4023775" y="1855149"/>
                <a:ext cx="1174825" cy="1194575"/>
                <a:chOff x="4023775" y="1778925"/>
                <a:chExt cx="1174825" cy="1194575"/>
              </a:xfrm>
            </p:grpSpPr>
            <p:sp>
              <p:nvSpPr>
                <p:cNvPr id="1269" name="Google Shape;1269;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9"/>
              <p:cNvGrpSpPr/>
              <p:nvPr/>
            </p:nvGrpSpPr>
            <p:grpSpPr>
              <a:xfrm rot="10800000">
                <a:off x="4212099" y="2046639"/>
                <a:ext cx="798176" cy="811594"/>
                <a:chOff x="4023775" y="1778925"/>
                <a:chExt cx="1174825" cy="1194575"/>
              </a:xfrm>
            </p:grpSpPr>
            <p:sp>
              <p:nvSpPr>
                <p:cNvPr id="1276" name="Google Shape;1276;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2" name="Google Shape;1282;p9"/>
            <p:cNvGrpSpPr/>
            <p:nvPr/>
          </p:nvGrpSpPr>
          <p:grpSpPr>
            <a:xfrm>
              <a:off x="271826" y="3746056"/>
              <a:ext cx="424347" cy="431480"/>
              <a:chOff x="4023775" y="1855149"/>
              <a:chExt cx="1174825" cy="1194575"/>
            </a:xfrm>
          </p:grpSpPr>
          <p:grpSp>
            <p:nvGrpSpPr>
              <p:cNvPr id="1283" name="Google Shape;1283;p9"/>
              <p:cNvGrpSpPr/>
              <p:nvPr/>
            </p:nvGrpSpPr>
            <p:grpSpPr>
              <a:xfrm>
                <a:off x="4023775" y="1855149"/>
                <a:ext cx="1174825" cy="1194575"/>
                <a:chOff x="4023775" y="1778925"/>
                <a:chExt cx="1174825" cy="1194575"/>
              </a:xfrm>
            </p:grpSpPr>
            <p:sp>
              <p:nvSpPr>
                <p:cNvPr id="1284" name="Google Shape;1284;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 name="Google Shape;1290;p9"/>
              <p:cNvGrpSpPr/>
              <p:nvPr/>
            </p:nvGrpSpPr>
            <p:grpSpPr>
              <a:xfrm rot="10800000">
                <a:off x="4212099" y="2046639"/>
                <a:ext cx="798176" cy="811594"/>
                <a:chOff x="4023775" y="1778925"/>
                <a:chExt cx="1174825" cy="1194575"/>
              </a:xfrm>
            </p:grpSpPr>
            <p:sp>
              <p:nvSpPr>
                <p:cNvPr id="1291" name="Google Shape;1291;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7" name="Google Shape;1297;p9"/>
            <p:cNvGrpSpPr/>
            <p:nvPr/>
          </p:nvGrpSpPr>
          <p:grpSpPr>
            <a:xfrm>
              <a:off x="1284581" y="3841828"/>
              <a:ext cx="424322" cy="335712"/>
              <a:chOff x="4414850" y="3021000"/>
              <a:chExt cx="1302400" cy="1030425"/>
            </a:xfrm>
          </p:grpSpPr>
          <p:sp>
            <p:nvSpPr>
              <p:cNvPr id="1298" name="Google Shape;1298;p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9"/>
            <p:cNvGrpSpPr/>
            <p:nvPr/>
          </p:nvGrpSpPr>
          <p:grpSpPr>
            <a:xfrm rot="5400000">
              <a:off x="271838" y="376254"/>
              <a:ext cx="424322" cy="335712"/>
              <a:chOff x="4414850" y="3021000"/>
              <a:chExt cx="1302400" cy="1030425"/>
            </a:xfrm>
          </p:grpSpPr>
          <p:sp>
            <p:nvSpPr>
              <p:cNvPr id="1301" name="Google Shape;1301;p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9"/>
            <p:cNvGrpSpPr/>
            <p:nvPr/>
          </p:nvGrpSpPr>
          <p:grpSpPr>
            <a:xfrm rot="10800000">
              <a:off x="818704" y="1011645"/>
              <a:ext cx="424413" cy="370488"/>
              <a:chOff x="2133000" y="1731619"/>
              <a:chExt cx="1164050" cy="1016150"/>
            </a:xfrm>
          </p:grpSpPr>
          <p:grpSp>
            <p:nvGrpSpPr>
              <p:cNvPr id="1304" name="Google Shape;1304;p9"/>
              <p:cNvGrpSpPr/>
              <p:nvPr/>
            </p:nvGrpSpPr>
            <p:grpSpPr>
              <a:xfrm>
                <a:off x="2133000" y="1731619"/>
                <a:ext cx="1164050" cy="1016150"/>
                <a:chOff x="4286075" y="4175525"/>
                <a:chExt cx="1164050" cy="1016150"/>
              </a:xfrm>
            </p:grpSpPr>
            <p:sp>
              <p:nvSpPr>
                <p:cNvPr id="1305" name="Google Shape;1305;p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 name="Google Shape;1312;p9"/>
              <p:cNvGrpSpPr/>
              <p:nvPr/>
            </p:nvGrpSpPr>
            <p:grpSpPr>
              <a:xfrm rot="10800000">
                <a:off x="2292009" y="1870425"/>
                <a:ext cx="846032" cy="738538"/>
                <a:chOff x="4286075" y="4175525"/>
                <a:chExt cx="1164050" cy="1016150"/>
              </a:xfrm>
            </p:grpSpPr>
            <p:sp>
              <p:nvSpPr>
                <p:cNvPr id="1313" name="Google Shape;1313;p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0" name="Google Shape;1320;p9"/>
            <p:cNvGrpSpPr/>
            <p:nvPr/>
          </p:nvGrpSpPr>
          <p:grpSpPr>
            <a:xfrm rot="10800000">
              <a:off x="1188400" y="1866907"/>
              <a:ext cx="424338" cy="323264"/>
              <a:chOff x="2213900" y="503525"/>
              <a:chExt cx="1369275" cy="1043125"/>
            </a:xfrm>
          </p:grpSpPr>
          <p:sp>
            <p:nvSpPr>
              <p:cNvPr id="1321" name="Google Shape;1321;p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9"/>
            <p:cNvGrpSpPr/>
            <p:nvPr/>
          </p:nvGrpSpPr>
          <p:grpSpPr>
            <a:xfrm rot="10800000">
              <a:off x="2995807" y="382484"/>
              <a:ext cx="424338" cy="323264"/>
              <a:chOff x="2213900" y="503525"/>
              <a:chExt cx="1369275" cy="1043125"/>
            </a:xfrm>
          </p:grpSpPr>
          <p:sp>
            <p:nvSpPr>
              <p:cNvPr id="1324" name="Google Shape;1324;p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9"/>
            <p:cNvGrpSpPr/>
            <p:nvPr/>
          </p:nvGrpSpPr>
          <p:grpSpPr>
            <a:xfrm rot="10800000">
              <a:off x="1290195" y="4576971"/>
              <a:ext cx="424423" cy="381701"/>
              <a:chOff x="882850" y="2647922"/>
              <a:chExt cx="1064250" cy="957125"/>
            </a:xfrm>
          </p:grpSpPr>
          <p:grpSp>
            <p:nvGrpSpPr>
              <p:cNvPr id="1327" name="Google Shape;1327;p9"/>
              <p:cNvGrpSpPr/>
              <p:nvPr/>
            </p:nvGrpSpPr>
            <p:grpSpPr>
              <a:xfrm>
                <a:off x="882850" y="2647922"/>
                <a:ext cx="1064250" cy="957125"/>
                <a:chOff x="6069100" y="3009725"/>
                <a:chExt cx="1064250" cy="957125"/>
              </a:xfrm>
            </p:grpSpPr>
            <p:sp>
              <p:nvSpPr>
                <p:cNvPr id="1328" name="Google Shape;1328;p9"/>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9"/>
              <p:cNvGrpSpPr/>
              <p:nvPr/>
            </p:nvGrpSpPr>
            <p:grpSpPr>
              <a:xfrm rot="10800000">
                <a:off x="1008698" y="2761102"/>
                <a:ext cx="812555" cy="730765"/>
                <a:chOff x="6069100" y="3009725"/>
                <a:chExt cx="1064250" cy="957125"/>
              </a:xfrm>
            </p:grpSpPr>
            <p:sp>
              <p:nvSpPr>
                <p:cNvPr id="1331" name="Google Shape;1331;p9"/>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3" name="Google Shape;1333;p9"/>
            <p:cNvGrpSpPr/>
            <p:nvPr/>
          </p:nvGrpSpPr>
          <p:grpSpPr>
            <a:xfrm rot="10800000">
              <a:off x="1839642" y="184840"/>
              <a:ext cx="424423" cy="381701"/>
              <a:chOff x="882850" y="2647922"/>
              <a:chExt cx="1064250" cy="957125"/>
            </a:xfrm>
          </p:grpSpPr>
          <p:grpSp>
            <p:nvGrpSpPr>
              <p:cNvPr id="1334" name="Google Shape;1334;p9"/>
              <p:cNvGrpSpPr/>
              <p:nvPr/>
            </p:nvGrpSpPr>
            <p:grpSpPr>
              <a:xfrm>
                <a:off x="882850" y="2647922"/>
                <a:ext cx="1064250" cy="957125"/>
                <a:chOff x="6069100" y="3009725"/>
                <a:chExt cx="1064250" cy="957125"/>
              </a:xfrm>
            </p:grpSpPr>
            <p:sp>
              <p:nvSpPr>
                <p:cNvPr id="1335" name="Google Shape;1335;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 name="Google Shape;1337;p9"/>
              <p:cNvGrpSpPr/>
              <p:nvPr/>
            </p:nvGrpSpPr>
            <p:grpSpPr>
              <a:xfrm rot="10800000">
                <a:off x="1008698" y="2761102"/>
                <a:ext cx="812555" cy="730765"/>
                <a:chOff x="6069100" y="3009725"/>
                <a:chExt cx="1064250" cy="957125"/>
              </a:xfrm>
            </p:grpSpPr>
            <p:sp>
              <p:nvSpPr>
                <p:cNvPr id="1338" name="Google Shape;1338;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0" name="Google Shape;1340;p9"/>
            <p:cNvGrpSpPr/>
            <p:nvPr/>
          </p:nvGrpSpPr>
          <p:grpSpPr>
            <a:xfrm>
              <a:off x="4345457" y="4412750"/>
              <a:ext cx="424347" cy="431480"/>
              <a:chOff x="4023775" y="1855149"/>
              <a:chExt cx="1174825" cy="1194575"/>
            </a:xfrm>
          </p:grpSpPr>
          <p:grpSp>
            <p:nvGrpSpPr>
              <p:cNvPr id="1341" name="Google Shape;1341;p9"/>
              <p:cNvGrpSpPr/>
              <p:nvPr/>
            </p:nvGrpSpPr>
            <p:grpSpPr>
              <a:xfrm>
                <a:off x="4023775" y="1855149"/>
                <a:ext cx="1174825" cy="1194575"/>
                <a:chOff x="4023775" y="1778925"/>
                <a:chExt cx="1174825" cy="1194575"/>
              </a:xfrm>
            </p:grpSpPr>
            <p:sp>
              <p:nvSpPr>
                <p:cNvPr id="1342" name="Google Shape;1342;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9"/>
              <p:cNvGrpSpPr/>
              <p:nvPr/>
            </p:nvGrpSpPr>
            <p:grpSpPr>
              <a:xfrm rot="10800000">
                <a:off x="4212099" y="2046639"/>
                <a:ext cx="798176" cy="811594"/>
                <a:chOff x="4023775" y="1778925"/>
                <a:chExt cx="1174825" cy="1194575"/>
              </a:xfrm>
            </p:grpSpPr>
            <p:sp>
              <p:nvSpPr>
                <p:cNvPr id="1349" name="Google Shape;1349;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5" name="Google Shape;1355;p9"/>
            <p:cNvGrpSpPr/>
            <p:nvPr/>
          </p:nvGrpSpPr>
          <p:grpSpPr>
            <a:xfrm rot="10800000">
              <a:off x="225599" y="1997553"/>
              <a:ext cx="424347" cy="431480"/>
              <a:chOff x="4023775" y="1855149"/>
              <a:chExt cx="1174825" cy="1194575"/>
            </a:xfrm>
          </p:grpSpPr>
          <p:grpSp>
            <p:nvGrpSpPr>
              <p:cNvPr id="1356" name="Google Shape;1356;p9"/>
              <p:cNvGrpSpPr/>
              <p:nvPr/>
            </p:nvGrpSpPr>
            <p:grpSpPr>
              <a:xfrm>
                <a:off x="4023775" y="1855149"/>
                <a:ext cx="1174825" cy="1194575"/>
                <a:chOff x="4023775" y="1778925"/>
                <a:chExt cx="1174825" cy="1194575"/>
              </a:xfrm>
            </p:grpSpPr>
            <p:sp>
              <p:nvSpPr>
                <p:cNvPr id="1357" name="Google Shape;1357;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9"/>
              <p:cNvGrpSpPr/>
              <p:nvPr/>
            </p:nvGrpSpPr>
            <p:grpSpPr>
              <a:xfrm rot="10800000">
                <a:off x="4212099" y="2046639"/>
                <a:ext cx="798176" cy="811594"/>
                <a:chOff x="4023775" y="1778925"/>
                <a:chExt cx="1174825" cy="1194575"/>
              </a:xfrm>
            </p:grpSpPr>
            <p:sp>
              <p:nvSpPr>
                <p:cNvPr id="1364" name="Google Shape;1364;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70" name="Google Shape;1370;p9"/>
          <p:cNvSpPr txBox="1">
            <a:spLocks noGrp="1"/>
          </p:cNvSpPr>
          <p:nvPr>
            <p:ph type="subTitle" idx="1"/>
          </p:nvPr>
        </p:nvSpPr>
        <p:spPr>
          <a:xfrm>
            <a:off x="2165475" y="2334410"/>
            <a:ext cx="4812900" cy="118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371" name="Google Shape;1371;p9"/>
          <p:cNvSpPr txBox="1">
            <a:spLocks noGrp="1"/>
          </p:cNvSpPr>
          <p:nvPr>
            <p:ph type="title"/>
          </p:nvPr>
        </p:nvSpPr>
        <p:spPr>
          <a:xfrm>
            <a:off x="2165625" y="1578410"/>
            <a:ext cx="4812900" cy="7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sz="4500"/>
            </a:lvl1pPr>
            <a:lvl2pPr lvl="1" rtl="0">
              <a:spcBef>
                <a:spcPts val="0"/>
              </a:spcBef>
              <a:spcAft>
                <a:spcPts val="0"/>
              </a:spcAft>
              <a:buSzPts val="3600"/>
              <a:buFont typeface="Palanquin Dark"/>
              <a:buNone/>
              <a:defRPr>
                <a:latin typeface="Palanquin Dark"/>
                <a:ea typeface="Palanquin Dark"/>
                <a:cs typeface="Palanquin Dark"/>
                <a:sym typeface="Palanquin Dark"/>
              </a:defRPr>
            </a:lvl2pPr>
            <a:lvl3pPr lvl="2" rtl="0">
              <a:spcBef>
                <a:spcPts val="0"/>
              </a:spcBef>
              <a:spcAft>
                <a:spcPts val="0"/>
              </a:spcAft>
              <a:buSzPts val="3600"/>
              <a:buFont typeface="Palanquin Dark"/>
              <a:buNone/>
              <a:defRPr>
                <a:latin typeface="Palanquin Dark"/>
                <a:ea typeface="Palanquin Dark"/>
                <a:cs typeface="Palanquin Dark"/>
                <a:sym typeface="Palanquin Dark"/>
              </a:defRPr>
            </a:lvl3pPr>
            <a:lvl4pPr lvl="3" rtl="0">
              <a:spcBef>
                <a:spcPts val="0"/>
              </a:spcBef>
              <a:spcAft>
                <a:spcPts val="0"/>
              </a:spcAft>
              <a:buSzPts val="3600"/>
              <a:buFont typeface="Palanquin Dark"/>
              <a:buNone/>
              <a:defRPr>
                <a:latin typeface="Palanquin Dark"/>
                <a:ea typeface="Palanquin Dark"/>
                <a:cs typeface="Palanquin Dark"/>
                <a:sym typeface="Palanquin Dark"/>
              </a:defRPr>
            </a:lvl4pPr>
            <a:lvl5pPr lvl="4" rtl="0">
              <a:spcBef>
                <a:spcPts val="0"/>
              </a:spcBef>
              <a:spcAft>
                <a:spcPts val="0"/>
              </a:spcAft>
              <a:buSzPts val="3600"/>
              <a:buFont typeface="Palanquin Dark"/>
              <a:buNone/>
              <a:defRPr>
                <a:latin typeface="Palanquin Dark"/>
                <a:ea typeface="Palanquin Dark"/>
                <a:cs typeface="Palanquin Dark"/>
                <a:sym typeface="Palanquin Dark"/>
              </a:defRPr>
            </a:lvl5pPr>
            <a:lvl6pPr lvl="5" rtl="0">
              <a:spcBef>
                <a:spcPts val="0"/>
              </a:spcBef>
              <a:spcAft>
                <a:spcPts val="0"/>
              </a:spcAft>
              <a:buSzPts val="3600"/>
              <a:buFont typeface="Palanquin Dark"/>
              <a:buNone/>
              <a:defRPr>
                <a:latin typeface="Palanquin Dark"/>
                <a:ea typeface="Palanquin Dark"/>
                <a:cs typeface="Palanquin Dark"/>
                <a:sym typeface="Palanquin Dark"/>
              </a:defRPr>
            </a:lvl6pPr>
            <a:lvl7pPr lvl="6" rtl="0">
              <a:spcBef>
                <a:spcPts val="0"/>
              </a:spcBef>
              <a:spcAft>
                <a:spcPts val="0"/>
              </a:spcAft>
              <a:buSzPts val="3600"/>
              <a:buFont typeface="Palanquin Dark"/>
              <a:buNone/>
              <a:defRPr>
                <a:latin typeface="Palanquin Dark"/>
                <a:ea typeface="Palanquin Dark"/>
                <a:cs typeface="Palanquin Dark"/>
                <a:sym typeface="Palanquin Dark"/>
              </a:defRPr>
            </a:lvl7pPr>
            <a:lvl8pPr lvl="7" rtl="0">
              <a:spcBef>
                <a:spcPts val="0"/>
              </a:spcBef>
              <a:spcAft>
                <a:spcPts val="0"/>
              </a:spcAft>
              <a:buSzPts val="3600"/>
              <a:buFont typeface="Palanquin Dark"/>
              <a:buNone/>
              <a:defRPr>
                <a:latin typeface="Palanquin Dark"/>
                <a:ea typeface="Palanquin Dark"/>
                <a:cs typeface="Palanquin Dark"/>
                <a:sym typeface="Palanquin Dark"/>
              </a:defRPr>
            </a:lvl8pPr>
            <a:lvl9pPr lvl="8" rtl="0">
              <a:spcBef>
                <a:spcPts val="0"/>
              </a:spcBef>
              <a:spcAft>
                <a:spcPts val="0"/>
              </a:spcAft>
              <a:buSzPts val="3600"/>
              <a:buFont typeface="Palanquin Dark"/>
              <a:buNone/>
              <a:defRPr>
                <a:latin typeface="Palanquin Dark"/>
                <a:ea typeface="Palanquin Dark"/>
                <a:cs typeface="Palanquin Dark"/>
                <a:sym typeface="Palanquin Dark"/>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19"/>
        <p:cNvGrpSpPr/>
        <p:nvPr/>
      </p:nvGrpSpPr>
      <p:grpSpPr>
        <a:xfrm>
          <a:off x="0" y="0"/>
          <a:ext cx="0" cy="0"/>
          <a:chOff x="0" y="0"/>
          <a:chExt cx="0" cy="0"/>
        </a:xfrm>
      </p:grpSpPr>
      <p:sp>
        <p:nvSpPr>
          <p:cNvPr id="1420" name="Google Shape;1420;p11"/>
          <p:cNvSpPr txBox="1">
            <a:spLocks noGrp="1"/>
          </p:cNvSpPr>
          <p:nvPr>
            <p:ph type="title" hasCustomPrompt="1"/>
          </p:nvPr>
        </p:nvSpPr>
        <p:spPr>
          <a:xfrm>
            <a:off x="1468050" y="1754779"/>
            <a:ext cx="6207900" cy="1101000"/>
          </a:xfrm>
          <a:prstGeom prst="rect">
            <a:avLst/>
          </a:prstGeom>
        </p:spPr>
        <p:txBody>
          <a:bodyPr spcFirstLastPara="1" wrap="square" lIns="91425" tIns="91425" rIns="91425" bIns="91425" anchor="ctr" anchorCtr="0">
            <a:noAutofit/>
          </a:bodyPr>
          <a:lstStyle>
            <a:lvl1pPr lvl="0" algn="ctr">
              <a:spcBef>
                <a:spcPts val="0"/>
              </a:spcBef>
              <a:spcAft>
                <a:spcPts val="0"/>
              </a:spcAft>
              <a:buSzPts val="8500"/>
              <a:buNone/>
              <a:defRPr sz="8000"/>
            </a:lvl1pPr>
            <a:lvl2pPr lvl="1">
              <a:spcBef>
                <a:spcPts val="0"/>
              </a:spcBef>
              <a:spcAft>
                <a:spcPts val="0"/>
              </a:spcAft>
              <a:buSzPts val="8000"/>
              <a:buNone/>
              <a:defRPr sz="8000"/>
            </a:lvl2pPr>
            <a:lvl3pPr lvl="2">
              <a:spcBef>
                <a:spcPts val="0"/>
              </a:spcBef>
              <a:spcAft>
                <a:spcPts val="0"/>
              </a:spcAft>
              <a:buSzPts val="8000"/>
              <a:buNone/>
              <a:defRPr sz="8000"/>
            </a:lvl3pPr>
            <a:lvl4pPr lvl="3">
              <a:spcBef>
                <a:spcPts val="0"/>
              </a:spcBef>
              <a:spcAft>
                <a:spcPts val="0"/>
              </a:spcAft>
              <a:buSzPts val="8000"/>
              <a:buNone/>
              <a:defRPr sz="8000"/>
            </a:lvl4pPr>
            <a:lvl5pPr lvl="4">
              <a:spcBef>
                <a:spcPts val="0"/>
              </a:spcBef>
              <a:spcAft>
                <a:spcPts val="0"/>
              </a:spcAft>
              <a:buSzPts val="8000"/>
              <a:buNone/>
              <a:defRPr sz="8000"/>
            </a:lvl5pPr>
            <a:lvl6pPr lvl="5">
              <a:spcBef>
                <a:spcPts val="0"/>
              </a:spcBef>
              <a:spcAft>
                <a:spcPts val="0"/>
              </a:spcAft>
              <a:buSzPts val="8000"/>
              <a:buNone/>
              <a:defRPr sz="8000"/>
            </a:lvl6pPr>
            <a:lvl7pPr lvl="6">
              <a:spcBef>
                <a:spcPts val="0"/>
              </a:spcBef>
              <a:spcAft>
                <a:spcPts val="0"/>
              </a:spcAft>
              <a:buSzPts val="8000"/>
              <a:buNone/>
              <a:defRPr sz="8000"/>
            </a:lvl7pPr>
            <a:lvl8pPr lvl="7">
              <a:spcBef>
                <a:spcPts val="0"/>
              </a:spcBef>
              <a:spcAft>
                <a:spcPts val="0"/>
              </a:spcAft>
              <a:buSzPts val="8000"/>
              <a:buNone/>
              <a:defRPr sz="8000"/>
            </a:lvl8pPr>
            <a:lvl9pPr lvl="8">
              <a:spcBef>
                <a:spcPts val="0"/>
              </a:spcBef>
              <a:spcAft>
                <a:spcPts val="0"/>
              </a:spcAft>
              <a:buSzPts val="8000"/>
              <a:buNone/>
              <a:defRPr sz="8000"/>
            </a:lvl9pPr>
          </a:lstStyle>
          <a:p>
            <a:r>
              <a:t>xx%</a:t>
            </a:r>
          </a:p>
        </p:txBody>
      </p:sp>
      <p:sp>
        <p:nvSpPr>
          <p:cNvPr id="1421" name="Google Shape;1421;p11"/>
          <p:cNvSpPr txBox="1">
            <a:spLocks noGrp="1"/>
          </p:cNvSpPr>
          <p:nvPr>
            <p:ph type="subTitle" idx="1"/>
          </p:nvPr>
        </p:nvSpPr>
        <p:spPr>
          <a:xfrm flipH="1">
            <a:off x="1468050" y="2991221"/>
            <a:ext cx="6207900" cy="39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lvl1pPr>
            <a:lvl2pPr lvl="1" algn="ctr" rtl="0">
              <a:lnSpc>
                <a:spcPct val="100000"/>
              </a:lnSpc>
              <a:spcBef>
                <a:spcPts val="0"/>
              </a:spcBef>
              <a:spcAft>
                <a:spcPts val="0"/>
              </a:spcAft>
              <a:buNone/>
              <a:defRPr sz="1800"/>
            </a:lvl2pPr>
            <a:lvl3pPr lvl="2" algn="ctr" rtl="0">
              <a:lnSpc>
                <a:spcPct val="100000"/>
              </a:lnSpc>
              <a:spcBef>
                <a:spcPts val="0"/>
              </a:spcBef>
              <a:spcAft>
                <a:spcPts val="0"/>
              </a:spcAft>
              <a:buNone/>
              <a:defRPr sz="1800"/>
            </a:lvl3pPr>
            <a:lvl4pPr lvl="3" algn="ctr" rtl="0">
              <a:lnSpc>
                <a:spcPct val="100000"/>
              </a:lnSpc>
              <a:spcBef>
                <a:spcPts val="0"/>
              </a:spcBef>
              <a:spcAft>
                <a:spcPts val="0"/>
              </a:spcAft>
              <a:buNone/>
              <a:defRPr sz="1800"/>
            </a:lvl4pPr>
            <a:lvl5pPr lvl="4" algn="ctr" rtl="0">
              <a:lnSpc>
                <a:spcPct val="100000"/>
              </a:lnSpc>
              <a:spcBef>
                <a:spcPts val="0"/>
              </a:spcBef>
              <a:spcAft>
                <a:spcPts val="0"/>
              </a:spcAft>
              <a:buNone/>
              <a:defRPr sz="1800"/>
            </a:lvl5pPr>
            <a:lvl6pPr lvl="5" algn="ctr" rtl="0">
              <a:lnSpc>
                <a:spcPct val="100000"/>
              </a:lnSpc>
              <a:spcBef>
                <a:spcPts val="0"/>
              </a:spcBef>
              <a:spcAft>
                <a:spcPts val="0"/>
              </a:spcAft>
              <a:buNone/>
              <a:defRPr sz="1800"/>
            </a:lvl6pPr>
            <a:lvl7pPr lvl="6" algn="ctr" rtl="0">
              <a:lnSpc>
                <a:spcPct val="100000"/>
              </a:lnSpc>
              <a:spcBef>
                <a:spcPts val="0"/>
              </a:spcBef>
              <a:spcAft>
                <a:spcPts val="0"/>
              </a:spcAft>
              <a:buNone/>
              <a:defRPr sz="1800"/>
            </a:lvl7pPr>
            <a:lvl8pPr lvl="7" algn="ctr" rtl="0">
              <a:lnSpc>
                <a:spcPct val="100000"/>
              </a:lnSpc>
              <a:spcBef>
                <a:spcPts val="0"/>
              </a:spcBef>
              <a:spcAft>
                <a:spcPts val="0"/>
              </a:spcAft>
              <a:buNone/>
              <a:defRPr sz="1800"/>
            </a:lvl8pPr>
            <a:lvl9pPr lvl="8" algn="ctr" rtl="0">
              <a:lnSpc>
                <a:spcPct val="100000"/>
              </a:lnSpc>
              <a:spcBef>
                <a:spcPts val="0"/>
              </a:spcBef>
              <a:spcAft>
                <a:spcPts val="0"/>
              </a:spcAft>
              <a:buNone/>
              <a:defRPr sz="1800"/>
            </a:lvl9pPr>
          </a:lstStyle>
          <a:p>
            <a:endParaRPr/>
          </a:p>
        </p:txBody>
      </p:sp>
      <p:grpSp>
        <p:nvGrpSpPr>
          <p:cNvPr id="1422" name="Google Shape;1422;p11"/>
          <p:cNvGrpSpPr/>
          <p:nvPr/>
        </p:nvGrpSpPr>
        <p:grpSpPr>
          <a:xfrm>
            <a:off x="231519" y="85275"/>
            <a:ext cx="8680962" cy="4972949"/>
            <a:chOff x="227989" y="68203"/>
            <a:chExt cx="8680962" cy="4972949"/>
          </a:xfrm>
        </p:grpSpPr>
        <p:grpSp>
          <p:nvGrpSpPr>
            <p:cNvPr id="1423" name="Google Shape;1423;p11"/>
            <p:cNvGrpSpPr/>
            <p:nvPr/>
          </p:nvGrpSpPr>
          <p:grpSpPr>
            <a:xfrm>
              <a:off x="8484528" y="2117262"/>
              <a:ext cx="424423" cy="381701"/>
              <a:chOff x="882850" y="2647922"/>
              <a:chExt cx="1064250" cy="957125"/>
            </a:xfrm>
          </p:grpSpPr>
          <p:grpSp>
            <p:nvGrpSpPr>
              <p:cNvPr id="1424" name="Google Shape;1424;p11"/>
              <p:cNvGrpSpPr/>
              <p:nvPr/>
            </p:nvGrpSpPr>
            <p:grpSpPr>
              <a:xfrm>
                <a:off x="882850" y="2647922"/>
                <a:ext cx="1064250" cy="957125"/>
                <a:chOff x="6069100" y="3009725"/>
                <a:chExt cx="1064250" cy="957125"/>
              </a:xfrm>
            </p:grpSpPr>
            <p:sp>
              <p:nvSpPr>
                <p:cNvPr id="1425" name="Google Shape;1425;p11"/>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11"/>
              <p:cNvGrpSpPr/>
              <p:nvPr/>
            </p:nvGrpSpPr>
            <p:grpSpPr>
              <a:xfrm rot="10800000">
                <a:off x="1008698" y="2761102"/>
                <a:ext cx="812555" cy="730765"/>
                <a:chOff x="6069100" y="3009725"/>
                <a:chExt cx="1064250" cy="957125"/>
              </a:xfrm>
            </p:grpSpPr>
            <p:sp>
              <p:nvSpPr>
                <p:cNvPr id="1428" name="Google Shape;1428;p11"/>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0" name="Google Shape;1430;p11"/>
            <p:cNvGrpSpPr/>
            <p:nvPr/>
          </p:nvGrpSpPr>
          <p:grpSpPr>
            <a:xfrm>
              <a:off x="6358691" y="128830"/>
              <a:ext cx="424423" cy="381701"/>
              <a:chOff x="882850" y="2647922"/>
              <a:chExt cx="1064250" cy="957125"/>
            </a:xfrm>
          </p:grpSpPr>
          <p:grpSp>
            <p:nvGrpSpPr>
              <p:cNvPr id="1431" name="Google Shape;1431;p11"/>
              <p:cNvGrpSpPr/>
              <p:nvPr/>
            </p:nvGrpSpPr>
            <p:grpSpPr>
              <a:xfrm>
                <a:off x="882850" y="2647922"/>
                <a:ext cx="1064250" cy="957125"/>
                <a:chOff x="6069100" y="3009725"/>
                <a:chExt cx="1064250" cy="957125"/>
              </a:xfrm>
            </p:grpSpPr>
            <p:sp>
              <p:nvSpPr>
                <p:cNvPr id="1432" name="Google Shape;1432;p1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 name="Google Shape;1434;p11"/>
              <p:cNvGrpSpPr/>
              <p:nvPr/>
            </p:nvGrpSpPr>
            <p:grpSpPr>
              <a:xfrm rot="10800000">
                <a:off x="1008698" y="2761102"/>
                <a:ext cx="812555" cy="730765"/>
                <a:chOff x="6069100" y="3009725"/>
                <a:chExt cx="1064250" cy="957125"/>
              </a:xfrm>
            </p:grpSpPr>
            <p:sp>
              <p:nvSpPr>
                <p:cNvPr id="1435" name="Google Shape;1435;p1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7" name="Google Shape;1437;p11"/>
            <p:cNvGrpSpPr/>
            <p:nvPr/>
          </p:nvGrpSpPr>
          <p:grpSpPr>
            <a:xfrm>
              <a:off x="6955805" y="903602"/>
              <a:ext cx="424347" cy="431480"/>
              <a:chOff x="4023775" y="1855149"/>
              <a:chExt cx="1174825" cy="1194575"/>
            </a:xfrm>
          </p:grpSpPr>
          <p:grpSp>
            <p:nvGrpSpPr>
              <p:cNvPr id="1438" name="Google Shape;1438;p11"/>
              <p:cNvGrpSpPr/>
              <p:nvPr/>
            </p:nvGrpSpPr>
            <p:grpSpPr>
              <a:xfrm>
                <a:off x="4023775" y="1855149"/>
                <a:ext cx="1174825" cy="1194575"/>
                <a:chOff x="4023775" y="1778925"/>
                <a:chExt cx="1174825" cy="1194575"/>
              </a:xfrm>
            </p:grpSpPr>
            <p:sp>
              <p:nvSpPr>
                <p:cNvPr id="1439" name="Google Shape;1439;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11"/>
              <p:cNvGrpSpPr/>
              <p:nvPr/>
            </p:nvGrpSpPr>
            <p:grpSpPr>
              <a:xfrm rot="10800000">
                <a:off x="4212099" y="2046639"/>
                <a:ext cx="798176" cy="811594"/>
                <a:chOff x="4023775" y="1778925"/>
                <a:chExt cx="1174825" cy="1194575"/>
              </a:xfrm>
            </p:grpSpPr>
            <p:sp>
              <p:nvSpPr>
                <p:cNvPr id="1446" name="Google Shape;1446;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452;p11"/>
            <p:cNvGrpSpPr/>
            <p:nvPr/>
          </p:nvGrpSpPr>
          <p:grpSpPr>
            <a:xfrm rot="1799742">
              <a:off x="7715152" y="151798"/>
              <a:ext cx="424377" cy="335756"/>
              <a:chOff x="4414850" y="3021000"/>
              <a:chExt cx="1302400" cy="1030425"/>
            </a:xfrm>
          </p:grpSpPr>
          <p:sp>
            <p:nvSpPr>
              <p:cNvPr id="1453" name="Google Shape;1453;p11"/>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 name="Google Shape;1455;p11"/>
            <p:cNvGrpSpPr/>
            <p:nvPr/>
          </p:nvGrpSpPr>
          <p:grpSpPr>
            <a:xfrm rot="-2700000">
              <a:off x="7598059" y="4604536"/>
              <a:ext cx="424367" cy="335748"/>
              <a:chOff x="4414850" y="3021000"/>
              <a:chExt cx="1302400" cy="1030425"/>
            </a:xfrm>
          </p:grpSpPr>
          <p:sp>
            <p:nvSpPr>
              <p:cNvPr id="1456" name="Google Shape;1456;p11"/>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11"/>
            <p:cNvGrpSpPr/>
            <p:nvPr/>
          </p:nvGrpSpPr>
          <p:grpSpPr>
            <a:xfrm>
              <a:off x="8316618" y="3710677"/>
              <a:ext cx="424413" cy="370488"/>
              <a:chOff x="2133000" y="1731619"/>
              <a:chExt cx="1164050" cy="1016150"/>
            </a:xfrm>
          </p:grpSpPr>
          <p:grpSp>
            <p:nvGrpSpPr>
              <p:cNvPr id="1459" name="Google Shape;1459;p11"/>
              <p:cNvGrpSpPr/>
              <p:nvPr/>
            </p:nvGrpSpPr>
            <p:grpSpPr>
              <a:xfrm>
                <a:off x="2133000" y="1731619"/>
                <a:ext cx="1164050" cy="1016150"/>
                <a:chOff x="4286075" y="4175525"/>
                <a:chExt cx="1164050" cy="1016150"/>
              </a:xfrm>
            </p:grpSpPr>
            <p:sp>
              <p:nvSpPr>
                <p:cNvPr id="1460" name="Google Shape;1460;p1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11"/>
              <p:cNvGrpSpPr/>
              <p:nvPr/>
            </p:nvGrpSpPr>
            <p:grpSpPr>
              <a:xfrm rot="10800000">
                <a:off x="2292009" y="1870425"/>
                <a:ext cx="846032" cy="738538"/>
                <a:chOff x="4286075" y="4175525"/>
                <a:chExt cx="1164050" cy="1016150"/>
              </a:xfrm>
            </p:grpSpPr>
            <p:sp>
              <p:nvSpPr>
                <p:cNvPr id="1468" name="Google Shape;1468;p1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5" name="Google Shape;1475;p11"/>
            <p:cNvGrpSpPr/>
            <p:nvPr/>
          </p:nvGrpSpPr>
          <p:grpSpPr>
            <a:xfrm>
              <a:off x="6462129" y="3931672"/>
              <a:ext cx="424338" cy="323264"/>
              <a:chOff x="2213900" y="503525"/>
              <a:chExt cx="1369275" cy="1043125"/>
            </a:xfrm>
          </p:grpSpPr>
          <p:sp>
            <p:nvSpPr>
              <p:cNvPr id="1476" name="Google Shape;1476;p11"/>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11"/>
            <p:cNvGrpSpPr/>
            <p:nvPr/>
          </p:nvGrpSpPr>
          <p:grpSpPr>
            <a:xfrm>
              <a:off x="8209421" y="1058562"/>
              <a:ext cx="424423" cy="381701"/>
              <a:chOff x="882850" y="2647922"/>
              <a:chExt cx="1064250" cy="957125"/>
            </a:xfrm>
          </p:grpSpPr>
          <p:grpSp>
            <p:nvGrpSpPr>
              <p:cNvPr id="1479" name="Google Shape;1479;p11"/>
              <p:cNvGrpSpPr/>
              <p:nvPr/>
            </p:nvGrpSpPr>
            <p:grpSpPr>
              <a:xfrm>
                <a:off x="882850" y="2647922"/>
                <a:ext cx="1064250" cy="957125"/>
                <a:chOff x="6069100" y="3009725"/>
                <a:chExt cx="1064250" cy="957125"/>
              </a:xfrm>
            </p:grpSpPr>
            <p:sp>
              <p:nvSpPr>
                <p:cNvPr id="1480" name="Google Shape;1480;p11"/>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11"/>
              <p:cNvGrpSpPr/>
              <p:nvPr/>
            </p:nvGrpSpPr>
            <p:grpSpPr>
              <a:xfrm rot="10800000">
                <a:off x="1008698" y="2761102"/>
                <a:ext cx="812555" cy="730765"/>
                <a:chOff x="6069100" y="3009725"/>
                <a:chExt cx="1064250" cy="957125"/>
              </a:xfrm>
            </p:grpSpPr>
            <p:sp>
              <p:nvSpPr>
                <p:cNvPr id="1483" name="Google Shape;1483;p11"/>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5" name="Google Shape;1485;p11"/>
            <p:cNvGrpSpPr/>
            <p:nvPr/>
          </p:nvGrpSpPr>
          <p:grpSpPr>
            <a:xfrm>
              <a:off x="5382673" y="4581556"/>
              <a:ext cx="424423" cy="381701"/>
              <a:chOff x="882850" y="2647922"/>
              <a:chExt cx="1064250" cy="957125"/>
            </a:xfrm>
          </p:grpSpPr>
          <p:grpSp>
            <p:nvGrpSpPr>
              <p:cNvPr id="1486" name="Google Shape;1486;p11"/>
              <p:cNvGrpSpPr/>
              <p:nvPr/>
            </p:nvGrpSpPr>
            <p:grpSpPr>
              <a:xfrm>
                <a:off x="882850" y="2647922"/>
                <a:ext cx="1064250" cy="957125"/>
                <a:chOff x="6069100" y="3009725"/>
                <a:chExt cx="1064250" cy="957125"/>
              </a:xfrm>
            </p:grpSpPr>
            <p:sp>
              <p:nvSpPr>
                <p:cNvPr id="1487" name="Google Shape;1487;p11"/>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 name="Google Shape;1489;p11"/>
              <p:cNvGrpSpPr/>
              <p:nvPr/>
            </p:nvGrpSpPr>
            <p:grpSpPr>
              <a:xfrm rot="10800000">
                <a:off x="1008698" y="2761102"/>
                <a:ext cx="812555" cy="730765"/>
                <a:chOff x="6069100" y="3009725"/>
                <a:chExt cx="1064250" cy="957125"/>
              </a:xfrm>
            </p:grpSpPr>
            <p:sp>
              <p:nvSpPr>
                <p:cNvPr id="1490" name="Google Shape;1490;p11"/>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2" name="Google Shape;1492;p11"/>
            <p:cNvGrpSpPr/>
            <p:nvPr/>
          </p:nvGrpSpPr>
          <p:grpSpPr>
            <a:xfrm rot="10800000">
              <a:off x="4303216" y="4581576"/>
              <a:ext cx="424423" cy="381701"/>
              <a:chOff x="882850" y="2647922"/>
              <a:chExt cx="1064250" cy="957125"/>
            </a:xfrm>
          </p:grpSpPr>
          <p:grpSp>
            <p:nvGrpSpPr>
              <p:cNvPr id="1493" name="Google Shape;1493;p11"/>
              <p:cNvGrpSpPr/>
              <p:nvPr/>
            </p:nvGrpSpPr>
            <p:grpSpPr>
              <a:xfrm>
                <a:off x="882850" y="2647922"/>
                <a:ext cx="1064250" cy="957125"/>
                <a:chOff x="6069100" y="3009725"/>
                <a:chExt cx="1064250" cy="957125"/>
              </a:xfrm>
            </p:grpSpPr>
            <p:sp>
              <p:nvSpPr>
                <p:cNvPr id="1494" name="Google Shape;1494;p11"/>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 name="Google Shape;1496;p11"/>
              <p:cNvGrpSpPr/>
              <p:nvPr/>
            </p:nvGrpSpPr>
            <p:grpSpPr>
              <a:xfrm rot="10800000">
                <a:off x="1008698" y="2761102"/>
                <a:ext cx="812555" cy="730765"/>
                <a:chOff x="6069100" y="3009725"/>
                <a:chExt cx="1064250" cy="957125"/>
              </a:xfrm>
            </p:grpSpPr>
            <p:sp>
              <p:nvSpPr>
                <p:cNvPr id="1497" name="Google Shape;1497;p11"/>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9" name="Google Shape;1499;p11"/>
            <p:cNvGrpSpPr/>
            <p:nvPr/>
          </p:nvGrpSpPr>
          <p:grpSpPr>
            <a:xfrm>
              <a:off x="4294753" y="380294"/>
              <a:ext cx="424423" cy="381701"/>
              <a:chOff x="882850" y="2647922"/>
              <a:chExt cx="1064250" cy="957125"/>
            </a:xfrm>
          </p:grpSpPr>
          <p:grpSp>
            <p:nvGrpSpPr>
              <p:cNvPr id="1500" name="Google Shape;1500;p11"/>
              <p:cNvGrpSpPr/>
              <p:nvPr/>
            </p:nvGrpSpPr>
            <p:grpSpPr>
              <a:xfrm>
                <a:off x="882850" y="2647922"/>
                <a:ext cx="1064250" cy="957125"/>
                <a:chOff x="6069100" y="3009725"/>
                <a:chExt cx="1064250" cy="957125"/>
              </a:xfrm>
            </p:grpSpPr>
            <p:sp>
              <p:nvSpPr>
                <p:cNvPr id="1501" name="Google Shape;1501;p11"/>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11"/>
              <p:cNvGrpSpPr/>
              <p:nvPr/>
            </p:nvGrpSpPr>
            <p:grpSpPr>
              <a:xfrm rot="10800000">
                <a:off x="1008698" y="2761102"/>
                <a:ext cx="812555" cy="730765"/>
                <a:chOff x="6069100" y="3009725"/>
                <a:chExt cx="1064250" cy="957125"/>
              </a:xfrm>
            </p:grpSpPr>
            <p:sp>
              <p:nvSpPr>
                <p:cNvPr id="1504" name="Google Shape;1504;p11"/>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6" name="Google Shape;1506;p11"/>
            <p:cNvGrpSpPr/>
            <p:nvPr/>
          </p:nvGrpSpPr>
          <p:grpSpPr>
            <a:xfrm>
              <a:off x="5470381" y="687860"/>
              <a:ext cx="424347" cy="431480"/>
              <a:chOff x="4023775" y="1855149"/>
              <a:chExt cx="1174825" cy="1194575"/>
            </a:xfrm>
          </p:grpSpPr>
          <p:grpSp>
            <p:nvGrpSpPr>
              <p:cNvPr id="1507" name="Google Shape;1507;p11"/>
              <p:cNvGrpSpPr/>
              <p:nvPr/>
            </p:nvGrpSpPr>
            <p:grpSpPr>
              <a:xfrm>
                <a:off x="4023775" y="1855149"/>
                <a:ext cx="1174825" cy="1194575"/>
                <a:chOff x="4023775" y="1778925"/>
                <a:chExt cx="1174825" cy="1194575"/>
              </a:xfrm>
            </p:grpSpPr>
            <p:sp>
              <p:nvSpPr>
                <p:cNvPr id="1508" name="Google Shape;1508;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11"/>
              <p:cNvGrpSpPr/>
              <p:nvPr/>
            </p:nvGrpSpPr>
            <p:grpSpPr>
              <a:xfrm rot="10800000">
                <a:off x="4212099" y="2046639"/>
                <a:ext cx="798176" cy="811594"/>
                <a:chOff x="4023775" y="1778925"/>
                <a:chExt cx="1174825" cy="1194575"/>
              </a:xfrm>
            </p:grpSpPr>
            <p:sp>
              <p:nvSpPr>
                <p:cNvPr id="1515" name="Google Shape;1515;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1" name="Google Shape;1521;p11"/>
            <p:cNvGrpSpPr/>
            <p:nvPr/>
          </p:nvGrpSpPr>
          <p:grpSpPr>
            <a:xfrm>
              <a:off x="7848814" y="2862227"/>
              <a:ext cx="424347" cy="431480"/>
              <a:chOff x="4023775" y="1855149"/>
              <a:chExt cx="1174825" cy="1194575"/>
            </a:xfrm>
          </p:grpSpPr>
          <p:grpSp>
            <p:nvGrpSpPr>
              <p:cNvPr id="1522" name="Google Shape;1522;p11"/>
              <p:cNvGrpSpPr/>
              <p:nvPr/>
            </p:nvGrpSpPr>
            <p:grpSpPr>
              <a:xfrm>
                <a:off x="4023775" y="1855149"/>
                <a:ext cx="1174825" cy="1194575"/>
                <a:chOff x="4023775" y="1778925"/>
                <a:chExt cx="1174825" cy="1194575"/>
              </a:xfrm>
            </p:grpSpPr>
            <p:sp>
              <p:nvSpPr>
                <p:cNvPr id="1523" name="Google Shape;1523;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11"/>
              <p:cNvGrpSpPr/>
              <p:nvPr/>
            </p:nvGrpSpPr>
            <p:grpSpPr>
              <a:xfrm rot="10800000">
                <a:off x="4212099" y="2046639"/>
                <a:ext cx="798176" cy="811594"/>
                <a:chOff x="4023775" y="1778925"/>
                <a:chExt cx="1174825" cy="1194575"/>
              </a:xfrm>
            </p:grpSpPr>
            <p:sp>
              <p:nvSpPr>
                <p:cNvPr id="1530" name="Google Shape;1530;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6" name="Google Shape;1536;p11"/>
            <p:cNvGrpSpPr/>
            <p:nvPr/>
          </p:nvGrpSpPr>
          <p:grpSpPr>
            <a:xfrm flipH="1">
              <a:off x="510204" y="256864"/>
              <a:ext cx="424347" cy="431480"/>
              <a:chOff x="4023775" y="1855149"/>
              <a:chExt cx="1174825" cy="1194575"/>
            </a:xfrm>
          </p:grpSpPr>
          <p:grpSp>
            <p:nvGrpSpPr>
              <p:cNvPr id="1537" name="Google Shape;1537;p11"/>
              <p:cNvGrpSpPr/>
              <p:nvPr/>
            </p:nvGrpSpPr>
            <p:grpSpPr>
              <a:xfrm>
                <a:off x="4023775" y="1855149"/>
                <a:ext cx="1174825" cy="1194575"/>
                <a:chOff x="4023775" y="1778925"/>
                <a:chExt cx="1174825" cy="1194575"/>
              </a:xfrm>
            </p:grpSpPr>
            <p:sp>
              <p:nvSpPr>
                <p:cNvPr id="1538" name="Google Shape;1538;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 name="Google Shape;1544;p11"/>
              <p:cNvGrpSpPr/>
              <p:nvPr/>
            </p:nvGrpSpPr>
            <p:grpSpPr>
              <a:xfrm rot="10800000">
                <a:off x="4212099" y="2046639"/>
                <a:ext cx="798176" cy="811594"/>
                <a:chOff x="4023775" y="1778925"/>
                <a:chExt cx="1174825" cy="1194575"/>
              </a:xfrm>
            </p:grpSpPr>
            <p:sp>
              <p:nvSpPr>
                <p:cNvPr id="1545" name="Google Shape;1545;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1"/>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1" name="Google Shape;1551;p11"/>
            <p:cNvGrpSpPr/>
            <p:nvPr/>
          </p:nvGrpSpPr>
          <p:grpSpPr>
            <a:xfrm flipH="1">
              <a:off x="934546" y="1440274"/>
              <a:ext cx="424347" cy="431480"/>
              <a:chOff x="4023775" y="1855149"/>
              <a:chExt cx="1174825" cy="1194575"/>
            </a:xfrm>
          </p:grpSpPr>
          <p:grpSp>
            <p:nvGrpSpPr>
              <p:cNvPr id="1552" name="Google Shape;1552;p11"/>
              <p:cNvGrpSpPr/>
              <p:nvPr/>
            </p:nvGrpSpPr>
            <p:grpSpPr>
              <a:xfrm>
                <a:off x="4023775" y="1855149"/>
                <a:ext cx="1174825" cy="1194575"/>
                <a:chOff x="4023775" y="1778925"/>
                <a:chExt cx="1174825" cy="1194575"/>
              </a:xfrm>
            </p:grpSpPr>
            <p:sp>
              <p:nvSpPr>
                <p:cNvPr id="1553" name="Google Shape;1553;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11"/>
              <p:cNvGrpSpPr/>
              <p:nvPr/>
            </p:nvGrpSpPr>
            <p:grpSpPr>
              <a:xfrm rot="10800000">
                <a:off x="4212099" y="2046639"/>
                <a:ext cx="798176" cy="811594"/>
                <a:chOff x="4023775" y="1778925"/>
                <a:chExt cx="1174825" cy="1194575"/>
              </a:xfrm>
            </p:grpSpPr>
            <p:sp>
              <p:nvSpPr>
                <p:cNvPr id="1560" name="Google Shape;1560;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6" name="Google Shape;1566;p11"/>
            <p:cNvGrpSpPr/>
            <p:nvPr/>
          </p:nvGrpSpPr>
          <p:grpSpPr>
            <a:xfrm flipH="1">
              <a:off x="1735419" y="371645"/>
              <a:ext cx="424322" cy="335712"/>
              <a:chOff x="4414850" y="3021000"/>
              <a:chExt cx="1302400" cy="1030425"/>
            </a:xfrm>
          </p:grpSpPr>
          <p:sp>
            <p:nvSpPr>
              <p:cNvPr id="1567" name="Google Shape;1567;p11"/>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1"/>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11"/>
            <p:cNvGrpSpPr/>
            <p:nvPr/>
          </p:nvGrpSpPr>
          <p:grpSpPr>
            <a:xfrm rot="5400000" flipH="1">
              <a:off x="183684" y="4440893"/>
              <a:ext cx="424322" cy="335712"/>
              <a:chOff x="4414850" y="3021000"/>
              <a:chExt cx="1302400" cy="1030425"/>
            </a:xfrm>
          </p:grpSpPr>
          <p:sp>
            <p:nvSpPr>
              <p:cNvPr id="1570" name="Google Shape;1570;p11"/>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1"/>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 name="Google Shape;1572;p11"/>
            <p:cNvGrpSpPr/>
            <p:nvPr/>
          </p:nvGrpSpPr>
          <p:grpSpPr>
            <a:xfrm flipH="1">
              <a:off x="934525" y="3249214"/>
              <a:ext cx="424413" cy="370488"/>
              <a:chOff x="2133000" y="1731619"/>
              <a:chExt cx="1164050" cy="1016150"/>
            </a:xfrm>
          </p:grpSpPr>
          <p:grpSp>
            <p:nvGrpSpPr>
              <p:cNvPr id="1573" name="Google Shape;1573;p11"/>
              <p:cNvGrpSpPr/>
              <p:nvPr/>
            </p:nvGrpSpPr>
            <p:grpSpPr>
              <a:xfrm>
                <a:off x="2133000" y="1731619"/>
                <a:ext cx="1164050" cy="1016150"/>
                <a:chOff x="4286075" y="4175525"/>
                <a:chExt cx="1164050" cy="1016150"/>
              </a:xfrm>
            </p:grpSpPr>
            <p:sp>
              <p:nvSpPr>
                <p:cNvPr id="1574" name="Google Shape;1574;p1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11"/>
              <p:cNvGrpSpPr/>
              <p:nvPr/>
            </p:nvGrpSpPr>
            <p:grpSpPr>
              <a:xfrm rot="10800000">
                <a:off x="2292009" y="1870425"/>
                <a:ext cx="846032" cy="738538"/>
                <a:chOff x="4286075" y="4175525"/>
                <a:chExt cx="1164050" cy="1016150"/>
              </a:xfrm>
            </p:grpSpPr>
            <p:sp>
              <p:nvSpPr>
                <p:cNvPr id="1582" name="Google Shape;1582;p1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9" name="Google Shape;1589;p11"/>
            <p:cNvGrpSpPr/>
            <p:nvPr/>
          </p:nvGrpSpPr>
          <p:grpSpPr>
            <a:xfrm flipH="1">
              <a:off x="1065016" y="4081175"/>
              <a:ext cx="424338" cy="323264"/>
              <a:chOff x="2213900" y="503525"/>
              <a:chExt cx="1369275" cy="1043125"/>
            </a:xfrm>
          </p:grpSpPr>
          <p:sp>
            <p:nvSpPr>
              <p:cNvPr id="1590" name="Google Shape;1590;p11"/>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1"/>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11"/>
            <p:cNvGrpSpPr/>
            <p:nvPr/>
          </p:nvGrpSpPr>
          <p:grpSpPr>
            <a:xfrm flipH="1">
              <a:off x="3223844" y="4081174"/>
              <a:ext cx="424338" cy="323264"/>
              <a:chOff x="2213900" y="503525"/>
              <a:chExt cx="1369275" cy="1043125"/>
            </a:xfrm>
          </p:grpSpPr>
          <p:sp>
            <p:nvSpPr>
              <p:cNvPr id="1593" name="Google Shape;1593;p11"/>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1"/>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11"/>
            <p:cNvGrpSpPr/>
            <p:nvPr/>
          </p:nvGrpSpPr>
          <p:grpSpPr>
            <a:xfrm flipH="1">
              <a:off x="2430424" y="1058562"/>
              <a:ext cx="424423" cy="381701"/>
              <a:chOff x="882850" y="2647922"/>
              <a:chExt cx="1064250" cy="957125"/>
            </a:xfrm>
          </p:grpSpPr>
          <p:grpSp>
            <p:nvGrpSpPr>
              <p:cNvPr id="1596" name="Google Shape;1596;p11"/>
              <p:cNvGrpSpPr/>
              <p:nvPr/>
            </p:nvGrpSpPr>
            <p:grpSpPr>
              <a:xfrm>
                <a:off x="882850" y="2647922"/>
                <a:ext cx="1064250" cy="957125"/>
                <a:chOff x="6069100" y="3009725"/>
                <a:chExt cx="1064250" cy="957125"/>
              </a:xfrm>
            </p:grpSpPr>
            <p:sp>
              <p:nvSpPr>
                <p:cNvPr id="1597" name="Google Shape;1597;p11"/>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 name="Google Shape;1599;p11"/>
              <p:cNvGrpSpPr/>
              <p:nvPr/>
            </p:nvGrpSpPr>
            <p:grpSpPr>
              <a:xfrm rot="10800000">
                <a:off x="1008698" y="2761102"/>
                <a:ext cx="812555" cy="730765"/>
                <a:chOff x="6069100" y="3009725"/>
                <a:chExt cx="1064250" cy="957125"/>
              </a:xfrm>
            </p:grpSpPr>
            <p:sp>
              <p:nvSpPr>
                <p:cNvPr id="1600" name="Google Shape;1600;p11"/>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2" name="Google Shape;1602;p11"/>
            <p:cNvGrpSpPr/>
            <p:nvPr/>
          </p:nvGrpSpPr>
          <p:grpSpPr>
            <a:xfrm flipH="1">
              <a:off x="2144388" y="4581556"/>
              <a:ext cx="424423" cy="381701"/>
              <a:chOff x="882850" y="2647922"/>
              <a:chExt cx="1064250" cy="957125"/>
            </a:xfrm>
          </p:grpSpPr>
          <p:grpSp>
            <p:nvGrpSpPr>
              <p:cNvPr id="1603" name="Google Shape;1603;p11"/>
              <p:cNvGrpSpPr/>
              <p:nvPr/>
            </p:nvGrpSpPr>
            <p:grpSpPr>
              <a:xfrm>
                <a:off x="882850" y="2647922"/>
                <a:ext cx="1064250" cy="957125"/>
                <a:chOff x="6069100" y="3009725"/>
                <a:chExt cx="1064250" cy="957125"/>
              </a:xfrm>
            </p:grpSpPr>
            <p:sp>
              <p:nvSpPr>
                <p:cNvPr id="1604" name="Google Shape;1604;p1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11"/>
              <p:cNvGrpSpPr/>
              <p:nvPr/>
            </p:nvGrpSpPr>
            <p:grpSpPr>
              <a:xfrm rot="10800000">
                <a:off x="1008698" y="2761102"/>
                <a:ext cx="812555" cy="730765"/>
                <a:chOff x="6069100" y="3009725"/>
                <a:chExt cx="1064250" cy="957125"/>
              </a:xfrm>
            </p:grpSpPr>
            <p:sp>
              <p:nvSpPr>
                <p:cNvPr id="1607" name="Google Shape;1607;p1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9" name="Google Shape;1609;p11"/>
            <p:cNvGrpSpPr/>
            <p:nvPr/>
          </p:nvGrpSpPr>
          <p:grpSpPr>
            <a:xfrm flipH="1">
              <a:off x="3322865" y="128830"/>
              <a:ext cx="424347" cy="431480"/>
              <a:chOff x="4023775" y="1855149"/>
              <a:chExt cx="1174825" cy="1194575"/>
            </a:xfrm>
          </p:grpSpPr>
          <p:grpSp>
            <p:nvGrpSpPr>
              <p:cNvPr id="1610" name="Google Shape;1610;p11"/>
              <p:cNvGrpSpPr/>
              <p:nvPr/>
            </p:nvGrpSpPr>
            <p:grpSpPr>
              <a:xfrm>
                <a:off x="4023775" y="1855149"/>
                <a:ext cx="1174825" cy="1194575"/>
                <a:chOff x="4023775" y="1778925"/>
                <a:chExt cx="1174825" cy="1194575"/>
              </a:xfrm>
            </p:grpSpPr>
            <p:sp>
              <p:nvSpPr>
                <p:cNvPr id="1611" name="Google Shape;1611;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11"/>
              <p:cNvGrpSpPr/>
              <p:nvPr/>
            </p:nvGrpSpPr>
            <p:grpSpPr>
              <a:xfrm rot="10800000">
                <a:off x="4212099" y="2046639"/>
                <a:ext cx="798176" cy="811594"/>
                <a:chOff x="4023775" y="1778925"/>
                <a:chExt cx="1174825" cy="1194575"/>
              </a:xfrm>
            </p:grpSpPr>
            <p:sp>
              <p:nvSpPr>
                <p:cNvPr id="1618" name="Google Shape;1618;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4" name="Google Shape;1624;p11"/>
            <p:cNvGrpSpPr/>
            <p:nvPr/>
          </p:nvGrpSpPr>
          <p:grpSpPr>
            <a:xfrm flipH="1">
              <a:off x="298020" y="2356014"/>
              <a:ext cx="424347" cy="431480"/>
              <a:chOff x="4023775" y="1855149"/>
              <a:chExt cx="1174825" cy="1194575"/>
            </a:xfrm>
          </p:grpSpPr>
          <p:grpSp>
            <p:nvGrpSpPr>
              <p:cNvPr id="1625" name="Google Shape;1625;p11"/>
              <p:cNvGrpSpPr/>
              <p:nvPr/>
            </p:nvGrpSpPr>
            <p:grpSpPr>
              <a:xfrm>
                <a:off x="4023775" y="1855149"/>
                <a:ext cx="1174825" cy="1194575"/>
                <a:chOff x="4023775" y="1778925"/>
                <a:chExt cx="1174825" cy="1194575"/>
              </a:xfrm>
            </p:grpSpPr>
            <p:sp>
              <p:nvSpPr>
                <p:cNvPr id="1626" name="Google Shape;1626;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 name="Google Shape;1632;p11"/>
              <p:cNvGrpSpPr/>
              <p:nvPr/>
            </p:nvGrpSpPr>
            <p:grpSpPr>
              <a:xfrm rot="10800000">
                <a:off x="4212099" y="2046639"/>
                <a:ext cx="798176" cy="811594"/>
                <a:chOff x="4023775" y="1778925"/>
                <a:chExt cx="1174825" cy="1194575"/>
              </a:xfrm>
            </p:grpSpPr>
            <p:sp>
              <p:nvSpPr>
                <p:cNvPr id="1633" name="Google Shape;1633;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639"/>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311400"/>
            <a:ext cx="7704000" cy="5922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400"/>
              <a:buFont typeface="Lexend Deca"/>
              <a:buNone/>
              <a:defRPr sz="3400">
                <a:solidFill>
                  <a:schemeClr val="dk1"/>
                </a:solidFill>
                <a:latin typeface="Lexend Deca"/>
                <a:ea typeface="Lexend Deca"/>
                <a:cs typeface="Lexend Deca"/>
                <a:sym typeface="Lexend Deca"/>
              </a:defRPr>
            </a:lvl1pPr>
            <a:lvl2pPr lvl="1"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2pPr>
            <a:lvl3pPr lvl="2"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3pPr>
            <a:lvl4pPr lvl="3"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4pPr>
            <a:lvl5pPr lvl="4"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5pPr>
            <a:lvl6pPr lvl="5"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6pPr>
            <a:lvl7pPr lvl="6"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7pPr>
            <a:lvl8pPr lvl="7"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8pPr>
            <a:lvl9pPr lvl="8"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9pPr>
          </a:lstStyle>
          <a:p>
            <a:endParaRPr/>
          </a:p>
        </p:txBody>
      </p:sp>
      <p:sp>
        <p:nvSpPr>
          <p:cNvPr id="7" name="Google Shape;7;p1"/>
          <p:cNvSpPr txBox="1">
            <a:spLocks noGrp="1"/>
          </p:cNvSpPr>
          <p:nvPr>
            <p:ph type="body" idx="1"/>
          </p:nvPr>
        </p:nvSpPr>
        <p:spPr>
          <a:xfrm>
            <a:off x="720000" y="1300850"/>
            <a:ext cx="7704000" cy="32679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1pPr>
            <a:lvl2pPr marL="914400" lvl="1"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2pPr>
            <a:lvl3pPr marL="1371600" lvl="2"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3pPr>
            <a:lvl4pPr marL="1828800" lvl="3"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4pPr>
            <a:lvl5pPr marL="2286000" lvl="4"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5pPr>
            <a:lvl6pPr marL="2743200" lvl="5"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6pPr>
            <a:lvl7pPr marL="3200400" lvl="6"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7pPr>
            <a:lvl8pPr marL="3657600" lvl="7"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8pPr>
            <a:lvl9pPr marL="4114800" lvl="8"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7" r:id="rId8"/>
    <p:sldLayoutId id="2147483658" r:id="rId9"/>
    <p:sldLayoutId id="2147483659" r:id="rId10"/>
    <p:sldLayoutId id="2147483660" r:id="rId11"/>
    <p:sldLayoutId id="2147483663" r:id="rId12"/>
    <p:sldLayoutId id="2147483664" r:id="rId13"/>
    <p:sldLayoutId id="2147483666" r:id="rId14"/>
    <p:sldLayoutId id="2147483668" r:id="rId15"/>
    <p:sldLayoutId id="2147483673" r:id="rId16"/>
    <p:sldLayoutId id="2147483674" r:id="rId17"/>
    <p:sldLayoutId id="2147483675" r:id="rId1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www.youtube.com/watch?v=oqFn6AHoJZQ" TargetMode="External"/><Relationship Id="rId2" Type="http://schemas.openxmlformats.org/officeDocument/2006/relationships/notesSlide" Target="../notesSlides/notesSlide10.xml"/><Relationship Id="rId1" Type="http://schemas.openxmlformats.org/officeDocument/2006/relationships/slideLayout" Target="../slideLayouts/slideLayout6.xml"/><Relationship Id="rId4" Type="http://schemas.openxmlformats.org/officeDocument/2006/relationships/image" Target="../media/image1.jpeg"/></Relationships>
</file>

<file path=ppt/slides/_rels/slide1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hyperlink" Target="https://www.youtube.com/watch?v=R0GD0ZAS0Ds&amp;t=104s" TargetMode="External"/><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5.jpg"/><Relationship Id="rId4" Type="http://schemas.openxmlformats.org/officeDocument/2006/relationships/image" Target="../media/image1.jpeg"/></Relationships>
</file>

<file path=ppt/slides/_rels/slide13.xml.rels><?xml version="1.0" encoding="UTF-8" standalone="yes"?>
<Relationships xmlns="http://schemas.openxmlformats.org/package/2006/relationships"><Relationship Id="rId3" Type="http://schemas.openxmlformats.org/officeDocument/2006/relationships/hyperlink" Target="https://www.youtube.com/watch?v=ToZ9dAawWSU" TargetMode="External"/><Relationship Id="rId2" Type="http://schemas.openxmlformats.org/officeDocument/2006/relationships/notesSlide" Target="../notesSlides/notesSlide13.xml"/><Relationship Id="rId1" Type="http://schemas.openxmlformats.org/officeDocument/2006/relationships/slideLayout" Target="../slideLayouts/slideLayout12.xml"/><Relationship Id="rId5" Type="http://schemas.openxmlformats.org/officeDocument/2006/relationships/image" Target="../media/image6.jpg"/><Relationship Id="rId4" Type="http://schemas.openxmlformats.org/officeDocument/2006/relationships/image" Target="../media/image1.jpeg"/></Relationships>
</file>

<file path=ppt/slides/_rels/slide1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4.xml"/><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2.jpg"/></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1.jpe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10.xml"/><Relationship Id="rId4" Type="http://schemas.openxmlformats.org/officeDocument/2006/relationships/image" Target="../media/image1.jpeg"/></Relationships>
</file>

<file path=ppt/slides/_rels/slide7.xml.rels><?xml version="1.0" encoding="UTF-8" standalone="yes"?>
<Relationships xmlns="http://schemas.openxmlformats.org/package/2006/relationships"><Relationship Id="rId3" Type="http://schemas.openxmlformats.org/officeDocument/2006/relationships/hyperlink" Target="https://www.youtube.com/watch?v=BADDj82oces" TargetMode="Externa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1.jpeg"/></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352"/>
        <p:cNvGrpSpPr/>
        <p:nvPr/>
      </p:nvGrpSpPr>
      <p:grpSpPr>
        <a:xfrm>
          <a:off x="0" y="0"/>
          <a:ext cx="0" cy="0"/>
          <a:chOff x="0" y="0"/>
          <a:chExt cx="0" cy="0"/>
        </a:xfrm>
      </p:grpSpPr>
      <p:sp>
        <p:nvSpPr>
          <p:cNvPr id="3353" name="Google Shape;3353;p32"/>
          <p:cNvSpPr txBox="1">
            <a:spLocks noGrp="1"/>
          </p:cNvSpPr>
          <p:nvPr>
            <p:ph type="ctrTitle"/>
          </p:nvPr>
        </p:nvSpPr>
        <p:spPr>
          <a:xfrm>
            <a:off x="1593504" y="1096797"/>
            <a:ext cx="5956992" cy="2550900"/>
          </a:xfrm>
          <a:prstGeom prst="rect">
            <a:avLst/>
          </a:prstGeom>
        </p:spPr>
        <p:txBody>
          <a:bodyPr spcFirstLastPara="1" wrap="square" lIns="91425" tIns="91425" rIns="91425" bIns="91425" anchor="ctr" anchorCtr="0">
            <a:noAutofit/>
          </a:bodyPr>
          <a:lstStyle/>
          <a:p>
            <a:pPr>
              <a:lnSpc>
                <a:spcPct val="115000"/>
              </a:lnSpc>
            </a:pPr>
            <a:r>
              <a:rPr lang="nl-NL" sz="2800" b="1" kern="100" dirty="0">
                <a:solidFill>
                  <a:srgbClr val="000000"/>
                </a:solidFill>
                <a:effectLst>
                  <a:outerShdw blurRad="38100" dist="19050" dir="2700000" algn="tl">
                    <a:schemeClr val="dk1">
                      <a:alpha val="40000"/>
                    </a:schemeClr>
                  </a:outerShdw>
                </a:effectLst>
                <a:latin typeface="Arial" panose="020B0604020202020204" pitchFamily="34" charset="0"/>
                <a:ea typeface="Calibri" panose="020F0502020204030204" pitchFamily="34" charset="0"/>
                <a:cs typeface="Arial" panose="020B0604020202020204" pitchFamily="34" charset="0"/>
              </a:rPr>
              <a:t>Ingeligte en verantwoordelike besluitneming oor gesondheid en veiligheid: MIV/vigs en COVID-19  </a:t>
            </a:r>
            <a:endParaRPr lang="en-ZA" sz="2800" kern="1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3354" name="Google Shape;3354;p32"/>
          <p:cNvSpPr txBox="1">
            <a:spLocks noGrp="1"/>
          </p:cNvSpPr>
          <p:nvPr>
            <p:ph type="subTitle" idx="1"/>
          </p:nvPr>
        </p:nvSpPr>
        <p:spPr>
          <a:xfrm>
            <a:off x="1265752" y="3409173"/>
            <a:ext cx="6612496" cy="637530"/>
          </a:xfrm>
          <a:prstGeom prst="rect">
            <a:avLst/>
          </a:prstGeom>
        </p:spPr>
        <p:txBody>
          <a:bodyPr spcFirstLastPara="1" wrap="square" lIns="91425" tIns="91425" rIns="91425" bIns="91425" anchor="ctr" anchorCtr="0">
            <a:noAutofit/>
          </a:bodyPr>
          <a:lstStyle/>
          <a:p>
            <a:pPr marL="0" lvl="0" indent="0"/>
            <a:r>
              <a:rPr lang="nl-NL" dirty="0"/>
              <a:t>Kwartaal 3: 
Week 7 – 10
Gesondheids-, sosiale en omgewingsverantwoordelikheid</a:t>
            </a:r>
          </a:p>
          <a:p>
            <a:pPr marL="0" lvl="0" indent="0"/>
            <a:r>
              <a:rPr lang="nl-NL" dirty="0"/>
              <a:t>Les 1 
</a:t>
            </a:r>
            <a:endParaRPr dirty="0"/>
          </a:p>
        </p:txBody>
      </p:sp>
      <p:pic>
        <p:nvPicPr>
          <p:cNvPr id="3" name="Picture 2">
            <a:extLst>
              <a:ext uri="{FF2B5EF4-FFF2-40B4-BE49-F238E27FC236}">
                <a16:creationId xmlns:a16="http://schemas.microsoft.com/office/drawing/2014/main" id="{B808A43E-B76B-34D6-A36B-E1191418D6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69"/>
        <p:cNvGrpSpPr/>
        <p:nvPr/>
      </p:nvGrpSpPr>
      <p:grpSpPr>
        <a:xfrm>
          <a:off x="0" y="0"/>
          <a:ext cx="0" cy="0"/>
          <a:chOff x="0" y="0"/>
          <a:chExt cx="0" cy="0"/>
        </a:xfrm>
      </p:grpSpPr>
      <p:sp>
        <p:nvSpPr>
          <p:cNvPr id="8" name="TextBox 7">
            <a:extLst>
              <a:ext uri="{FF2B5EF4-FFF2-40B4-BE49-F238E27FC236}">
                <a16:creationId xmlns:a16="http://schemas.microsoft.com/office/drawing/2014/main" id="{38E2324B-5DC1-D28F-4771-A25DF9AC4F58}"/>
              </a:ext>
            </a:extLst>
          </p:cNvPr>
          <p:cNvSpPr txBox="1"/>
          <p:nvPr/>
        </p:nvSpPr>
        <p:spPr>
          <a:xfrm>
            <a:off x="1500996" y="1145973"/>
            <a:ext cx="6319664" cy="3116687"/>
          </a:xfrm>
          <a:prstGeom prst="rect">
            <a:avLst/>
          </a:prstGeom>
          <a:noFill/>
        </p:spPr>
        <p:txBody>
          <a:bodyPr wrap="square">
            <a:spAutoFit/>
          </a:bodyPr>
          <a:lstStyle/>
          <a:p>
            <a:pPr algn="ctr">
              <a:lnSpc>
                <a:spcPct val="107000"/>
              </a:lnSpc>
              <a:spcAft>
                <a:spcPts val="800"/>
              </a:spcAft>
            </a:pPr>
            <a:r>
              <a:rPr lang="en-GB" sz="4000" b="1" i="1" kern="1800" dirty="0">
                <a:solidFill>
                  <a:schemeClr val="tx1">
                    <a:lumMod val="75000"/>
                  </a:schemeClr>
                </a:solidFill>
                <a:effectLst/>
                <a:latin typeface="Arial" panose="020B0604020202020204" pitchFamily="34" charset="0"/>
                <a:ea typeface="Times New Roman" panose="02020603050405020304" pitchFamily="18" charset="0"/>
                <a:cs typeface="Times New Roman" panose="02020603050405020304" pitchFamily="18" charset="0"/>
              </a:rPr>
              <a:t>How the COVID-19 virus is transmitted</a:t>
            </a:r>
            <a:endParaRPr lang="en-GB" sz="4000" i="1" dirty="0">
              <a:solidFill>
                <a:schemeClr val="tx1">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15000"/>
              </a:lnSpc>
              <a:spcAft>
                <a:spcPts val="800"/>
              </a:spcAft>
            </a:pPr>
            <a:r>
              <a:rPr lang="en-GB" sz="1800" dirty="0">
                <a:ln>
                  <a:noFill/>
                </a:ln>
                <a:effectLst/>
                <a:latin typeface="Arial" panose="020B0604020202020204" pitchFamily="34" charset="0"/>
                <a:ea typeface="Calibri" panose="020F0502020204030204" pitchFamily="34" charset="0"/>
                <a:cs typeface="Times New Roman" panose="02020603050405020304" pitchFamily="18" charset="0"/>
              </a:rPr>
              <a:t> </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800"/>
              </a:spcAft>
            </a:pPr>
            <a:r>
              <a:rPr lang="en-ZA" sz="1200" u="sng" dirty="0">
                <a:solidFill>
                  <a:srgbClr val="0563C1"/>
                </a:solidFill>
                <a:effectLst/>
                <a:latin typeface="Arial" panose="020B0604020202020204" pitchFamily="34" charset="0"/>
                <a:ea typeface="Calibri" panose="020F0502020204030204" pitchFamily="34" charset="0"/>
                <a:cs typeface="Times New Roman" panose="02020603050405020304" pitchFamily="18" charset="0"/>
                <a:hlinkClick r:id="rId3"/>
              </a:rPr>
              <a:t>https://www.youtube.com/watch?v=oqFn6AHoJZQ</a:t>
            </a:r>
            <a:r>
              <a:rPr lang="en-ZA" sz="1200" dirty="0">
                <a:effectLst/>
                <a:latin typeface="Arial" panose="020B0604020202020204" pitchFamily="34" charset="0"/>
                <a:ea typeface="Calibri" panose="020F0502020204030204" pitchFamily="34" charset="0"/>
                <a:cs typeface="Times New Roman" panose="02020603050405020304" pitchFamily="18" charset="0"/>
              </a:rPr>
              <a:t>  (1 min 38 </a:t>
            </a:r>
            <a:r>
              <a:rPr lang="en-ZA" sz="1200" dirty="0" err="1">
                <a:effectLst/>
                <a:latin typeface="Arial" panose="020B0604020202020204" pitchFamily="34" charset="0"/>
                <a:ea typeface="Calibri" panose="020F0502020204030204" pitchFamily="34" charset="0"/>
                <a:cs typeface="Times New Roman" panose="02020603050405020304" pitchFamily="18" charset="0"/>
              </a:rPr>
              <a:t>sek</a:t>
            </a:r>
            <a:r>
              <a:rPr lang="en-ZA" sz="1200" dirty="0">
                <a:effectLst/>
                <a:latin typeface="Arial" panose="020B0604020202020204" pitchFamily="34" charset="0"/>
                <a:ea typeface="Calibri" panose="020F0502020204030204" pitchFamily="34" charset="0"/>
                <a:cs typeface="Times New Roman" panose="02020603050405020304" pitchFamily="18" charset="0"/>
              </a:rPr>
              <a:t>)</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800"/>
              </a:spcAft>
            </a:pPr>
            <a:r>
              <a:rPr lang="en-ZA" sz="1200" dirty="0">
                <a:effectLst/>
                <a:latin typeface="Arial" panose="020B0604020202020204" pitchFamily="34" charset="0"/>
                <a:ea typeface="Calibri" panose="020F0502020204030204" pitchFamily="34" charset="0"/>
                <a:cs typeface="Times New Roman" panose="02020603050405020304" pitchFamily="18" charset="0"/>
              </a:rPr>
              <a:t> </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800"/>
              </a:spcAft>
            </a:pPr>
            <a:r>
              <a:rPr lang="en-ZA" sz="1200" dirty="0">
                <a:solidFill>
                  <a:srgbClr val="0F0F0F"/>
                </a:solidFill>
                <a:effectLst/>
                <a:latin typeface="Arial" panose="020B0604020202020204" pitchFamily="34" charset="0"/>
                <a:ea typeface="Calibri" panose="020F0502020204030204" pitchFamily="34" charset="0"/>
                <a:cs typeface="Times New Roman" panose="02020603050405020304" pitchFamily="18" charset="0"/>
              </a:rPr>
              <a:t>The COVID-19 virus spreads mainly between people in close contact with each other. It spreads most easily in crowded settings, closed spaces with poor ventilation or through prolonged contact with an infected person.</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03A05734-CD64-34C4-C6B7-E8A344D035D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5811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756"/>
        <p:cNvGrpSpPr/>
        <p:nvPr/>
      </p:nvGrpSpPr>
      <p:grpSpPr>
        <a:xfrm>
          <a:off x="0" y="0"/>
          <a:ext cx="0" cy="0"/>
          <a:chOff x="0" y="0"/>
          <a:chExt cx="0" cy="0"/>
        </a:xfrm>
      </p:grpSpPr>
      <p:sp>
        <p:nvSpPr>
          <p:cNvPr id="30" name="TextBox 29">
            <a:extLst>
              <a:ext uri="{FF2B5EF4-FFF2-40B4-BE49-F238E27FC236}">
                <a16:creationId xmlns:a16="http://schemas.microsoft.com/office/drawing/2014/main" id="{EF717687-33EE-A809-F334-B73097054F40}"/>
              </a:ext>
            </a:extLst>
          </p:cNvPr>
          <p:cNvSpPr txBox="1"/>
          <p:nvPr/>
        </p:nvSpPr>
        <p:spPr>
          <a:xfrm>
            <a:off x="1695090" y="1139820"/>
            <a:ext cx="5753819" cy="2353208"/>
          </a:xfrm>
          <a:prstGeom prst="rect">
            <a:avLst/>
          </a:prstGeom>
          <a:noFill/>
        </p:spPr>
        <p:txBody>
          <a:bodyPr wrap="square">
            <a:spAutoFit/>
          </a:bodyPr>
          <a:lstStyle/>
          <a:p>
            <a:pPr algn="ctr">
              <a:lnSpc>
                <a:spcPct val="115000"/>
              </a:lnSpc>
              <a:spcAft>
                <a:spcPts val="800"/>
              </a:spcAft>
            </a:pPr>
            <a:r>
              <a:rPr lang="en-US" sz="6600" b="1" dirty="0" err="1">
                <a:solidFill>
                  <a:schemeClr val="tx1">
                    <a:lumMod val="75000"/>
                  </a:schemeClr>
                </a:solidFill>
                <a:latin typeface="Arial" panose="020B0604020202020204" pitchFamily="34" charset="0"/>
                <a:ea typeface="Calibri" panose="020F0502020204030204" pitchFamily="34" charset="0"/>
                <a:cs typeface="Times New Roman" panose="02020603050405020304" pitchFamily="18" charset="0"/>
              </a:rPr>
              <a:t>Simptome</a:t>
            </a:r>
            <a:r>
              <a:rPr lang="en-US" sz="6600" b="1" dirty="0">
                <a:solidFill>
                  <a:schemeClr val="tx1">
                    <a:lumMod val="75000"/>
                  </a:schemeClr>
                </a:solidFill>
                <a:latin typeface="Arial" panose="020B0604020202020204" pitchFamily="34" charset="0"/>
                <a:ea typeface="Calibri" panose="020F0502020204030204" pitchFamily="34" charset="0"/>
                <a:cs typeface="Times New Roman" panose="02020603050405020304" pitchFamily="18" charset="0"/>
              </a:rPr>
              <a:t> van Covid-19</a:t>
            </a:r>
            <a:endParaRPr lang="en-ZA" sz="6600" b="1" dirty="0">
              <a:solidFill>
                <a:schemeClr val="tx1">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BCF10014-A909-E6C0-E166-A48D8B45CE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13739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461"/>
        <p:cNvGrpSpPr/>
        <p:nvPr/>
      </p:nvGrpSpPr>
      <p:grpSpPr>
        <a:xfrm>
          <a:off x="0" y="0"/>
          <a:ext cx="0" cy="0"/>
          <a:chOff x="0" y="0"/>
          <a:chExt cx="0" cy="0"/>
        </a:xfrm>
      </p:grpSpPr>
      <p:sp>
        <p:nvSpPr>
          <p:cNvPr id="3463" name="Google Shape;3463;p35"/>
          <p:cNvSpPr txBox="1">
            <a:spLocks noGrp="1"/>
          </p:cNvSpPr>
          <p:nvPr>
            <p:ph type="title"/>
          </p:nvPr>
        </p:nvSpPr>
        <p:spPr>
          <a:xfrm>
            <a:off x="228797" y="684135"/>
            <a:ext cx="8686405" cy="2609356"/>
          </a:xfrm>
          <a:prstGeom prst="rect">
            <a:avLst/>
          </a:prstGeom>
        </p:spPr>
        <p:txBody>
          <a:bodyPr spcFirstLastPara="1" wrap="square" lIns="91425" tIns="91425" rIns="91425" bIns="91425" anchor="ctr" anchorCtr="0">
            <a:noAutofit/>
          </a:bodyPr>
          <a:lstStyle/>
          <a:p>
            <a:pPr lvl="0"/>
            <a:r>
              <a:rPr lang="nl-NL" sz="6000" b="1" dirty="0">
                <a:latin typeface="+mj-lt"/>
              </a:rPr>
              <a:t>Covid-19</a:t>
            </a:r>
            <a:br>
              <a:rPr lang="nl-NL" sz="6000" b="1" dirty="0">
                <a:latin typeface="+mj-lt"/>
              </a:rPr>
            </a:br>
            <a:r>
              <a:rPr lang="nl-NL" sz="6000" b="1" dirty="0">
                <a:latin typeface="+mj-lt"/>
              </a:rPr>
              <a:t>Dink terug aan 2019</a:t>
            </a:r>
            <a:endParaRPr sz="4400" b="1" dirty="0">
              <a:latin typeface="+mj-lt"/>
            </a:endParaRPr>
          </a:p>
        </p:txBody>
      </p:sp>
      <p:sp>
        <p:nvSpPr>
          <p:cNvPr id="4" name="TextBox 3">
            <a:extLst>
              <a:ext uri="{FF2B5EF4-FFF2-40B4-BE49-F238E27FC236}">
                <a16:creationId xmlns:a16="http://schemas.microsoft.com/office/drawing/2014/main" id="{FD670E68-6344-2252-6198-1C6896081308}"/>
              </a:ext>
            </a:extLst>
          </p:cNvPr>
          <p:cNvSpPr txBox="1"/>
          <p:nvPr/>
        </p:nvSpPr>
        <p:spPr>
          <a:xfrm>
            <a:off x="2286000" y="2900441"/>
            <a:ext cx="4572000" cy="503408"/>
          </a:xfrm>
          <a:prstGeom prst="rect">
            <a:avLst/>
          </a:prstGeom>
          <a:noFill/>
        </p:spPr>
        <p:txBody>
          <a:bodyPr wrap="square">
            <a:spAutoFit/>
          </a:bodyPr>
          <a:lstStyle/>
          <a:p>
            <a:pPr algn="ctr">
              <a:lnSpc>
                <a:spcPct val="115000"/>
              </a:lnSpc>
            </a:pPr>
            <a:r>
              <a:rPr lang="en-ZA" sz="1200" b="1" i="1" dirty="0">
                <a:effectLst/>
                <a:latin typeface="Arial" panose="020B0604020202020204" pitchFamily="34" charset="0"/>
                <a:ea typeface="Times New Roman" panose="02020603050405020304" pitchFamily="18" charset="0"/>
              </a:rPr>
              <a:t>A Peace Poem: Building Back Better from the Pandemic</a:t>
            </a:r>
            <a:endParaRPr lang="en-ZA" sz="1200" b="1" i="1" dirty="0">
              <a:effectLst/>
              <a:latin typeface="Times New Roman" panose="02020603050405020304" pitchFamily="18" charset="0"/>
              <a:ea typeface="Times New Roman" panose="02020603050405020304" pitchFamily="18" charset="0"/>
            </a:endParaRPr>
          </a:p>
          <a:p>
            <a:pPr algn="ctr">
              <a:lnSpc>
                <a:spcPct val="115000"/>
              </a:lnSpc>
              <a:spcAft>
                <a:spcPts val="800"/>
              </a:spcAft>
            </a:pPr>
            <a:r>
              <a:rPr lang="en-ZA" sz="1200" u="sng" dirty="0">
                <a:solidFill>
                  <a:srgbClr val="0563C1"/>
                </a:solidFill>
                <a:effectLst/>
                <a:latin typeface="Arial" panose="020B0604020202020204" pitchFamily="34" charset="0"/>
                <a:ea typeface="Calibri" panose="020F0502020204030204" pitchFamily="34" charset="0"/>
                <a:cs typeface="Times New Roman" panose="02020603050405020304" pitchFamily="18" charset="0"/>
                <a:hlinkClick r:id="rId3"/>
              </a:rPr>
              <a:t>https://www.youtube.com/watch?v=R0GD0ZAS0Ds&amp;t=104s</a:t>
            </a:r>
            <a:endParaRPr lang="en-ZA" sz="12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 name="Picture 1">
            <a:extLst>
              <a:ext uri="{FF2B5EF4-FFF2-40B4-BE49-F238E27FC236}">
                <a16:creationId xmlns:a16="http://schemas.microsoft.com/office/drawing/2014/main" id="{D9ED3E51-137C-A7CE-4166-D45F162361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descr="A face mask and gloves on the ground&#10;&#10;Description automatically generated">
            <a:extLst>
              <a:ext uri="{FF2B5EF4-FFF2-40B4-BE49-F238E27FC236}">
                <a16:creationId xmlns:a16="http://schemas.microsoft.com/office/drawing/2014/main" id="{4661FC89-8AAA-1709-A09D-CC62D84985A1}"/>
              </a:ext>
            </a:extLst>
          </p:cNvPr>
          <p:cNvPicPr>
            <a:picLocks noChangeAspect="1"/>
          </p:cNvPicPr>
          <p:nvPr/>
        </p:nvPicPr>
        <p:blipFill>
          <a:blip r:embed="rId5"/>
          <a:stretch>
            <a:fillRect/>
          </a:stretch>
        </p:blipFill>
        <p:spPr>
          <a:xfrm>
            <a:off x="0" y="3403848"/>
            <a:ext cx="2609477" cy="1739651"/>
          </a:xfrm>
          <a:prstGeom prst="rect">
            <a:avLst/>
          </a:prstGeom>
        </p:spPr>
      </p:pic>
    </p:spTree>
    <p:extLst>
      <p:ext uri="{BB962C8B-B14F-4D97-AF65-F5344CB8AC3E}">
        <p14:creationId xmlns:p14="http://schemas.microsoft.com/office/powerpoint/2010/main" val="117442629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609"/>
        <p:cNvGrpSpPr/>
        <p:nvPr/>
      </p:nvGrpSpPr>
      <p:grpSpPr>
        <a:xfrm>
          <a:off x="0" y="0"/>
          <a:ext cx="0" cy="0"/>
          <a:chOff x="0" y="0"/>
          <a:chExt cx="0" cy="0"/>
        </a:xfrm>
      </p:grpSpPr>
      <p:sp>
        <p:nvSpPr>
          <p:cNvPr id="24" name="TextBox 23">
            <a:extLst>
              <a:ext uri="{FF2B5EF4-FFF2-40B4-BE49-F238E27FC236}">
                <a16:creationId xmlns:a16="http://schemas.microsoft.com/office/drawing/2014/main" id="{E91AD55E-3F3F-93C2-297B-D2FB796C2B03}"/>
              </a:ext>
            </a:extLst>
          </p:cNvPr>
          <p:cNvSpPr txBox="1"/>
          <p:nvPr/>
        </p:nvSpPr>
        <p:spPr>
          <a:xfrm>
            <a:off x="1436298" y="689058"/>
            <a:ext cx="6271404" cy="2943626"/>
          </a:xfrm>
          <a:prstGeom prst="rect">
            <a:avLst/>
          </a:prstGeom>
          <a:noFill/>
        </p:spPr>
        <p:txBody>
          <a:bodyPr wrap="square">
            <a:spAutoFit/>
          </a:bodyPr>
          <a:lstStyle/>
          <a:p>
            <a:pPr algn="ctr">
              <a:lnSpc>
                <a:spcPct val="107000"/>
              </a:lnSpc>
              <a:spcAft>
                <a:spcPts val="800"/>
              </a:spcAft>
            </a:pPr>
            <a:r>
              <a:rPr lang="nl-NL" sz="2400" b="1" dirty="0">
                <a:solidFill>
                  <a:schemeClr val="accent1">
                    <a:lumMod val="75000"/>
                  </a:schemeClr>
                </a:solidFill>
                <a:latin typeface="Arial" panose="020B0604020202020204" pitchFamily="34" charset="0"/>
                <a:ea typeface="Calibri" panose="020F0502020204030204" pitchFamily="34" charset="0"/>
                <a:cs typeface="Times New Roman" panose="02020603050405020304" pitchFamily="18" charset="0"/>
              </a:rPr>
              <a:t>MIV-stigma is negatiewe houdings en oortuigings oor mense met MIV. Dit is die vooroordeel wat gepaard gaan met die etikettering van 'n individu as deel van 'n groep wat skynbaar sosiaal onaanvaarbaar is.
</a:t>
            </a:r>
            <a:endParaRPr lang="en-ZA" sz="2400" b="1" dirty="0">
              <a:solidFill>
                <a:schemeClr val="accent1">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6" name="TextBox 25">
            <a:extLst>
              <a:ext uri="{FF2B5EF4-FFF2-40B4-BE49-F238E27FC236}">
                <a16:creationId xmlns:a16="http://schemas.microsoft.com/office/drawing/2014/main" id="{86B03E85-84DC-62E9-0306-BA3AC9336816}"/>
              </a:ext>
            </a:extLst>
          </p:cNvPr>
          <p:cNvSpPr txBox="1"/>
          <p:nvPr/>
        </p:nvSpPr>
        <p:spPr>
          <a:xfrm>
            <a:off x="2286000" y="3158827"/>
            <a:ext cx="4572000" cy="1105367"/>
          </a:xfrm>
          <a:prstGeom prst="rect">
            <a:avLst/>
          </a:prstGeom>
          <a:noFill/>
        </p:spPr>
        <p:txBody>
          <a:bodyPr wrap="square">
            <a:spAutoFit/>
          </a:bodyPr>
          <a:lstStyle/>
          <a:p>
            <a:pPr algn="ctr">
              <a:lnSpc>
                <a:spcPct val="107000"/>
              </a:lnSpc>
              <a:spcAft>
                <a:spcPts val="800"/>
              </a:spcAft>
            </a:pPr>
            <a:r>
              <a:rPr lang="en-ZA" sz="1400" i="1" dirty="0">
                <a:effectLst/>
                <a:latin typeface="Arial" panose="020B0604020202020204" pitchFamily="34" charset="0"/>
                <a:ea typeface="Calibri" panose="020F0502020204030204" pitchFamily="34" charset="0"/>
                <a:cs typeface="Times New Roman" panose="02020603050405020304" pitchFamily="18" charset="0"/>
              </a:rPr>
              <a:t>What is stigma and how does it affect my health, development, and life opportunities?</a:t>
            </a:r>
            <a:endParaRPr lang="en-ZA" sz="1400" i="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800"/>
              </a:spcAft>
            </a:pPr>
            <a:r>
              <a:rPr lang="en-ZA" sz="1400" b="1" u="sng" dirty="0">
                <a:ln>
                  <a:noFill/>
                </a:ln>
                <a:solidFill>
                  <a:srgbClr val="0563C1"/>
                </a:solidFill>
                <a:effectLst>
                  <a:outerShdw blurRad="38100" dist="19050" dir="2700000" algn="tl">
                    <a:schemeClr val="dk1">
                      <a:alpha val="40000"/>
                    </a:schemeClr>
                  </a:outerShdw>
                </a:effectLst>
                <a:latin typeface="Arial" panose="020B0604020202020204" pitchFamily="34" charset="0"/>
                <a:ea typeface="Calibri" panose="020F0502020204030204" pitchFamily="34" charset="0"/>
                <a:cs typeface="Times New Roman" panose="02020603050405020304" pitchFamily="18" charset="0"/>
                <a:hlinkClick r:id="rId3"/>
              </a:rPr>
              <a:t>https://www.youtube.com/watch?v=ToZ9dAawWSU</a:t>
            </a:r>
            <a:r>
              <a:rPr lang="en-ZA" sz="1400" b="1" dirty="0">
                <a:ln>
                  <a:noFill/>
                </a:ln>
                <a:effectLst>
                  <a:outerShdw blurRad="38100" dist="19050" dir="2700000" algn="tl">
                    <a:schemeClr val="dk1">
                      <a:alpha val="40000"/>
                    </a:schemeClr>
                  </a:outerShdw>
                </a:effectLst>
                <a:latin typeface="Arial" panose="020B0604020202020204" pitchFamily="34" charset="0"/>
                <a:ea typeface="Calibri" panose="020F0502020204030204" pitchFamily="34" charset="0"/>
                <a:cs typeface="Times New Roman" panose="02020603050405020304" pitchFamily="18" charset="0"/>
              </a:rPr>
              <a:t> (3 min 43 </a:t>
            </a:r>
            <a:r>
              <a:rPr lang="en-ZA" sz="1400" b="1" dirty="0" err="1">
                <a:ln>
                  <a:noFill/>
                </a:ln>
                <a:effectLst>
                  <a:outerShdw blurRad="38100" dist="19050" dir="2700000" algn="tl">
                    <a:schemeClr val="dk1">
                      <a:alpha val="40000"/>
                    </a:schemeClr>
                  </a:outerShdw>
                </a:effectLst>
                <a:latin typeface="Arial" panose="020B0604020202020204" pitchFamily="34" charset="0"/>
                <a:ea typeface="Calibri" panose="020F0502020204030204" pitchFamily="34" charset="0"/>
                <a:cs typeface="Times New Roman" panose="02020603050405020304" pitchFamily="18" charset="0"/>
              </a:rPr>
              <a:t>sek</a:t>
            </a:r>
            <a:r>
              <a:rPr lang="en-ZA" sz="1400" b="1" dirty="0">
                <a:ln>
                  <a:noFill/>
                </a:ln>
                <a:effectLst>
                  <a:outerShdw blurRad="38100" dist="19050" dir="2700000" algn="tl">
                    <a:schemeClr val="dk1">
                      <a:alpha val="40000"/>
                    </a:schemeClr>
                  </a:outerShdw>
                </a:effectLst>
                <a:latin typeface="Arial" panose="020B0604020202020204" pitchFamily="34" charset="0"/>
                <a:ea typeface="Calibri" panose="020F0502020204030204" pitchFamily="34" charset="0"/>
                <a:cs typeface="Times New Roman" panose="02020603050405020304" pitchFamily="18" charset="0"/>
              </a:rPr>
              <a:t>)</a:t>
            </a:r>
            <a:endParaRPr lang="en-ZA" sz="14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03535BA4-A1FC-4F7C-B57F-0F36CF317D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descr="A person sitting on a bench with their hands folded&#10;&#10;Description automatically generated">
            <a:extLst>
              <a:ext uri="{FF2B5EF4-FFF2-40B4-BE49-F238E27FC236}">
                <a16:creationId xmlns:a16="http://schemas.microsoft.com/office/drawing/2014/main" id="{3972335F-9905-308D-6F3D-F52E346D74DE}"/>
              </a:ext>
            </a:extLst>
          </p:cNvPr>
          <p:cNvPicPr>
            <a:picLocks noChangeAspect="1"/>
          </p:cNvPicPr>
          <p:nvPr/>
        </p:nvPicPr>
        <p:blipFill>
          <a:blip r:embed="rId5"/>
          <a:stretch>
            <a:fillRect/>
          </a:stretch>
        </p:blipFill>
        <p:spPr>
          <a:xfrm>
            <a:off x="6858000" y="3619500"/>
            <a:ext cx="2286000" cy="1523999"/>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680"/>
        <p:cNvGrpSpPr/>
        <p:nvPr/>
      </p:nvGrpSpPr>
      <p:grpSpPr>
        <a:xfrm>
          <a:off x="0" y="0"/>
          <a:ext cx="0" cy="0"/>
          <a:chOff x="0" y="0"/>
          <a:chExt cx="0" cy="0"/>
        </a:xfrm>
      </p:grpSpPr>
      <p:sp>
        <p:nvSpPr>
          <p:cNvPr id="16" name="TextBox 15">
            <a:extLst>
              <a:ext uri="{FF2B5EF4-FFF2-40B4-BE49-F238E27FC236}">
                <a16:creationId xmlns:a16="http://schemas.microsoft.com/office/drawing/2014/main" id="{56D5E0A4-398D-44B7-1EF2-3CF8F31DDE66}"/>
              </a:ext>
            </a:extLst>
          </p:cNvPr>
          <p:cNvSpPr txBox="1"/>
          <p:nvPr/>
        </p:nvSpPr>
        <p:spPr>
          <a:xfrm>
            <a:off x="1687535" y="685111"/>
            <a:ext cx="5658928" cy="2381934"/>
          </a:xfrm>
          <a:prstGeom prst="rect">
            <a:avLst/>
          </a:prstGeom>
          <a:noFill/>
        </p:spPr>
        <p:txBody>
          <a:bodyPr wrap="square">
            <a:spAutoFit/>
          </a:bodyPr>
          <a:lstStyle/>
          <a:p>
            <a:pPr algn="ctr">
              <a:lnSpc>
                <a:spcPct val="107000"/>
              </a:lnSpc>
              <a:spcAft>
                <a:spcPts val="800"/>
              </a:spcAft>
            </a:pPr>
            <a:r>
              <a:rPr lang="en-ZA" sz="3200" b="1" dirty="0">
                <a:solidFill>
                  <a:schemeClr val="accent6">
                    <a:lumMod val="50000"/>
                  </a:schemeClr>
                </a:solidFill>
                <a:latin typeface="Arial" panose="020B0604020202020204" pitchFamily="34" charset="0"/>
                <a:ea typeface="Calibri" panose="020F0502020204030204" pitchFamily="34" charset="0"/>
                <a:cs typeface="Times New Roman" panose="02020603050405020304" pitchFamily="18" charset="0"/>
              </a:rPr>
              <a:t>Wat is </a:t>
            </a:r>
            <a:r>
              <a:rPr lang="en-ZA" sz="3200" b="1" dirty="0" err="1">
                <a:solidFill>
                  <a:schemeClr val="accent6">
                    <a:lumMod val="50000"/>
                  </a:schemeClr>
                </a:solidFill>
                <a:latin typeface="Arial" panose="020B0604020202020204" pitchFamily="34" charset="0"/>
                <a:ea typeface="Calibri" panose="020F0502020204030204" pitchFamily="34" charset="0"/>
                <a:cs typeface="Times New Roman" panose="02020603050405020304" pitchFamily="18" charset="0"/>
              </a:rPr>
              <a:t>diskriminasie</a:t>
            </a:r>
            <a:r>
              <a:rPr lang="en-ZA" sz="3200" b="1" dirty="0">
                <a:solidFill>
                  <a:schemeClr val="accent6">
                    <a:lumMod val="50000"/>
                  </a:schemeClr>
                </a:solidFill>
                <a:latin typeface="Arial" panose="020B0604020202020204" pitchFamily="34" charset="0"/>
                <a:ea typeface="Calibri" panose="020F0502020204030204" pitchFamily="34" charset="0"/>
                <a:cs typeface="Times New Roman" panose="02020603050405020304" pitchFamily="18" charset="0"/>
              </a:rPr>
              <a:t>?
</a:t>
            </a:r>
            <a:r>
              <a:rPr lang="nl-NL" sz="3200" b="1" dirty="0">
                <a:solidFill>
                  <a:schemeClr val="tx1">
                    <a:lumMod val="75000"/>
                  </a:schemeClr>
                </a:solidFill>
                <a:latin typeface="Arial" panose="020B0604020202020204" pitchFamily="34" charset="0"/>
                <a:ea typeface="Calibri" panose="020F0502020204030204" pitchFamily="34" charset="0"/>
                <a:cs typeface="Times New Roman" panose="02020603050405020304" pitchFamily="18" charset="0"/>
              </a:rPr>
              <a:t>Wat is die gevolge van MIV-stigma en diskriminasie?
</a:t>
            </a:r>
            <a:endParaRPr lang="en-ZA" sz="2000" b="1" dirty="0">
              <a:solidFill>
                <a:schemeClr val="accent6">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FF37EC58-3E81-7C46-0F1E-143C7CD45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descr="A person sitting on a bench looking at her phone&#10;&#10;Description automatically generated">
            <a:extLst>
              <a:ext uri="{FF2B5EF4-FFF2-40B4-BE49-F238E27FC236}">
                <a16:creationId xmlns:a16="http://schemas.microsoft.com/office/drawing/2014/main" id="{77758823-29F1-94F6-3549-266EF6575943}"/>
              </a:ext>
            </a:extLst>
          </p:cNvPr>
          <p:cNvPicPr>
            <a:picLocks noChangeAspect="1"/>
          </p:cNvPicPr>
          <p:nvPr/>
        </p:nvPicPr>
        <p:blipFill>
          <a:blip r:embed="rId4"/>
          <a:stretch>
            <a:fillRect/>
          </a:stretch>
        </p:blipFill>
        <p:spPr>
          <a:xfrm>
            <a:off x="-1" y="2637065"/>
            <a:ext cx="3756719" cy="2506436"/>
          </a:xfrm>
          <a:prstGeom prst="rect">
            <a:avLst/>
          </a:prstGeom>
        </p:spPr>
      </p:pic>
      <p:pic>
        <p:nvPicPr>
          <p:cNvPr id="4" name="Picture 3" descr="A person in a hoodie sitting on a rock&#10;&#10;Description automatically generated">
            <a:extLst>
              <a:ext uri="{FF2B5EF4-FFF2-40B4-BE49-F238E27FC236}">
                <a16:creationId xmlns:a16="http://schemas.microsoft.com/office/drawing/2014/main" id="{322A1F0E-F7B0-67AB-E8E0-8932CD3AF47A}"/>
              </a:ext>
            </a:extLst>
          </p:cNvPr>
          <p:cNvPicPr>
            <a:picLocks noChangeAspect="1"/>
          </p:cNvPicPr>
          <p:nvPr/>
        </p:nvPicPr>
        <p:blipFill>
          <a:blip r:embed="rId5"/>
          <a:stretch>
            <a:fillRect/>
          </a:stretch>
        </p:blipFill>
        <p:spPr>
          <a:xfrm>
            <a:off x="5369602" y="2637064"/>
            <a:ext cx="3774398" cy="2506436"/>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750"/>
        <p:cNvGrpSpPr/>
        <p:nvPr/>
      </p:nvGrpSpPr>
      <p:grpSpPr>
        <a:xfrm>
          <a:off x="0" y="0"/>
          <a:ext cx="0" cy="0"/>
          <a:chOff x="0" y="0"/>
          <a:chExt cx="0" cy="0"/>
        </a:xfrm>
      </p:grpSpPr>
      <p:sp>
        <p:nvSpPr>
          <p:cNvPr id="3751" name="Google Shape;3751;p42"/>
          <p:cNvSpPr txBox="1">
            <a:spLocks noGrp="1"/>
          </p:cNvSpPr>
          <p:nvPr>
            <p:ph type="title"/>
          </p:nvPr>
        </p:nvSpPr>
        <p:spPr>
          <a:xfrm>
            <a:off x="1300025" y="2167211"/>
            <a:ext cx="6543950" cy="1091938"/>
          </a:xfrm>
          <a:prstGeom prst="rect">
            <a:avLst/>
          </a:prstGeom>
        </p:spPr>
        <p:txBody>
          <a:bodyPr spcFirstLastPara="1" wrap="square" lIns="91425" tIns="91425" rIns="91425" bIns="91425" anchor="ctr" anchorCtr="0">
            <a:noAutofit/>
          </a:bodyPr>
          <a:lstStyle/>
          <a:p>
            <a:pPr lvl="0"/>
            <a:r>
              <a:rPr lang="en-ZA" b="1" dirty="0" err="1">
                <a:latin typeface="+mj-lt"/>
              </a:rPr>
              <a:t>Waar</a:t>
            </a:r>
            <a:r>
              <a:rPr lang="en-ZA" b="1" dirty="0">
                <a:latin typeface="+mj-lt"/>
              </a:rPr>
              <a:t> is </a:t>
            </a:r>
            <a:r>
              <a:rPr lang="en-ZA" b="1" dirty="0" err="1">
                <a:latin typeface="+mj-lt"/>
              </a:rPr>
              <a:t>ons</a:t>
            </a:r>
            <a:r>
              <a:rPr lang="en-ZA" b="1" dirty="0">
                <a:latin typeface="+mj-lt"/>
              </a:rPr>
              <a:t> </a:t>
            </a:r>
            <a:r>
              <a:rPr lang="en-ZA" b="1" dirty="0" err="1">
                <a:latin typeface="+mj-lt"/>
              </a:rPr>
              <a:t>vandag</a:t>
            </a:r>
            <a:r>
              <a:rPr lang="en-ZA" b="1" dirty="0">
                <a:latin typeface="+mj-lt"/>
              </a:rPr>
              <a:t>?</a:t>
            </a:r>
            <a:endParaRPr b="1" dirty="0">
              <a:latin typeface="+mj-lt"/>
            </a:endParaRPr>
          </a:p>
        </p:txBody>
      </p:sp>
      <p:pic>
        <p:nvPicPr>
          <p:cNvPr id="4" name="Picture 3">
            <a:extLst>
              <a:ext uri="{FF2B5EF4-FFF2-40B4-BE49-F238E27FC236}">
                <a16:creationId xmlns:a16="http://schemas.microsoft.com/office/drawing/2014/main" id="{B90592B1-DF04-D7AD-3996-F45B2B6B51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756"/>
        <p:cNvGrpSpPr/>
        <p:nvPr/>
      </p:nvGrpSpPr>
      <p:grpSpPr>
        <a:xfrm>
          <a:off x="0" y="0"/>
          <a:ext cx="0" cy="0"/>
          <a:chOff x="0" y="0"/>
          <a:chExt cx="0" cy="0"/>
        </a:xfrm>
      </p:grpSpPr>
      <p:sp>
        <p:nvSpPr>
          <p:cNvPr id="30" name="TextBox 29">
            <a:extLst>
              <a:ext uri="{FF2B5EF4-FFF2-40B4-BE49-F238E27FC236}">
                <a16:creationId xmlns:a16="http://schemas.microsoft.com/office/drawing/2014/main" id="{EF717687-33EE-A809-F334-B73097054F40}"/>
              </a:ext>
            </a:extLst>
          </p:cNvPr>
          <p:cNvSpPr txBox="1"/>
          <p:nvPr/>
        </p:nvSpPr>
        <p:spPr>
          <a:xfrm>
            <a:off x="1151920" y="1139820"/>
            <a:ext cx="6840159" cy="1938544"/>
          </a:xfrm>
          <a:prstGeom prst="rect">
            <a:avLst/>
          </a:prstGeom>
          <a:noFill/>
        </p:spPr>
        <p:txBody>
          <a:bodyPr wrap="square">
            <a:spAutoFit/>
          </a:bodyPr>
          <a:lstStyle/>
          <a:p>
            <a:pPr algn="ctr">
              <a:lnSpc>
                <a:spcPct val="115000"/>
              </a:lnSpc>
              <a:spcAft>
                <a:spcPts val="800"/>
              </a:spcAft>
            </a:pPr>
            <a:r>
              <a:rPr lang="nl-NL" sz="2400" b="1" dirty="0">
                <a:solidFill>
                  <a:schemeClr val="tx1">
                    <a:lumMod val="75000"/>
                  </a:schemeClr>
                </a:solidFill>
                <a:latin typeface="Arial" panose="020B0604020202020204" pitchFamily="34" charset="0"/>
                <a:ea typeface="Calibri" panose="020F0502020204030204" pitchFamily="34" charset="0"/>
                <a:cs typeface="Times New Roman" panose="02020603050405020304" pitchFamily="18" charset="0"/>
              </a:rPr>
              <a:t>Noudat ons die feite rondom MIV &amp; Vigs en Covid-19 ondersoek het ...
</a:t>
            </a:r>
            <a:r>
              <a:rPr lang="nl-NL" sz="5400" b="1" dirty="0">
                <a:solidFill>
                  <a:schemeClr val="tx1">
                    <a:lumMod val="75000"/>
                  </a:schemeClr>
                </a:solidFill>
                <a:latin typeface="Arial" panose="020B0604020202020204" pitchFamily="34" charset="0"/>
                <a:ea typeface="Calibri" panose="020F0502020204030204" pitchFamily="34" charset="0"/>
                <a:cs typeface="Times New Roman" panose="02020603050405020304" pitchFamily="18" charset="0"/>
              </a:rPr>
              <a:t>AKTIWITEIT</a:t>
            </a:r>
            <a:endParaRPr lang="en-ZA" sz="6600" b="1" dirty="0">
              <a:solidFill>
                <a:schemeClr val="tx1">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44177F07-B2D4-F4FA-CFC3-91899ED355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467"/>
        <p:cNvGrpSpPr/>
        <p:nvPr/>
      </p:nvGrpSpPr>
      <p:grpSpPr>
        <a:xfrm>
          <a:off x="0" y="0"/>
          <a:ext cx="0" cy="0"/>
          <a:chOff x="0" y="0"/>
          <a:chExt cx="0" cy="0"/>
        </a:xfrm>
      </p:grpSpPr>
      <p:sp>
        <p:nvSpPr>
          <p:cNvPr id="3468" name="Google Shape;3468;p36"/>
          <p:cNvSpPr txBox="1">
            <a:spLocks noGrp="1"/>
          </p:cNvSpPr>
          <p:nvPr>
            <p:ph type="title"/>
          </p:nvPr>
        </p:nvSpPr>
        <p:spPr>
          <a:xfrm>
            <a:off x="62903" y="979246"/>
            <a:ext cx="4423036" cy="2818899"/>
          </a:xfrm>
          <a:prstGeom prst="rect">
            <a:avLst/>
          </a:prstGeom>
        </p:spPr>
        <p:txBody>
          <a:bodyPr spcFirstLastPara="1" wrap="square" lIns="91425" tIns="91425" rIns="91425" bIns="91425" anchor="ctr" anchorCtr="0">
            <a:noAutofit/>
          </a:bodyPr>
          <a:lstStyle/>
          <a:p>
            <a:pPr lvl="0" algn="l"/>
            <a:r>
              <a:rPr lang="en-ZA" sz="4000" b="1" dirty="0" err="1">
                <a:solidFill>
                  <a:schemeClr val="tx1">
                    <a:lumMod val="75000"/>
                  </a:schemeClr>
                </a:solidFill>
                <a:latin typeface="+mn-lt"/>
              </a:rPr>
              <a:t>Verantwoordelike</a:t>
            </a:r>
            <a:r>
              <a:rPr lang="en-ZA" sz="4000" b="1" dirty="0">
                <a:solidFill>
                  <a:schemeClr val="tx1">
                    <a:lumMod val="75000"/>
                  </a:schemeClr>
                </a:solidFill>
                <a:latin typeface="+mn-lt"/>
              </a:rPr>
              <a:t> </a:t>
            </a:r>
            <a:r>
              <a:rPr lang="en-ZA" sz="4000" b="1" dirty="0" err="1">
                <a:solidFill>
                  <a:schemeClr val="tx1">
                    <a:lumMod val="75000"/>
                  </a:schemeClr>
                </a:solidFill>
                <a:latin typeface="+mn-lt"/>
              </a:rPr>
              <a:t>Besluitneming</a:t>
            </a:r>
            <a:endParaRPr sz="4000" b="1" dirty="0">
              <a:solidFill>
                <a:schemeClr val="tx1">
                  <a:lumMod val="75000"/>
                </a:schemeClr>
              </a:solidFill>
              <a:latin typeface="+mn-lt"/>
            </a:endParaRPr>
          </a:p>
        </p:txBody>
      </p:sp>
      <p:grpSp>
        <p:nvGrpSpPr>
          <p:cNvPr id="3470" name="Google Shape;3470;p36"/>
          <p:cNvGrpSpPr/>
          <p:nvPr/>
        </p:nvGrpSpPr>
        <p:grpSpPr>
          <a:xfrm rot="10800000">
            <a:off x="4948832" y="1082888"/>
            <a:ext cx="3040566" cy="3031302"/>
            <a:chOff x="4901998" y="2390685"/>
            <a:chExt cx="1653560" cy="1648522"/>
          </a:xfrm>
        </p:grpSpPr>
        <p:grpSp>
          <p:nvGrpSpPr>
            <p:cNvPr id="3471" name="Google Shape;3471;p36"/>
            <p:cNvGrpSpPr/>
            <p:nvPr/>
          </p:nvGrpSpPr>
          <p:grpSpPr>
            <a:xfrm>
              <a:off x="4901998" y="2390685"/>
              <a:ext cx="1653560" cy="1648522"/>
              <a:chOff x="4901998" y="2390685"/>
              <a:chExt cx="1653560" cy="1648522"/>
            </a:xfrm>
          </p:grpSpPr>
          <p:sp>
            <p:nvSpPr>
              <p:cNvPr id="3472" name="Google Shape;3472;p36"/>
              <p:cNvSpPr/>
              <p:nvPr/>
            </p:nvSpPr>
            <p:spPr>
              <a:xfrm>
                <a:off x="4901998" y="2390685"/>
                <a:ext cx="1653560" cy="1648522"/>
              </a:xfrm>
              <a:custGeom>
                <a:avLst/>
                <a:gdLst/>
                <a:ahLst/>
                <a:cxnLst/>
                <a:rect l="l" t="t" r="r" b="b"/>
                <a:pathLst>
                  <a:path w="87967" h="87699" extrusionOk="0">
                    <a:moveTo>
                      <a:pt x="57599" y="4827"/>
                    </a:moveTo>
                    <a:lnTo>
                      <a:pt x="57487" y="4939"/>
                    </a:lnTo>
                    <a:lnTo>
                      <a:pt x="57375" y="4939"/>
                    </a:lnTo>
                    <a:cubicBezTo>
                      <a:pt x="57375" y="4939"/>
                      <a:pt x="57599" y="4827"/>
                      <a:pt x="57599" y="4827"/>
                    </a:cubicBezTo>
                    <a:close/>
                    <a:moveTo>
                      <a:pt x="62949" y="4889"/>
                    </a:moveTo>
                    <a:cubicBezTo>
                      <a:pt x="62965" y="4889"/>
                      <a:pt x="62978" y="4902"/>
                      <a:pt x="62978" y="4939"/>
                    </a:cubicBezTo>
                    <a:lnTo>
                      <a:pt x="62866" y="4939"/>
                    </a:lnTo>
                    <a:cubicBezTo>
                      <a:pt x="62866" y="4939"/>
                      <a:pt x="62915" y="4889"/>
                      <a:pt x="62949" y="4889"/>
                    </a:cubicBezTo>
                    <a:close/>
                    <a:moveTo>
                      <a:pt x="17117" y="15647"/>
                    </a:moveTo>
                    <a:cubicBezTo>
                      <a:pt x="17133" y="15647"/>
                      <a:pt x="17146" y="15659"/>
                      <a:pt x="17146" y="15696"/>
                    </a:cubicBezTo>
                    <a:lnTo>
                      <a:pt x="17034" y="15696"/>
                    </a:lnTo>
                    <a:cubicBezTo>
                      <a:pt x="17034" y="15696"/>
                      <a:pt x="17083" y="15647"/>
                      <a:pt x="17117" y="15647"/>
                    </a:cubicBezTo>
                    <a:close/>
                    <a:moveTo>
                      <a:pt x="78554" y="22196"/>
                    </a:moveTo>
                    <a:cubicBezTo>
                      <a:pt x="78554" y="22233"/>
                      <a:pt x="78554" y="22246"/>
                      <a:pt x="78550" y="22246"/>
                    </a:cubicBezTo>
                    <a:cubicBezTo>
                      <a:pt x="78541" y="22246"/>
                      <a:pt x="78516" y="22196"/>
                      <a:pt x="78442" y="22196"/>
                    </a:cubicBezTo>
                    <a:close/>
                    <a:moveTo>
                      <a:pt x="5716" y="30824"/>
                    </a:moveTo>
                    <a:lnTo>
                      <a:pt x="5604" y="30936"/>
                    </a:lnTo>
                    <a:cubicBezTo>
                      <a:pt x="5604" y="30936"/>
                      <a:pt x="5604" y="30824"/>
                      <a:pt x="5716" y="30824"/>
                    </a:cubicBezTo>
                    <a:close/>
                    <a:moveTo>
                      <a:pt x="7845" y="54147"/>
                    </a:moveTo>
                    <a:cubicBezTo>
                      <a:pt x="7957" y="54184"/>
                      <a:pt x="7957" y="54291"/>
                      <a:pt x="7957" y="54469"/>
                    </a:cubicBezTo>
                    <a:cubicBezTo>
                      <a:pt x="7849" y="54361"/>
                      <a:pt x="7845" y="54254"/>
                      <a:pt x="7845" y="54147"/>
                    </a:cubicBezTo>
                    <a:close/>
                    <a:moveTo>
                      <a:pt x="84381" y="57382"/>
                    </a:moveTo>
                    <a:lnTo>
                      <a:pt x="84493" y="57494"/>
                    </a:lnTo>
                    <a:lnTo>
                      <a:pt x="84381" y="57494"/>
                    </a:lnTo>
                    <a:cubicBezTo>
                      <a:pt x="84269" y="57494"/>
                      <a:pt x="84269" y="57494"/>
                      <a:pt x="84381" y="57382"/>
                    </a:cubicBezTo>
                    <a:close/>
                    <a:moveTo>
                      <a:pt x="77545" y="66683"/>
                    </a:moveTo>
                    <a:cubicBezTo>
                      <a:pt x="77695" y="66683"/>
                      <a:pt x="77645" y="66733"/>
                      <a:pt x="77595" y="66733"/>
                    </a:cubicBezTo>
                    <a:cubicBezTo>
                      <a:pt x="77570" y="66733"/>
                      <a:pt x="77545" y="66720"/>
                      <a:pt x="77545" y="66683"/>
                    </a:cubicBezTo>
                    <a:close/>
                    <a:moveTo>
                      <a:pt x="8923" y="68840"/>
                    </a:moveTo>
                    <a:cubicBezTo>
                      <a:pt x="8937" y="68840"/>
                      <a:pt x="8909" y="68868"/>
                      <a:pt x="8853" y="68924"/>
                    </a:cubicBezTo>
                    <a:lnTo>
                      <a:pt x="8741" y="68924"/>
                    </a:lnTo>
                    <a:cubicBezTo>
                      <a:pt x="8853" y="68868"/>
                      <a:pt x="8909" y="68840"/>
                      <a:pt x="8923" y="68840"/>
                    </a:cubicBezTo>
                    <a:close/>
                    <a:moveTo>
                      <a:pt x="78666" y="69036"/>
                    </a:moveTo>
                    <a:cubicBezTo>
                      <a:pt x="78666" y="69093"/>
                      <a:pt x="78673" y="69136"/>
                      <a:pt x="78682" y="69165"/>
                    </a:cubicBezTo>
                    <a:lnTo>
                      <a:pt x="78682" y="69165"/>
                    </a:lnTo>
                    <a:cubicBezTo>
                      <a:pt x="78677" y="69160"/>
                      <a:pt x="78672" y="69154"/>
                      <a:pt x="78666" y="69148"/>
                    </a:cubicBezTo>
                    <a:lnTo>
                      <a:pt x="78666" y="69036"/>
                    </a:lnTo>
                    <a:close/>
                    <a:moveTo>
                      <a:pt x="9497" y="69323"/>
                    </a:moveTo>
                    <a:cubicBezTo>
                      <a:pt x="9513" y="69323"/>
                      <a:pt x="9526" y="69335"/>
                      <a:pt x="9526" y="69372"/>
                    </a:cubicBezTo>
                    <a:lnTo>
                      <a:pt x="9414" y="69372"/>
                    </a:lnTo>
                    <a:cubicBezTo>
                      <a:pt x="9414" y="69372"/>
                      <a:pt x="9463" y="69323"/>
                      <a:pt x="9497" y="69323"/>
                    </a:cubicBezTo>
                    <a:close/>
                    <a:moveTo>
                      <a:pt x="14680" y="72286"/>
                    </a:moveTo>
                    <a:cubicBezTo>
                      <a:pt x="14792" y="72398"/>
                      <a:pt x="14680" y="72398"/>
                      <a:pt x="14680" y="72398"/>
                    </a:cubicBezTo>
                    <a:cubicBezTo>
                      <a:pt x="14680" y="72398"/>
                      <a:pt x="14680" y="72286"/>
                      <a:pt x="14680" y="72286"/>
                    </a:cubicBezTo>
                    <a:close/>
                    <a:moveTo>
                      <a:pt x="17258" y="72734"/>
                    </a:moveTo>
                    <a:cubicBezTo>
                      <a:pt x="17370" y="72846"/>
                      <a:pt x="17370" y="73070"/>
                      <a:pt x="17258" y="73182"/>
                    </a:cubicBezTo>
                    <a:cubicBezTo>
                      <a:pt x="17258" y="73070"/>
                      <a:pt x="17258" y="72846"/>
                      <a:pt x="17258" y="72734"/>
                    </a:cubicBezTo>
                    <a:close/>
                    <a:moveTo>
                      <a:pt x="22890" y="81089"/>
                    </a:moveTo>
                    <a:cubicBezTo>
                      <a:pt x="22923" y="81089"/>
                      <a:pt x="22973" y="81139"/>
                      <a:pt x="22973" y="81139"/>
                    </a:cubicBezTo>
                    <a:lnTo>
                      <a:pt x="22861" y="81139"/>
                    </a:lnTo>
                    <a:cubicBezTo>
                      <a:pt x="22861" y="81101"/>
                      <a:pt x="22873" y="81089"/>
                      <a:pt x="22890" y="81089"/>
                    </a:cubicBezTo>
                    <a:close/>
                    <a:moveTo>
                      <a:pt x="42839" y="0"/>
                    </a:moveTo>
                    <a:cubicBezTo>
                      <a:pt x="42770" y="0"/>
                      <a:pt x="42590" y="271"/>
                      <a:pt x="42135" y="1017"/>
                    </a:cubicBezTo>
                    <a:cubicBezTo>
                      <a:pt x="42081" y="266"/>
                      <a:pt x="41976" y="105"/>
                      <a:pt x="41807" y="105"/>
                    </a:cubicBezTo>
                    <a:cubicBezTo>
                      <a:pt x="41682" y="105"/>
                      <a:pt x="41521" y="195"/>
                      <a:pt x="41319" y="195"/>
                    </a:cubicBezTo>
                    <a:cubicBezTo>
                      <a:pt x="41226" y="195"/>
                      <a:pt x="41125" y="176"/>
                      <a:pt x="41014" y="120"/>
                    </a:cubicBezTo>
                    <a:cubicBezTo>
                      <a:pt x="36644" y="457"/>
                      <a:pt x="30032" y="2810"/>
                      <a:pt x="28464" y="5723"/>
                    </a:cubicBezTo>
                    <a:cubicBezTo>
                      <a:pt x="28361" y="5209"/>
                      <a:pt x="28210" y="5013"/>
                      <a:pt x="28032" y="5013"/>
                    </a:cubicBezTo>
                    <a:cubicBezTo>
                      <a:pt x="27467" y="5013"/>
                      <a:pt x="26617" y="6977"/>
                      <a:pt x="26088" y="6977"/>
                    </a:cubicBezTo>
                    <a:cubicBezTo>
                      <a:pt x="26057" y="6977"/>
                      <a:pt x="26027" y="6970"/>
                      <a:pt x="25998" y="6956"/>
                    </a:cubicBezTo>
                    <a:cubicBezTo>
                      <a:pt x="23421" y="8637"/>
                      <a:pt x="20619" y="9982"/>
                      <a:pt x="17818" y="11326"/>
                    </a:cubicBezTo>
                    <a:cubicBezTo>
                      <a:pt x="16809" y="11550"/>
                      <a:pt x="16585" y="12111"/>
                      <a:pt x="16137" y="12447"/>
                    </a:cubicBezTo>
                    <a:cubicBezTo>
                      <a:pt x="12439" y="14800"/>
                      <a:pt x="7957" y="18050"/>
                      <a:pt x="6052" y="22868"/>
                    </a:cubicBezTo>
                    <a:cubicBezTo>
                      <a:pt x="785" y="31273"/>
                      <a:pt x="1" y="41582"/>
                      <a:pt x="2690" y="51107"/>
                    </a:cubicBezTo>
                    <a:cubicBezTo>
                      <a:pt x="2914" y="51555"/>
                      <a:pt x="2578" y="52003"/>
                      <a:pt x="3138" y="52228"/>
                    </a:cubicBezTo>
                    <a:cubicBezTo>
                      <a:pt x="3464" y="54509"/>
                      <a:pt x="2210" y="62899"/>
                      <a:pt x="4482" y="62899"/>
                    </a:cubicBezTo>
                    <a:cubicBezTo>
                      <a:pt x="4553" y="62899"/>
                      <a:pt x="4628" y="62890"/>
                      <a:pt x="4707" y="62873"/>
                    </a:cubicBezTo>
                    <a:lnTo>
                      <a:pt x="4707" y="62873"/>
                    </a:lnTo>
                    <a:cubicBezTo>
                      <a:pt x="4035" y="65002"/>
                      <a:pt x="4483" y="67467"/>
                      <a:pt x="5940" y="69260"/>
                    </a:cubicBezTo>
                    <a:cubicBezTo>
                      <a:pt x="5604" y="70493"/>
                      <a:pt x="6612" y="70829"/>
                      <a:pt x="6388" y="71838"/>
                    </a:cubicBezTo>
                    <a:cubicBezTo>
                      <a:pt x="10310" y="73295"/>
                      <a:pt x="8741" y="70941"/>
                      <a:pt x="10534" y="75536"/>
                    </a:cubicBezTo>
                    <a:cubicBezTo>
                      <a:pt x="8517" y="75984"/>
                      <a:pt x="10870" y="75872"/>
                      <a:pt x="11206" y="76432"/>
                    </a:cubicBezTo>
                    <a:cubicBezTo>
                      <a:pt x="11206" y="76585"/>
                      <a:pt x="10997" y="76947"/>
                      <a:pt x="11115" y="76947"/>
                    </a:cubicBezTo>
                    <a:cubicBezTo>
                      <a:pt x="11169" y="76947"/>
                      <a:pt x="11294" y="76869"/>
                      <a:pt x="11543" y="76656"/>
                    </a:cubicBezTo>
                    <a:cubicBezTo>
                      <a:pt x="12717" y="76656"/>
                      <a:pt x="11248" y="77673"/>
                      <a:pt x="11783" y="77673"/>
                    </a:cubicBezTo>
                    <a:cubicBezTo>
                      <a:pt x="11810" y="77673"/>
                      <a:pt x="11841" y="77670"/>
                      <a:pt x="11879" y="77665"/>
                    </a:cubicBezTo>
                    <a:cubicBezTo>
                      <a:pt x="12379" y="77593"/>
                      <a:pt x="13746" y="77339"/>
                      <a:pt x="14612" y="77339"/>
                    </a:cubicBezTo>
                    <a:cubicBezTo>
                      <a:pt x="15103" y="77339"/>
                      <a:pt x="15434" y="77421"/>
                      <a:pt x="15353" y="77665"/>
                    </a:cubicBezTo>
                    <a:cubicBezTo>
                      <a:pt x="14388" y="78278"/>
                      <a:pt x="15962" y="79578"/>
                      <a:pt x="17014" y="79578"/>
                    </a:cubicBezTo>
                    <a:cubicBezTo>
                      <a:pt x="17307" y="79578"/>
                      <a:pt x="17560" y="79477"/>
                      <a:pt x="17706" y="79234"/>
                    </a:cubicBezTo>
                    <a:lnTo>
                      <a:pt x="17706" y="79234"/>
                    </a:lnTo>
                    <a:cubicBezTo>
                      <a:pt x="17818" y="79682"/>
                      <a:pt x="17370" y="80018"/>
                      <a:pt x="17706" y="80242"/>
                    </a:cubicBezTo>
                    <a:cubicBezTo>
                      <a:pt x="17779" y="80221"/>
                      <a:pt x="17844" y="80212"/>
                      <a:pt x="17905" y="80212"/>
                    </a:cubicBezTo>
                    <a:cubicBezTo>
                      <a:pt x="18385" y="80212"/>
                      <a:pt x="18506" y="80797"/>
                      <a:pt x="18807" y="80797"/>
                    </a:cubicBezTo>
                    <a:cubicBezTo>
                      <a:pt x="18877" y="80797"/>
                      <a:pt x="18956" y="80766"/>
                      <a:pt x="19051" y="80690"/>
                    </a:cubicBezTo>
                    <a:cubicBezTo>
                      <a:pt x="19051" y="81333"/>
                      <a:pt x="20252" y="81900"/>
                      <a:pt x="20934" y="81900"/>
                    </a:cubicBezTo>
                    <a:cubicBezTo>
                      <a:pt x="21085" y="81900"/>
                      <a:pt x="21211" y="81872"/>
                      <a:pt x="21292" y="81811"/>
                    </a:cubicBezTo>
                    <a:cubicBezTo>
                      <a:pt x="21292" y="81923"/>
                      <a:pt x="21292" y="81923"/>
                      <a:pt x="21404" y="81923"/>
                    </a:cubicBezTo>
                    <a:cubicBezTo>
                      <a:pt x="25326" y="82932"/>
                      <a:pt x="28239" y="85061"/>
                      <a:pt x="31825" y="85621"/>
                    </a:cubicBezTo>
                    <a:cubicBezTo>
                      <a:pt x="31825" y="85845"/>
                      <a:pt x="32049" y="85845"/>
                      <a:pt x="32274" y="85845"/>
                    </a:cubicBezTo>
                    <a:cubicBezTo>
                      <a:pt x="35502" y="87208"/>
                      <a:pt x="40751" y="87699"/>
                      <a:pt x="45816" y="87699"/>
                    </a:cubicBezTo>
                    <a:cubicBezTo>
                      <a:pt x="48663" y="87699"/>
                      <a:pt x="51451" y="87544"/>
                      <a:pt x="53789" y="87302"/>
                    </a:cubicBezTo>
                    <a:cubicBezTo>
                      <a:pt x="54002" y="87373"/>
                      <a:pt x="54215" y="87410"/>
                      <a:pt x="54420" y="87410"/>
                    </a:cubicBezTo>
                    <a:cubicBezTo>
                      <a:pt x="54864" y="87410"/>
                      <a:pt x="55275" y="87236"/>
                      <a:pt x="55582" y="86854"/>
                    </a:cubicBezTo>
                    <a:cubicBezTo>
                      <a:pt x="56126" y="86939"/>
                      <a:pt x="56669" y="86981"/>
                      <a:pt x="57208" y="86981"/>
                    </a:cubicBezTo>
                    <a:cubicBezTo>
                      <a:pt x="58777" y="86981"/>
                      <a:pt x="60298" y="86625"/>
                      <a:pt x="61633" y="85957"/>
                    </a:cubicBezTo>
                    <a:cubicBezTo>
                      <a:pt x="64771" y="84164"/>
                      <a:pt x="69141" y="82819"/>
                      <a:pt x="71494" y="80914"/>
                    </a:cubicBezTo>
                    <a:cubicBezTo>
                      <a:pt x="75752" y="78001"/>
                      <a:pt x="79226" y="72174"/>
                      <a:pt x="81243" y="67131"/>
                    </a:cubicBezTo>
                    <a:cubicBezTo>
                      <a:pt x="81304" y="67152"/>
                      <a:pt x="81362" y="67161"/>
                      <a:pt x="81415" y="67161"/>
                    </a:cubicBezTo>
                    <a:cubicBezTo>
                      <a:pt x="81948" y="67161"/>
                      <a:pt x="82068" y="66235"/>
                      <a:pt x="81355" y="66235"/>
                    </a:cubicBezTo>
                    <a:cubicBezTo>
                      <a:pt x="83933" y="60408"/>
                      <a:pt x="87743" y="52228"/>
                      <a:pt x="87967" y="45056"/>
                    </a:cubicBezTo>
                    <a:cubicBezTo>
                      <a:pt x="87939" y="45028"/>
                      <a:pt x="87897" y="45021"/>
                      <a:pt x="87848" y="45021"/>
                    </a:cubicBezTo>
                    <a:cubicBezTo>
                      <a:pt x="87799" y="45021"/>
                      <a:pt x="87743" y="45028"/>
                      <a:pt x="87687" y="45028"/>
                    </a:cubicBezTo>
                    <a:cubicBezTo>
                      <a:pt x="87575" y="45028"/>
                      <a:pt x="87463" y="45000"/>
                      <a:pt x="87406" y="44832"/>
                    </a:cubicBezTo>
                    <a:cubicBezTo>
                      <a:pt x="87519" y="43039"/>
                      <a:pt x="87406" y="41022"/>
                      <a:pt x="87631" y="39229"/>
                    </a:cubicBezTo>
                    <a:cubicBezTo>
                      <a:pt x="87631" y="38893"/>
                      <a:pt x="87631" y="38556"/>
                      <a:pt x="87182" y="38444"/>
                    </a:cubicBezTo>
                    <a:cubicBezTo>
                      <a:pt x="87743" y="37548"/>
                      <a:pt x="86286" y="37100"/>
                      <a:pt x="86958" y="36427"/>
                    </a:cubicBezTo>
                    <a:cubicBezTo>
                      <a:pt x="85501" y="33738"/>
                      <a:pt x="87070" y="29480"/>
                      <a:pt x="86846" y="26454"/>
                    </a:cubicBezTo>
                    <a:lnTo>
                      <a:pt x="86846" y="26454"/>
                    </a:lnTo>
                    <a:cubicBezTo>
                      <a:pt x="86701" y="26890"/>
                      <a:pt x="86414" y="27185"/>
                      <a:pt x="86169" y="27185"/>
                    </a:cubicBezTo>
                    <a:cubicBezTo>
                      <a:pt x="86036" y="27185"/>
                      <a:pt x="85916" y="27099"/>
                      <a:pt x="85838" y="26902"/>
                    </a:cubicBezTo>
                    <a:cubicBezTo>
                      <a:pt x="86098" y="26468"/>
                      <a:pt x="85485" y="25497"/>
                      <a:pt x="84987" y="25497"/>
                    </a:cubicBezTo>
                    <a:cubicBezTo>
                      <a:pt x="84842" y="25497"/>
                      <a:pt x="84706" y="25579"/>
                      <a:pt x="84605" y="25782"/>
                    </a:cubicBezTo>
                    <a:cubicBezTo>
                      <a:pt x="84045" y="25334"/>
                      <a:pt x="84605" y="24437"/>
                      <a:pt x="83709" y="24437"/>
                    </a:cubicBezTo>
                    <a:cubicBezTo>
                      <a:pt x="83010" y="24437"/>
                      <a:pt x="82924" y="22870"/>
                      <a:pt x="82654" y="22870"/>
                    </a:cubicBezTo>
                    <a:cubicBezTo>
                      <a:pt x="82578" y="22870"/>
                      <a:pt x="82487" y="22995"/>
                      <a:pt x="82364" y="23316"/>
                    </a:cubicBezTo>
                    <a:cubicBezTo>
                      <a:pt x="81579" y="23316"/>
                      <a:pt x="82700" y="22420"/>
                      <a:pt x="81916" y="22308"/>
                    </a:cubicBezTo>
                    <a:cubicBezTo>
                      <a:pt x="81650" y="21998"/>
                      <a:pt x="81647" y="21915"/>
                      <a:pt x="81747" y="21915"/>
                    </a:cubicBezTo>
                    <a:cubicBezTo>
                      <a:pt x="81861" y="21915"/>
                      <a:pt x="82106" y="22020"/>
                      <a:pt x="82254" y="22020"/>
                    </a:cubicBezTo>
                    <a:cubicBezTo>
                      <a:pt x="82306" y="22020"/>
                      <a:pt x="82346" y="22007"/>
                      <a:pt x="82364" y="21972"/>
                    </a:cubicBezTo>
                    <a:cubicBezTo>
                      <a:pt x="81355" y="20851"/>
                      <a:pt x="80459" y="21187"/>
                      <a:pt x="82364" y="20291"/>
                    </a:cubicBezTo>
                    <a:cubicBezTo>
                      <a:pt x="82476" y="18498"/>
                      <a:pt x="79899" y="19394"/>
                      <a:pt x="80907" y="17153"/>
                    </a:cubicBezTo>
                    <a:cubicBezTo>
                      <a:pt x="80870" y="17004"/>
                      <a:pt x="80733" y="16954"/>
                      <a:pt x="80550" y="16954"/>
                    </a:cubicBezTo>
                    <a:cubicBezTo>
                      <a:pt x="80185" y="16954"/>
                      <a:pt x="79637" y="17153"/>
                      <a:pt x="79338" y="17153"/>
                    </a:cubicBezTo>
                    <a:cubicBezTo>
                      <a:pt x="79562" y="16369"/>
                      <a:pt x="79450" y="16369"/>
                      <a:pt x="78890" y="16369"/>
                    </a:cubicBezTo>
                    <a:cubicBezTo>
                      <a:pt x="79162" y="15554"/>
                      <a:pt x="79285" y="15330"/>
                      <a:pt x="79378" y="15330"/>
                    </a:cubicBezTo>
                    <a:cubicBezTo>
                      <a:pt x="79490" y="15330"/>
                      <a:pt x="79556" y="15661"/>
                      <a:pt x="79785" y="15661"/>
                    </a:cubicBezTo>
                    <a:cubicBezTo>
                      <a:pt x="79911" y="15661"/>
                      <a:pt x="80086" y="15561"/>
                      <a:pt x="80347" y="15248"/>
                    </a:cubicBezTo>
                    <a:cubicBezTo>
                      <a:pt x="80095" y="14555"/>
                      <a:pt x="79489" y="14358"/>
                      <a:pt x="78887" y="14358"/>
                    </a:cubicBezTo>
                    <a:cubicBezTo>
                      <a:pt x="78418" y="14358"/>
                      <a:pt x="77952" y="14478"/>
                      <a:pt x="77657" y="14576"/>
                    </a:cubicBezTo>
                    <a:cubicBezTo>
                      <a:pt x="77769" y="13007"/>
                      <a:pt x="76425" y="11214"/>
                      <a:pt x="74968" y="9645"/>
                    </a:cubicBezTo>
                    <a:cubicBezTo>
                      <a:pt x="73422" y="9336"/>
                      <a:pt x="73393" y="7701"/>
                      <a:pt x="71656" y="7701"/>
                    </a:cubicBezTo>
                    <a:cubicBezTo>
                      <a:pt x="71504" y="7701"/>
                      <a:pt x="71338" y="7713"/>
                      <a:pt x="71158" y="7740"/>
                    </a:cubicBezTo>
                    <a:cubicBezTo>
                      <a:pt x="70979" y="7920"/>
                      <a:pt x="71032" y="7956"/>
                      <a:pt x="71162" y="7956"/>
                    </a:cubicBezTo>
                    <a:cubicBezTo>
                      <a:pt x="71248" y="7956"/>
                      <a:pt x="71367" y="7940"/>
                      <a:pt x="71473" y="7940"/>
                    </a:cubicBezTo>
                    <a:cubicBezTo>
                      <a:pt x="71606" y="7940"/>
                      <a:pt x="71718" y="7964"/>
                      <a:pt x="71718" y="8077"/>
                    </a:cubicBezTo>
                    <a:cubicBezTo>
                      <a:pt x="71666" y="8392"/>
                      <a:pt x="71520" y="8498"/>
                      <a:pt x="71334" y="8498"/>
                    </a:cubicBezTo>
                    <a:cubicBezTo>
                      <a:pt x="70959" y="8498"/>
                      <a:pt x="70418" y="8067"/>
                      <a:pt x="70144" y="8067"/>
                    </a:cubicBezTo>
                    <a:cubicBezTo>
                      <a:pt x="69976" y="8067"/>
                      <a:pt x="69907" y="8228"/>
                      <a:pt x="70037" y="8749"/>
                    </a:cubicBezTo>
                    <a:cubicBezTo>
                      <a:pt x="67671" y="8234"/>
                      <a:pt x="65683" y="4509"/>
                      <a:pt x="63378" y="4509"/>
                    </a:cubicBezTo>
                    <a:cubicBezTo>
                      <a:pt x="63173" y="4509"/>
                      <a:pt x="62965" y="4538"/>
                      <a:pt x="62754" y="4603"/>
                    </a:cubicBezTo>
                    <a:cubicBezTo>
                      <a:pt x="61296" y="1995"/>
                      <a:pt x="56585" y="1015"/>
                      <a:pt x="52176" y="1015"/>
                    </a:cubicBezTo>
                    <a:cubicBezTo>
                      <a:pt x="50143" y="1015"/>
                      <a:pt x="48173" y="1223"/>
                      <a:pt x="46617" y="1577"/>
                    </a:cubicBezTo>
                    <a:cubicBezTo>
                      <a:pt x="46423" y="1489"/>
                      <a:pt x="46228" y="1453"/>
                      <a:pt x="46036" y="1453"/>
                    </a:cubicBezTo>
                    <a:cubicBezTo>
                      <a:pt x="45263" y="1453"/>
                      <a:pt x="44525" y="2026"/>
                      <a:pt x="43966" y="2026"/>
                    </a:cubicBezTo>
                    <a:cubicBezTo>
                      <a:pt x="43783" y="2026"/>
                      <a:pt x="43619" y="1964"/>
                      <a:pt x="43479" y="1801"/>
                    </a:cubicBezTo>
                    <a:cubicBezTo>
                      <a:pt x="43881" y="1266"/>
                      <a:pt x="44003" y="1011"/>
                      <a:pt x="43821" y="1011"/>
                    </a:cubicBezTo>
                    <a:cubicBezTo>
                      <a:pt x="43699" y="1011"/>
                      <a:pt x="43438" y="1127"/>
                      <a:pt x="43031" y="1353"/>
                    </a:cubicBezTo>
                    <a:cubicBezTo>
                      <a:pt x="42749" y="788"/>
                      <a:pt x="42956" y="0"/>
                      <a:pt x="4283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6"/>
              <p:cNvSpPr/>
              <p:nvPr/>
            </p:nvSpPr>
            <p:spPr>
              <a:xfrm>
                <a:off x="5098804" y="2676365"/>
                <a:ext cx="17369" cy="16730"/>
              </a:xfrm>
              <a:custGeom>
                <a:avLst/>
                <a:gdLst/>
                <a:ahLst/>
                <a:cxnLst/>
                <a:rect l="l" t="t" r="r" b="b"/>
                <a:pathLst>
                  <a:path w="924" h="890" extrusionOk="0">
                    <a:moveTo>
                      <a:pt x="873" y="0"/>
                    </a:moveTo>
                    <a:cubicBezTo>
                      <a:pt x="861" y="0"/>
                      <a:pt x="849" y="13"/>
                      <a:pt x="849" y="50"/>
                    </a:cubicBezTo>
                    <a:cubicBezTo>
                      <a:pt x="923" y="50"/>
                      <a:pt x="898" y="0"/>
                      <a:pt x="873" y="0"/>
                    </a:cubicBezTo>
                    <a:close/>
                    <a:moveTo>
                      <a:pt x="849" y="50"/>
                    </a:moveTo>
                    <a:cubicBezTo>
                      <a:pt x="37" y="388"/>
                      <a:pt x="1" y="889"/>
                      <a:pt x="223" y="889"/>
                    </a:cubicBezTo>
                    <a:cubicBezTo>
                      <a:pt x="369" y="889"/>
                      <a:pt x="626" y="673"/>
                      <a:pt x="849" y="5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6"/>
              <p:cNvSpPr/>
              <p:nvPr/>
            </p:nvSpPr>
            <p:spPr>
              <a:xfrm>
                <a:off x="6431238" y="2723640"/>
                <a:ext cx="16222" cy="10790"/>
              </a:xfrm>
              <a:custGeom>
                <a:avLst/>
                <a:gdLst/>
                <a:ahLst/>
                <a:cxnLst/>
                <a:rect l="l" t="t" r="r" b="b"/>
                <a:pathLst>
                  <a:path w="863" h="574" extrusionOk="0">
                    <a:moveTo>
                      <a:pt x="449" y="1"/>
                    </a:moveTo>
                    <a:cubicBezTo>
                      <a:pt x="0" y="1"/>
                      <a:pt x="112" y="449"/>
                      <a:pt x="449" y="561"/>
                    </a:cubicBezTo>
                    <a:cubicBezTo>
                      <a:pt x="474" y="569"/>
                      <a:pt x="499" y="573"/>
                      <a:pt x="522" y="573"/>
                    </a:cubicBezTo>
                    <a:cubicBezTo>
                      <a:pt x="799" y="573"/>
                      <a:pt x="862" y="1"/>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6"/>
              <p:cNvSpPr/>
              <p:nvPr/>
            </p:nvSpPr>
            <p:spPr>
              <a:xfrm>
                <a:off x="5093766" y="3844235"/>
                <a:ext cx="12576" cy="6673"/>
              </a:xfrm>
              <a:custGeom>
                <a:avLst/>
                <a:gdLst/>
                <a:ahLst/>
                <a:cxnLst/>
                <a:rect l="l" t="t" r="r" b="b"/>
                <a:pathLst>
                  <a:path w="669" h="355" extrusionOk="0">
                    <a:moveTo>
                      <a:pt x="332" y="1"/>
                    </a:moveTo>
                    <a:cubicBezTo>
                      <a:pt x="33" y="1"/>
                      <a:pt x="0" y="355"/>
                      <a:pt x="233" y="355"/>
                    </a:cubicBezTo>
                    <a:cubicBezTo>
                      <a:pt x="262" y="355"/>
                      <a:pt x="295" y="349"/>
                      <a:pt x="332" y="337"/>
                    </a:cubicBezTo>
                    <a:cubicBezTo>
                      <a:pt x="668" y="337"/>
                      <a:pt x="556" y="1"/>
                      <a:pt x="33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6"/>
              <p:cNvSpPr/>
              <p:nvPr/>
            </p:nvSpPr>
            <p:spPr>
              <a:xfrm>
                <a:off x="6368042" y="2630951"/>
                <a:ext cx="10545" cy="8459"/>
              </a:xfrm>
              <a:custGeom>
                <a:avLst/>
                <a:gdLst/>
                <a:ahLst/>
                <a:cxnLst/>
                <a:rect l="l" t="t" r="r" b="b"/>
                <a:pathLst>
                  <a:path w="561" h="450" extrusionOk="0">
                    <a:moveTo>
                      <a:pt x="449" y="1"/>
                    </a:moveTo>
                    <a:cubicBezTo>
                      <a:pt x="337" y="1"/>
                      <a:pt x="1" y="449"/>
                      <a:pt x="337" y="449"/>
                    </a:cubicBezTo>
                    <a:cubicBezTo>
                      <a:pt x="561" y="449"/>
                      <a:pt x="561" y="11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6"/>
              <p:cNvSpPr/>
              <p:nvPr/>
            </p:nvSpPr>
            <p:spPr>
              <a:xfrm>
                <a:off x="5062901" y="3791584"/>
                <a:ext cx="12425" cy="7444"/>
              </a:xfrm>
              <a:custGeom>
                <a:avLst/>
                <a:gdLst/>
                <a:ahLst/>
                <a:cxnLst/>
                <a:rect l="l" t="t" r="r" b="b"/>
                <a:pathLst>
                  <a:path w="661" h="396" extrusionOk="0">
                    <a:moveTo>
                      <a:pt x="405" y="0"/>
                    </a:moveTo>
                    <a:lnTo>
                      <a:pt x="405" y="0"/>
                    </a:lnTo>
                    <a:cubicBezTo>
                      <a:pt x="1" y="81"/>
                      <a:pt x="356" y="396"/>
                      <a:pt x="542" y="396"/>
                    </a:cubicBezTo>
                    <a:cubicBezTo>
                      <a:pt x="614" y="396"/>
                      <a:pt x="661" y="349"/>
                      <a:pt x="629" y="224"/>
                    </a:cubicBezTo>
                    <a:cubicBezTo>
                      <a:pt x="517" y="112"/>
                      <a:pt x="405" y="112"/>
                      <a:pt x="40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6"/>
              <p:cNvSpPr/>
              <p:nvPr/>
            </p:nvSpPr>
            <p:spPr>
              <a:xfrm>
                <a:off x="6450186" y="2769975"/>
                <a:ext cx="11617" cy="7256"/>
              </a:xfrm>
              <a:custGeom>
                <a:avLst/>
                <a:gdLst/>
                <a:ahLst/>
                <a:cxnLst/>
                <a:rect l="l" t="t" r="r" b="b"/>
                <a:pathLst>
                  <a:path w="618" h="386" extrusionOk="0">
                    <a:moveTo>
                      <a:pt x="225" y="1"/>
                    </a:moveTo>
                    <a:cubicBezTo>
                      <a:pt x="225" y="1"/>
                      <a:pt x="1" y="1"/>
                      <a:pt x="113" y="113"/>
                    </a:cubicBezTo>
                    <a:cubicBezTo>
                      <a:pt x="147" y="315"/>
                      <a:pt x="220" y="385"/>
                      <a:pt x="292" y="385"/>
                    </a:cubicBezTo>
                    <a:cubicBezTo>
                      <a:pt x="460" y="385"/>
                      <a:pt x="617" y="1"/>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6"/>
              <p:cNvSpPr/>
              <p:nvPr/>
            </p:nvSpPr>
            <p:spPr>
              <a:xfrm>
                <a:off x="6494829" y="2858454"/>
                <a:ext cx="8045" cy="4793"/>
              </a:xfrm>
              <a:custGeom>
                <a:avLst/>
                <a:gdLst/>
                <a:ahLst/>
                <a:cxnLst/>
                <a:rect l="l" t="t" r="r" b="b"/>
                <a:pathLst>
                  <a:path w="428" h="255" extrusionOk="0">
                    <a:moveTo>
                      <a:pt x="91" y="0"/>
                    </a:moveTo>
                    <a:cubicBezTo>
                      <a:pt x="0" y="91"/>
                      <a:pt x="203" y="255"/>
                      <a:pt x="343" y="255"/>
                    </a:cubicBezTo>
                    <a:cubicBezTo>
                      <a:pt x="376" y="255"/>
                      <a:pt x="406" y="246"/>
                      <a:pt x="427" y="224"/>
                    </a:cubicBezTo>
                    <a:cubicBezTo>
                      <a:pt x="427" y="0"/>
                      <a:pt x="315" y="0"/>
                      <a:pt x="9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6"/>
              <p:cNvSpPr/>
              <p:nvPr/>
            </p:nvSpPr>
            <p:spPr>
              <a:xfrm>
                <a:off x="6203737" y="2537040"/>
                <a:ext cx="4248" cy="6166"/>
              </a:xfrm>
              <a:custGeom>
                <a:avLst/>
                <a:gdLst/>
                <a:ahLst/>
                <a:cxnLst/>
                <a:rect l="l" t="t" r="r" b="b"/>
                <a:pathLst>
                  <a:path w="226" h="328" extrusionOk="0">
                    <a:moveTo>
                      <a:pt x="126" y="1"/>
                    </a:moveTo>
                    <a:cubicBezTo>
                      <a:pt x="89" y="1"/>
                      <a:pt x="45" y="47"/>
                      <a:pt x="1" y="178"/>
                    </a:cubicBezTo>
                    <a:cubicBezTo>
                      <a:pt x="1" y="291"/>
                      <a:pt x="26" y="328"/>
                      <a:pt x="59" y="328"/>
                    </a:cubicBezTo>
                    <a:cubicBezTo>
                      <a:pt x="125" y="328"/>
                      <a:pt x="225" y="178"/>
                      <a:pt x="225" y="178"/>
                    </a:cubicBezTo>
                    <a:cubicBezTo>
                      <a:pt x="225" y="110"/>
                      <a:pt x="184" y="1"/>
                      <a:pt x="12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6"/>
              <p:cNvSpPr/>
              <p:nvPr/>
            </p:nvSpPr>
            <p:spPr>
              <a:xfrm>
                <a:off x="5121059" y="2664655"/>
                <a:ext cx="8440" cy="6899"/>
              </a:xfrm>
              <a:custGeom>
                <a:avLst/>
                <a:gdLst/>
                <a:ahLst/>
                <a:cxnLst/>
                <a:rect l="l" t="t" r="r" b="b"/>
                <a:pathLst>
                  <a:path w="449" h="367" extrusionOk="0">
                    <a:moveTo>
                      <a:pt x="449" y="1"/>
                    </a:moveTo>
                    <a:cubicBezTo>
                      <a:pt x="337" y="1"/>
                      <a:pt x="1" y="113"/>
                      <a:pt x="225" y="337"/>
                    </a:cubicBezTo>
                    <a:cubicBezTo>
                      <a:pt x="266" y="358"/>
                      <a:pt x="300" y="367"/>
                      <a:pt x="327" y="367"/>
                    </a:cubicBezTo>
                    <a:cubicBezTo>
                      <a:pt x="449" y="367"/>
                      <a:pt x="449" y="184"/>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6"/>
              <p:cNvSpPr/>
              <p:nvPr/>
            </p:nvSpPr>
            <p:spPr>
              <a:xfrm>
                <a:off x="6378569" y="2649918"/>
                <a:ext cx="8459" cy="6899"/>
              </a:xfrm>
              <a:custGeom>
                <a:avLst/>
                <a:gdLst/>
                <a:ahLst/>
                <a:cxnLst/>
                <a:rect l="l" t="t" r="r" b="b"/>
                <a:pathLst>
                  <a:path w="450" h="367" extrusionOk="0">
                    <a:moveTo>
                      <a:pt x="449" y="1"/>
                    </a:moveTo>
                    <a:cubicBezTo>
                      <a:pt x="225" y="1"/>
                      <a:pt x="1" y="225"/>
                      <a:pt x="1" y="337"/>
                    </a:cubicBezTo>
                    <a:cubicBezTo>
                      <a:pt x="42" y="357"/>
                      <a:pt x="83" y="366"/>
                      <a:pt x="123" y="366"/>
                    </a:cubicBezTo>
                    <a:cubicBezTo>
                      <a:pt x="300" y="366"/>
                      <a:pt x="449" y="18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6"/>
              <p:cNvSpPr/>
              <p:nvPr/>
            </p:nvSpPr>
            <p:spPr>
              <a:xfrm>
                <a:off x="6384114" y="2642474"/>
                <a:ext cx="6899" cy="5940"/>
              </a:xfrm>
              <a:custGeom>
                <a:avLst/>
                <a:gdLst/>
                <a:ahLst/>
                <a:cxnLst/>
                <a:rect l="l" t="t" r="r" b="b"/>
                <a:pathLst>
                  <a:path w="367" h="316" extrusionOk="0">
                    <a:moveTo>
                      <a:pt x="113" y="1"/>
                    </a:moveTo>
                    <a:cubicBezTo>
                      <a:pt x="50" y="1"/>
                      <a:pt x="1" y="49"/>
                      <a:pt x="42" y="172"/>
                    </a:cubicBezTo>
                    <a:cubicBezTo>
                      <a:pt x="42" y="172"/>
                      <a:pt x="42" y="316"/>
                      <a:pt x="99" y="316"/>
                    </a:cubicBezTo>
                    <a:cubicBezTo>
                      <a:pt x="114" y="316"/>
                      <a:pt x="132" y="307"/>
                      <a:pt x="154" y="284"/>
                    </a:cubicBezTo>
                    <a:cubicBezTo>
                      <a:pt x="367" y="143"/>
                      <a:pt x="221" y="1"/>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6"/>
              <p:cNvSpPr/>
              <p:nvPr/>
            </p:nvSpPr>
            <p:spPr>
              <a:xfrm>
                <a:off x="5129481" y="2659034"/>
                <a:ext cx="6354" cy="5639"/>
              </a:xfrm>
              <a:custGeom>
                <a:avLst/>
                <a:gdLst/>
                <a:ahLst/>
                <a:cxnLst/>
                <a:rect l="l" t="t" r="r" b="b"/>
                <a:pathLst>
                  <a:path w="338" h="300" extrusionOk="0">
                    <a:moveTo>
                      <a:pt x="195" y="0"/>
                    </a:moveTo>
                    <a:cubicBezTo>
                      <a:pt x="66" y="0"/>
                      <a:pt x="1" y="215"/>
                      <a:pt x="1" y="300"/>
                    </a:cubicBezTo>
                    <a:cubicBezTo>
                      <a:pt x="113" y="300"/>
                      <a:pt x="225" y="188"/>
                      <a:pt x="337" y="76"/>
                    </a:cubicBezTo>
                    <a:cubicBezTo>
                      <a:pt x="283" y="22"/>
                      <a:pt x="236" y="0"/>
                      <a:pt x="19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6"/>
              <p:cNvSpPr/>
              <p:nvPr/>
            </p:nvSpPr>
            <p:spPr>
              <a:xfrm>
                <a:off x="6532950" y="3075411"/>
                <a:ext cx="5733" cy="4662"/>
              </a:xfrm>
              <a:custGeom>
                <a:avLst/>
                <a:gdLst/>
                <a:ahLst/>
                <a:cxnLst/>
                <a:rect l="l" t="t" r="r" b="b"/>
                <a:pathLst>
                  <a:path w="305" h="248" extrusionOk="0">
                    <a:moveTo>
                      <a:pt x="192" y="0"/>
                    </a:moveTo>
                    <a:cubicBezTo>
                      <a:pt x="0" y="0"/>
                      <a:pt x="55" y="247"/>
                      <a:pt x="216" y="247"/>
                    </a:cubicBezTo>
                    <a:cubicBezTo>
                      <a:pt x="243" y="247"/>
                      <a:pt x="272" y="240"/>
                      <a:pt x="304" y="224"/>
                    </a:cubicBezTo>
                    <a:cubicBezTo>
                      <a:pt x="304" y="224"/>
                      <a:pt x="304" y="112"/>
                      <a:pt x="1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6"/>
              <p:cNvSpPr/>
              <p:nvPr/>
            </p:nvSpPr>
            <p:spPr>
              <a:xfrm>
                <a:off x="6213342" y="2528281"/>
                <a:ext cx="3064" cy="2519"/>
              </a:xfrm>
              <a:custGeom>
                <a:avLst/>
                <a:gdLst/>
                <a:ahLst/>
                <a:cxnLst/>
                <a:rect l="l" t="t" r="r" b="b"/>
                <a:pathLst>
                  <a:path w="163" h="134" extrusionOk="0">
                    <a:moveTo>
                      <a:pt x="148" y="0"/>
                    </a:moveTo>
                    <a:cubicBezTo>
                      <a:pt x="134" y="0"/>
                      <a:pt x="106" y="28"/>
                      <a:pt x="50" y="84"/>
                    </a:cubicBezTo>
                    <a:cubicBezTo>
                      <a:pt x="13" y="122"/>
                      <a:pt x="0" y="134"/>
                      <a:pt x="5" y="134"/>
                    </a:cubicBezTo>
                    <a:cubicBezTo>
                      <a:pt x="13" y="134"/>
                      <a:pt x="88" y="84"/>
                      <a:pt x="162" y="84"/>
                    </a:cubicBezTo>
                    <a:cubicBezTo>
                      <a:pt x="162" y="28"/>
                      <a:pt x="162" y="0"/>
                      <a:pt x="14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6"/>
              <p:cNvSpPr/>
              <p:nvPr/>
            </p:nvSpPr>
            <p:spPr>
              <a:xfrm>
                <a:off x="6445975" y="2740501"/>
                <a:ext cx="2124" cy="940"/>
              </a:xfrm>
              <a:custGeom>
                <a:avLst/>
                <a:gdLst/>
                <a:ahLst/>
                <a:cxnLst/>
                <a:rect l="l" t="t" r="r" b="b"/>
                <a:pathLst>
                  <a:path w="113" h="50" extrusionOk="0">
                    <a:moveTo>
                      <a:pt x="1" y="0"/>
                    </a:moveTo>
                    <a:cubicBezTo>
                      <a:pt x="1" y="0"/>
                      <a:pt x="51" y="50"/>
                      <a:pt x="84" y="50"/>
                    </a:cubicBezTo>
                    <a:cubicBezTo>
                      <a:pt x="100" y="50"/>
                      <a:pt x="113" y="37"/>
                      <a:pt x="113"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36"/>
            <p:cNvGrpSpPr/>
            <p:nvPr/>
          </p:nvGrpSpPr>
          <p:grpSpPr>
            <a:xfrm rot="5400000">
              <a:off x="5105235" y="2699251"/>
              <a:ext cx="1291457" cy="1157431"/>
              <a:chOff x="5062901" y="2528281"/>
              <a:chExt cx="1475782" cy="1322627"/>
            </a:xfrm>
          </p:grpSpPr>
          <p:sp>
            <p:nvSpPr>
              <p:cNvPr id="3489" name="Google Shape;3489;p36"/>
              <p:cNvSpPr/>
              <p:nvPr/>
            </p:nvSpPr>
            <p:spPr>
              <a:xfrm>
                <a:off x="5098804" y="2676365"/>
                <a:ext cx="17369" cy="16730"/>
              </a:xfrm>
              <a:custGeom>
                <a:avLst/>
                <a:gdLst/>
                <a:ahLst/>
                <a:cxnLst/>
                <a:rect l="l" t="t" r="r" b="b"/>
                <a:pathLst>
                  <a:path w="924" h="890" extrusionOk="0">
                    <a:moveTo>
                      <a:pt x="873" y="0"/>
                    </a:moveTo>
                    <a:cubicBezTo>
                      <a:pt x="861" y="0"/>
                      <a:pt x="849" y="13"/>
                      <a:pt x="849" y="50"/>
                    </a:cubicBezTo>
                    <a:cubicBezTo>
                      <a:pt x="923" y="50"/>
                      <a:pt x="898" y="0"/>
                      <a:pt x="873" y="0"/>
                    </a:cubicBezTo>
                    <a:close/>
                    <a:moveTo>
                      <a:pt x="849" y="50"/>
                    </a:moveTo>
                    <a:cubicBezTo>
                      <a:pt x="37" y="388"/>
                      <a:pt x="1" y="889"/>
                      <a:pt x="223" y="889"/>
                    </a:cubicBezTo>
                    <a:cubicBezTo>
                      <a:pt x="369" y="889"/>
                      <a:pt x="626" y="673"/>
                      <a:pt x="849" y="5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6"/>
              <p:cNvSpPr/>
              <p:nvPr/>
            </p:nvSpPr>
            <p:spPr>
              <a:xfrm>
                <a:off x="6431238" y="2723640"/>
                <a:ext cx="16222" cy="10790"/>
              </a:xfrm>
              <a:custGeom>
                <a:avLst/>
                <a:gdLst/>
                <a:ahLst/>
                <a:cxnLst/>
                <a:rect l="l" t="t" r="r" b="b"/>
                <a:pathLst>
                  <a:path w="863" h="574" extrusionOk="0">
                    <a:moveTo>
                      <a:pt x="449" y="1"/>
                    </a:moveTo>
                    <a:cubicBezTo>
                      <a:pt x="0" y="1"/>
                      <a:pt x="112" y="449"/>
                      <a:pt x="449" y="561"/>
                    </a:cubicBezTo>
                    <a:cubicBezTo>
                      <a:pt x="474" y="569"/>
                      <a:pt x="499" y="573"/>
                      <a:pt x="522" y="573"/>
                    </a:cubicBezTo>
                    <a:cubicBezTo>
                      <a:pt x="799" y="573"/>
                      <a:pt x="862" y="1"/>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6"/>
              <p:cNvSpPr/>
              <p:nvPr/>
            </p:nvSpPr>
            <p:spPr>
              <a:xfrm>
                <a:off x="5093766" y="3844235"/>
                <a:ext cx="12576" cy="6673"/>
              </a:xfrm>
              <a:custGeom>
                <a:avLst/>
                <a:gdLst/>
                <a:ahLst/>
                <a:cxnLst/>
                <a:rect l="l" t="t" r="r" b="b"/>
                <a:pathLst>
                  <a:path w="669" h="355" extrusionOk="0">
                    <a:moveTo>
                      <a:pt x="332" y="1"/>
                    </a:moveTo>
                    <a:cubicBezTo>
                      <a:pt x="33" y="1"/>
                      <a:pt x="0" y="355"/>
                      <a:pt x="233" y="355"/>
                    </a:cubicBezTo>
                    <a:cubicBezTo>
                      <a:pt x="262" y="355"/>
                      <a:pt x="295" y="349"/>
                      <a:pt x="332" y="337"/>
                    </a:cubicBezTo>
                    <a:cubicBezTo>
                      <a:pt x="668" y="337"/>
                      <a:pt x="556" y="1"/>
                      <a:pt x="33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6"/>
              <p:cNvSpPr/>
              <p:nvPr/>
            </p:nvSpPr>
            <p:spPr>
              <a:xfrm>
                <a:off x="6368042" y="2630951"/>
                <a:ext cx="10545" cy="8459"/>
              </a:xfrm>
              <a:custGeom>
                <a:avLst/>
                <a:gdLst/>
                <a:ahLst/>
                <a:cxnLst/>
                <a:rect l="l" t="t" r="r" b="b"/>
                <a:pathLst>
                  <a:path w="561" h="450" extrusionOk="0">
                    <a:moveTo>
                      <a:pt x="449" y="1"/>
                    </a:moveTo>
                    <a:cubicBezTo>
                      <a:pt x="337" y="1"/>
                      <a:pt x="1" y="449"/>
                      <a:pt x="337" y="449"/>
                    </a:cubicBezTo>
                    <a:cubicBezTo>
                      <a:pt x="561" y="449"/>
                      <a:pt x="561" y="11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6"/>
              <p:cNvSpPr/>
              <p:nvPr/>
            </p:nvSpPr>
            <p:spPr>
              <a:xfrm>
                <a:off x="5062901" y="3791584"/>
                <a:ext cx="12425" cy="7444"/>
              </a:xfrm>
              <a:custGeom>
                <a:avLst/>
                <a:gdLst/>
                <a:ahLst/>
                <a:cxnLst/>
                <a:rect l="l" t="t" r="r" b="b"/>
                <a:pathLst>
                  <a:path w="661" h="396" extrusionOk="0">
                    <a:moveTo>
                      <a:pt x="405" y="0"/>
                    </a:moveTo>
                    <a:lnTo>
                      <a:pt x="405" y="0"/>
                    </a:lnTo>
                    <a:cubicBezTo>
                      <a:pt x="1" y="81"/>
                      <a:pt x="356" y="396"/>
                      <a:pt x="542" y="396"/>
                    </a:cubicBezTo>
                    <a:cubicBezTo>
                      <a:pt x="614" y="396"/>
                      <a:pt x="661" y="349"/>
                      <a:pt x="629" y="224"/>
                    </a:cubicBezTo>
                    <a:cubicBezTo>
                      <a:pt x="517" y="112"/>
                      <a:pt x="405" y="112"/>
                      <a:pt x="40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6"/>
              <p:cNvSpPr/>
              <p:nvPr/>
            </p:nvSpPr>
            <p:spPr>
              <a:xfrm>
                <a:off x="6450186" y="2769975"/>
                <a:ext cx="11617" cy="7256"/>
              </a:xfrm>
              <a:custGeom>
                <a:avLst/>
                <a:gdLst/>
                <a:ahLst/>
                <a:cxnLst/>
                <a:rect l="l" t="t" r="r" b="b"/>
                <a:pathLst>
                  <a:path w="618" h="386" extrusionOk="0">
                    <a:moveTo>
                      <a:pt x="225" y="1"/>
                    </a:moveTo>
                    <a:cubicBezTo>
                      <a:pt x="225" y="1"/>
                      <a:pt x="1" y="1"/>
                      <a:pt x="113" y="113"/>
                    </a:cubicBezTo>
                    <a:cubicBezTo>
                      <a:pt x="147" y="315"/>
                      <a:pt x="220" y="385"/>
                      <a:pt x="292" y="385"/>
                    </a:cubicBezTo>
                    <a:cubicBezTo>
                      <a:pt x="460" y="385"/>
                      <a:pt x="617" y="1"/>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6"/>
              <p:cNvSpPr/>
              <p:nvPr/>
            </p:nvSpPr>
            <p:spPr>
              <a:xfrm>
                <a:off x="6494829" y="2858454"/>
                <a:ext cx="8045" cy="4793"/>
              </a:xfrm>
              <a:custGeom>
                <a:avLst/>
                <a:gdLst/>
                <a:ahLst/>
                <a:cxnLst/>
                <a:rect l="l" t="t" r="r" b="b"/>
                <a:pathLst>
                  <a:path w="428" h="255" extrusionOk="0">
                    <a:moveTo>
                      <a:pt x="91" y="0"/>
                    </a:moveTo>
                    <a:cubicBezTo>
                      <a:pt x="0" y="91"/>
                      <a:pt x="203" y="255"/>
                      <a:pt x="343" y="255"/>
                    </a:cubicBezTo>
                    <a:cubicBezTo>
                      <a:pt x="376" y="255"/>
                      <a:pt x="406" y="246"/>
                      <a:pt x="427" y="224"/>
                    </a:cubicBezTo>
                    <a:cubicBezTo>
                      <a:pt x="427" y="0"/>
                      <a:pt x="315" y="0"/>
                      <a:pt x="9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6"/>
              <p:cNvSpPr/>
              <p:nvPr/>
            </p:nvSpPr>
            <p:spPr>
              <a:xfrm>
                <a:off x="6203737" y="2537040"/>
                <a:ext cx="4248" cy="6166"/>
              </a:xfrm>
              <a:custGeom>
                <a:avLst/>
                <a:gdLst/>
                <a:ahLst/>
                <a:cxnLst/>
                <a:rect l="l" t="t" r="r" b="b"/>
                <a:pathLst>
                  <a:path w="226" h="328" extrusionOk="0">
                    <a:moveTo>
                      <a:pt x="126" y="1"/>
                    </a:moveTo>
                    <a:cubicBezTo>
                      <a:pt x="89" y="1"/>
                      <a:pt x="45" y="47"/>
                      <a:pt x="1" y="178"/>
                    </a:cubicBezTo>
                    <a:cubicBezTo>
                      <a:pt x="1" y="291"/>
                      <a:pt x="26" y="328"/>
                      <a:pt x="59" y="328"/>
                    </a:cubicBezTo>
                    <a:cubicBezTo>
                      <a:pt x="125" y="328"/>
                      <a:pt x="225" y="178"/>
                      <a:pt x="225" y="178"/>
                    </a:cubicBezTo>
                    <a:cubicBezTo>
                      <a:pt x="225" y="110"/>
                      <a:pt x="184" y="1"/>
                      <a:pt x="12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6"/>
              <p:cNvSpPr/>
              <p:nvPr/>
            </p:nvSpPr>
            <p:spPr>
              <a:xfrm>
                <a:off x="5121059" y="2664655"/>
                <a:ext cx="8440" cy="6899"/>
              </a:xfrm>
              <a:custGeom>
                <a:avLst/>
                <a:gdLst/>
                <a:ahLst/>
                <a:cxnLst/>
                <a:rect l="l" t="t" r="r" b="b"/>
                <a:pathLst>
                  <a:path w="449" h="367" extrusionOk="0">
                    <a:moveTo>
                      <a:pt x="449" y="1"/>
                    </a:moveTo>
                    <a:cubicBezTo>
                      <a:pt x="337" y="1"/>
                      <a:pt x="1" y="113"/>
                      <a:pt x="225" y="337"/>
                    </a:cubicBezTo>
                    <a:cubicBezTo>
                      <a:pt x="266" y="358"/>
                      <a:pt x="300" y="367"/>
                      <a:pt x="327" y="367"/>
                    </a:cubicBezTo>
                    <a:cubicBezTo>
                      <a:pt x="449" y="367"/>
                      <a:pt x="449" y="184"/>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6"/>
              <p:cNvSpPr/>
              <p:nvPr/>
            </p:nvSpPr>
            <p:spPr>
              <a:xfrm>
                <a:off x="6378569" y="2649918"/>
                <a:ext cx="8459" cy="6899"/>
              </a:xfrm>
              <a:custGeom>
                <a:avLst/>
                <a:gdLst/>
                <a:ahLst/>
                <a:cxnLst/>
                <a:rect l="l" t="t" r="r" b="b"/>
                <a:pathLst>
                  <a:path w="450" h="367" extrusionOk="0">
                    <a:moveTo>
                      <a:pt x="449" y="1"/>
                    </a:moveTo>
                    <a:cubicBezTo>
                      <a:pt x="225" y="1"/>
                      <a:pt x="1" y="225"/>
                      <a:pt x="1" y="337"/>
                    </a:cubicBezTo>
                    <a:cubicBezTo>
                      <a:pt x="42" y="357"/>
                      <a:pt x="83" y="366"/>
                      <a:pt x="123" y="366"/>
                    </a:cubicBezTo>
                    <a:cubicBezTo>
                      <a:pt x="300" y="366"/>
                      <a:pt x="449" y="18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6"/>
              <p:cNvSpPr/>
              <p:nvPr/>
            </p:nvSpPr>
            <p:spPr>
              <a:xfrm>
                <a:off x="6384114" y="2642474"/>
                <a:ext cx="6899" cy="5940"/>
              </a:xfrm>
              <a:custGeom>
                <a:avLst/>
                <a:gdLst/>
                <a:ahLst/>
                <a:cxnLst/>
                <a:rect l="l" t="t" r="r" b="b"/>
                <a:pathLst>
                  <a:path w="367" h="316" extrusionOk="0">
                    <a:moveTo>
                      <a:pt x="113" y="1"/>
                    </a:moveTo>
                    <a:cubicBezTo>
                      <a:pt x="50" y="1"/>
                      <a:pt x="1" y="49"/>
                      <a:pt x="42" y="172"/>
                    </a:cubicBezTo>
                    <a:cubicBezTo>
                      <a:pt x="42" y="172"/>
                      <a:pt x="42" y="316"/>
                      <a:pt x="99" y="316"/>
                    </a:cubicBezTo>
                    <a:cubicBezTo>
                      <a:pt x="114" y="316"/>
                      <a:pt x="132" y="307"/>
                      <a:pt x="154" y="284"/>
                    </a:cubicBezTo>
                    <a:cubicBezTo>
                      <a:pt x="367" y="143"/>
                      <a:pt x="221" y="1"/>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6"/>
              <p:cNvSpPr/>
              <p:nvPr/>
            </p:nvSpPr>
            <p:spPr>
              <a:xfrm>
                <a:off x="5129481" y="2659034"/>
                <a:ext cx="6354" cy="5639"/>
              </a:xfrm>
              <a:custGeom>
                <a:avLst/>
                <a:gdLst/>
                <a:ahLst/>
                <a:cxnLst/>
                <a:rect l="l" t="t" r="r" b="b"/>
                <a:pathLst>
                  <a:path w="338" h="300" extrusionOk="0">
                    <a:moveTo>
                      <a:pt x="195" y="0"/>
                    </a:moveTo>
                    <a:cubicBezTo>
                      <a:pt x="66" y="0"/>
                      <a:pt x="1" y="215"/>
                      <a:pt x="1" y="300"/>
                    </a:cubicBezTo>
                    <a:cubicBezTo>
                      <a:pt x="113" y="300"/>
                      <a:pt x="225" y="188"/>
                      <a:pt x="337" y="76"/>
                    </a:cubicBezTo>
                    <a:cubicBezTo>
                      <a:pt x="283" y="22"/>
                      <a:pt x="236" y="0"/>
                      <a:pt x="19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6"/>
              <p:cNvSpPr/>
              <p:nvPr/>
            </p:nvSpPr>
            <p:spPr>
              <a:xfrm>
                <a:off x="6532950" y="3075411"/>
                <a:ext cx="5733" cy="4662"/>
              </a:xfrm>
              <a:custGeom>
                <a:avLst/>
                <a:gdLst/>
                <a:ahLst/>
                <a:cxnLst/>
                <a:rect l="l" t="t" r="r" b="b"/>
                <a:pathLst>
                  <a:path w="305" h="248" extrusionOk="0">
                    <a:moveTo>
                      <a:pt x="192" y="0"/>
                    </a:moveTo>
                    <a:cubicBezTo>
                      <a:pt x="0" y="0"/>
                      <a:pt x="55" y="247"/>
                      <a:pt x="216" y="247"/>
                    </a:cubicBezTo>
                    <a:cubicBezTo>
                      <a:pt x="243" y="247"/>
                      <a:pt x="272" y="240"/>
                      <a:pt x="304" y="224"/>
                    </a:cubicBezTo>
                    <a:cubicBezTo>
                      <a:pt x="304" y="224"/>
                      <a:pt x="304" y="112"/>
                      <a:pt x="1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6"/>
              <p:cNvSpPr/>
              <p:nvPr/>
            </p:nvSpPr>
            <p:spPr>
              <a:xfrm>
                <a:off x="6213342" y="2528281"/>
                <a:ext cx="3064" cy="2519"/>
              </a:xfrm>
              <a:custGeom>
                <a:avLst/>
                <a:gdLst/>
                <a:ahLst/>
                <a:cxnLst/>
                <a:rect l="l" t="t" r="r" b="b"/>
                <a:pathLst>
                  <a:path w="163" h="134" extrusionOk="0">
                    <a:moveTo>
                      <a:pt x="148" y="0"/>
                    </a:moveTo>
                    <a:cubicBezTo>
                      <a:pt x="134" y="0"/>
                      <a:pt x="106" y="28"/>
                      <a:pt x="50" y="84"/>
                    </a:cubicBezTo>
                    <a:cubicBezTo>
                      <a:pt x="13" y="122"/>
                      <a:pt x="0" y="134"/>
                      <a:pt x="5" y="134"/>
                    </a:cubicBezTo>
                    <a:cubicBezTo>
                      <a:pt x="13" y="134"/>
                      <a:pt x="88" y="84"/>
                      <a:pt x="162" y="84"/>
                    </a:cubicBezTo>
                    <a:cubicBezTo>
                      <a:pt x="162" y="28"/>
                      <a:pt x="162" y="0"/>
                      <a:pt x="14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6"/>
              <p:cNvSpPr/>
              <p:nvPr/>
            </p:nvSpPr>
            <p:spPr>
              <a:xfrm>
                <a:off x="6445975" y="2740501"/>
                <a:ext cx="2124" cy="940"/>
              </a:xfrm>
              <a:custGeom>
                <a:avLst/>
                <a:gdLst/>
                <a:ahLst/>
                <a:cxnLst/>
                <a:rect l="l" t="t" r="r" b="b"/>
                <a:pathLst>
                  <a:path w="113" h="50" extrusionOk="0">
                    <a:moveTo>
                      <a:pt x="1" y="0"/>
                    </a:moveTo>
                    <a:cubicBezTo>
                      <a:pt x="1" y="0"/>
                      <a:pt x="51" y="50"/>
                      <a:pt x="84" y="50"/>
                    </a:cubicBezTo>
                    <a:cubicBezTo>
                      <a:pt x="100" y="50"/>
                      <a:pt x="113" y="37"/>
                      <a:pt x="113"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E09A584F-4BB3-6499-ABD7-4510FE838D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descr="A person with his hand on his chin&#10;&#10;Description automatically generated">
            <a:extLst>
              <a:ext uri="{FF2B5EF4-FFF2-40B4-BE49-F238E27FC236}">
                <a16:creationId xmlns:a16="http://schemas.microsoft.com/office/drawing/2014/main" id="{C7CD6957-607D-BF3A-A25F-0EC424492B38}"/>
              </a:ext>
            </a:extLst>
          </p:cNvPr>
          <p:cNvPicPr>
            <a:picLocks noChangeAspect="1"/>
          </p:cNvPicPr>
          <p:nvPr/>
        </p:nvPicPr>
        <p:blipFill>
          <a:blip r:embed="rId4"/>
          <a:stretch>
            <a:fillRect/>
          </a:stretch>
        </p:blipFill>
        <p:spPr>
          <a:xfrm>
            <a:off x="4597044" y="979246"/>
            <a:ext cx="4546955" cy="3134944"/>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467"/>
        <p:cNvGrpSpPr/>
        <p:nvPr/>
      </p:nvGrpSpPr>
      <p:grpSpPr>
        <a:xfrm>
          <a:off x="0" y="0"/>
          <a:ext cx="0" cy="0"/>
          <a:chOff x="0" y="0"/>
          <a:chExt cx="0" cy="0"/>
        </a:xfrm>
      </p:grpSpPr>
      <p:sp>
        <p:nvSpPr>
          <p:cNvPr id="3468" name="Google Shape;3468;p36"/>
          <p:cNvSpPr txBox="1">
            <a:spLocks noGrp="1"/>
          </p:cNvSpPr>
          <p:nvPr>
            <p:ph type="title"/>
          </p:nvPr>
        </p:nvSpPr>
        <p:spPr>
          <a:xfrm>
            <a:off x="1078402" y="1295291"/>
            <a:ext cx="3791821" cy="2818899"/>
          </a:xfrm>
          <a:prstGeom prst="rect">
            <a:avLst/>
          </a:prstGeom>
        </p:spPr>
        <p:txBody>
          <a:bodyPr spcFirstLastPara="1" wrap="square" lIns="91425" tIns="91425" rIns="91425" bIns="91425" anchor="ctr" anchorCtr="0">
            <a:noAutofit/>
          </a:bodyPr>
          <a:lstStyle/>
          <a:p>
            <a:pPr lvl="0" algn="ctr"/>
            <a:r>
              <a:rPr lang="en-ZA" sz="4000" b="1" dirty="0">
                <a:latin typeface="+mn-lt"/>
              </a:rPr>
              <a:t>Wat </a:t>
            </a:r>
            <a:r>
              <a:rPr lang="en-ZA" sz="4000" b="1" dirty="0" err="1">
                <a:latin typeface="+mn-lt"/>
              </a:rPr>
              <a:t>weet</a:t>
            </a:r>
            <a:r>
              <a:rPr lang="en-ZA" sz="4000" b="1" dirty="0">
                <a:latin typeface="+mn-lt"/>
              </a:rPr>
              <a:t> </a:t>
            </a:r>
            <a:r>
              <a:rPr lang="en-ZA" sz="4000" b="1" dirty="0" err="1">
                <a:latin typeface="+mn-lt"/>
              </a:rPr>
              <a:t>jy</a:t>
            </a:r>
            <a:r>
              <a:rPr lang="en-ZA" sz="4000" b="1" dirty="0">
                <a:latin typeface="+mn-lt"/>
              </a:rPr>
              <a:t> reeds?</a:t>
            </a:r>
            <a:endParaRPr sz="4000" b="1" dirty="0">
              <a:latin typeface="+mn-lt"/>
            </a:endParaRPr>
          </a:p>
        </p:txBody>
      </p:sp>
      <p:grpSp>
        <p:nvGrpSpPr>
          <p:cNvPr id="3470" name="Google Shape;3470;p36"/>
          <p:cNvGrpSpPr/>
          <p:nvPr/>
        </p:nvGrpSpPr>
        <p:grpSpPr>
          <a:xfrm rot="10800000">
            <a:off x="4948832" y="1082888"/>
            <a:ext cx="3040566" cy="3031302"/>
            <a:chOff x="4901998" y="2390685"/>
            <a:chExt cx="1653560" cy="1648522"/>
          </a:xfrm>
        </p:grpSpPr>
        <p:grpSp>
          <p:nvGrpSpPr>
            <p:cNvPr id="3471" name="Google Shape;3471;p36"/>
            <p:cNvGrpSpPr/>
            <p:nvPr/>
          </p:nvGrpSpPr>
          <p:grpSpPr>
            <a:xfrm>
              <a:off x="4901998" y="2390685"/>
              <a:ext cx="1653560" cy="1648522"/>
              <a:chOff x="4901998" y="2390685"/>
              <a:chExt cx="1653560" cy="1648522"/>
            </a:xfrm>
          </p:grpSpPr>
          <p:sp>
            <p:nvSpPr>
              <p:cNvPr id="3472" name="Google Shape;3472;p36"/>
              <p:cNvSpPr/>
              <p:nvPr/>
            </p:nvSpPr>
            <p:spPr>
              <a:xfrm>
                <a:off x="4901998" y="2390685"/>
                <a:ext cx="1653560" cy="1648522"/>
              </a:xfrm>
              <a:custGeom>
                <a:avLst/>
                <a:gdLst/>
                <a:ahLst/>
                <a:cxnLst/>
                <a:rect l="l" t="t" r="r" b="b"/>
                <a:pathLst>
                  <a:path w="87967" h="87699" extrusionOk="0">
                    <a:moveTo>
                      <a:pt x="57599" y="4827"/>
                    </a:moveTo>
                    <a:lnTo>
                      <a:pt x="57487" y="4939"/>
                    </a:lnTo>
                    <a:lnTo>
                      <a:pt x="57375" y="4939"/>
                    </a:lnTo>
                    <a:cubicBezTo>
                      <a:pt x="57375" y="4939"/>
                      <a:pt x="57599" y="4827"/>
                      <a:pt x="57599" y="4827"/>
                    </a:cubicBezTo>
                    <a:close/>
                    <a:moveTo>
                      <a:pt x="62949" y="4889"/>
                    </a:moveTo>
                    <a:cubicBezTo>
                      <a:pt x="62965" y="4889"/>
                      <a:pt x="62978" y="4902"/>
                      <a:pt x="62978" y="4939"/>
                    </a:cubicBezTo>
                    <a:lnTo>
                      <a:pt x="62866" y="4939"/>
                    </a:lnTo>
                    <a:cubicBezTo>
                      <a:pt x="62866" y="4939"/>
                      <a:pt x="62915" y="4889"/>
                      <a:pt x="62949" y="4889"/>
                    </a:cubicBezTo>
                    <a:close/>
                    <a:moveTo>
                      <a:pt x="17117" y="15647"/>
                    </a:moveTo>
                    <a:cubicBezTo>
                      <a:pt x="17133" y="15647"/>
                      <a:pt x="17146" y="15659"/>
                      <a:pt x="17146" y="15696"/>
                    </a:cubicBezTo>
                    <a:lnTo>
                      <a:pt x="17034" y="15696"/>
                    </a:lnTo>
                    <a:cubicBezTo>
                      <a:pt x="17034" y="15696"/>
                      <a:pt x="17083" y="15647"/>
                      <a:pt x="17117" y="15647"/>
                    </a:cubicBezTo>
                    <a:close/>
                    <a:moveTo>
                      <a:pt x="78554" y="22196"/>
                    </a:moveTo>
                    <a:cubicBezTo>
                      <a:pt x="78554" y="22233"/>
                      <a:pt x="78554" y="22246"/>
                      <a:pt x="78550" y="22246"/>
                    </a:cubicBezTo>
                    <a:cubicBezTo>
                      <a:pt x="78541" y="22246"/>
                      <a:pt x="78516" y="22196"/>
                      <a:pt x="78442" y="22196"/>
                    </a:cubicBezTo>
                    <a:close/>
                    <a:moveTo>
                      <a:pt x="5716" y="30824"/>
                    </a:moveTo>
                    <a:lnTo>
                      <a:pt x="5604" y="30936"/>
                    </a:lnTo>
                    <a:cubicBezTo>
                      <a:pt x="5604" y="30936"/>
                      <a:pt x="5604" y="30824"/>
                      <a:pt x="5716" y="30824"/>
                    </a:cubicBezTo>
                    <a:close/>
                    <a:moveTo>
                      <a:pt x="7845" y="54147"/>
                    </a:moveTo>
                    <a:cubicBezTo>
                      <a:pt x="7957" y="54184"/>
                      <a:pt x="7957" y="54291"/>
                      <a:pt x="7957" y="54469"/>
                    </a:cubicBezTo>
                    <a:cubicBezTo>
                      <a:pt x="7849" y="54361"/>
                      <a:pt x="7845" y="54254"/>
                      <a:pt x="7845" y="54147"/>
                    </a:cubicBezTo>
                    <a:close/>
                    <a:moveTo>
                      <a:pt x="84381" y="57382"/>
                    </a:moveTo>
                    <a:lnTo>
                      <a:pt x="84493" y="57494"/>
                    </a:lnTo>
                    <a:lnTo>
                      <a:pt x="84381" y="57494"/>
                    </a:lnTo>
                    <a:cubicBezTo>
                      <a:pt x="84269" y="57494"/>
                      <a:pt x="84269" y="57494"/>
                      <a:pt x="84381" y="57382"/>
                    </a:cubicBezTo>
                    <a:close/>
                    <a:moveTo>
                      <a:pt x="77545" y="66683"/>
                    </a:moveTo>
                    <a:cubicBezTo>
                      <a:pt x="77695" y="66683"/>
                      <a:pt x="77645" y="66733"/>
                      <a:pt x="77595" y="66733"/>
                    </a:cubicBezTo>
                    <a:cubicBezTo>
                      <a:pt x="77570" y="66733"/>
                      <a:pt x="77545" y="66720"/>
                      <a:pt x="77545" y="66683"/>
                    </a:cubicBezTo>
                    <a:close/>
                    <a:moveTo>
                      <a:pt x="8923" y="68840"/>
                    </a:moveTo>
                    <a:cubicBezTo>
                      <a:pt x="8937" y="68840"/>
                      <a:pt x="8909" y="68868"/>
                      <a:pt x="8853" y="68924"/>
                    </a:cubicBezTo>
                    <a:lnTo>
                      <a:pt x="8741" y="68924"/>
                    </a:lnTo>
                    <a:cubicBezTo>
                      <a:pt x="8853" y="68868"/>
                      <a:pt x="8909" y="68840"/>
                      <a:pt x="8923" y="68840"/>
                    </a:cubicBezTo>
                    <a:close/>
                    <a:moveTo>
                      <a:pt x="78666" y="69036"/>
                    </a:moveTo>
                    <a:cubicBezTo>
                      <a:pt x="78666" y="69093"/>
                      <a:pt x="78673" y="69136"/>
                      <a:pt x="78682" y="69165"/>
                    </a:cubicBezTo>
                    <a:lnTo>
                      <a:pt x="78682" y="69165"/>
                    </a:lnTo>
                    <a:cubicBezTo>
                      <a:pt x="78677" y="69160"/>
                      <a:pt x="78672" y="69154"/>
                      <a:pt x="78666" y="69148"/>
                    </a:cubicBezTo>
                    <a:lnTo>
                      <a:pt x="78666" y="69036"/>
                    </a:lnTo>
                    <a:close/>
                    <a:moveTo>
                      <a:pt x="9497" y="69323"/>
                    </a:moveTo>
                    <a:cubicBezTo>
                      <a:pt x="9513" y="69323"/>
                      <a:pt x="9526" y="69335"/>
                      <a:pt x="9526" y="69372"/>
                    </a:cubicBezTo>
                    <a:lnTo>
                      <a:pt x="9414" y="69372"/>
                    </a:lnTo>
                    <a:cubicBezTo>
                      <a:pt x="9414" y="69372"/>
                      <a:pt x="9463" y="69323"/>
                      <a:pt x="9497" y="69323"/>
                    </a:cubicBezTo>
                    <a:close/>
                    <a:moveTo>
                      <a:pt x="14680" y="72286"/>
                    </a:moveTo>
                    <a:cubicBezTo>
                      <a:pt x="14792" y="72398"/>
                      <a:pt x="14680" y="72398"/>
                      <a:pt x="14680" y="72398"/>
                    </a:cubicBezTo>
                    <a:cubicBezTo>
                      <a:pt x="14680" y="72398"/>
                      <a:pt x="14680" y="72286"/>
                      <a:pt x="14680" y="72286"/>
                    </a:cubicBezTo>
                    <a:close/>
                    <a:moveTo>
                      <a:pt x="17258" y="72734"/>
                    </a:moveTo>
                    <a:cubicBezTo>
                      <a:pt x="17370" y="72846"/>
                      <a:pt x="17370" y="73070"/>
                      <a:pt x="17258" y="73182"/>
                    </a:cubicBezTo>
                    <a:cubicBezTo>
                      <a:pt x="17258" y="73070"/>
                      <a:pt x="17258" y="72846"/>
                      <a:pt x="17258" y="72734"/>
                    </a:cubicBezTo>
                    <a:close/>
                    <a:moveTo>
                      <a:pt x="22890" y="81089"/>
                    </a:moveTo>
                    <a:cubicBezTo>
                      <a:pt x="22923" y="81089"/>
                      <a:pt x="22973" y="81139"/>
                      <a:pt x="22973" y="81139"/>
                    </a:cubicBezTo>
                    <a:lnTo>
                      <a:pt x="22861" y="81139"/>
                    </a:lnTo>
                    <a:cubicBezTo>
                      <a:pt x="22861" y="81101"/>
                      <a:pt x="22873" y="81089"/>
                      <a:pt x="22890" y="81089"/>
                    </a:cubicBezTo>
                    <a:close/>
                    <a:moveTo>
                      <a:pt x="42839" y="0"/>
                    </a:moveTo>
                    <a:cubicBezTo>
                      <a:pt x="42770" y="0"/>
                      <a:pt x="42590" y="271"/>
                      <a:pt x="42135" y="1017"/>
                    </a:cubicBezTo>
                    <a:cubicBezTo>
                      <a:pt x="42081" y="266"/>
                      <a:pt x="41976" y="105"/>
                      <a:pt x="41807" y="105"/>
                    </a:cubicBezTo>
                    <a:cubicBezTo>
                      <a:pt x="41682" y="105"/>
                      <a:pt x="41521" y="195"/>
                      <a:pt x="41319" y="195"/>
                    </a:cubicBezTo>
                    <a:cubicBezTo>
                      <a:pt x="41226" y="195"/>
                      <a:pt x="41125" y="176"/>
                      <a:pt x="41014" y="120"/>
                    </a:cubicBezTo>
                    <a:cubicBezTo>
                      <a:pt x="36644" y="457"/>
                      <a:pt x="30032" y="2810"/>
                      <a:pt x="28464" y="5723"/>
                    </a:cubicBezTo>
                    <a:cubicBezTo>
                      <a:pt x="28361" y="5209"/>
                      <a:pt x="28210" y="5013"/>
                      <a:pt x="28032" y="5013"/>
                    </a:cubicBezTo>
                    <a:cubicBezTo>
                      <a:pt x="27467" y="5013"/>
                      <a:pt x="26617" y="6977"/>
                      <a:pt x="26088" y="6977"/>
                    </a:cubicBezTo>
                    <a:cubicBezTo>
                      <a:pt x="26057" y="6977"/>
                      <a:pt x="26027" y="6970"/>
                      <a:pt x="25998" y="6956"/>
                    </a:cubicBezTo>
                    <a:cubicBezTo>
                      <a:pt x="23421" y="8637"/>
                      <a:pt x="20619" y="9982"/>
                      <a:pt x="17818" y="11326"/>
                    </a:cubicBezTo>
                    <a:cubicBezTo>
                      <a:pt x="16809" y="11550"/>
                      <a:pt x="16585" y="12111"/>
                      <a:pt x="16137" y="12447"/>
                    </a:cubicBezTo>
                    <a:cubicBezTo>
                      <a:pt x="12439" y="14800"/>
                      <a:pt x="7957" y="18050"/>
                      <a:pt x="6052" y="22868"/>
                    </a:cubicBezTo>
                    <a:cubicBezTo>
                      <a:pt x="785" y="31273"/>
                      <a:pt x="1" y="41582"/>
                      <a:pt x="2690" y="51107"/>
                    </a:cubicBezTo>
                    <a:cubicBezTo>
                      <a:pt x="2914" y="51555"/>
                      <a:pt x="2578" y="52003"/>
                      <a:pt x="3138" y="52228"/>
                    </a:cubicBezTo>
                    <a:cubicBezTo>
                      <a:pt x="3464" y="54509"/>
                      <a:pt x="2210" y="62899"/>
                      <a:pt x="4482" y="62899"/>
                    </a:cubicBezTo>
                    <a:cubicBezTo>
                      <a:pt x="4553" y="62899"/>
                      <a:pt x="4628" y="62890"/>
                      <a:pt x="4707" y="62873"/>
                    </a:cubicBezTo>
                    <a:lnTo>
                      <a:pt x="4707" y="62873"/>
                    </a:lnTo>
                    <a:cubicBezTo>
                      <a:pt x="4035" y="65002"/>
                      <a:pt x="4483" y="67467"/>
                      <a:pt x="5940" y="69260"/>
                    </a:cubicBezTo>
                    <a:cubicBezTo>
                      <a:pt x="5604" y="70493"/>
                      <a:pt x="6612" y="70829"/>
                      <a:pt x="6388" y="71838"/>
                    </a:cubicBezTo>
                    <a:cubicBezTo>
                      <a:pt x="10310" y="73295"/>
                      <a:pt x="8741" y="70941"/>
                      <a:pt x="10534" y="75536"/>
                    </a:cubicBezTo>
                    <a:cubicBezTo>
                      <a:pt x="8517" y="75984"/>
                      <a:pt x="10870" y="75872"/>
                      <a:pt x="11206" y="76432"/>
                    </a:cubicBezTo>
                    <a:cubicBezTo>
                      <a:pt x="11206" y="76585"/>
                      <a:pt x="10997" y="76947"/>
                      <a:pt x="11115" y="76947"/>
                    </a:cubicBezTo>
                    <a:cubicBezTo>
                      <a:pt x="11169" y="76947"/>
                      <a:pt x="11294" y="76869"/>
                      <a:pt x="11543" y="76656"/>
                    </a:cubicBezTo>
                    <a:cubicBezTo>
                      <a:pt x="12717" y="76656"/>
                      <a:pt x="11248" y="77673"/>
                      <a:pt x="11783" y="77673"/>
                    </a:cubicBezTo>
                    <a:cubicBezTo>
                      <a:pt x="11810" y="77673"/>
                      <a:pt x="11841" y="77670"/>
                      <a:pt x="11879" y="77665"/>
                    </a:cubicBezTo>
                    <a:cubicBezTo>
                      <a:pt x="12379" y="77593"/>
                      <a:pt x="13746" y="77339"/>
                      <a:pt x="14612" y="77339"/>
                    </a:cubicBezTo>
                    <a:cubicBezTo>
                      <a:pt x="15103" y="77339"/>
                      <a:pt x="15434" y="77421"/>
                      <a:pt x="15353" y="77665"/>
                    </a:cubicBezTo>
                    <a:cubicBezTo>
                      <a:pt x="14388" y="78278"/>
                      <a:pt x="15962" y="79578"/>
                      <a:pt x="17014" y="79578"/>
                    </a:cubicBezTo>
                    <a:cubicBezTo>
                      <a:pt x="17307" y="79578"/>
                      <a:pt x="17560" y="79477"/>
                      <a:pt x="17706" y="79234"/>
                    </a:cubicBezTo>
                    <a:lnTo>
                      <a:pt x="17706" y="79234"/>
                    </a:lnTo>
                    <a:cubicBezTo>
                      <a:pt x="17818" y="79682"/>
                      <a:pt x="17370" y="80018"/>
                      <a:pt x="17706" y="80242"/>
                    </a:cubicBezTo>
                    <a:cubicBezTo>
                      <a:pt x="17779" y="80221"/>
                      <a:pt x="17844" y="80212"/>
                      <a:pt x="17905" y="80212"/>
                    </a:cubicBezTo>
                    <a:cubicBezTo>
                      <a:pt x="18385" y="80212"/>
                      <a:pt x="18506" y="80797"/>
                      <a:pt x="18807" y="80797"/>
                    </a:cubicBezTo>
                    <a:cubicBezTo>
                      <a:pt x="18877" y="80797"/>
                      <a:pt x="18956" y="80766"/>
                      <a:pt x="19051" y="80690"/>
                    </a:cubicBezTo>
                    <a:cubicBezTo>
                      <a:pt x="19051" y="81333"/>
                      <a:pt x="20252" y="81900"/>
                      <a:pt x="20934" y="81900"/>
                    </a:cubicBezTo>
                    <a:cubicBezTo>
                      <a:pt x="21085" y="81900"/>
                      <a:pt x="21211" y="81872"/>
                      <a:pt x="21292" y="81811"/>
                    </a:cubicBezTo>
                    <a:cubicBezTo>
                      <a:pt x="21292" y="81923"/>
                      <a:pt x="21292" y="81923"/>
                      <a:pt x="21404" y="81923"/>
                    </a:cubicBezTo>
                    <a:cubicBezTo>
                      <a:pt x="25326" y="82932"/>
                      <a:pt x="28239" y="85061"/>
                      <a:pt x="31825" y="85621"/>
                    </a:cubicBezTo>
                    <a:cubicBezTo>
                      <a:pt x="31825" y="85845"/>
                      <a:pt x="32049" y="85845"/>
                      <a:pt x="32274" y="85845"/>
                    </a:cubicBezTo>
                    <a:cubicBezTo>
                      <a:pt x="35502" y="87208"/>
                      <a:pt x="40751" y="87699"/>
                      <a:pt x="45816" y="87699"/>
                    </a:cubicBezTo>
                    <a:cubicBezTo>
                      <a:pt x="48663" y="87699"/>
                      <a:pt x="51451" y="87544"/>
                      <a:pt x="53789" y="87302"/>
                    </a:cubicBezTo>
                    <a:cubicBezTo>
                      <a:pt x="54002" y="87373"/>
                      <a:pt x="54215" y="87410"/>
                      <a:pt x="54420" y="87410"/>
                    </a:cubicBezTo>
                    <a:cubicBezTo>
                      <a:pt x="54864" y="87410"/>
                      <a:pt x="55275" y="87236"/>
                      <a:pt x="55582" y="86854"/>
                    </a:cubicBezTo>
                    <a:cubicBezTo>
                      <a:pt x="56126" y="86939"/>
                      <a:pt x="56669" y="86981"/>
                      <a:pt x="57208" y="86981"/>
                    </a:cubicBezTo>
                    <a:cubicBezTo>
                      <a:pt x="58777" y="86981"/>
                      <a:pt x="60298" y="86625"/>
                      <a:pt x="61633" y="85957"/>
                    </a:cubicBezTo>
                    <a:cubicBezTo>
                      <a:pt x="64771" y="84164"/>
                      <a:pt x="69141" y="82819"/>
                      <a:pt x="71494" y="80914"/>
                    </a:cubicBezTo>
                    <a:cubicBezTo>
                      <a:pt x="75752" y="78001"/>
                      <a:pt x="79226" y="72174"/>
                      <a:pt x="81243" y="67131"/>
                    </a:cubicBezTo>
                    <a:cubicBezTo>
                      <a:pt x="81304" y="67152"/>
                      <a:pt x="81362" y="67161"/>
                      <a:pt x="81415" y="67161"/>
                    </a:cubicBezTo>
                    <a:cubicBezTo>
                      <a:pt x="81948" y="67161"/>
                      <a:pt x="82068" y="66235"/>
                      <a:pt x="81355" y="66235"/>
                    </a:cubicBezTo>
                    <a:cubicBezTo>
                      <a:pt x="83933" y="60408"/>
                      <a:pt x="87743" y="52228"/>
                      <a:pt x="87967" y="45056"/>
                    </a:cubicBezTo>
                    <a:cubicBezTo>
                      <a:pt x="87939" y="45028"/>
                      <a:pt x="87897" y="45021"/>
                      <a:pt x="87848" y="45021"/>
                    </a:cubicBezTo>
                    <a:cubicBezTo>
                      <a:pt x="87799" y="45021"/>
                      <a:pt x="87743" y="45028"/>
                      <a:pt x="87687" y="45028"/>
                    </a:cubicBezTo>
                    <a:cubicBezTo>
                      <a:pt x="87575" y="45028"/>
                      <a:pt x="87463" y="45000"/>
                      <a:pt x="87406" y="44832"/>
                    </a:cubicBezTo>
                    <a:cubicBezTo>
                      <a:pt x="87519" y="43039"/>
                      <a:pt x="87406" y="41022"/>
                      <a:pt x="87631" y="39229"/>
                    </a:cubicBezTo>
                    <a:cubicBezTo>
                      <a:pt x="87631" y="38893"/>
                      <a:pt x="87631" y="38556"/>
                      <a:pt x="87182" y="38444"/>
                    </a:cubicBezTo>
                    <a:cubicBezTo>
                      <a:pt x="87743" y="37548"/>
                      <a:pt x="86286" y="37100"/>
                      <a:pt x="86958" y="36427"/>
                    </a:cubicBezTo>
                    <a:cubicBezTo>
                      <a:pt x="85501" y="33738"/>
                      <a:pt x="87070" y="29480"/>
                      <a:pt x="86846" y="26454"/>
                    </a:cubicBezTo>
                    <a:lnTo>
                      <a:pt x="86846" y="26454"/>
                    </a:lnTo>
                    <a:cubicBezTo>
                      <a:pt x="86701" y="26890"/>
                      <a:pt x="86414" y="27185"/>
                      <a:pt x="86169" y="27185"/>
                    </a:cubicBezTo>
                    <a:cubicBezTo>
                      <a:pt x="86036" y="27185"/>
                      <a:pt x="85916" y="27099"/>
                      <a:pt x="85838" y="26902"/>
                    </a:cubicBezTo>
                    <a:cubicBezTo>
                      <a:pt x="86098" y="26468"/>
                      <a:pt x="85485" y="25497"/>
                      <a:pt x="84987" y="25497"/>
                    </a:cubicBezTo>
                    <a:cubicBezTo>
                      <a:pt x="84842" y="25497"/>
                      <a:pt x="84706" y="25579"/>
                      <a:pt x="84605" y="25782"/>
                    </a:cubicBezTo>
                    <a:cubicBezTo>
                      <a:pt x="84045" y="25334"/>
                      <a:pt x="84605" y="24437"/>
                      <a:pt x="83709" y="24437"/>
                    </a:cubicBezTo>
                    <a:cubicBezTo>
                      <a:pt x="83010" y="24437"/>
                      <a:pt x="82924" y="22870"/>
                      <a:pt x="82654" y="22870"/>
                    </a:cubicBezTo>
                    <a:cubicBezTo>
                      <a:pt x="82578" y="22870"/>
                      <a:pt x="82487" y="22995"/>
                      <a:pt x="82364" y="23316"/>
                    </a:cubicBezTo>
                    <a:cubicBezTo>
                      <a:pt x="81579" y="23316"/>
                      <a:pt x="82700" y="22420"/>
                      <a:pt x="81916" y="22308"/>
                    </a:cubicBezTo>
                    <a:cubicBezTo>
                      <a:pt x="81650" y="21998"/>
                      <a:pt x="81647" y="21915"/>
                      <a:pt x="81747" y="21915"/>
                    </a:cubicBezTo>
                    <a:cubicBezTo>
                      <a:pt x="81861" y="21915"/>
                      <a:pt x="82106" y="22020"/>
                      <a:pt x="82254" y="22020"/>
                    </a:cubicBezTo>
                    <a:cubicBezTo>
                      <a:pt x="82306" y="22020"/>
                      <a:pt x="82346" y="22007"/>
                      <a:pt x="82364" y="21972"/>
                    </a:cubicBezTo>
                    <a:cubicBezTo>
                      <a:pt x="81355" y="20851"/>
                      <a:pt x="80459" y="21187"/>
                      <a:pt x="82364" y="20291"/>
                    </a:cubicBezTo>
                    <a:cubicBezTo>
                      <a:pt x="82476" y="18498"/>
                      <a:pt x="79899" y="19394"/>
                      <a:pt x="80907" y="17153"/>
                    </a:cubicBezTo>
                    <a:cubicBezTo>
                      <a:pt x="80870" y="17004"/>
                      <a:pt x="80733" y="16954"/>
                      <a:pt x="80550" y="16954"/>
                    </a:cubicBezTo>
                    <a:cubicBezTo>
                      <a:pt x="80185" y="16954"/>
                      <a:pt x="79637" y="17153"/>
                      <a:pt x="79338" y="17153"/>
                    </a:cubicBezTo>
                    <a:cubicBezTo>
                      <a:pt x="79562" y="16369"/>
                      <a:pt x="79450" y="16369"/>
                      <a:pt x="78890" y="16369"/>
                    </a:cubicBezTo>
                    <a:cubicBezTo>
                      <a:pt x="79162" y="15554"/>
                      <a:pt x="79285" y="15330"/>
                      <a:pt x="79378" y="15330"/>
                    </a:cubicBezTo>
                    <a:cubicBezTo>
                      <a:pt x="79490" y="15330"/>
                      <a:pt x="79556" y="15661"/>
                      <a:pt x="79785" y="15661"/>
                    </a:cubicBezTo>
                    <a:cubicBezTo>
                      <a:pt x="79911" y="15661"/>
                      <a:pt x="80086" y="15561"/>
                      <a:pt x="80347" y="15248"/>
                    </a:cubicBezTo>
                    <a:cubicBezTo>
                      <a:pt x="80095" y="14555"/>
                      <a:pt x="79489" y="14358"/>
                      <a:pt x="78887" y="14358"/>
                    </a:cubicBezTo>
                    <a:cubicBezTo>
                      <a:pt x="78418" y="14358"/>
                      <a:pt x="77952" y="14478"/>
                      <a:pt x="77657" y="14576"/>
                    </a:cubicBezTo>
                    <a:cubicBezTo>
                      <a:pt x="77769" y="13007"/>
                      <a:pt x="76425" y="11214"/>
                      <a:pt x="74968" y="9645"/>
                    </a:cubicBezTo>
                    <a:cubicBezTo>
                      <a:pt x="73422" y="9336"/>
                      <a:pt x="73393" y="7701"/>
                      <a:pt x="71656" y="7701"/>
                    </a:cubicBezTo>
                    <a:cubicBezTo>
                      <a:pt x="71504" y="7701"/>
                      <a:pt x="71338" y="7713"/>
                      <a:pt x="71158" y="7740"/>
                    </a:cubicBezTo>
                    <a:cubicBezTo>
                      <a:pt x="70979" y="7920"/>
                      <a:pt x="71032" y="7956"/>
                      <a:pt x="71162" y="7956"/>
                    </a:cubicBezTo>
                    <a:cubicBezTo>
                      <a:pt x="71248" y="7956"/>
                      <a:pt x="71367" y="7940"/>
                      <a:pt x="71473" y="7940"/>
                    </a:cubicBezTo>
                    <a:cubicBezTo>
                      <a:pt x="71606" y="7940"/>
                      <a:pt x="71718" y="7964"/>
                      <a:pt x="71718" y="8077"/>
                    </a:cubicBezTo>
                    <a:cubicBezTo>
                      <a:pt x="71666" y="8392"/>
                      <a:pt x="71520" y="8498"/>
                      <a:pt x="71334" y="8498"/>
                    </a:cubicBezTo>
                    <a:cubicBezTo>
                      <a:pt x="70959" y="8498"/>
                      <a:pt x="70418" y="8067"/>
                      <a:pt x="70144" y="8067"/>
                    </a:cubicBezTo>
                    <a:cubicBezTo>
                      <a:pt x="69976" y="8067"/>
                      <a:pt x="69907" y="8228"/>
                      <a:pt x="70037" y="8749"/>
                    </a:cubicBezTo>
                    <a:cubicBezTo>
                      <a:pt x="67671" y="8234"/>
                      <a:pt x="65683" y="4509"/>
                      <a:pt x="63378" y="4509"/>
                    </a:cubicBezTo>
                    <a:cubicBezTo>
                      <a:pt x="63173" y="4509"/>
                      <a:pt x="62965" y="4538"/>
                      <a:pt x="62754" y="4603"/>
                    </a:cubicBezTo>
                    <a:cubicBezTo>
                      <a:pt x="61296" y="1995"/>
                      <a:pt x="56585" y="1015"/>
                      <a:pt x="52176" y="1015"/>
                    </a:cubicBezTo>
                    <a:cubicBezTo>
                      <a:pt x="50143" y="1015"/>
                      <a:pt x="48173" y="1223"/>
                      <a:pt x="46617" y="1577"/>
                    </a:cubicBezTo>
                    <a:cubicBezTo>
                      <a:pt x="46423" y="1489"/>
                      <a:pt x="46228" y="1453"/>
                      <a:pt x="46036" y="1453"/>
                    </a:cubicBezTo>
                    <a:cubicBezTo>
                      <a:pt x="45263" y="1453"/>
                      <a:pt x="44525" y="2026"/>
                      <a:pt x="43966" y="2026"/>
                    </a:cubicBezTo>
                    <a:cubicBezTo>
                      <a:pt x="43783" y="2026"/>
                      <a:pt x="43619" y="1964"/>
                      <a:pt x="43479" y="1801"/>
                    </a:cubicBezTo>
                    <a:cubicBezTo>
                      <a:pt x="43881" y="1266"/>
                      <a:pt x="44003" y="1011"/>
                      <a:pt x="43821" y="1011"/>
                    </a:cubicBezTo>
                    <a:cubicBezTo>
                      <a:pt x="43699" y="1011"/>
                      <a:pt x="43438" y="1127"/>
                      <a:pt x="43031" y="1353"/>
                    </a:cubicBezTo>
                    <a:cubicBezTo>
                      <a:pt x="42749" y="788"/>
                      <a:pt x="42956" y="0"/>
                      <a:pt x="4283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6"/>
              <p:cNvSpPr/>
              <p:nvPr/>
            </p:nvSpPr>
            <p:spPr>
              <a:xfrm>
                <a:off x="5098804" y="2676365"/>
                <a:ext cx="17369" cy="16730"/>
              </a:xfrm>
              <a:custGeom>
                <a:avLst/>
                <a:gdLst/>
                <a:ahLst/>
                <a:cxnLst/>
                <a:rect l="l" t="t" r="r" b="b"/>
                <a:pathLst>
                  <a:path w="924" h="890" extrusionOk="0">
                    <a:moveTo>
                      <a:pt x="873" y="0"/>
                    </a:moveTo>
                    <a:cubicBezTo>
                      <a:pt x="861" y="0"/>
                      <a:pt x="849" y="13"/>
                      <a:pt x="849" y="50"/>
                    </a:cubicBezTo>
                    <a:cubicBezTo>
                      <a:pt x="923" y="50"/>
                      <a:pt x="898" y="0"/>
                      <a:pt x="873" y="0"/>
                    </a:cubicBezTo>
                    <a:close/>
                    <a:moveTo>
                      <a:pt x="849" y="50"/>
                    </a:moveTo>
                    <a:cubicBezTo>
                      <a:pt x="37" y="388"/>
                      <a:pt x="1" y="889"/>
                      <a:pt x="223" y="889"/>
                    </a:cubicBezTo>
                    <a:cubicBezTo>
                      <a:pt x="369" y="889"/>
                      <a:pt x="626" y="673"/>
                      <a:pt x="849" y="5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6"/>
              <p:cNvSpPr/>
              <p:nvPr/>
            </p:nvSpPr>
            <p:spPr>
              <a:xfrm>
                <a:off x="6431238" y="2723640"/>
                <a:ext cx="16222" cy="10790"/>
              </a:xfrm>
              <a:custGeom>
                <a:avLst/>
                <a:gdLst/>
                <a:ahLst/>
                <a:cxnLst/>
                <a:rect l="l" t="t" r="r" b="b"/>
                <a:pathLst>
                  <a:path w="863" h="574" extrusionOk="0">
                    <a:moveTo>
                      <a:pt x="449" y="1"/>
                    </a:moveTo>
                    <a:cubicBezTo>
                      <a:pt x="0" y="1"/>
                      <a:pt x="112" y="449"/>
                      <a:pt x="449" y="561"/>
                    </a:cubicBezTo>
                    <a:cubicBezTo>
                      <a:pt x="474" y="569"/>
                      <a:pt x="499" y="573"/>
                      <a:pt x="522" y="573"/>
                    </a:cubicBezTo>
                    <a:cubicBezTo>
                      <a:pt x="799" y="573"/>
                      <a:pt x="862" y="1"/>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6"/>
              <p:cNvSpPr/>
              <p:nvPr/>
            </p:nvSpPr>
            <p:spPr>
              <a:xfrm>
                <a:off x="5093766" y="3844235"/>
                <a:ext cx="12576" cy="6673"/>
              </a:xfrm>
              <a:custGeom>
                <a:avLst/>
                <a:gdLst/>
                <a:ahLst/>
                <a:cxnLst/>
                <a:rect l="l" t="t" r="r" b="b"/>
                <a:pathLst>
                  <a:path w="669" h="355" extrusionOk="0">
                    <a:moveTo>
                      <a:pt x="332" y="1"/>
                    </a:moveTo>
                    <a:cubicBezTo>
                      <a:pt x="33" y="1"/>
                      <a:pt x="0" y="355"/>
                      <a:pt x="233" y="355"/>
                    </a:cubicBezTo>
                    <a:cubicBezTo>
                      <a:pt x="262" y="355"/>
                      <a:pt x="295" y="349"/>
                      <a:pt x="332" y="337"/>
                    </a:cubicBezTo>
                    <a:cubicBezTo>
                      <a:pt x="668" y="337"/>
                      <a:pt x="556" y="1"/>
                      <a:pt x="33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6"/>
              <p:cNvSpPr/>
              <p:nvPr/>
            </p:nvSpPr>
            <p:spPr>
              <a:xfrm>
                <a:off x="6368042" y="2630951"/>
                <a:ext cx="10545" cy="8459"/>
              </a:xfrm>
              <a:custGeom>
                <a:avLst/>
                <a:gdLst/>
                <a:ahLst/>
                <a:cxnLst/>
                <a:rect l="l" t="t" r="r" b="b"/>
                <a:pathLst>
                  <a:path w="561" h="450" extrusionOk="0">
                    <a:moveTo>
                      <a:pt x="449" y="1"/>
                    </a:moveTo>
                    <a:cubicBezTo>
                      <a:pt x="337" y="1"/>
                      <a:pt x="1" y="449"/>
                      <a:pt x="337" y="449"/>
                    </a:cubicBezTo>
                    <a:cubicBezTo>
                      <a:pt x="561" y="449"/>
                      <a:pt x="561" y="11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6"/>
              <p:cNvSpPr/>
              <p:nvPr/>
            </p:nvSpPr>
            <p:spPr>
              <a:xfrm>
                <a:off x="5062901" y="3791584"/>
                <a:ext cx="12425" cy="7444"/>
              </a:xfrm>
              <a:custGeom>
                <a:avLst/>
                <a:gdLst/>
                <a:ahLst/>
                <a:cxnLst/>
                <a:rect l="l" t="t" r="r" b="b"/>
                <a:pathLst>
                  <a:path w="661" h="396" extrusionOk="0">
                    <a:moveTo>
                      <a:pt x="405" y="0"/>
                    </a:moveTo>
                    <a:lnTo>
                      <a:pt x="405" y="0"/>
                    </a:lnTo>
                    <a:cubicBezTo>
                      <a:pt x="1" y="81"/>
                      <a:pt x="356" y="396"/>
                      <a:pt x="542" y="396"/>
                    </a:cubicBezTo>
                    <a:cubicBezTo>
                      <a:pt x="614" y="396"/>
                      <a:pt x="661" y="349"/>
                      <a:pt x="629" y="224"/>
                    </a:cubicBezTo>
                    <a:cubicBezTo>
                      <a:pt x="517" y="112"/>
                      <a:pt x="405" y="112"/>
                      <a:pt x="40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6"/>
              <p:cNvSpPr/>
              <p:nvPr/>
            </p:nvSpPr>
            <p:spPr>
              <a:xfrm>
                <a:off x="6450186" y="2769975"/>
                <a:ext cx="11617" cy="7256"/>
              </a:xfrm>
              <a:custGeom>
                <a:avLst/>
                <a:gdLst/>
                <a:ahLst/>
                <a:cxnLst/>
                <a:rect l="l" t="t" r="r" b="b"/>
                <a:pathLst>
                  <a:path w="618" h="386" extrusionOk="0">
                    <a:moveTo>
                      <a:pt x="225" y="1"/>
                    </a:moveTo>
                    <a:cubicBezTo>
                      <a:pt x="225" y="1"/>
                      <a:pt x="1" y="1"/>
                      <a:pt x="113" y="113"/>
                    </a:cubicBezTo>
                    <a:cubicBezTo>
                      <a:pt x="147" y="315"/>
                      <a:pt x="220" y="385"/>
                      <a:pt x="292" y="385"/>
                    </a:cubicBezTo>
                    <a:cubicBezTo>
                      <a:pt x="460" y="385"/>
                      <a:pt x="617" y="1"/>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6"/>
              <p:cNvSpPr/>
              <p:nvPr/>
            </p:nvSpPr>
            <p:spPr>
              <a:xfrm>
                <a:off x="6494829" y="2858454"/>
                <a:ext cx="8045" cy="4793"/>
              </a:xfrm>
              <a:custGeom>
                <a:avLst/>
                <a:gdLst/>
                <a:ahLst/>
                <a:cxnLst/>
                <a:rect l="l" t="t" r="r" b="b"/>
                <a:pathLst>
                  <a:path w="428" h="255" extrusionOk="0">
                    <a:moveTo>
                      <a:pt x="91" y="0"/>
                    </a:moveTo>
                    <a:cubicBezTo>
                      <a:pt x="0" y="91"/>
                      <a:pt x="203" y="255"/>
                      <a:pt x="343" y="255"/>
                    </a:cubicBezTo>
                    <a:cubicBezTo>
                      <a:pt x="376" y="255"/>
                      <a:pt x="406" y="246"/>
                      <a:pt x="427" y="224"/>
                    </a:cubicBezTo>
                    <a:cubicBezTo>
                      <a:pt x="427" y="0"/>
                      <a:pt x="315" y="0"/>
                      <a:pt x="9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6"/>
              <p:cNvSpPr/>
              <p:nvPr/>
            </p:nvSpPr>
            <p:spPr>
              <a:xfrm>
                <a:off x="6203737" y="2537040"/>
                <a:ext cx="4248" cy="6166"/>
              </a:xfrm>
              <a:custGeom>
                <a:avLst/>
                <a:gdLst/>
                <a:ahLst/>
                <a:cxnLst/>
                <a:rect l="l" t="t" r="r" b="b"/>
                <a:pathLst>
                  <a:path w="226" h="328" extrusionOk="0">
                    <a:moveTo>
                      <a:pt x="126" y="1"/>
                    </a:moveTo>
                    <a:cubicBezTo>
                      <a:pt x="89" y="1"/>
                      <a:pt x="45" y="47"/>
                      <a:pt x="1" y="178"/>
                    </a:cubicBezTo>
                    <a:cubicBezTo>
                      <a:pt x="1" y="291"/>
                      <a:pt x="26" y="328"/>
                      <a:pt x="59" y="328"/>
                    </a:cubicBezTo>
                    <a:cubicBezTo>
                      <a:pt x="125" y="328"/>
                      <a:pt x="225" y="178"/>
                      <a:pt x="225" y="178"/>
                    </a:cubicBezTo>
                    <a:cubicBezTo>
                      <a:pt x="225" y="110"/>
                      <a:pt x="184" y="1"/>
                      <a:pt x="12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6"/>
              <p:cNvSpPr/>
              <p:nvPr/>
            </p:nvSpPr>
            <p:spPr>
              <a:xfrm>
                <a:off x="5121059" y="2664655"/>
                <a:ext cx="8440" cy="6899"/>
              </a:xfrm>
              <a:custGeom>
                <a:avLst/>
                <a:gdLst/>
                <a:ahLst/>
                <a:cxnLst/>
                <a:rect l="l" t="t" r="r" b="b"/>
                <a:pathLst>
                  <a:path w="449" h="367" extrusionOk="0">
                    <a:moveTo>
                      <a:pt x="449" y="1"/>
                    </a:moveTo>
                    <a:cubicBezTo>
                      <a:pt x="337" y="1"/>
                      <a:pt x="1" y="113"/>
                      <a:pt x="225" y="337"/>
                    </a:cubicBezTo>
                    <a:cubicBezTo>
                      <a:pt x="266" y="358"/>
                      <a:pt x="300" y="367"/>
                      <a:pt x="327" y="367"/>
                    </a:cubicBezTo>
                    <a:cubicBezTo>
                      <a:pt x="449" y="367"/>
                      <a:pt x="449" y="184"/>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6"/>
              <p:cNvSpPr/>
              <p:nvPr/>
            </p:nvSpPr>
            <p:spPr>
              <a:xfrm>
                <a:off x="6378569" y="2649918"/>
                <a:ext cx="8459" cy="6899"/>
              </a:xfrm>
              <a:custGeom>
                <a:avLst/>
                <a:gdLst/>
                <a:ahLst/>
                <a:cxnLst/>
                <a:rect l="l" t="t" r="r" b="b"/>
                <a:pathLst>
                  <a:path w="450" h="367" extrusionOk="0">
                    <a:moveTo>
                      <a:pt x="449" y="1"/>
                    </a:moveTo>
                    <a:cubicBezTo>
                      <a:pt x="225" y="1"/>
                      <a:pt x="1" y="225"/>
                      <a:pt x="1" y="337"/>
                    </a:cubicBezTo>
                    <a:cubicBezTo>
                      <a:pt x="42" y="357"/>
                      <a:pt x="83" y="366"/>
                      <a:pt x="123" y="366"/>
                    </a:cubicBezTo>
                    <a:cubicBezTo>
                      <a:pt x="300" y="366"/>
                      <a:pt x="449" y="18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6"/>
              <p:cNvSpPr/>
              <p:nvPr/>
            </p:nvSpPr>
            <p:spPr>
              <a:xfrm>
                <a:off x="6384114" y="2642474"/>
                <a:ext cx="6899" cy="5940"/>
              </a:xfrm>
              <a:custGeom>
                <a:avLst/>
                <a:gdLst/>
                <a:ahLst/>
                <a:cxnLst/>
                <a:rect l="l" t="t" r="r" b="b"/>
                <a:pathLst>
                  <a:path w="367" h="316" extrusionOk="0">
                    <a:moveTo>
                      <a:pt x="113" y="1"/>
                    </a:moveTo>
                    <a:cubicBezTo>
                      <a:pt x="50" y="1"/>
                      <a:pt x="1" y="49"/>
                      <a:pt x="42" y="172"/>
                    </a:cubicBezTo>
                    <a:cubicBezTo>
                      <a:pt x="42" y="172"/>
                      <a:pt x="42" y="316"/>
                      <a:pt x="99" y="316"/>
                    </a:cubicBezTo>
                    <a:cubicBezTo>
                      <a:pt x="114" y="316"/>
                      <a:pt x="132" y="307"/>
                      <a:pt x="154" y="284"/>
                    </a:cubicBezTo>
                    <a:cubicBezTo>
                      <a:pt x="367" y="143"/>
                      <a:pt x="221" y="1"/>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6"/>
              <p:cNvSpPr/>
              <p:nvPr/>
            </p:nvSpPr>
            <p:spPr>
              <a:xfrm>
                <a:off x="5129481" y="2659034"/>
                <a:ext cx="6354" cy="5639"/>
              </a:xfrm>
              <a:custGeom>
                <a:avLst/>
                <a:gdLst/>
                <a:ahLst/>
                <a:cxnLst/>
                <a:rect l="l" t="t" r="r" b="b"/>
                <a:pathLst>
                  <a:path w="338" h="300" extrusionOk="0">
                    <a:moveTo>
                      <a:pt x="195" y="0"/>
                    </a:moveTo>
                    <a:cubicBezTo>
                      <a:pt x="66" y="0"/>
                      <a:pt x="1" y="215"/>
                      <a:pt x="1" y="300"/>
                    </a:cubicBezTo>
                    <a:cubicBezTo>
                      <a:pt x="113" y="300"/>
                      <a:pt x="225" y="188"/>
                      <a:pt x="337" y="76"/>
                    </a:cubicBezTo>
                    <a:cubicBezTo>
                      <a:pt x="283" y="22"/>
                      <a:pt x="236" y="0"/>
                      <a:pt x="19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6"/>
              <p:cNvSpPr/>
              <p:nvPr/>
            </p:nvSpPr>
            <p:spPr>
              <a:xfrm>
                <a:off x="6532950" y="3075411"/>
                <a:ext cx="5733" cy="4662"/>
              </a:xfrm>
              <a:custGeom>
                <a:avLst/>
                <a:gdLst/>
                <a:ahLst/>
                <a:cxnLst/>
                <a:rect l="l" t="t" r="r" b="b"/>
                <a:pathLst>
                  <a:path w="305" h="248" extrusionOk="0">
                    <a:moveTo>
                      <a:pt x="192" y="0"/>
                    </a:moveTo>
                    <a:cubicBezTo>
                      <a:pt x="0" y="0"/>
                      <a:pt x="55" y="247"/>
                      <a:pt x="216" y="247"/>
                    </a:cubicBezTo>
                    <a:cubicBezTo>
                      <a:pt x="243" y="247"/>
                      <a:pt x="272" y="240"/>
                      <a:pt x="304" y="224"/>
                    </a:cubicBezTo>
                    <a:cubicBezTo>
                      <a:pt x="304" y="224"/>
                      <a:pt x="304" y="112"/>
                      <a:pt x="1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6"/>
              <p:cNvSpPr/>
              <p:nvPr/>
            </p:nvSpPr>
            <p:spPr>
              <a:xfrm>
                <a:off x="6213342" y="2528281"/>
                <a:ext cx="3064" cy="2519"/>
              </a:xfrm>
              <a:custGeom>
                <a:avLst/>
                <a:gdLst/>
                <a:ahLst/>
                <a:cxnLst/>
                <a:rect l="l" t="t" r="r" b="b"/>
                <a:pathLst>
                  <a:path w="163" h="134" extrusionOk="0">
                    <a:moveTo>
                      <a:pt x="148" y="0"/>
                    </a:moveTo>
                    <a:cubicBezTo>
                      <a:pt x="134" y="0"/>
                      <a:pt x="106" y="28"/>
                      <a:pt x="50" y="84"/>
                    </a:cubicBezTo>
                    <a:cubicBezTo>
                      <a:pt x="13" y="122"/>
                      <a:pt x="0" y="134"/>
                      <a:pt x="5" y="134"/>
                    </a:cubicBezTo>
                    <a:cubicBezTo>
                      <a:pt x="13" y="134"/>
                      <a:pt x="88" y="84"/>
                      <a:pt x="162" y="84"/>
                    </a:cubicBezTo>
                    <a:cubicBezTo>
                      <a:pt x="162" y="28"/>
                      <a:pt x="162" y="0"/>
                      <a:pt x="14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6"/>
              <p:cNvSpPr/>
              <p:nvPr/>
            </p:nvSpPr>
            <p:spPr>
              <a:xfrm>
                <a:off x="6445975" y="2740501"/>
                <a:ext cx="2124" cy="940"/>
              </a:xfrm>
              <a:custGeom>
                <a:avLst/>
                <a:gdLst/>
                <a:ahLst/>
                <a:cxnLst/>
                <a:rect l="l" t="t" r="r" b="b"/>
                <a:pathLst>
                  <a:path w="113" h="50" extrusionOk="0">
                    <a:moveTo>
                      <a:pt x="1" y="0"/>
                    </a:moveTo>
                    <a:cubicBezTo>
                      <a:pt x="1" y="0"/>
                      <a:pt x="51" y="50"/>
                      <a:pt x="84" y="50"/>
                    </a:cubicBezTo>
                    <a:cubicBezTo>
                      <a:pt x="100" y="50"/>
                      <a:pt x="113" y="37"/>
                      <a:pt x="113"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36"/>
            <p:cNvGrpSpPr/>
            <p:nvPr/>
          </p:nvGrpSpPr>
          <p:grpSpPr>
            <a:xfrm rot="5400000">
              <a:off x="5105235" y="2699251"/>
              <a:ext cx="1291457" cy="1157431"/>
              <a:chOff x="5062901" y="2528281"/>
              <a:chExt cx="1475782" cy="1322627"/>
            </a:xfrm>
          </p:grpSpPr>
          <p:sp>
            <p:nvSpPr>
              <p:cNvPr id="3489" name="Google Shape;3489;p36"/>
              <p:cNvSpPr/>
              <p:nvPr/>
            </p:nvSpPr>
            <p:spPr>
              <a:xfrm>
                <a:off x="5098804" y="2676365"/>
                <a:ext cx="17369" cy="16730"/>
              </a:xfrm>
              <a:custGeom>
                <a:avLst/>
                <a:gdLst/>
                <a:ahLst/>
                <a:cxnLst/>
                <a:rect l="l" t="t" r="r" b="b"/>
                <a:pathLst>
                  <a:path w="924" h="890" extrusionOk="0">
                    <a:moveTo>
                      <a:pt x="873" y="0"/>
                    </a:moveTo>
                    <a:cubicBezTo>
                      <a:pt x="861" y="0"/>
                      <a:pt x="849" y="13"/>
                      <a:pt x="849" y="50"/>
                    </a:cubicBezTo>
                    <a:cubicBezTo>
                      <a:pt x="923" y="50"/>
                      <a:pt x="898" y="0"/>
                      <a:pt x="873" y="0"/>
                    </a:cubicBezTo>
                    <a:close/>
                    <a:moveTo>
                      <a:pt x="849" y="50"/>
                    </a:moveTo>
                    <a:cubicBezTo>
                      <a:pt x="37" y="388"/>
                      <a:pt x="1" y="889"/>
                      <a:pt x="223" y="889"/>
                    </a:cubicBezTo>
                    <a:cubicBezTo>
                      <a:pt x="369" y="889"/>
                      <a:pt x="626" y="673"/>
                      <a:pt x="849" y="5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6"/>
              <p:cNvSpPr/>
              <p:nvPr/>
            </p:nvSpPr>
            <p:spPr>
              <a:xfrm>
                <a:off x="6431238" y="2723640"/>
                <a:ext cx="16222" cy="10790"/>
              </a:xfrm>
              <a:custGeom>
                <a:avLst/>
                <a:gdLst/>
                <a:ahLst/>
                <a:cxnLst/>
                <a:rect l="l" t="t" r="r" b="b"/>
                <a:pathLst>
                  <a:path w="863" h="574" extrusionOk="0">
                    <a:moveTo>
                      <a:pt x="449" y="1"/>
                    </a:moveTo>
                    <a:cubicBezTo>
                      <a:pt x="0" y="1"/>
                      <a:pt x="112" y="449"/>
                      <a:pt x="449" y="561"/>
                    </a:cubicBezTo>
                    <a:cubicBezTo>
                      <a:pt x="474" y="569"/>
                      <a:pt x="499" y="573"/>
                      <a:pt x="522" y="573"/>
                    </a:cubicBezTo>
                    <a:cubicBezTo>
                      <a:pt x="799" y="573"/>
                      <a:pt x="862" y="1"/>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6"/>
              <p:cNvSpPr/>
              <p:nvPr/>
            </p:nvSpPr>
            <p:spPr>
              <a:xfrm>
                <a:off x="5093766" y="3844235"/>
                <a:ext cx="12576" cy="6673"/>
              </a:xfrm>
              <a:custGeom>
                <a:avLst/>
                <a:gdLst/>
                <a:ahLst/>
                <a:cxnLst/>
                <a:rect l="l" t="t" r="r" b="b"/>
                <a:pathLst>
                  <a:path w="669" h="355" extrusionOk="0">
                    <a:moveTo>
                      <a:pt x="332" y="1"/>
                    </a:moveTo>
                    <a:cubicBezTo>
                      <a:pt x="33" y="1"/>
                      <a:pt x="0" y="355"/>
                      <a:pt x="233" y="355"/>
                    </a:cubicBezTo>
                    <a:cubicBezTo>
                      <a:pt x="262" y="355"/>
                      <a:pt x="295" y="349"/>
                      <a:pt x="332" y="337"/>
                    </a:cubicBezTo>
                    <a:cubicBezTo>
                      <a:pt x="668" y="337"/>
                      <a:pt x="556" y="1"/>
                      <a:pt x="33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6"/>
              <p:cNvSpPr/>
              <p:nvPr/>
            </p:nvSpPr>
            <p:spPr>
              <a:xfrm>
                <a:off x="6368042" y="2630951"/>
                <a:ext cx="10545" cy="8459"/>
              </a:xfrm>
              <a:custGeom>
                <a:avLst/>
                <a:gdLst/>
                <a:ahLst/>
                <a:cxnLst/>
                <a:rect l="l" t="t" r="r" b="b"/>
                <a:pathLst>
                  <a:path w="561" h="450" extrusionOk="0">
                    <a:moveTo>
                      <a:pt x="449" y="1"/>
                    </a:moveTo>
                    <a:cubicBezTo>
                      <a:pt x="337" y="1"/>
                      <a:pt x="1" y="449"/>
                      <a:pt x="337" y="449"/>
                    </a:cubicBezTo>
                    <a:cubicBezTo>
                      <a:pt x="561" y="449"/>
                      <a:pt x="561" y="11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6"/>
              <p:cNvSpPr/>
              <p:nvPr/>
            </p:nvSpPr>
            <p:spPr>
              <a:xfrm>
                <a:off x="5062901" y="3791584"/>
                <a:ext cx="12425" cy="7444"/>
              </a:xfrm>
              <a:custGeom>
                <a:avLst/>
                <a:gdLst/>
                <a:ahLst/>
                <a:cxnLst/>
                <a:rect l="l" t="t" r="r" b="b"/>
                <a:pathLst>
                  <a:path w="661" h="396" extrusionOk="0">
                    <a:moveTo>
                      <a:pt x="405" y="0"/>
                    </a:moveTo>
                    <a:lnTo>
                      <a:pt x="405" y="0"/>
                    </a:lnTo>
                    <a:cubicBezTo>
                      <a:pt x="1" y="81"/>
                      <a:pt x="356" y="396"/>
                      <a:pt x="542" y="396"/>
                    </a:cubicBezTo>
                    <a:cubicBezTo>
                      <a:pt x="614" y="396"/>
                      <a:pt x="661" y="349"/>
                      <a:pt x="629" y="224"/>
                    </a:cubicBezTo>
                    <a:cubicBezTo>
                      <a:pt x="517" y="112"/>
                      <a:pt x="405" y="112"/>
                      <a:pt x="40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6"/>
              <p:cNvSpPr/>
              <p:nvPr/>
            </p:nvSpPr>
            <p:spPr>
              <a:xfrm>
                <a:off x="6450186" y="2769975"/>
                <a:ext cx="11617" cy="7256"/>
              </a:xfrm>
              <a:custGeom>
                <a:avLst/>
                <a:gdLst/>
                <a:ahLst/>
                <a:cxnLst/>
                <a:rect l="l" t="t" r="r" b="b"/>
                <a:pathLst>
                  <a:path w="618" h="386" extrusionOk="0">
                    <a:moveTo>
                      <a:pt x="225" y="1"/>
                    </a:moveTo>
                    <a:cubicBezTo>
                      <a:pt x="225" y="1"/>
                      <a:pt x="1" y="1"/>
                      <a:pt x="113" y="113"/>
                    </a:cubicBezTo>
                    <a:cubicBezTo>
                      <a:pt x="147" y="315"/>
                      <a:pt x="220" y="385"/>
                      <a:pt x="292" y="385"/>
                    </a:cubicBezTo>
                    <a:cubicBezTo>
                      <a:pt x="460" y="385"/>
                      <a:pt x="617" y="1"/>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6"/>
              <p:cNvSpPr/>
              <p:nvPr/>
            </p:nvSpPr>
            <p:spPr>
              <a:xfrm>
                <a:off x="6494829" y="2858454"/>
                <a:ext cx="8045" cy="4793"/>
              </a:xfrm>
              <a:custGeom>
                <a:avLst/>
                <a:gdLst/>
                <a:ahLst/>
                <a:cxnLst/>
                <a:rect l="l" t="t" r="r" b="b"/>
                <a:pathLst>
                  <a:path w="428" h="255" extrusionOk="0">
                    <a:moveTo>
                      <a:pt x="91" y="0"/>
                    </a:moveTo>
                    <a:cubicBezTo>
                      <a:pt x="0" y="91"/>
                      <a:pt x="203" y="255"/>
                      <a:pt x="343" y="255"/>
                    </a:cubicBezTo>
                    <a:cubicBezTo>
                      <a:pt x="376" y="255"/>
                      <a:pt x="406" y="246"/>
                      <a:pt x="427" y="224"/>
                    </a:cubicBezTo>
                    <a:cubicBezTo>
                      <a:pt x="427" y="0"/>
                      <a:pt x="315" y="0"/>
                      <a:pt x="9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6"/>
              <p:cNvSpPr/>
              <p:nvPr/>
            </p:nvSpPr>
            <p:spPr>
              <a:xfrm>
                <a:off x="6203737" y="2537040"/>
                <a:ext cx="4248" cy="6166"/>
              </a:xfrm>
              <a:custGeom>
                <a:avLst/>
                <a:gdLst/>
                <a:ahLst/>
                <a:cxnLst/>
                <a:rect l="l" t="t" r="r" b="b"/>
                <a:pathLst>
                  <a:path w="226" h="328" extrusionOk="0">
                    <a:moveTo>
                      <a:pt x="126" y="1"/>
                    </a:moveTo>
                    <a:cubicBezTo>
                      <a:pt x="89" y="1"/>
                      <a:pt x="45" y="47"/>
                      <a:pt x="1" y="178"/>
                    </a:cubicBezTo>
                    <a:cubicBezTo>
                      <a:pt x="1" y="291"/>
                      <a:pt x="26" y="328"/>
                      <a:pt x="59" y="328"/>
                    </a:cubicBezTo>
                    <a:cubicBezTo>
                      <a:pt x="125" y="328"/>
                      <a:pt x="225" y="178"/>
                      <a:pt x="225" y="178"/>
                    </a:cubicBezTo>
                    <a:cubicBezTo>
                      <a:pt x="225" y="110"/>
                      <a:pt x="184" y="1"/>
                      <a:pt x="12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6"/>
              <p:cNvSpPr/>
              <p:nvPr/>
            </p:nvSpPr>
            <p:spPr>
              <a:xfrm>
                <a:off x="5121059" y="2664655"/>
                <a:ext cx="8440" cy="6899"/>
              </a:xfrm>
              <a:custGeom>
                <a:avLst/>
                <a:gdLst/>
                <a:ahLst/>
                <a:cxnLst/>
                <a:rect l="l" t="t" r="r" b="b"/>
                <a:pathLst>
                  <a:path w="449" h="367" extrusionOk="0">
                    <a:moveTo>
                      <a:pt x="449" y="1"/>
                    </a:moveTo>
                    <a:cubicBezTo>
                      <a:pt x="337" y="1"/>
                      <a:pt x="1" y="113"/>
                      <a:pt x="225" y="337"/>
                    </a:cubicBezTo>
                    <a:cubicBezTo>
                      <a:pt x="266" y="358"/>
                      <a:pt x="300" y="367"/>
                      <a:pt x="327" y="367"/>
                    </a:cubicBezTo>
                    <a:cubicBezTo>
                      <a:pt x="449" y="367"/>
                      <a:pt x="449" y="184"/>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6"/>
              <p:cNvSpPr/>
              <p:nvPr/>
            </p:nvSpPr>
            <p:spPr>
              <a:xfrm>
                <a:off x="6378569" y="2649918"/>
                <a:ext cx="8459" cy="6899"/>
              </a:xfrm>
              <a:custGeom>
                <a:avLst/>
                <a:gdLst/>
                <a:ahLst/>
                <a:cxnLst/>
                <a:rect l="l" t="t" r="r" b="b"/>
                <a:pathLst>
                  <a:path w="450" h="367" extrusionOk="0">
                    <a:moveTo>
                      <a:pt x="449" y="1"/>
                    </a:moveTo>
                    <a:cubicBezTo>
                      <a:pt x="225" y="1"/>
                      <a:pt x="1" y="225"/>
                      <a:pt x="1" y="337"/>
                    </a:cubicBezTo>
                    <a:cubicBezTo>
                      <a:pt x="42" y="357"/>
                      <a:pt x="83" y="366"/>
                      <a:pt x="123" y="366"/>
                    </a:cubicBezTo>
                    <a:cubicBezTo>
                      <a:pt x="300" y="366"/>
                      <a:pt x="449" y="18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6"/>
              <p:cNvSpPr/>
              <p:nvPr/>
            </p:nvSpPr>
            <p:spPr>
              <a:xfrm>
                <a:off x="6384114" y="2642474"/>
                <a:ext cx="6899" cy="5940"/>
              </a:xfrm>
              <a:custGeom>
                <a:avLst/>
                <a:gdLst/>
                <a:ahLst/>
                <a:cxnLst/>
                <a:rect l="l" t="t" r="r" b="b"/>
                <a:pathLst>
                  <a:path w="367" h="316" extrusionOk="0">
                    <a:moveTo>
                      <a:pt x="113" y="1"/>
                    </a:moveTo>
                    <a:cubicBezTo>
                      <a:pt x="50" y="1"/>
                      <a:pt x="1" y="49"/>
                      <a:pt x="42" y="172"/>
                    </a:cubicBezTo>
                    <a:cubicBezTo>
                      <a:pt x="42" y="172"/>
                      <a:pt x="42" y="316"/>
                      <a:pt x="99" y="316"/>
                    </a:cubicBezTo>
                    <a:cubicBezTo>
                      <a:pt x="114" y="316"/>
                      <a:pt x="132" y="307"/>
                      <a:pt x="154" y="284"/>
                    </a:cubicBezTo>
                    <a:cubicBezTo>
                      <a:pt x="367" y="143"/>
                      <a:pt x="221" y="1"/>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6"/>
              <p:cNvSpPr/>
              <p:nvPr/>
            </p:nvSpPr>
            <p:spPr>
              <a:xfrm>
                <a:off x="5129481" y="2659034"/>
                <a:ext cx="6354" cy="5639"/>
              </a:xfrm>
              <a:custGeom>
                <a:avLst/>
                <a:gdLst/>
                <a:ahLst/>
                <a:cxnLst/>
                <a:rect l="l" t="t" r="r" b="b"/>
                <a:pathLst>
                  <a:path w="338" h="300" extrusionOk="0">
                    <a:moveTo>
                      <a:pt x="195" y="0"/>
                    </a:moveTo>
                    <a:cubicBezTo>
                      <a:pt x="66" y="0"/>
                      <a:pt x="1" y="215"/>
                      <a:pt x="1" y="300"/>
                    </a:cubicBezTo>
                    <a:cubicBezTo>
                      <a:pt x="113" y="300"/>
                      <a:pt x="225" y="188"/>
                      <a:pt x="337" y="76"/>
                    </a:cubicBezTo>
                    <a:cubicBezTo>
                      <a:pt x="283" y="22"/>
                      <a:pt x="236" y="0"/>
                      <a:pt x="19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6"/>
              <p:cNvSpPr/>
              <p:nvPr/>
            </p:nvSpPr>
            <p:spPr>
              <a:xfrm>
                <a:off x="6532950" y="3075411"/>
                <a:ext cx="5733" cy="4662"/>
              </a:xfrm>
              <a:custGeom>
                <a:avLst/>
                <a:gdLst/>
                <a:ahLst/>
                <a:cxnLst/>
                <a:rect l="l" t="t" r="r" b="b"/>
                <a:pathLst>
                  <a:path w="305" h="248" extrusionOk="0">
                    <a:moveTo>
                      <a:pt x="192" y="0"/>
                    </a:moveTo>
                    <a:cubicBezTo>
                      <a:pt x="0" y="0"/>
                      <a:pt x="55" y="247"/>
                      <a:pt x="216" y="247"/>
                    </a:cubicBezTo>
                    <a:cubicBezTo>
                      <a:pt x="243" y="247"/>
                      <a:pt x="272" y="240"/>
                      <a:pt x="304" y="224"/>
                    </a:cubicBezTo>
                    <a:cubicBezTo>
                      <a:pt x="304" y="224"/>
                      <a:pt x="304" y="112"/>
                      <a:pt x="1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6"/>
              <p:cNvSpPr/>
              <p:nvPr/>
            </p:nvSpPr>
            <p:spPr>
              <a:xfrm>
                <a:off x="6213342" y="2528281"/>
                <a:ext cx="3064" cy="2519"/>
              </a:xfrm>
              <a:custGeom>
                <a:avLst/>
                <a:gdLst/>
                <a:ahLst/>
                <a:cxnLst/>
                <a:rect l="l" t="t" r="r" b="b"/>
                <a:pathLst>
                  <a:path w="163" h="134" extrusionOk="0">
                    <a:moveTo>
                      <a:pt x="148" y="0"/>
                    </a:moveTo>
                    <a:cubicBezTo>
                      <a:pt x="134" y="0"/>
                      <a:pt x="106" y="28"/>
                      <a:pt x="50" y="84"/>
                    </a:cubicBezTo>
                    <a:cubicBezTo>
                      <a:pt x="13" y="122"/>
                      <a:pt x="0" y="134"/>
                      <a:pt x="5" y="134"/>
                    </a:cubicBezTo>
                    <a:cubicBezTo>
                      <a:pt x="13" y="134"/>
                      <a:pt x="88" y="84"/>
                      <a:pt x="162" y="84"/>
                    </a:cubicBezTo>
                    <a:cubicBezTo>
                      <a:pt x="162" y="28"/>
                      <a:pt x="162" y="0"/>
                      <a:pt x="14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6"/>
              <p:cNvSpPr/>
              <p:nvPr/>
            </p:nvSpPr>
            <p:spPr>
              <a:xfrm>
                <a:off x="6445975" y="2740501"/>
                <a:ext cx="2124" cy="940"/>
              </a:xfrm>
              <a:custGeom>
                <a:avLst/>
                <a:gdLst/>
                <a:ahLst/>
                <a:cxnLst/>
                <a:rect l="l" t="t" r="r" b="b"/>
                <a:pathLst>
                  <a:path w="113" h="50" extrusionOk="0">
                    <a:moveTo>
                      <a:pt x="1" y="0"/>
                    </a:moveTo>
                    <a:cubicBezTo>
                      <a:pt x="1" y="0"/>
                      <a:pt x="51" y="50"/>
                      <a:pt x="84" y="50"/>
                    </a:cubicBezTo>
                    <a:cubicBezTo>
                      <a:pt x="100" y="50"/>
                      <a:pt x="113" y="37"/>
                      <a:pt x="113"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CB8B6E25-2445-0863-EE59-D7B3919D68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433970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67"/>
        <p:cNvGrpSpPr/>
        <p:nvPr/>
      </p:nvGrpSpPr>
      <p:grpSpPr>
        <a:xfrm>
          <a:off x="0" y="0"/>
          <a:ext cx="0" cy="0"/>
          <a:chOff x="0" y="0"/>
          <a:chExt cx="0" cy="0"/>
        </a:xfrm>
      </p:grpSpPr>
      <p:sp>
        <p:nvSpPr>
          <p:cNvPr id="3468" name="Google Shape;3468;p36"/>
          <p:cNvSpPr txBox="1">
            <a:spLocks noGrp="1"/>
          </p:cNvSpPr>
          <p:nvPr>
            <p:ph type="title"/>
          </p:nvPr>
        </p:nvSpPr>
        <p:spPr>
          <a:xfrm>
            <a:off x="207034" y="1295291"/>
            <a:ext cx="5349517" cy="2818899"/>
          </a:xfrm>
          <a:prstGeom prst="rect">
            <a:avLst/>
          </a:prstGeom>
        </p:spPr>
        <p:txBody>
          <a:bodyPr spcFirstLastPara="1" wrap="square" lIns="91425" tIns="91425" rIns="91425" bIns="91425" anchor="ctr" anchorCtr="0">
            <a:noAutofit/>
          </a:bodyPr>
          <a:lstStyle/>
          <a:p>
            <a:pPr lvl="0" algn="ctr"/>
            <a:r>
              <a:rPr lang="nl-NL" sz="4000" b="1" dirty="0">
                <a:latin typeface="+mn-lt"/>
              </a:rPr>
              <a:t>Agtergrond:</a:t>
            </a:r>
            <a:br>
              <a:rPr lang="nl-NL" sz="4000" b="1" dirty="0">
                <a:latin typeface="+mn-lt"/>
              </a:rPr>
            </a:br>
            <a:r>
              <a:rPr lang="nl-NL" sz="4000" b="1" dirty="0">
                <a:latin typeface="+mn-lt"/>
              </a:rPr>
              <a:t>MIV/Vigs &amp; Covid-19
</a:t>
            </a:r>
            <a:endParaRPr sz="4000" b="1" dirty="0">
              <a:latin typeface="+mn-lt"/>
            </a:endParaRPr>
          </a:p>
        </p:txBody>
      </p:sp>
      <p:grpSp>
        <p:nvGrpSpPr>
          <p:cNvPr id="3470" name="Google Shape;3470;p36"/>
          <p:cNvGrpSpPr/>
          <p:nvPr/>
        </p:nvGrpSpPr>
        <p:grpSpPr>
          <a:xfrm rot="10800000">
            <a:off x="5441764" y="1056099"/>
            <a:ext cx="3040566" cy="3031302"/>
            <a:chOff x="4901998" y="2390685"/>
            <a:chExt cx="1653560" cy="1648522"/>
          </a:xfrm>
        </p:grpSpPr>
        <p:grpSp>
          <p:nvGrpSpPr>
            <p:cNvPr id="3471" name="Google Shape;3471;p36"/>
            <p:cNvGrpSpPr/>
            <p:nvPr/>
          </p:nvGrpSpPr>
          <p:grpSpPr>
            <a:xfrm>
              <a:off x="4901998" y="2390685"/>
              <a:ext cx="1653560" cy="1648522"/>
              <a:chOff x="4901998" y="2390685"/>
              <a:chExt cx="1653560" cy="1648522"/>
            </a:xfrm>
          </p:grpSpPr>
          <p:sp>
            <p:nvSpPr>
              <p:cNvPr id="3472" name="Google Shape;3472;p36"/>
              <p:cNvSpPr/>
              <p:nvPr/>
            </p:nvSpPr>
            <p:spPr>
              <a:xfrm>
                <a:off x="4901998" y="2390685"/>
                <a:ext cx="1653560" cy="1648522"/>
              </a:xfrm>
              <a:custGeom>
                <a:avLst/>
                <a:gdLst/>
                <a:ahLst/>
                <a:cxnLst/>
                <a:rect l="l" t="t" r="r" b="b"/>
                <a:pathLst>
                  <a:path w="87967" h="87699" extrusionOk="0">
                    <a:moveTo>
                      <a:pt x="57599" y="4827"/>
                    </a:moveTo>
                    <a:lnTo>
                      <a:pt x="57487" y="4939"/>
                    </a:lnTo>
                    <a:lnTo>
                      <a:pt x="57375" y="4939"/>
                    </a:lnTo>
                    <a:cubicBezTo>
                      <a:pt x="57375" y="4939"/>
                      <a:pt x="57599" y="4827"/>
                      <a:pt x="57599" y="4827"/>
                    </a:cubicBezTo>
                    <a:close/>
                    <a:moveTo>
                      <a:pt x="62949" y="4889"/>
                    </a:moveTo>
                    <a:cubicBezTo>
                      <a:pt x="62965" y="4889"/>
                      <a:pt x="62978" y="4902"/>
                      <a:pt x="62978" y="4939"/>
                    </a:cubicBezTo>
                    <a:lnTo>
                      <a:pt x="62866" y="4939"/>
                    </a:lnTo>
                    <a:cubicBezTo>
                      <a:pt x="62866" y="4939"/>
                      <a:pt x="62915" y="4889"/>
                      <a:pt x="62949" y="4889"/>
                    </a:cubicBezTo>
                    <a:close/>
                    <a:moveTo>
                      <a:pt x="17117" y="15647"/>
                    </a:moveTo>
                    <a:cubicBezTo>
                      <a:pt x="17133" y="15647"/>
                      <a:pt x="17146" y="15659"/>
                      <a:pt x="17146" y="15696"/>
                    </a:cubicBezTo>
                    <a:lnTo>
                      <a:pt x="17034" y="15696"/>
                    </a:lnTo>
                    <a:cubicBezTo>
                      <a:pt x="17034" y="15696"/>
                      <a:pt x="17083" y="15647"/>
                      <a:pt x="17117" y="15647"/>
                    </a:cubicBezTo>
                    <a:close/>
                    <a:moveTo>
                      <a:pt x="78554" y="22196"/>
                    </a:moveTo>
                    <a:cubicBezTo>
                      <a:pt x="78554" y="22233"/>
                      <a:pt x="78554" y="22246"/>
                      <a:pt x="78550" y="22246"/>
                    </a:cubicBezTo>
                    <a:cubicBezTo>
                      <a:pt x="78541" y="22246"/>
                      <a:pt x="78516" y="22196"/>
                      <a:pt x="78442" y="22196"/>
                    </a:cubicBezTo>
                    <a:close/>
                    <a:moveTo>
                      <a:pt x="5716" y="30824"/>
                    </a:moveTo>
                    <a:lnTo>
                      <a:pt x="5604" y="30936"/>
                    </a:lnTo>
                    <a:cubicBezTo>
                      <a:pt x="5604" y="30936"/>
                      <a:pt x="5604" y="30824"/>
                      <a:pt x="5716" y="30824"/>
                    </a:cubicBezTo>
                    <a:close/>
                    <a:moveTo>
                      <a:pt x="7845" y="54147"/>
                    </a:moveTo>
                    <a:cubicBezTo>
                      <a:pt x="7957" y="54184"/>
                      <a:pt x="7957" y="54291"/>
                      <a:pt x="7957" y="54469"/>
                    </a:cubicBezTo>
                    <a:cubicBezTo>
                      <a:pt x="7849" y="54361"/>
                      <a:pt x="7845" y="54254"/>
                      <a:pt x="7845" y="54147"/>
                    </a:cubicBezTo>
                    <a:close/>
                    <a:moveTo>
                      <a:pt x="84381" y="57382"/>
                    </a:moveTo>
                    <a:lnTo>
                      <a:pt x="84493" y="57494"/>
                    </a:lnTo>
                    <a:lnTo>
                      <a:pt x="84381" y="57494"/>
                    </a:lnTo>
                    <a:cubicBezTo>
                      <a:pt x="84269" y="57494"/>
                      <a:pt x="84269" y="57494"/>
                      <a:pt x="84381" y="57382"/>
                    </a:cubicBezTo>
                    <a:close/>
                    <a:moveTo>
                      <a:pt x="77545" y="66683"/>
                    </a:moveTo>
                    <a:cubicBezTo>
                      <a:pt x="77695" y="66683"/>
                      <a:pt x="77645" y="66733"/>
                      <a:pt x="77595" y="66733"/>
                    </a:cubicBezTo>
                    <a:cubicBezTo>
                      <a:pt x="77570" y="66733"/>
                      <a:pt x="77545" y="66720"/>
                      <a:pt x="77545" y="66683"/>
                    </a:cubicBezTo>
                    <a:close/>
                    <a:moveTo>
                      <a:pt x="8923" y="68840"/>
                    </a:moveTo>
                    <a:cubicBezTo>
                      <a:pt x="8937" y="68840"/>
                      <a:pt x="8909" y="68868"/>
                      <a:pt x="8853" y="68924"/>
                    </a:cubicBezTo>
                    <a:lnTo>
                      <a:pt x="8741" y="68924"/>
                    </a:lnTo>
                    <a:cubicBezTo>
                      <a:pt x="8853" y="68868"/>
                      <a:pt x="8909" y="68840"/>
                      <a:pt x="8923" y="68840"/>
                    </a:cubicBezTo>
                    <a:close/>
                    <a:moveTo>
                      <a:pt x="78666" y="69036"/>
                    </a:moveTo>
                    <a:cubicBezTo>
                      <a:pt x="78666" y="69093"/>
                      <a:pt x="78673" y="69136"/>
                      <a:pt x="78682" y="69165"/>
                    </a:cubicBezTo>
                    <a:lnTo>
                      <a:pt x="78682" y="69165"/>
                    </a:lnTo>
                    <a:cubicBezTo>
                      <a:pt x="78677" y="69160"/>
                      <a:pt x="78672" y="69154"/>
                      <a:pt x="78666" y="69148"/>
                    </a:cubicBezTo>
                    <a:lnTo>
                      <a:pt x="78666" y="69036"/>
                    </a:lnTo>
                    <a:close/>
                    <a:moveTo>
                      <a:pt x="9497" y="69323"/>
                    </a:moveTo>
                    <a:cubicBezTo>
                      <a:pt x="9513" y="69323"/>
                      <a:pt x="9526" y="69335"/>
                      <a:pt x="9526" y="69372"/>
                    </a:cubicBezTo>
                    <a:lnTo>
                      <a:pt x="9414" y="69372"/>
                    </a:lnTo>
                    <a:cubicBezTo>
                      <a:pt x="9414" y="69372"/>
                      <a:pt x="9463" y="69323"/>
                      <a:pt x="9497" y="69323"/>
                    </a:cubicBezTo>
                    <a:close/>
                    <a:moveTo>
                      <a:pt x="14680" y="72286"/>
                    </a:moveTo>
                    <a:cubicBezTo>
                      <a:pt x="14792" y="72398"/>
                      <a:pt x="14680" y="72398"/>
                      <a:pt x="14680" y="72398"/>
                    </a:cubicBezTo>
                    <a:cubicBezTo>
                      <a:pt x="14680" y="72398"/>
                      <a:pt x="14680" y="72286"/>
                      <a:pt x="14680" y="72286"/>
                    </a:cubicBezTo>
                    <a:close/>
                    <a:moveTo>
                      <a:pt x="17258" y="72734"/>
                    </a:moveTo>
                    <a:cubicBezTo>
                      <a:pt x="17370" y="72846"/>
                      <a:pt x="17370" y="73070"/>
                      <a:pt x="17258" y="73182"/>
                    </a:cubicBezTo>
                    <a:cubicBezTo>
                      <a:pt x="17258" y="73070"/>
                      <a:pt x="17258" y="72846"/>
                      <a:pt x="17258" y="72734"/>
                    </a:cubicBezTo>
                    <a:close/>
                    <a:moveTo>
                      <a:pt x="22890" y="81089"/>
                    </a:moveTo>
                    <a:cubicBezTo>
                      <a:pt x="22923" y="81089"/>
                      <a:pt x="22973" y="81139"/>
                      <a:pt x="22973" y="81139"/>
                    </a:cubicBezTo>
                    <a:lnTo>
                      <a:pt x="22861" y="81139"/>
                    </a:lnTo>
                    <a:cubicBezTo>
                      <a:pt x="22861" y="81101"/>
                      <a:pt x="22873" y="81089"/>
                      <a:pt x="22890" y="81089"/>
                    </a:cubicBezTo>
                    <a:close/>
                    <a:moveTo>
                      <a:pt x="42839" y="0"/>
                    </a:moveTo>
                    <a:cubicBezTo>
                      <a:pt x="42770" y="0"/>
                      <a:pt x="42590" y="271"/>
                      <a:pt x="42135" y="1017"/>
                    </a:cubicBezTo>
                    <a:cubicBezTo>
                      <a:pt x="42081" y="266"/>
                      <a:pt x="41976" y="105"/>
                      <a:pt x="41807" y="105"/>
                    </a:cubicBezTo>
                    <a:cubicBezTo>
                      <a:pt x="41682" y="105"/>
                      <a:pt x="41521" y="195"/>
                      <a:pt x="41319" y="195"/>
                    </a:cubicBezTo>
                    <a:cubicBezTo>
                      <a:pt x="41226" y="195"/>
                      <a:pt x="41125" y="176"/>
                      <a:pt x="41014" y="120"/>
                    </a:cubicBezTo>
                    <a:cubicBezTo>
                      <a:pt x="36644" y="457"/>
                      <a:pt x="30032" y="2810"/>
                      <a:pt x="28464" y="5723"/>
                    </a:cubicBezTo>
                    <a:cubicBezTo>
                      <a:pt x="28361" y="5209"/>
                      <a:pt x="28210" y="5013"/>
                      <a:pt x="28032" y="5013"/>
                    </a:cubicBezTo>
                    <a:cubicBezTo>
                      <a:pt x="27467" y="5013"/>
                      <a:pt x="26617" y="6977"/>
                      <a:pt x="26088" y="6977"/>
                    </a:cubicBezTo>
                    <a:cubicBezTo>
                      <a:pt x="26057" y="6977"/>
                      <a:pt x="26027" y="6970"/>
                      <a:pt x="25998" y="6956"/>
                    </a:cubicBezTo>
                    <a:cubicBezTo>
                      <a:pt x="23421" y="8637"/>
                      <a:pt x="20619" y="9982"/>
                      <a:pt x="17818" y="11326"/>
                    </a:cubicBezTo>
                    <a:cubicBezTo>
                      <a:pt x="16809" y="11550"/>
                      <a:pt x="16585" y="12111"/>
                      <a:pt x="16137" y="12447"/>
                    </a:cubicBezTo>
                    <a:cubicBezTo>
                      <a:pt x="12439" y="14800"/>
                      <a:pt x="7957" y="18050"/>
                      <a:pt x="6052" y="22868"/>
                    </a:cubicBezTo>
                    <a:cubicBezTo>
                      <a:pt x="785" y="31273"/>
                      <a:pt x="1" y="41582"/>
                      <a:pt x="2690" y="51107"/>
                    </a:cubicBezTo>
                    <a:cubicBezTo>
                      <a:pt x="2914" y="51555"/>
                      <a:pt x="2578" y="52003"/>
                      <a:pt x="3138" y="52228"/>
                    </a:cubicBezTo>
                    <a:cubicBezTo>
                      <a:pt x="3464" y="54509"/>
                      <a:pt x="2210" y="62899"/>
                      <a:pt x="4482" y="62899"/>
                    </a:cubicBezTo>
                    <a:cubicBezTo>
                      <a:pt x="4553" y="62899"/>
                      <a:pt x="4628" y="62890"/>
                      <a:pt x="4707" y="62873"/>
                    </a:cubicBezTo>
                    <a:lnTo>
                      <a:pt x="4707" y="62873"/>
                    </a:lnTo>
                    <a:cubicBezTo>
                      <a:pt x="4035" y="65002"/>
                      <a:pt x="4483" y="67467"/>
                      <a:pt x="5940" y="69260"/>
                    </a:cubicBezTo>
                    <a:cubicBezTo>
                      <a:pt x="5604" y="70493"/>
                      <a:pt x="6612" y="70829"/>
                      <a:pt x="6388" y="71838"/>
                    </a:cubicBezTo>
                    <a:cubicBezTo>
                      <a:pt x="10310" y="73295"/>
                      <a:pt x="8741" y="70941"/>
                      <a:pt x="10534" y="75536"/>
                    </a:cubicBezTo>
                    <a:cubicBezTo>
                      <a:pt x="8517" y="75984"/>
                      <a:pt x="10870" y="75872"/>
                      <a:pt x="11206" y="76432"/>
                    </a:cubicBezTo>
                    <a:cubicBezTo>
                      <a:pt x="11206" y="76585"/>
                      <a:pt x="10997" y="76947"/>
                      <a:pt x="11115" y="76947"/>
                    </a:cubicBezTo>
                    <a:cubicBezTo>
                      <a:pt x="11169" y="76947"/>
                      <a:pt x="11294" y="76869"/>
                      <a:pt x="11543" y="76656"/>
                    </a:cubicBezTo>
                    <a:cubicBezTo>
                      <a:pt x="12717" y="76656"/>
                      <a:pt x="11248" y="77673"/>
                      <a:pt x="11783" y="77673"/>
                    </a:cubicBezTo>
                    <a:cubicBezTo>
                      <a:pt x="11810" y="77673"/>
                      <a:pt x="11841" y="77670"/>
                      <a:pt x="11879" y="77665"/>
                    </a:cubicBezTo>
                    <a:cubicBezTo>
                      <a:pt x="12379" y="77593"/>
                      <a:pt x="13746" y="77339"/>
                      <a:pt x="14612" y="77339"/>
                    </a:cubicBezTo>
                    <a:cubicBezTo>
                      <a:pt x="15103" y="77339"/>
                      <a:pt x="15434" y="77421"/>
                      <a:pt x="15353" y="77665"/>
                    </a:cubicBezTo>
                    <a:cubicBezTo>
                      <a:pt x="14388" y="78278"/>
                      <a:pt x="15962" y="79578"/>
                      <a:pt x="17014" y="79578"/>
                    </a:cubicBezTo>
                    <a:cubicBezTo>
                      <a:pt x="17307" y="79578"/>
                      <a:pt x="17560" y="79477"/>
                      <a:pt x="17706" y="79234"/>
                    </a:cubicBezTo>
                    <a:lnTo>
                      <a:pt x="17706" y="79234"/>
                    </a:lnTo>
                    <a:cubicBezTo>
                      <a:pt x="17818" y="79682"/>
                      <a:pt x="17370" y="80018"/>
                      <a:pt x="17706" y="80242"/>
                    </a:cubicBezTo>
                    <a:cubicBezTo>
                      <a:pt x="17779" y="80221"/>
                      <a:pt x="17844" y="80212"/>
                      <a:pt x="17905" y="80212"/>
                    </a:cubicBezTo>
                    <a:cubicBezTo>
                      <a:pt x="18385" y="80212"/>
                      <a:pt x="18506" y="80797"/>
                      <a:pt x="18807" y="80797"/>
                    </a:cubicBezTo>
                    <a:cubicBezTo>
                      <a:pt x="18877" y="80797"/>
                      <a:pt x="18956" y="80766"/>
                      <a:pt x="19051" y="80690"/>
                    </a:cubicBezTo>
                    <a:cubicBezTo>
                      <a:pt x="19051" y="81333"/>
                      <a:pt x="20252" y="81900"/>
                      <a:pt x="20934" y="81900"/>
                    </a:cubicBezTo>
                    <a:cubicBezTo>
                      <a:pt x="21085" y="81900"/>
                      <a:pt x="21211" y="81872"/>
                      <a:pt x="21292" y="81811"/>
                    </a:cubicBezTo>
                    <a:cubicBezTo>
                      <a:pt x="21292" y="81923"/>
                      <a:pt x="21292" y="81923"/>
                      <a:pt x="21404" y="81923"/>
                    </a:cubicBezTo>
                    <a:cubicBezTo>
                      <a:pt x="25326" y="82932"/>
                      <a:pt x="28239" y="85061"/>
                      <a:pt x="31825" y="85621"/>
                    </a:cubicBezTo>
                    <a:cubicBezTo>
                      <a:pt x="31825" y="85845"/>
                      <a:pt x="32049" y="85845"/>
                      <a:pt x="32274" y="85845"/>
                    </a:cubicBezTo>
                    <a:cubicBezTo>
                      <a:pt x="35502" y="87208"/>
                      <a:pt x="40751" y="87699"/>
                      <a:pt x="45816" y="87699"/>
                    </a:cubicBezTo>
                    <a:cubicBezTo>
                      <a:pt x="48663" y="87699"/>
                      <a:pt x="51451" y="87544"/>
                      <a:pt x="53789" y="87302"/>
                    </a:cubicBezTo>
                    <a:cubicBezTo>
                      <a:pt x="54002" y="87373"/>
                      <a:pt x="54215" y="87410"/>
                      <a:pt x="54420" y="87410"/>
                    </a:cubicBezTo>
                    <a:cubicBezTo>
                      <a:pt x="54864" y="87410"/>
                      <a:pt x="55275" y="87236"/>
                      <a:pt x="55582" y="86854"/>
                    </a:cubicBezTo>
                    <a:cubicBezTo>
                      <a:pt x="56126" y="86939"/>
                      <a:pt x="56669" y="86981"/>
                      <a:pt x="57208" y="86981"/>
                    </a:cubicBezTo>
                    <a:cubicBezTo>
                      <a:pt x="58777" y="86981"/>
                      <a:pt x="60298" y="86625"/>
                      <a:pt x="61633" y="85957"/>
                    </a:cubicBezTo>
                    <a:cubicBezTo>
                      <a:pt x="64771" y="84164"/>
                      <a:pt x="69141" y="82819"/>
                      <a:pt x="71494" y="80914"/>
                    </a:cubicBezTo>
                    <a:cubicBezTo>
                      <a:pt x="75752" y="78001"/>
                      <a:pt x="79226" y="72174"/>
                      <a:pt x="81243" y="67131"/>
                    </a:cubicBezTo>
                    <a:cubicBezTo>
                      <a:pt x="81304" y="67152"/>
                      <a:pt x="81362" y="67161"/>
                      <a:pt x="81415" y="67161"/>
                    </a:cubicBezTo>
                    <a:cubicBezTo>
                      <a:pt x="81948" y="67161"/>
                      <a:pt x="82068" y="66235"/>
                      <a:pt x="81355" y="66235"/>
                    </a:cubicBezTo>
                    <a:cubicBezTo>
                      <a:pt x="83933" y="60408"/>
                      <a:pt x="87743" y="52228"/>
                      <a:pt x="87967" y="45056"/>
                    </a:cubicBezTo>
                    <a:cubicBezTo>
                      <a:pt x="87939" y="45028"/>
                      <a:pt x="87897" y="45021"/>
                      <a:pt x="87848" y="45021"/>
                    </a:cubicBezTo>
                    <a:cubicBezTo>
                      <a:pt x="87799" y="45021"/>
                      <a:pt x="87743" y="45028"/>
                      <a:pt x="87687" y="45028"/>
                    </a:cubicBezTo>
                    <a:cubicBezTo>
                      <a:pt x="87575" y="45028"/>
                      <a:pt x="87463" y="45000"/>
                      <a:pt x="87406" y="44832"/>
                    </a:cubicBezTo>
                    <a:cubicBezTo>
                      <a:pt x="87519" y="43039"/>
                      <a:pt x="87406" y="41022"/>
                      <a:pt x="87631" y="39229"/>
                    </a:cubicBezTo>
                    <a:cubicBezTo>
                      <a:pt x="87631" y="38893"/>
                      <a:pt x="87631" y="38556"/>
                      <a:pt x="87182" y="38444"/>
                    </a:cubicBezTo>
                    <a:cubicBezTo>
                      <a:pt x="87743" y="37548"/>
                      <a:pt x="86286" y="37100"/>
                      <a:pt x="86958" y="36427"/>
                    </a:cubicBezTo>
                    <a:cubicBezTo>
                      <a:pt x="85501" y="33738"/>
                      <a:pt x="87070" y="29480"/>
                      <a:pt x="86846" y="26454"/>
                    </a:cubicBezTo>
                    <a:lnTo>
                      <a:pt x="86846" y="26454"/>
                    </a:lnTo>
                    <a:cubicBezTo>
                      <a:pt x="86701" y="26890"/>
                      <a:pt x="86414" y="27185"/>
                      <a:pt x="86169" y="27185"/>
                    </a:cubicBezTo>
                    <a:cubicBezTo>
                      <a:pt x="86036" y="27185"/>
                      <a:pt x="85916" y="27099"/>
                      <a:pt x="85838" y="26902"/>
                    </a:cubicBezTo>
                    <a:cubicBezTo>
                      <a:pt x="86098" y="26468"/>
                      <a:pt x="85485" y="25497"/>
                      <a:pt x="84987" y="25497"/>
                    </a:cubicBezTo>
                    <a:cubicBezTo>
                      <a:pt x="84842" y="25497"/>
                      <a:pt x="84706" y="25579"/>
                      <a:pt x="84605" y="25782"/>
                    </a:cubicBezTo>
                    <a:cubicBezTo>
                      <a:pt x="84045" y="25334"/>
                      <a:pt x="84605" y="24437"/>
                      <a:pt x="83709" y="24437"/>
                    </a:cubicBezTo>
                    <a:cubicBezTo>
                      <a:pt x="83010" y="24437"/>
                      <a:pt x="82924" y="22870"/>
                      <a:pt x="82654" y="22870"/>
                    </a:cubicBezTo>
                    <a:cubicBezTo>
                      <a:pt x="82578" y="22870"/>
                      <a:pt x="82487" y="22995"/>
                      <a:pt x="82364" y="23316"/>
                    </a:cubicBezTo>
                    <a:cubicBezTo>
                      <a:pt x="81579" y="23316"/>
                      <a:pt x="82700" y="22420"/>
                      <a:pt x="81916" y="22308"/>
                    </a:cubicBezTo>
                    <a:cubicBezTo>
                      <a:pt x="81650" y="21998"/>
                      <a:pt x="81647" y="21915"/>
                      <a:pt x="81747" y="21915"/>
                    </a:cubicBezTo>
                    <a:cubicBezTo>
                      <a:pt x="81861" y="21915"/>
                      <a:pt x="82106" y="22020"/>
                      <a:pt x="82254" y="22020"/>
                    </a:cubicBezTo>
                    <a:cubicBezTo>
                      <a:pt x="82306" y="22020"/>
                      <a:pt x="82346" y="22007"/>
                      <a:pt x="82364" y="21972"/>
                    </a:cubicBezTo>
                    <a:cubicBezTo>
                      <a:pt x="81355" y="20851"/>
                      <a:pt x="80459" y="21187"/>
                      <a:pt x="82364" y="20291"/>
                    </a:cubicBezTo>
                    <a:cubicBezTo>
                      <a:pt x="82476" y="18498"/>
                      <a:pt x="79899" y="19394"/>
                      <a:pt x="80907" y="17153"/>
                    </a:cubicBezTo>
                    <a:cubicBezTo>
                      <a:pt x="80870" y="17004"/>
                      <a:pt x="80733" y="16954"/>
                      <a:pt x="80550" y="16954"/>
                    </a:cubicBezTo>
                    <a:cubicBezTo>
                      <a:pt x="80185" y="16954"/>
                      <a:pt x="79637" y="17153"/>
                      <a:pt x="79338" y="17153"/>
                    </a:cubicBezTo>
                    <a:cubicBezTo>
                      <a:pt x="79562" y="16369"/>
                      <a:pt x="79450" y="16369"/>
                      <a:pt x="78890" y="16369"/>
                    </a:cubicBezTo>
                    <a:cubicBezTo>
                      <a:pt x="79162" y="15554"/>
                      <a:pt x="79285" y="15330"/>
                      <a:pt x="79378" y="15330"/>
                    </a:cubicBezTo>
                    <a:cubicBezTo>
                      <a:pt x="79490" y="15330"/>
                      <a:pt x="79556" y="15661"/>
                      <a:pt x="79785" y="15661"/>
                    </a:cubicBezTo>
                    <a:cubicBezTo>
                      <a:pt x="79911" y="15661"/>
                      <a:pt x="80086" y="15561"/>
                      <a:pt x="80347" y="15248"/>
                    </a:cubicBezTo>
                    <a:cubicBezTo>
                      <a:pt x="80095" y="14555"/>
                      <a:pt x="79489" y="14358"/>
                      <a:pt x="78887" y="14358"/>
                    </a:cubicBezTo>
                    <a:cubicBezTo>
                      <a:pt x="78418" y="14358"/>
                      <a:pt x="77952" y="14478"/>
                      <a:pt x="77657" y="14576"/>
                    </a:cubicBezTo>
                    <a:cubicBezTo>
                      <a:pt x="77769" y="13007"/>
                      <a:pt x="76425" y="11214"/>
                      <a:pt x="74968" y="9645"/>
                    </a:cubicBezTo>
                    <a:cubicBezTo>
                      <a:pt x="73422" y="9336"/>
                      <a:pt x="73393" y="7701"/>
                      <a:pt x="71656" y="7701"/>
                    </a:cubicBezTo>
                    <a:cubicBezTo>
                      <a:pt x="71504" y="7701"/>
                      <a:pt x="71338" y="7713"/>
                      <a:pt x="71158" y="7740"/>
                    </a:cubicBezTo>
                    <a:cubicBezTo>
                      <a:pt x="70979" y="7920"/>
                      <a:pt x="71032" y="7956"/>
                      <a:pt x="71162" y="7956"/>
                    </a:cubicBezTo>
                    <a:cubicBezTo>
                      <a:pt x="71248" y="7956"/>
                      <a:pt x="71367" y="7940"/>
                      <a:pt x="71473" y="7940"/>
                    </a:cubicBezTo>
                    <a:cubicBezTo>
                      <a:pt x="71606" y="7940"/>
                      <a:pt x="71718" y="7964"/>
                      <a:pt x="71718" y="8077"/>
                    </a:cubicBezTo>
                    <a:cubicBezTo>
                      <a:pt x="71666" y="8392"/>
                      <a:pt x="71520" y="8498"/>
                      <a:pt x="71334" y="8498"/>
                    </a:cubicBezTo>
                    <a:cubicBezTo>
                      <a:pt x="70959" y="8498"/>
                      <a:pt x="70418" y="8067"/>
                      <a:pt x="70144" y="8067"/>
                    </a:cubicBezTo>
                    <a:cubicBezTo>
                      <a:pt x="69976" y="8067"/>
                      <a:pt x="69907" y="8228"/>
                      <a:pt x="70037" y="8749"/>
                    </a:cubicBezTo>
                    <a:cubicBezTo>
                      <a:pt x="67671" y="8234"/>
                      <a:pt x="65683" y="4509"/>
                      <a:pt x="63378" y="4509"/>
                    </a:cubicBezTo>
                    <a:cubicBezTo>
                      <a:pt x="63173" y="4509"/>
                      <a:pt x="62965" y="4538"/>
                      <a:pt x="62754" y="4603"/>
                    </a:cubicBezTo>
                    <a:cubicBezTo>
                      <a:pt x="61296" y="1995"/>
                      <a:pt x="56585" y="1015"/>
                      <a:pt x="52176" y="1015"/>
                    </a:cubicBezTo>
                    <a:cubicBezTo>
                      <a:pt x="50143" y="1015"/>
                      <a:pt x="48173" y="1223"/>
                      <a:pt x="46617" y="1577"/>
                    </a:cubicBezTo>
                    <a:cubicBezTo>
                      <a:pt x="46423" y="1489"/>
                      <a:pt x="46228" y="1453"/>
                      <a:pt x="46036" y="1453"/>
                    </a:cubicBezTo>
                    <a:cubicBezTo>
                      <a:pt x="45263" y="1453"/>
                      <a:pt x="44525" y="2026"/>
                      <a:pt x="43966" y="2026"/>
                    </a:cubicBezTo>
                    <a:cubicBezTo>
                      <a:pt x="43783" y="2026"/>
                      <a:pt x="43619" y="1964"/>
                      <a:pt x="43479" y="1801"/>
                    </a:cubicBezTo>
                    <a:cubicBezTo>
                      <a:pt x="43881" y="1266"/>
                      <a:pt x="44003" y="1011"/>
                      <a:pt x="43821" y="1011"/>
                    </a:cubicBezTo>
                    <a:cubicBezTo>
                      <a:pt x="43699" y="1011"/>
                      <a:pt x="43438" y="1127"/>
                      <a:pt x="43031" y="1353"/>
                    </a:cubicBezTo>
                    <a:cubicBezTo>
                      <a:pt x="42749" y="788"/>
                      <a:pt x="42956" y="0"/>
                      <a:pt x="4283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6"/>
              <p:cNvSpPr/>
              <p:nvPr/>
            </p:nvSpPr>
            <p:spPr>
              <a:xfrm>
                <a:off x="5098804" y="2676365"/>
                <a:ext cx="17369" cy="16730"/>
              </a:xfrm>
              <a:custGeom>
                <a:avLst/>
                <a:gdLst/>
                <a:ahLst/>
                <a:cxnLst/>
                <a:rect l="l" t="t" r="r" b="b"/>
                <a:pathLst>
                  <a:path w="924" h="890" extrusionOk="0">
                    <a:moveTo>
                      <a:pt x="873" y="0"/>
                    </a:moveTo>
                    <a:cubicBezTo>
                      <a:pt x="861" y="0"/>
                      <a:pt x="849" y="13"/>
                      <a:pt x="849" y="50"/>
                    </a:cubicBezTo>
                    <a:cubicBezTo>
                      <a:pt x="923" y="50"/>
                      <a:pt x="898" y="0"/>
                      <a:pt x="873" y="0"/>
                    </a:cubicBezTo>
                    <a:close/>
                    <a:moveTo>
                      <a:pt x="849" y="50"/>
                    </a:moveTo>
                    <a:cubicBezTo>
                      <a:pt x="37" y="388"/>
                      <a:pt x="1" y="889"/>
                      <a:pt x="223" y="889"/>
                    </a:cubicBezTo>
                    <a:cubicBezTo>
                      <a:pt x="369" y="889"/>
                      <a:pt x="626" y="673"/>
                      <a:pt x="849" y="5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6"/>
              <p:cNvSpPr/>
              <p:nvPr/>
            </p:nvSpPr>
            <p:spPr>
              <a:xfrm>
                <a:off x="6431238" y="2723640"/>
                <a:ext cx="16222" cy="10790"/>
              </a:xfrm>
              <a:custGeom>
                <a:avLst/>
                <a:gdLst/>
                <a:ahLst/>
                <a:cxnLst/>
                <a:rect l="l" t="t" r="r" b="b"/>
                <a:pathLst>
                  <a:path w="863" h="574" extrusionOk="0">
                    <a:moveTo>
                      <a:pt x="449" y="1"/>
                    </a:moveTo>
                    <a:cubicBezTo>
                      <a:pt x="0" y="1"/>
                      <a:pt x="112" y="449"/>
                      <a:pt x="449" y="561"/>
                    </a:cubicBezTo>
                    <a:cubicBezTo>
                      <a:pt x="474" y="569"/>
                      <a:pt x="499" y="573"/>
                      <a:pt x="522" y="573"/>
                    </a:cubicBezTo>
                    <a:cubicBezTo>
                      <a:pt x="799" y="573"/>
                      <a:pt x="862" y="1"/>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6"/>
              <p:cNvSpPr/>
              <p:nvPr/>
            </p:nvSpPr>
            <p:spPr>
              <a:xfrm>
                <a:off x="5093766" y="3844235"/>
                <a:ext cx="12576" cy="6673"/>
              </a:xfrm>
              <a:custGeom>
                <a:avLst/>
                <a:gdLst/>
                <a:ahLst/>
                <a:cxnLst/>
                <a:rect l="l" t="t" r="r" b="b"/>
                <a:pathLst>
                  <a:path w="669" h="355" extrusionOk="0">
                    <a:moveTo>
                      <a:pt x="332" y="1"/>
                    </a:moveTo>
                    <a:cubicBezTo>
                      <a:pt x="33" y="1"/>
                      <a:pt x="0" y="355"/>
                      <a:pt x="233" y="355"/>
                    </a:cubicBezTo>
                    <a:cubicBezTo>
                      <a:pt x="262" y="355"/>
                      <a:pt x="295" y="349"/>
                      <a:pt x="332" y="337"/>
                    </a:cubicBezTo>
                    <a:cubicBezTo>
                      <a:pt x="668" y="337"/>
                      <a:pt x="556" y="1"/>
                      <a:pt x="33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6"/>
              <p:cNvSpPr/>
              <p:nvPr/>
            </p:nvSpPr>
            <p:spPr>
              <a:xfrm>
                <a:off x="6368042" y="2630951"/>
                <a:ext cx="10545" cy="8459"/>
              </a:xfrm>
              <a:custGeom>
                <a:avLst/>
                <a:gdLst/>
                <a:ahLst/>
                <a:cxnLst/>
                <a:rect l="l" t="t" r="r" b="b"/>
                <a:pathLst>
                  <a:path w="561" h="450" extrusionOk="0">
                    <a:moveTo>
                      <a:pt x="449" y="1"/>
                    </a:moveTo>
                    <a:cubicBezTo>
                      <a:pt x="337" y="1"/>
                      <a:pt x="1" y="449"/>
                      <a:pt x="337" y="449"/>
                    </a:cubicBezTo>
                    <a:cubicBezTo>
                      <a:pt x="561" y="449"/>
                      <a:pt x="561" y="11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6"/>
              <p:cNvSpPr/>
              <p:nvPr/>
            </p:nvSpPr>
            <p:spPr>
              <a:xfrm>
                <a:off x="5062901" y="3791584"/>
                <a:ext cx="12425" cy="7444"/>
              </a:xfrm>
              <a:custGeom>
                <a:avLst/>
                <a:gdLst/>
                <a:ahLst/>
                <a:cxnLst/>
                <a:rect l="l" t="t" r="r" b="b"/>
                <a:pathLst>
                  <a:path w="661" h="396" extrusionOk="0">
                    <a:moveTo>
                      <a:pt x="405" y="0"/>
                    </a:moveTo>
                    <a:lnTo>
                      <a:pt x="405" y="0"/>
                    </a:lnTo>
                    <a:cubicBezTo>
                      <a:pt x="1" y="81"/>
                      <a:pt x="356" y="396"/>
                      <a:pt x="542" y="396"/>
                    </a:cubicBezTo>
                    <a:cubicBezTo>
                      <a:pt x="614" y="396"/>
                      <a:pt x="661" y="349"/>
                      <a:pt x="629" y="224"/>
                    </a:cubicBezTo>
                    <a:cubicBezTo>
                      <a:pt x="517" y="112"/>
                      <a:pt x="405" y="112"/>
                      <a:pt x="40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6"/>
              <p:cNvSpPr/>
              <p:nvPr/>
            </p:nvSpPr>
            <p:spPr>
              <a:xfrm>
                <a:off x="6450186" y="2769975"/>
                <a:ext cx="11617" cy="7256"/>
              </a:xfrm>
              <a:custGeom>
                <a:avLst/>
                <a:gdLst/>
                <a:ahLst/>
                <a:cxnLst/>
                <a:rect l="l" t="t" r="r" b="b"/>
                <a:pathLst>
                  <a:path w="618" h="386" extrusionOk="0">
                    <a:moveTo>
                      <a:pt x="225" y="1"/>
                    </a:moveTo>
                    <a:cubicBezTo>
                      <a:pt x="225" y="1"/>
                      <a:pt x="1" y="1"/>
                      <a:pt x="113" y="113"/>
                    </a:cubicBezTo>
                    <a:cubicBezTo>
                      <a:pt x="147" y="315"/>
                      <a:pt x="220" y="385"/>
                      <a:pt x="292" y="385"/>
                    </a:cubicBezTo>
                    <a:cubicBezTo>
                      <a:pt x="460" y="385"/>
                      <a:pt x="617" y="1"/>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6"/>
              <p:cNvSpPr/>
              <p:nvPr/>
            </p:nvSpPr>
            <p:spPr>
              <a:xfrm>
                <a:off x="6494829" y="2858454"/>
                <a:ext cx="8045" cy="4793"/>
              </a:xfrm>
              <a:custGeom>
                <a:avLst/>
                <a:gdLst/>
                <a:ahLst/>
                <a:cxnLst/>
                <a:rect l="l" t="t" r="r" b="b"/>
                <a:pathLst>
                  <a:path w="428" h="255" extrusionOk="0">
                    <a:moveTo>
                      <a:pt x="91" y="0"/>
                    </a:moveTo>
                    <a:cubicBezTo>
                      <a:pt x="0" y="91"/>
                      <a:pt x="203" y="255"/>
                      <a:pt x="343" y="255"/>
                    </a:cubicBezTo>
                    <a:cubicBezTo>
                      <a:pt x="376" y="255"/>
                      <a:pt x="406" y="246"/>
                      <a:pt x="427" y="224"/>
                    </a:cubicBezTo>
                    <a:cubicBezTo>
                      <a:pt x="427" y="0"/>
                      <a:pt x="315" y="0"/>
                      <a:pt x="9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6"/>
              <p:cNvSpPr/>
              <p:nvPr/>
            </p:nvSpPr>
            <p:spPr>
              <a:xfrm>
                <a:off x="6203737" y="2537040"/>
                <a:ext cx="4248" cy="6166"/>
              </a:xfrm>
              <a:custGeom>
                <a:avLst/>
                <a:gdLst/>
                <a:ahLst/>
                <a:cxnLst/>
                <a:rect l="l" t="t" r="r" b="b"/>
                <a:pathLst>
                  <a:path w="226" h="328" extrusionOk="0">
                    <a:moveTo>
                      <a:pt x="126" y="1"/>
                    </a:moveTo>
                    <a:cubicBezTo>
                      <a:pt x="89" y="1"/>
                      <a:pt x="45" y="47"/>
                      <a:pt x="1" y="178"/>
                    </a:cubicBezTo>
                    <a:cubicBezTo>
                      <a:pt x="1" y="291"/>
                      <a:pt x="26" y="328"/>
                      <a:pt x="59" y="328"/>
                    </a:cubicBezTo>
                    <a:cubicBezTo>
                      <a:pt x="125" y="328"/>
                      <a:pt x="225" y="178"/>
                      <a:pt x="225" y="178"/>
                    </a:cubicBezTo>
                    <a:cubicBezTo>
                      <a:pt x="225" y="110"/>
                      <a:pt x="184" y="1"/>
                      <a:pt x="12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6"/>
              <p:cNvSpPr/>
              <p:nvPr/>
            </p:nvSpPr>
            <p:spPr>
              <a:xfrm>
                <a:off x="5121059" y="2664655"/>
                <a:ext cx="8440" cy="6899"/>
              </a:xfrm>
              <a:custGeom>
                <a:avLst/>
                <a:gdLst/>
                <a:ahLst/>
                <a:cxnLst/>
                <a:rect l="l" t="t" r="r" b="b"/>
                <a:pathLst>
                  <a:path w="449" h="367" extrusionOk="0">
                    <a:moveTo>
                      <a:pt x="449" y="1"/>
                    </a:moveTo>
                    <a:cubicBezTo>
                      <a:pt x="337" y="1"/>
                      <a:pt x="1" y="113"/>
                      <a:pt x="225" y="337"/>
                    </a:cubicBezTo>
                    <a:cubicBezTo>
                      <a:pt x="266" y="358"/>
                      <a:pt x="300" y="367"/>
                      <a:pt x="327" y="367"/>
                    </a:cubicBezTo>
                    <a:cubicBezTo>
                      <a:pt x="449" y="367"/>
                      <a:pt x="449" y="184"/>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6"/>
              <p:cNvSpPr/>
              <p:nvPr/>
            </p:nvSpPr>
            <p:spPr>
              <a:xfrm>
                <a:off x="6378569" y="2649918"/>
                <a:ext cx="8459" cy="6899"/>
              </a:xfrm>
              <a:custGeom>
                <a:avLst/>
                <a:gdLst/>
                <a:ahLst/>
                <a:cxnLst/>
                <a:rect l="l" t="t" r="r" b="b"/>
                <a:pathLst>
                  <a:path w="450" h="367" extrusionOk="0">
                    <a:moveTo>
                      <a:pt x="449" y="1"/>
                    </a:moveTo>
                    <a:cubicBezTo>
                      <a:pt x="225" y="1"/>
                      <a:pt x="1" y="225"/>
                      <a:pt x="1" y="337"/>
                    </a:cubicBezTo>
                    <a:cubicBezTo>
                      <a:pt x="42" y="357"/>
                      <a:pt x="83" y="366"/>
                      <a:pt x="123" y="366"/>
                    </a:cubicBezTo>
                    <a:cubicBezTo>
                      <a:pt x="300" y="366"/>
                      <a:pt x="449" y="18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6"/>
              <p:cNvSpPr/>
              <p:nvPr/>
            </p:nvSpPr>
            <p:spPr>
              <a:xfrm>
                <a:off x="6384114" y="2642474"/>
                <a:ext cx="6899" cy="5940"/>
              </a:xfrm>
              <a:custGeom>
                <a:avLst/>
                <a:gdLst/>
                <a:ahLst/>
                <a:cxnLst/>
                <a:rect l="l" t="t" r="r" b="b"/>
                <a:pathLst>
                  <a:path w="367" h="316" extrusionOk="0">
                    <a:moveTo>
                      <a:pt x="113" y="1"/>
                    </a:moveTo>
                    <a:cubicBezTo>
                      <a:pt x="50" y="1"/>
                      <a:pt x="1" y="49"/>
                      <a:pt x="42" y="172"/>
                    </a:cubicBezTo>
                    <a:cubicBezTo>
                      <a:pt x="42" y="172"/>
                      <a:pt x="42" y="316"/>
                      <a:pt x="99" y="316"/>
                    </a:cubicBezTo>
                    <a:cubicBezTo>
                      <a:pt x="114" y="316"/>
                      <a:pt x="132" y="307"/>
                      <a:pt x="154" y="284"/>
                    </a:cubicBezTo>
                    <a:cubicBezTo>
                      <a:pt x="367" y="143"/>
                      <a:pt x="221" y="1"/>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6"/>
              <p:cNvSpPr/>
              <p:nvPr/>
            </p:nvSpPr>
            <p:spPr>
              <a:xfrm>
                <a:off x="5129481" y="2659034"/>
                <a:ext cx="6354" cy="5639"/>
              </a:xfrm>
              <a:custGeom>
                <a:avLst/>
                <a:gdLst/>
                <a:ahLst/>
                <a:cxnLst/>
                <a:rect l="l" t="t" r="r" b="b"/>
                <a:pathLst>
                  <a:path w="338" h="300" extrusionOk="0">
                    <a:moveTo>
                      <a:pt x="195" y="0"/>
                    </a:moveTo>
                    <a:cubicBezTo>
                      <a:pt x="66" y="0"/>
                      <a:pt x="1" y="215"/>
                      <a:pt x="1" y="300"/>
                    </a:cubicBezTo>
                    <a:cubicBezTo>
                      <a:pt x="113" y="300"/>
                      <a:pt x="225" y="188"/>
                      <a:pt x="337" y="76"/>
                    </a:cubicBezTo>
                    <a:cubicBezTo>
                      <a:pt x="283" y="22"/>
                      <a:pt x="236" y="0"/>
                      <a:pt x="19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6"/>
              <p:cNvSpPr/>
              <p:nvPr/>
            </p:nvSpPr>
            <p:spPr>
              <a:xfrm>
                <a:off x="6532950" y="3075411"/>
                <a:ext cx="5733" cy="4662"/>
              </a:xfrm>
              <a:custGeom>
                <a:avLst/>
                <a:gdLst/>
                <a:ahLst/>
                <a:cxnLst/>
                <a:rect l="l" t="t" r="r" b="b"/>
                <a:pathLst>
                  <a:path w="305" h="248" extrusionOk="0">
                    <a:moveTo>
                      <a:pt x="192" y="0"/>
                    </a:moveTo>
                    <a:cubicBezTo>
                      <a:pt x="0" y="0"/>
                      <a:pt x="55" y="247"/>
                      <a:pt x="216" y="247"/>
                    </a:cubicBezTo>
                    <a:cubicBezTo>
                      <a:pt x="243" y="247"/>
                      <a:pt x="272" y="240"/>
                      <a:pt x="304" y="224"/>
                    </a:cubicBezTo>
                    <a:cubicBezTo>
                      <a:pt x="304" y="224"/>
                      <a:pt x="304" y="112"/>
                      <a:pt x="1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6"/>
              <p:cNvSpPr/>
              <p:nvPr/>
            </p:nvSpPr>
            <p:spPr>
              <a:xfrm>
                <a:off x="6213342" y="2528281"/>
                <a:ext cx="3064" cy="2519"/>
              </a:xfrm>
              <a:custGeom>
                <a:avLst/>
                <a:gdLst/>
                <a:ahLst/>
                <a:cxnLst/>
                <a:rect l="l" t="t" r="r" b="b"/>
                <a:pathLst>
                  <a:path w="163" h="134" extrusionOk="0">
                    <a:moveTo>
                      <a:pt x="148" y="0"/>
                    </a:moveTo>
                    <a:cubicBezTo>
                      <a:pt x="134" y="0"/>
                      <a:pt x="106" y="28"/>
                      <a:pt x="50" y="84"/>
                    </a:cubicBezTo>
                    <a:cubicBezTo>
                      <a:pt x="13" y="122"/>
                      <a:pt x="0" y="134"/>
                      <a:pt x="5" y="134"/>
                    </a:cubicBezTo>
                    <a:cubicBezTo>
                      <a:pt x="13" y="134"/>
                      <a:pt x="88" y="84"/>
                      <a:pt x="162" y="84"/>
                    </a:cubicBezTo>
                    <a:cubicBezTo>
                      <a:pt x="162" y="28"/>
                      <a:pt x="162" y="0"/>
                      <a:pt x="14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6"/>
              <p:cNvSpPr/>
              <p:nvPr/>
            </p:nvSpPr>
            <p:spPr>
              <a:xfrm>
                <a:off x="6445975" y="2740501"/>
                <a:ext cx="2124" cy="940"/>
              </a:xfrm>
              <a:custGeom>
                <a:avLst/>
                <a:gdLst/>
                <a:ahLst/>
                <a:cxnLst/>
                <a:rect l="l" t="t" r="r" b="b"/>
                <a:pathLst>
                  <a:path w="113" h="50" extrusionOk="0">
                    <a:moveTo>
                      <a:pt x="1" y="0"/>
                    </a:moveTo>
                    <a:cubicBezTo>
                      <a:pt x="1" y="0"/>
                      <a:pt x="51" y="50"/>
                      <a:pt x="84" y="50"/>
                    </a:cubicBezTo>
                    <a:cubicBezTo>
                      <a:pt x="100" y="50"/>
                      <a:pt x="113" y="37"/>
                      <a:pt x="113"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36"/>
            <p:cNvGrpSpPr/>
            <p:nvPr/>
          </p:nvGrpSpPr>
          <p:grpSpPr>
            <a:xfrm rot="5400000">
              <a:off x="5105235" y="2699251"/>
              <a:ext cx="1291457" cy="1157431"/>
              <a:chOff x="5062901" y="2528281"/>
              <a:chExt cx="1475782" cy="1322627"/>
            </a:xfrm>
          </p:grpSpPr>
          <p:sp>
            <p:nvSpPr>
              <p:cNvPr id="3489" name="Google Shape;3489;p36"/>
              <p:cNvSpPr/>
              <p:nvPr/>
            </p:nvSpPr>
            <p:spPr>
              <a:xfrm>
                <a:off x="5098804" y="2676365"/>
                <a:ext cx="17369" cy="16730"/>
              </a:xfrm>
              <a:custGeom>
                <a:avLst/>
                <a:gdLst/>
                <a:ahLst/>
                <a:cxnLst/>
                <a:rect l="l" t="t" r="r" b="b"/>
                <a:pathLst>
                  <a:path w="924" h="890" extrusionOk="0">
                    <a:moveTo>
                      <a:pt x="873" y="0"/>
                    </a:moveTo>
                    <a:cubicBezTo>
                      <a:pt x="861" y="0"/>
                      <a:pt x="849" y="13"/>
                      <a:pt x="849" y="50"/>
                    </a:cubicBezTo>
                    <a:cubicBezTo>
                      <a:pt x="923" y="50"/>
                      <a:pt x="898" y="0"/>
                      <a:pt x="873" y="0"/>
                    </a:cubicBezTo>
                    <a:close/>
                    <a:moveTo>
                      <a:pt x="849" y="50"/>
                    </a:moveTo>
                    <a:cubicBezTo>
                      <a:pt x="37" y="388"/>
                      <a:pt x="1" y="889"/>
                      <a:pt x="223" y="889"/>
                    </a:cubicBezTo>
                    <a:cubicBezTo>
                      <a:pt x="369" y="889"/>
                      <a:pt x="626" y="673"/>
                      <a:pt x="849" y="5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6"/>
              <p:cNvSpPr/>
              <p:nvPr/>
            </p:nvSpPr>
            <p:spPr>
              <a:xfrm>
                <a:off x="6431238" y="2723640"/>
                <a:ext cx="16222" cy="10790"/>
              </a:xfrm>
              <a:custGeom>
                <a:avLst/>
                <a:gdLst/>
                <a:ahLst/>
                <a:cxnLst/>
                <a:rect l="l" t="t" r="r" b="b"/>
                <a:pathLst>
                  <a:path w="863" h="574" extrusionOk="0">
                    <a:moveTo>
                      <a:pt x="449" y="1"/>
                    </a:moveTo>
                    <a:cubicBezTo>
                      <a:pt x="0" y="1"/>
                      <a:pt x="112" y="449"/>
                      <a:pt x="449" y="561"/>
                    </a:cubicBezTo>
                    <a:cubicBezTo>
                      <a:pt x="474" y="569"/>
                      <a:pt x="499" y="573"/>
                      <a:pt x="522" y="573"/>
                    </a:cubicBezTo>
                    <a:cubicBezTo>
                      <a:pt x="799" y="573"/>
                      <a:pt x="862" y="1"/>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6"/>
              <p:cNvSpPr/>
              <p:nvPr/>
            </p:nvSpPr>
            <p:spPr>
              <a:xfrm>
                <a:off x="5093766" y="3844235"/>
                <a:ext cx="12576" cy="6673"/>
              </a:xfrm>
              <a:custGeom>
                <a:avLst/>
                <a:gdLst/>
                <a:ahLst/>
                <a:cxnLst/>
                <a:rect l="l" t="t" r="r" b="b"/>
                <a:pathLst>
                  <a:path w="669" h="355" extrusionOk="0">
                    <a:moveTo>
                      <a:pt x="332" y="1"/>
                    </a:moveTo>
                    <a:cubicBezTo>
                      <a:pt x="33" y="1"/>
                      <a:pt x="0" y="355"/>
                      <a:pt x="233" y="355"/>
                    </a:cubicBezTo>
                    <a:cubicBezTo>
                      <a:pt x="262" y="355"/>
                      <a:pt x="295" y="349"/>
                      <a:pt x="332" y="337"/>
                    </a:cubicBezTo>
                    <a:cubicBezTo>
                      <a:pt x="668" y="337"/>
                      <a:pt x="556" y="1"/>
                      <a:pt x="33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6"/>
              <p:cNvSpPr/>
              <p:nvPr/>
            </p:nvSpPr>
            <p:spPr>
              <a:xfrm>
                <a:off x="6368042" y="2630951"/>
                <a:ext cx="10545" cy="8459"/>
              </a:xfrm>
              <a:custGeom>
                <a:avLst/>
                <a:gdLst/>
                <a:ahLst/>
                <a:cxnLst/>
                <a:rect l="l" t="t" r="r" b="b"/>
                <a:pathLst>
                  <a:path w="561" h="450" extrusionOk="0">
                    <a:moveTo>
                      <a:pt x="449" y="1"/>
                    </a:moveTo>
                    <a:cubicBezTo>
                      <a:pt x="337" y="1"/>
                      <a:pt x="1" y="449"/>
                      <a:pt x="337" y="449"/>
                    </a:cubicBezTo>
                    <a:cubicBezTo>
                      <a:pt x="561" y="449"/>
                      <a:pt x="561" y="11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6"/>
              <p:cNvSpPr/>
              <p:nvPr/>
            </p:nvSpPr>
            <p:spPr>
              <a:xfrm>
                <a:off x="5062901" y="3791584"/>
                <a:ext cx="12425" cy="7444"/>
              </a:xfrm>
              <a:custGeom>
                <a:avLst/>
                <a:gdLst/>
                <a:ahLst/>
                <a:cxnLst/>
                <a:rect l="l" t="t" r="r" b="b"/>
                <a:pathLst>
                  <a:path w="661" h="396" extrusionOk="0">
                    <a:moveTo>
                      <a:pt x="405" y="0"/>
                    </a:moveTo>
                    <a:lnTo>
                      <a:pt x="405" y="0"/>
                    </a:lnTo>
                    <a:cubicBezTo>
                      <a:pt x="1" y="81"/>
                      <a:pt x="356" y="396"/>
                      <a:pt x="542" y="396"/>
                    </a:cubicBezTo>
                    <a:cubicBezTo>
                      <a:pt x="614" y="396"/>
                      <a:pt x="661" y="349"/>
                      <a:pt x="629" y="224"/>
                    </a:cubicBezTo>
                    <a:cubicBezTo>
                      <a:pt x="517" y="112"/>
                      <a:pt x="405" y="112"/>
                      <a:pt x="40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6"/>
              <p:cNvSpPr/>
              <p:nvPr/>
            </p:nvSpPr>
            <p:spPr>
              <a:xfrm>
                <a:off x="6450186" y="2769975"/>
                <a:ext cx="11617" cy="7256"/>
              </a:xfrm>
              <a:custGeom>
                <a:avLst/>
                <a:gdLst/>
                <a:ahLst/>
                <a:cxnLst/>
                <a:rect l="l" t="t" r="r" b="b"/>
                <a:pathLst>
                  <a:path w="618" h="386" extrusionOk="0">
                    <a:moveTo>
                      <a:pt x="225" y="1"/>
                    </a:moveTo>
                    <a:cubicBezTo>
                      <a:pt x="225" y="1"/>
                      <a:pt x="1" y="1"/>
                      <a:pt x="113" y="113"/>
                    </a:cubicBezTo>
                    <a:cubicBezTo>
                      <a:pt x="147" y="315"/>
                      <a:pt x="220" y="385"/>
                      <a:pt x="292" y="385"/>
                    </a:cubicBezTo>
                    <a:cubicBezTo>
                      <a:pt x="460" y="385"/>
                      <a:pt x="617" y="1"/>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6"/>
              <p:cNvSpPr/>
              <p:nvPr/>
            </p:nvSpPr>
            <p:spPr>
              <a:xfrm>
                <a:off x="6494829" y="2858454"/>
                <a:ext cx="8045" cy="4793"/>
              </a:xfrm>
              <a:custGeom>
                <a:avLst/>
                <a:gdLst/>
                <a:ahLst/>
                <a:cxnLst/>
                <a:rect l="l" t="t" r="r" b="b"/>
                <a:pathLst>
                  <a:path w="428" h="255" extrusionOk="0">
                    <a:moveTo>
                      <a:pt x="91" y="0"/>
                    </a:moveTo>
                    <a:cubicBezTo>
                      <a:pt x="0" y="91"/>
                      <a:pt x="203" y="255"/>
                      <a:pt x="343" y="255"/>
                    </a:cubicBezTo>
                    <a:cubicBezTo>
                      <a:pt x="376" y="255"/>
                      <a:pt x="406" y="246"/>
                      <a:pt x="427" y="224"/>
                    </a:cubicBezTo>
                    <a:cubicBezTo>
                      <a:pt x="427" y="0"/>
                      <a:pt x="315" y="0"/>
                      <a:pt x="9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6"/>
              <p:cNvSpPr/>
              <p:nvPr/>
            </p:nvSpPr>
            <p:spPr>
              <a:xfrm>
                <a:off x="6203737" y="2537040"/>
                <a:ext cx="4248" cy="6166"/>
              </a:xfrm>
              <a:custGeom>
                <a:avLst/>
                <a:gdLst/>
                <a:ahLst/>
                <a:cxnLst/>
                <a:rect l="l" t="t" r="r" b="b"/>
                <a:pathLst>
                  <a:path w="226" h="328" extrusionOk="0">
                    <a:moveTo>
                      <a:pt x="126" y="1"/>
                    </a:moveTo>
                    <a:cubicBezTo>
                      <a:pt x="89" y="1"/>
                      <a:pt x="45" y="47"/>
                      <a:pt x="1" y="178"/>
                    </a:cubicBezTo>
                    <a:cubicBezTo>
                      <a:pt x="1" y="291"/>
                      <a:pt x="26" y="328"/>
                      <a:pt x="59" y="328"/>
                    </a:cubicBezTo>
                    <a:cubicBezTo>
                      <a:pt x="125" y="328"/>
                      <a:pt x="225" y="178"/>
                      <a:pt x="225" y="178"/>
                    </a:cubicBezTo>
                    <a:cubicBezTo>
                      <a:pt x="225" y="110"/>
                      <a:pt x="184" y="1"/>
                      <a:pt x="12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6"/>
              <p:cNvSpPr/>
              <p:nvPr/>
            </p:nvSpPr>
            <p:spPr>
              <a:xfrm>
                <a:off x="5121059" y="2664655"/>
                <a:ext cx="8440" cy="6899"/>
              </a:xfrm>
              <a:custGeom>
                <a:avLst/>
                <a:gdLst/>
                <a:ahLst/>
                <a:cxnLst/>
                <a:rect l="l" t="t" r="r" b="b"/>
                <a:pathLst>
                  <a:path w="449" h="367" extrusionOk="0">
                    <a:moveTo>
                      <a:pt x="449" y="1"/>
                    </a:moveTo>
                    <a:cubicBezTo>
                      <a:pt x="337" y="1"/>
                      <a:pt x="1" y="113"/>
                      <a:pt x="225" y="337"/>
                    </a:cubicBezTo>
                    <a:cubicBezTo>
                      <a:pt x="266" y="358"/>
                      <a:pt x="300" y="367"/>
                      <a:pt x="327" y="367"/>
                    </a:cubicBezTo>
                    <a:cubicBezTo>
                      <a:pt x="449" y="367"/>
                      <a:pt x="449" y="184"/>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6"/>
              <p:cNvSpPr/>
              <p:nvPr/>
            </p:nvSpPr>
            <p:spPr>
              <a:xfrm>
                <a:off x="6378569" y="2649918"/>
                <a:ext cx="8459" cy="6899"/>
              </a:xfrm>
              <a:custGeom>
                <a:avLst/>
                <a:gdLst/>
                <a:ahLst/>
                <a:cxnLst/>
                <a:rect l="l" t="t" r="r" b="b"/>
                <a:pathLst>
                  <a:path w="450" h="367" extrusionOk="0">
                    <a:moveTo>
                      <a:pt x="449" y="1"/>
                    </a:moveTo>
                    <a:cubicBezTo>
                      <a:pt x="225" y="1"/>
                      <a:pt x="1" y="225"/>
                      <a:pt x="1" y="337"/>
                    </a:cubicBezTo>
                    <a:cubicBezTo>
                      <a:pt x="42" y="357"/>
                      <a:pt x="83" y="366"/>
                      <a:pt x="123" y="366"/>
                    </a:cubicBezTo>
                    <a:cubicBezTo>
                      <a:pt x="300" y="366"/>
                      <a:pt x="449" y="183"/>
                      <a:pt x="44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6"/>
              <p:cNvSpPr/>
              <p:nvPr/>
            </p:nvSpPr>
            <p:spPr>
              <a:xfrm>
                <a:off x="6384114" y="2642474"/>
                <a:ext cx="6899" cy="5940"/>
              </a:xfrm>
              <a:custGeom>
                <a:avLst/>
                <a:gdLst/>
                <a:ahLst/>
                <a:cxnLst/>
                <a:rect l="l" t="t" r="r" b="b"/>
                <a:pathLst>
                  <a:path w="367" h="316" extrusionOk="0">
                    <a:moveTo>
                      <a:pt x="113" y="1"/>
                    </a:moveTo>
                    <a:cubicBezTo>
                      <a:pt x="50" y="1"/>
                      <a:pt x="1" y="49"/>
                      <a:pt x="42" y="172"/>
                    </a:cubicBezTo>
                    <a:cubicBezTo>
                      <a:pt x="42" y="172"/>
                      <a:pt x="42" y="316"/>
                      <a:pt x="99" y="316"/>
                    </a:cubicBezTo>
                    <a:cubicBezTo>
                      <a:pt x="114" y="316"/>
                      <a:pt x="132" y="307"/>
                      <a:pt x="154" y="284"/>
                    </a:cubicBezTo>
                    <a:cubicBezTo>
                      <a:pt x="367" y="143"/>
                      <a:pt x="221" y="1"/>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6"/>
              <p:cNvSpPr/>
              <p:nvPr/>
            </p:nvSpPr>
            <p:spPr>
              <a:xfrm>
                <a:off x="5129481" y="2659034"/>
                <a:ext cx="6354" cy="5639"/>
              </a:xfrm>
              <a:custGeom>
                <a:avLst/>
                <a:gdLst/>
                <a:ahLst/>
                <a:cxnLst/>
                <a:rect l="l" t="t" r="r" b="b"/>
                <a:pathLst>
                  <a:path w="338" h="300" extrusionOk="0">
                    <a:moveTo>
                      <a:pt x="195" y="0"/>
                    </a:moveTo>
                    <a:cubicBezTo>
                      <a:pt x="66" y="0"/>
                      <a:pt x="1" y="215"/>
                      <a:pt x="1" y="300"/>
                    </a:cubicBezTo>
                    <a:cubicBezTo>
                      <a:pt x="113" y="300"/>
                      <a:pt x="225" y="188"/>
                      <a:pt x="337" y="76"/>
                    </a:cubicBezTo>
                    <a:cubicBezTo>
                      <a:pt x="283" y="22"/>
                      <a:pt x="236" y="0"/>
                      <a:pt x="19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6"/>
              <p:cNvSpPr/>
              <p:nvPr/>
            </p:nvSpPr>
            <p:spPr>
              <a:xfrm>
                <a:off x="6532950" y="3075411"/>
                <a:ext cx="5733" cy="4662"/>
              </a:xfrm>
              <a:custGeom>
                <a:avLst/>
                <a:gdLst/>
                <a:ahLst/>
                <a:cxnLst/>
                <a:rect l="l" t="t" r="r" b="b"/>
                <a:pathLst>
                  <a:path w="305" h="248" extrusionOk="0">
                    <a:moveTo>
                      <a:pt x="192" y="0"/>
                    </a:moveTo>
                    <a:cubicBezTo>
                      <a:pt x="0" y="0"/>
                      <a:pt x="55" y="247"/>
                      <a:pt x="216" y="247"/>
                    </a:cubicBezTo>
                    <a:cubicBezTo>
                      <a:pt x="243" y="247"/>
                      <a:pt x="272" y="240"/>
                      <a:pt x="304" y="224"/>
                    </a:cubicBezTo>
                    <a:cubicBezTo>
                      <a:pt x="304" y="224"/>
                      <a:pt x="304" y="112"/>
                      <a:pt x="1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6"/>
              <p:cNvSpPr/>
              <p:nvPr/>
            </p:nvSpPr>
            <p:spPr>
              <a:xfrm>
                <a:off x="6213342" y="2528281"/>
                <a:ext cx="3064" cy="2519"/>
              </a:xfrm>
              <a:custGeom>
                <a:avLst/>
                <a:gdLst/>
                <a:ahLst/>
                <a:cxnLst/>
                <a:rect l="l" t="t" r="r" b="b"/>
                <a:pathLst>
                  <a:path w="163" h="134" extrusionOk="0">
                    <a:moveTo>
                      <a:pt x="148" y="0"/>
                    </a:moveTo>
                    <a:cubicBezTo>
                      <a:pt x="134" y="0"/>
                      <a:pt x="106" y="28"/>
                      <a:pt x="50" y="84"/>
                    </a:cubicBezTo>
                    <a:cubicBezTo>
                      <a:pt x="13" y="122"/>
                      <a:pt x="0" y="134"/>
                      <a:pt x="5" y="134"/>
                    </a:cubicBezTo>
                    <a:cubicBezTo>
                      <a:pt x="13" y="134"/>
                      <a:pt x="88" y="84"/>
                      <a:pt x="162" y="84"/>
                    </a:cubicBezTo>
                    <a:cubicBezTo>
                      <a:pt x="162" y="28"/>
                      <a:pt x="162" y="0"/>
                      <a:pt x="14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6"/>
              <p:cNvSpPr/>
              <p:nvPr/>
            </p:nvSpPr>
            <p:spPr>
              <a:xfrm>
                <a:off x="6445975" y="2740501"/>
                <a:ext cx="2124" cy="940"/>
              </a:xfrm>
              <a:custGeom>
                <a:avLst/>
                <a:gdLst/>
                <a:ahLst/>
                <a:cxnLst/>
                <a:rect l="l" t="t" r="r" b="b"/>
                <a:pathLst>
                  <a:path w="113" h="50" extrusionOk="0">
                    <a:moveTo>
                      <a:pt x="1" y="0"/>
                    </a:moveTo>
                    <a:cubicBezTo>
                      <a:pt x="1" y="0"/>
                      <a:pt x="51" y="50"/>
                      <a:pt x="84" y="50"/>
                    </a:cubicBezTo>
                    <a:cubicBezTo>
                      <a:pt x="100" y="50"/>
                      <a:pt x="113" y="37"/>
                      <a:pt x="113"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B4466B61-A3A2-87E6-CE09-75F2BF5C8B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084060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358"/>
        <p:cNvGrpSpPr/>
        <p:nvPr/>
      </p:nvGrpSpPr>
      <p:grpSpPr>
        <a:xfrm>
          <a:off x="0" y="0"/>
          <a:ext cx="0" cy="0"/>
          <a:chOff x="0" y="0"/>
          <a:chExt cx="0" cy="0"/>
        </a:xfrm>
      </p:grpSpPr>
      <p:sp>
        <p:nvSpPr>
          <p:cNvPr id="6" name="TextBox 5">
            <a:extLst>
              <a:ext uri="{FF2B5EF4-FFF2-40B4-BE49-F238E27FC236}">
                <a16:creationId xmlns:a16="http://schemas.microsoft.com/office/drawing/2014/main" id="{F0BA27EF-11A8-3C26-7CC3-50234D6D1841}"/>
              </a:ext>
            </a:extLst>
          </p:cNvPr>
          <p:cNvSpPr txBox="1"/>
          <p:nvPr/>
        </p:nvSpPr>
        <p:spPr>
          <a:xfrm>
            <a:off x="896587" y="500126"/>
            <a:ext cx="7350826" cy="4185761"/>
          </a:xfrm>
          <a:prstGeom prst="rect">
            <a:avLst/>
          </a:prstGeom>
          <a:noFill/>
        </p:spPr>
        <p:txBody>
          <a:bodyPr wrap="square">
            <a:spAutoFit/>
          </a:bodyPr>
          <a:lstStyle/>
          <a:p>
            <a:r>
              <a:rPr lang="en-US" sz="6000" b="1" dirty="0" err="1">
                <a:solidFill>
                  <a:schemeClr val="accent1"/>
                </a:solidFill>
                <a:effectLst>
                  <a:outerShdw blurRad="38100" dist="38100" dir="2700000" algn="tl">
                    <a:srgbClr val="000000">
                      <a:alpha val="43137"/>
                    </a:srgbClr>
                  </a:outerShdw>
                </a:effectLst>
              </a:rPr>
              <a:t>M</a:t>
            </a:r>
            <a:r>
              <a:rPr lang="en-US" sz="3600" dirty="0" err="1">
                <a:solidFill>
                  <a:schemeClr val="tx1">
                    <a:lumMod val="50000"/>
                  </a:schemeClr>
                </a:solidFill>
              </a:rPr>
              <a:t>enslike</a:t>
            </a:r>
            <a:r>
              <a:rPr lang="en-US" sz="6000" b="1" dirty="0">
                <a:solidFill>
                  <a:schemeClr val="accent1"/>
                </a:solidFill>
                <a:effectLst>
                  <a:outerShdw blurRad="38100" dist="38100" dir="2700000" algn="tl">
                    <a:srgbClr val="000000">
                      <a:alpha val="43137"/>
                    </a:srgbClr>
                  </a:outerShdw>
                </a:effectLst>
              </a:rPr>
              <a:t>
</a:t>
            </a:r>
            <a:r>
              <a:rPr lang="en-US" sz="6000" b="1" dirty="0" err="1">
                <a:solidFill>
                  <a:schemeClr val="accent1"/>
                </a:solidFill>
                <a:effectLst>
                  <a:outerShdw blurRad="38100" dist="38100" dir="2700000" algn="tl">
                    <a:srgbClr val="000000">
                      <a:alpha val="43137"/>
                    </a:srgbClr>
                  </a:outerShdw>
                </a:effectLst>
              </a:rPr>
              <a:t>I</a:t>
            </a:r>
            <a:r>
              <a:rPr lang="en-US" sz="3600" dirty="0" err="1">
                <a:solidFill>
                  <a:schemeClr val="tx1">
                    <a:lumMod val="50000"/>
                  </a:schemeClr>
                </a:solidFill>
              </a:rPr>
              <a:t>mmuniteitsgebrek</a:t>
            </a:r>
            <a:r>
              <a:rPr lang="en-US" sz="6000" b="1" dirty="0">
                <a:solidFill>
                  <a:schemeClr val="accent1"/>
                </a:solidFill>
                <a:effectLst>
                  <a:outerShdw blurRad="38100" dist="38100" dir="2700000" algn="tl">
                    <a:srgbClr val="000000">
                      <a:alpha val="43137"/>
                    </a:srgbClr>
                  </a:outerShdw>
                </a:effectLst>
              </a:rPr>
              <a:t>
V</a:t>
            </a:r>
            <a:r>
              <a:rPr lang="en-US" sz="3600" dirty="0"/>
              <a:t>irus</a:t>
            </a:r>
          </a:p>
          <a:p>
            <a:endParaRPr lang="en-US" dirty="0"/>
          </a:p>
          <a:p>
            <a:r>
              <a:rPr lang="nl-NL" sz="1800" dirty="0">
                <a:solidFill>
                  <a:schemeClr val="tx1">
                    <a:lumMod val="50000"/>
                  </a:schemeClr>
                </a:solidFill>
              </a:rPr>
              <a:t>MIV is die virus wat vigs veroorsaak. Hierdie virus veroosaak ernstige skade aan die immuunstelsel deur sekere witbloedselle te besmet en te vernietig. MIV word van persoon tot persoon via bloed, semen of speeksel oorgedra.</a:t>
            </a:r>
            <a:endParaRPr lang="en-US" sz="1800" dirty="0">
              <a:solidFill>
                <a:schemeClr val="tx1">
                  <a:lumMod val="50000"/>
                </a:schemeClr>
              </a:solidFill>
            </a:endParaRPr>
          </a:p>
        </p:txBody>
      </p:sp>
      <p:pic>
        <p:nvPicPr>
          <p:cNvPr id="8" name="Picture 7" descr="A picture containing circle, art, fractal art, turquoise&#10;&#10;Description automatically generated">
            <a:extLst>
              <a:ext uri="{FF2B5EF4-FFF2-40B4-BE49-F238E27FC236}">
                <a16:creationId xmlns:a16="http://schemas.microsoft.com/office/drawing/2014/main" id="{ED2F2DEA-8101-3CE9-64AA-4BB1D1FD5A1E}"/>
              </a:ext>
            </a:extLst>
          </p:cNvPr>
          <p:cNvPicPr>
            <a:picLocks noChangeAspect="1"/>
          </p:cNvPicPr>
          <p:nvPr/>
        </p:nvPicPr>
        <p:blipFill>
          <a:blip r:embed="rId3"/>
          <a:stretch>
            <a:fillRect/>
          </a:stretch>
        </p:blipFill>
        <p:spPr>
          <a:xfrm>
            <a:off x="4929359" y="0"/>
            <a:ext cx="3822853" cy="3822853"/>
          </a:xfrm>
          <a:prstGeom prst="rect">
            <a:avLst/>
          </a:prstGeom>
        </p:spPr>
      </p:pic>
      <p:pic>
        <p:nvPicPr>
          <p:cNvPr id="2" name="Picture 1">
            <a:extLst>
              <a:ext uri="{FF2B5EF4-FFF2-40B4-BE49-F238E27FC236}">
                <a16:creationId xmlns:a16="http://schemas.microsoft.com/office/drawing/2014/main" id="{5F075FB5-389A-CD8D-8899-6C218B8F12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364"/>
        <p:cNvGrpSpPr/>
        <p:nvPr/>
      </p:nvGrpSpPr>
      <p:grpSpPr>
        <a:xfrm>
          <a:off x="0" y="0"/>
          <a:ext cx="0" cy="0"/>
          <a:chOff x="0" y="0"/>
          <a:chExt cx="0" cy="0"/>
        </a:xfrm>
      </p:grpSpPr>
      <p:grpSp>
        <p:nvGrpSpPr>
          <p:cNvPr id="3365" name="Google Shape;3365;p34"/>
          <p:cNvGrpSpPr/>
          <p:nvPr/>
        </p:nvGrpSpPr>
        <p:grpSpPr>
          <a:xfrm>
            <a:off x="34684" y="480982"/>
            <a:ext cx="807233" cy="801043"/>
            <a:chOff x="1226350" y="2492082"/>
            <a:chExt cx="1662000" cy="1649255"/>
          </a:xfrm>
        </p:grpSpPr>
        <p:grpSp>
          <p:nvGrpSpPr>
            <p:cNvPr id="3366" name="Google Shape;3366;p34"/>
            <p:cNvGrpSpPr/>
            <p:nvPr/>
          </p:nvGrpSpPr>
          <p:grpSpPr>
            <a:xfrm>
              <a:off x="1226350" y="2492082"/>
              <a:ext cx="1662000" cy="1649255"/>
              <a:chOff x="1226350" y="2492021"/>
              <a:chExt cx="1662000" cy="1649255"/>
            </a:xfrm>
          </p:grpSpPr>
          <p:sp>
            <p:nvSpPr>
              <p:cNvPr id="3367" name="Google Shape;3367;p34"/>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4"/>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4"/>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4"/>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4"/>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34"/>
            <p:cNvGrpSpPr/>
            <p:nvPr/>
          </p:nvGrpSpPr>
          <p:grpSpPr>
            <a:xfrm>
              <a:off x="1342191" y="2607035"/>
              <a:ext cx="1430317" cy="1419349"/>
              <a:chOff x="1226350" y="2492021"/>
              <a:chExt cx="1662000" cy="1649255"/>
            </a:xfrm>
          </p:grpSpPr>
          <p:sp>
            <p:nvSpPr>
              <p:cNvPr id="3373" name="Google Shape;3373;p34"/>
              <p:cNvSpPr/>
              <p:nvPr/>
            </p:nvSpPr>
            <p:spPr>
              <a:xfrm rot="10800000">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4"/>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4"/>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4"/>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4"/>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78" name="Google Shape;3378;p34"/>
          <p:cNvGrpSpPr/>
          <p:nvPr/>
        </p:nvGrpSpPr>
        <p:grpSpPr>
          <a:xfrm>
            <a:off x="703134" y="3934184"/>
            <a:ext cx="807168" cy="812669"/>
            <a:chOff x="3098939" y="547752"/>
            <a:chExt cx="1657770" cy="1669068"/>
          </a:xfrm>
        </p:grpSpPr>
        <p:grpSp>
          <p:nvGrpSpPr>
            <p:cNvPr id="3379" name="Google Shape;3379;p34"/>
            <p:cNvGrpSpPr/>
            <p:nvPr/>
          </p:nvGrpSpPr>
          <p:grpSpPr>
            <a:xfrm>
              <a:off x="3098939" y="547752"/>
              <a:ext cx="1657770" cy="1669068"/>
              <a:chOff x="3098939" y="547752"/>
              <a:chExt cx="1657770" cy="1669068"/>
            </a:xfrm>
          </p:grpSpPr>
          <p:sp>
            <p:nvSpPr>
              <p:cNvPr id="3380" name="Google Shape;3380;p34"/>
              <p:cNvSpPr/>
              <p:nvPr/>
            </p:nvSpPr>
            <p:spPr>
              <a:xfrm>
                <a:off x="3098939" y="547752"/>
                <a:ext cx="1657770" cy="1669068"/>
              </a:xfrm>
              <a:custGeom>
                <a:avLst/>
                <a:gdLst/>
                <a:ahLst/>
                <a:cxnLst/>
                <a:rect l="l" t="t" r="r" b="b"/>
                <a:pathLst>
                  <a:path w="88191" h="88792" extrusionOk="0">
                    <a:moveTo>
                      <a:pt x="77304" y="27193"/>
                    </a:moveTo>
                    <a:cubicBezTo>
                      <a:pt x="77346" y="27193"/>
                      <a:pt x="77358" y="27230"/>
                      <a:pt x="77321" y="27342"/>
                    </a:cubicBezTo>
                    <a:lnTo>
                      <a:pt x="77321" y="27230"/>
                    </a:lnTo>
                    <a:cubicBezTo>
                      <a:pt x="77209" y="27399"/>
                      <a:pt x="77125" y="27455"/>
                      <a:pt x="77055" y="27455"/>
                    </a:cubicBezTo>
                    <a:cubicBezTo>
                      <a:pt x="76985" y="27455"/>
                      <a:pt x="76929" y="27399"/>
                      <a:pt x="76873" y="27342"/>
                    </a:cubicBezTo>
                    <a:cubicBezTo>
                      <a:pt x="77022" y="27342"/>
                      <a:pt x="77221" y="27193"/>
                      <a:pt x="77304" y="27193"/>
                    </a:cubicBezTo>
                    <a:close/>
                    <a:moveTo>
                      <a:pt x="10294" y="27267"/>
                    </a:moveTo>
                    <a:cubicBezTo>
                      <a:pt x="10327" y="27267"/>
                      <a:pt x="10368" y="27289"/>
                      <a:pt x="10422" y="27342"/>
                    </a:cubicBezTo>
                    <a:lnTo>
                      <a:pt x="10310" y="27342"/>
                    </a:lnTo>
                    <a:cubicBezTo>
                      <a:pt x="10452" y="27556"/>
                      <a:pt x="10414" y="27634"/>
                      <a:pt x="10310" y="27634"/>
                    </a:cubicBezTo>
                    <a:cubicBezTo>
                      <a:pt x="10250" y="27634"/>
                      <a:pt x="10168" y="27608"/>
                      <a:pt x="10086" y="27567"/>
                    </a:cubicBezTo>
                    <a:cubicBezTo>
                      <a:pt x="10171" y="27481"/>
                      <a:pt x="10191" y="27267"/>
                      <a:pt x="10294" y="27267"/>
                    </a:cubicBezTo>
                    <a:close/>
                    <a:moveTo>
                      <a:pt x="8068" y="29584"/>
                    </a:moveTo>
                    <a:cubicBezTo>
                      <a:pt x="8143" y="29584"/>
                      <a:pt x="8068" y="29633"/>
                      <a:pt x="8010" y="29633"/>
                    </a:cubicBezTo>
                    <a:cubicBezTo>
                      <a:pt x="7981" y="29633"/>
                      <a:pt x="7956" y="29621"/>
                      <a:pt x="7956" y="29584"/>
                    </a:cubicBezTo>
                    <a:close/>
                    <a:moveTo>
                      <a:pt x="12215" y="30368"/>
                    </a:moveTo>
                    <a:cubicBezTo>
                      <a:pt x="12215" y="30368"/>
                      <a:pt x="12327" y="30480"/>
                      <a:pt x="12327" y="30480"/>
                    </a:cubicBezTo>
                    <a:lnTo>
                      <a:pt x="12215" y="30480"/>
                    </a:lnTo>
                    <a:lnTo>
                      <a:pt x="12215" y="30368"/>
                    </a:lnTo>
                    <a:close/>
                    <a:moveTo>
                      <a:pt x="74071" y="70765"/>
                    </a:moveTo>
                    <a:lnTo>
                      <a:pt x="74071" y="70821"/>
                    </a:lnTo>
                    <a:cubicBezTo>
                      <a:pt x="74015" y="70821"/>
                      <a:pt x="74043" y="70793"/>
                      <a:pt x="74071" y="70765"/>
                    </a:cubicBezTo>
                    <a:close/>
                    <a:moveTo>
                      <a:pt x="75080" y="73847"/>
                    </a:moveTo>
                    <a:cubicBezTo>
                      <a:pt x="75080" y="73847"/>
                      <a:pt x="74930" y="73897"/>
                      <a:pt x="74864" y="73897"/>
                    </a:cubicBezTo>
                    <a:cubicBezTo>
                      <a:pt x="74831" y="73897"/>
                      <a:pt x="74818" y="73884"/>
                      <a:pt x="74856" y="73847"/>
                    </a:cubicBezTo>
                    <a:close/>
                    <a:moveTo>
                      <a:pt x="39781" y="82027"/>
                    </a:moveTo>
                    <a:cubicBezTo>
                      <a:pt x="39781" y="82027"/>
                      <a:pt x="39669" y="82139"/>
                      <a:pt x="39557" y="82251"/>
                    </a:cubicBezTo>
                    <a:cubicBezTo>
                      <a:pt x="39557" y="82139"/>
                      <a:pt x="39669" y="82027"/>
                      <a:pt x="39781" y="82027"/>
                    </a:cubicBezTo>
                    <a:close/>
                    <a:moveTo>
                      <a:pt x="36531" y="85613"/>
                    </a:moveTo>
                    <a:cubicBezTo>
                      <a:pt x="36531" y="85613"/>
                      <a:pt x="36531" y="85837"/>
                      <a:pt x="36419" y="85837"/>
                    </a:cubicBezTo>
                    <a:cubicBezTo>
                      <a:pt x="36419" y="85725"/>
                      <a:pt x="36419" y="85613"/>
                      <a:pt x="36531" y="85613"/>
                    </a:cubicBezTo>
                    <a:close/>
                    <a:moveTo>
                      <a:pt x="45608" y="0"/>
                    </a:moveTo>
                    <a:lnTo>
                      <a:pt x="45608" y="0"/>
                    </a:lnTo>
                    <a:cubicBezTo>
                      <a:pt x="44787" y="456"/>
                      <a:pt x="45229" y="987"/>
                      <a:pt x="44575" y="987"/>
                    </a:cubicBezTo>
                    <a:cubicBezTo>
                      <a:pt x="44425" y="987"/>
                      <a:pt x="44219" y="959"/>
                      <a:pt x="43927" y="897"/>
                    </a:cubicBezTo>
                    <a:cubicBezTo>
                      <a:pt x="43504" y="715"/>
                      <a:pt x="43064" y="640"/>
                      <a:pt x="42621" y="640"/>
                    </a:cubicBezTo>
                    <a:cubicBezTo>
                      <a:pt x="41423" y="640"/>
                      <a:pt x="40202" y="1190"/>
                      <a:pt x="39221" y="1681"/>
                    </a:cubicBezTo>
                    <a:cubicBezTo>
                      <a:pt x="39041" y="964"/>
                      <a:pt x="38701" y="717"/>
                      <a:pt x="38266" y="717"/>
                    </a:cubicBezTo>
                    <a:cubicBezTo>
                      <a:pt x="37343" y="717"/>
                      <a:pt x="35993" y="1829"/>
                      <a:pt x="34851" y="1905"/>
                    </a:cubicBezTo>
                    <a:cubicBezTo>
                      <a:pt x="31937" y="2802"/>
                      <a:pt x="35747" y="5155"/>
                      <a:pt x="33730" y="5603"/>
                    </a:cubicBezTo>
                    <a:cubicBezTo>
                      <a:pt x="34402" y="3922"/>
                      <a:pt x="32497" y="5491"/>
                      <a:pt x="33058" y="3922"/>
                    </a:cubicBezTo>
                    <a:cubicBezTo>
                      <a:pt x="33194" y="3649"/>
                      <a:pt x="33122" y="3542"/>
                      <a:pt x="32956" y="3542"/>
                    </a:cubicBezTo>
                    <a:cubicBezTo>
                      <a:pt x="32578" y="3542"/>
                      <a:pt x="31713" y="4093"/>
                      <a:pt x="31713" y="4483"/>
                    </a:cubicBezTo>
                    <a:cubicBezTo>
                      <a:pt x="30391" y="5658"/>
                      <a:pt x="28641" y="5806"/>
                      <a:pt x="26800" y="5806"/>
                    </a:cubicBezTo>
                    <a:cubicBezTo>
                      <a:pt x="26179" y="5806"/>
                      <a:pt x="25547" y="5789"/>
                      <a:pt x="24918" y="5789"/>
                    </a:cubicBezTo>
                    <a:cubicBezTo>
                      <a:pt x="23144" y="5789"/>
                      <a:pt x="21391" y="5923"/>
                      <a:pt x="19947" y="6948"/>
                    </a:cubicBezTo>
                    <a:cubicBezTo>
                      <a:pt x="19386" y="7284"/>
                      <a:pt x="16585" y="8629"/>
                      <a:pt x="17818" y="9077"/>
                    </a:cubicBezTo>
                    <a:cubicBezTo>
                      <a:pt x="17930" y="8993"/>
                      <a:pt x="18042" y="8958"/>
                      <a:pt x="18140" y="8958"/>
                    </a:cubicBezTo>
                    <a:cubicBezTo>
                      <a:pt x="18434" y="8958"/>
                      <a:pt x="18602" y="9273"/>
                      <a:pt x="18266" y="9525"/>
                    </a:cubicBezTo>
                    <a:cubicBezTo>
                      <a:pt x="17994" y="9453"/>
                      <a:pt x="17754" y="9418"/>
                      <a:pt x="17538" y="9418"/>
                    </a:cubicBezTo>
                    <a:cubicBezTo>
                      <a:pt x="16422" y="9418"/>
                      <a:pt x="15955" y="10340"/>
                      <a:pt x="15016" y="11654"/>
                    </a:cubicBezTo>
                    <a:cubicBezTo>
                      <a:pt x="14263" y="11654"/>
                      <a:pt x="14749" y="12894"/>
                      <a:pt x="13996" y="12894"/>
                    </a:cubicBezTo>
                    <a:cubicBezTo>
                      <a:pt x="13965" y="12894"/>
                      <a:pt x="13931" y="12891"/>
                      <a:pt x="13896" y="12887"/>
                    </a:cubicBezTo>
                    <a:cubicBezTo>
                      <a:pt x="12551" y="16697"/>
                      <a:pt x="8517" y="24989"/>
                      <a:pt x="6388" y="29808"/>
                    </a:cubicBezTo>
                    <a:cubicBezTo>
                      <a:pt x="6051" y="30256"/>
                      <a:pt x="6051" y="30704"/>
                      <a:pt x="5939" y="31152"/>
                    </a:cubicBezTo>
                    <a:cubicBezTo>
                      <a:pt x="4931" y="41686"/>
                      <a:pt x="0" y="58943"/>
                      <a:pt x="7732" y="63537"/>
                    </a:cubicBezTo>
                    <a:cubicBezTo>
                      <a:pt x="8181" y="63874"/>
                      <a:pt x="7732" y="64322"/>
                      <a:pt x="7732" y="64434"/>
                    </a:cubicBezTo>
                    <a:cubicBezTo>
                      <a:pt x="7655" y="64426"/>
                      <a:pt x="7585" y="64422"/>
                      <a:pt x="7522" y="64422"/>
                    </a:cubicBezTo>
                    <a:cubicBezTo>
                      <a:pt x="5783" y="64422"/>
                      <a:pt x="9200" y="67238"/>
                      <a:pt x="10041" y="67238"/>
                    </a:cubicBezTo>
                    <a:cubicBezTo>
                      <a:pt x="10057" y="67238"/>
                      <a:pt x="10072" y="67237"/>
                      <a:pt x="10086" y="67235"/>
                    </a:cubicBezTo>
                    <a:lnTo>
                      <a:pt x="10086" y="67235"/>
                    </a:lnTo>
                    <a:cubicBezTo>
                      <a:pt x="8181" y="70597"/>
                      <a:pt x="10534" y="74743"/>
                      <a:pt x="13223" y="77545"/>
                    </a:cubicBezTo>
                    <a:cubicBezTo>
                      <a:pt x="13531" y="78084"/>
                      <a:pt x="13813" y="78292"/>
                      <a:pt x="14032" y="78292"/>
                    </a:cubicBezTo>
                    <a:cubicBezTo>
                      <a:pt x="14450" y="78292"/>
                      <a:pt x="14638" y="77534"/>
                      <a:pt x="14344" y="76872"/>
                    </a:cubicBezTo>
                    <a:lnTo>
                      <a:pt x="14344" y="76872"/>
                    </a:lnTo>
                    <a:cubicBezTo>
                      <a:pt x="14081" y="77036"/>
                      <a:pt x="13886" y="77104"/>
                      <a:pt x="13764" y="77104"/>
                    </a:cubicBezTo>
                    <a:cubicBezTo>
                      <a:pt x="13468" y="77104"/>
                      <a:pt x="13598" y="76708"/>
                      <a:pt x="14232" y="76312"/>
                    </a:cubicBezTo>
                    <a:cubicBezTo>
                      <a:pt x="14386" y="76222"/>
                      <a:pt x="14534" y="76182"/>
                      <a:pt x="14674" y="76182"/>
                    </a:cubicBezTo>
                    <a:cubicBezTo>
                      <a:pt x="15750" y="76182"/>
                      <a:pt x="16293" y="78553"/>
                      <a:pt x="14904" y="78553"/>
                    </a:cubicBezTo>
                    <a:cubicBezTo>
                      <a:pt x="13855" y="78634"/>
                      <a:pt x="15481" y="79994"/>
                      <a:pt x="16053" y="79994"/>
                    </a:cubicBezTo>
                    <a:cubicBezTo>
                      <a:pt x="16275" y="79994"/>
                      <a:pt x="16338" y="79789"/>
                      <a:pt x="16025" y="79226"/>
                    </a:cubicBezTo>
                    <a:cubicBezTo>
                      <a:pt x="15883" y="77882"/>
                      <a:pt x="17482" y="77252"/>
                      <a:pt x="18822" y="77252"/>
                    </a:cubicBezTo>
                    <a:cubicBezTo>
                      <a:pt x="19606" y="77252"/>
                      <a:pt x="20300" y="77467"/>
                      <a:pt x="20507" y="77881"/>
                    </a:cubicBezTo>
                    <a:cubicBezTo>
                      <a:pt x="20347" y="77864"/>
                      <a:pt x="20207" y="77856"/>
                      <a:pt x="20086" y="77856"/>
                    </a:cubicBezTo>
                    <a:cubicBezTo>
                      <a:pt x="17989" y="77856"/>
                      <a:pt x="21482" y="80278"/>
                      <a:pt x="23180" y="80278"/>
                    </a:cubicBezTo>
                    <a:cubicBezTo>
                      <a:pt x="23309" y="80278"/>
                      <a:pt x="23428" y="80264"/>
                      <a:pt x="23533" y="80234"/>
                    </a:cubicBezTo>
                    <a:cubicBezTo>
                      <a:pt x="23657" y="80565"/>
                      <a:pt x="23827" y="80652"/>
                      <a:pt x="24003" y="80652"/>
                    </a:cubicBezTo>
                    <a:cubicBezTo>
                      <a:pt x="24196" y="80652"/>
                      <a:pt x="24397" y="80548"/>
                      <a:pt x="24553" y="80548"/>
                    </a:cubicBezTo>
                    <a:cubicBezTo>
                      <a:pt x="24641" y="80548"/>
                      <a:pt x="24714" y="80581"/>
                      <a:pt x="24765" y="80682"/>
                    </a:cubicBezTo>
                    <a:cubicBezTo>
                      <a:pt x="24653" y="81467"/>
                      <a:pt x="25550" y="81243"/>
                      <a:pt x="25886" y="81691"/>
                    </a:cubicBezTo>
                    <a:cubicBezTo>
                      <a:pt x="27567" y="82587"/>
                      <a:pt x="27903" y="81243"/>
                      <a:pt x="28575" y="83372"/>
                    </a:cubicBezTo>
                    <a:cubicBezTo>
                      <a:pt x="29206" y="82867"/>
                      <a:pt x="29796" y="82669"/>
                      <a:pt x="30349" y="82669"/>
                    </a:cubicBezTo>
                    <a:cubicBezTo>
                      <a:pt x="32251" y="82669"/>
                      <a:pt x="33696" y="85016"/>
                      <a:pt x="34738" y="85277"/>
                    </a:cubicBezTo>
                    <a:cubicBezTo>
                      <a:pt x="35104" y="85825"/>
                      <a:pt x="35735" y="86109"/>
                      <a:pt x="36361" y="86109"/>
                    </a:cubicBezTo>
                    <a:cubicBezTo>
                      <a:pt x="36886" y="86109"/>
                      <a:pt x="37406" y="85910"/>
                      <a:pt x="37764" y="85501"/>
                    </a:cubicBezTo>
                    <a:cubicBezTo>
                      <a:pt x="37892" y="86903"/>
                      <a:pt x="38744" y="87181"/>
                      <a:pt x="39724" y="87181"/>
                    </a:cubicBezTo>
                    <a:cubicBezTo>
                      <a:pt x="40369" y="87181"/>
                      <a:pt x="41069" y="87061"/>
                      <a:pt x="41654" y="87061"/>
                    </a:cubicBezTo>
                    <a:cubicBezTo>
                      <a:pt x="41742" y="87061"/>
                      <a:pt x="41828" y="87063"/>
                      <a:pt x="41910" y="87070"/>
                    </a:cubicBezTo>
                    <a:cubicBezTo>
                      <a:pt x="42488" y="88225"/>
                      <a:pt x="44242" y="88792"/>
                      <a:pt x="45951" y="88792"/>
                    </a:cubicBezTo>
                    <a:cubicBezTo>
                      <a:pt x="47226" y="88792"/>
                      <a:pt x="48476" y="88476"/>
                      <a:pt x="49194" y="87854"/>
                    </a:cubicBezTo>
                    <a:cubicBezTo>
                      <a:pt x="49552" y="87952"/>
                      <a:pt x="49915" y="87993"/>
                      <a:pt x="50278" y="87993"/>
                    </a:cubicBezTo>
                    <a:cubicBezTo>
                      <a:pt x="52162" y="87993"/>
                      <a:pt x="54063" y="86892"/>
                      <a:pt x="55405" y="86892"/>
                    </a:cubicBezTo>
                    <a:cubicBezTo>
                      <a:pt x="55587" y="86892"/>
                      <a:pt x="55758" y="86912"/>
                      <a:pt x="55918" y="86958"/>
                    </a:cubicBezTo>
                    <a:cubicBezTo>
                      <a:pt x="55963" y="86962"/>
                      <a:pt x="56006" y="86964"/>
                      <a:pt x="56049" y="86964"/>
                    </a:cubicBezTo>
                    <a:cubicBezTo>
                      <a:pt x="56984" y="86964"/>
                      <a:pt x="57347" y="85924"/>
                      <a:pt x="57985" y="85924"/>
                    </a:cubicBezTo>
                    <a:cubicBezTo>
                      <a:pt x="58040" y="85924"/>
                      <a:pt x="58098" y="85932"/>
                      <a:pt x="58159" y="85949"/>
                    </a:cubicBezTo>
                    <a:cubicBezTo>
                      <a:pt x="58281" y="86054"/>
                      <a:pt x="58398" y="86096"/>
                      <a:pt x="58512" y="86096"/>
                    </a:cubicBezTo>
                    <a:cubicBezTo>
                      <a:pt x="58989" y="86096"/>
                      <a:pt x="59430" y="85368"/>
                      <a:pt x="60078" y="85368"/>
                    </a:cubicBezTo>
                    <a:cubicBezTo>
                      <a:pt x="60276" y="85368"/>
                      <a:pt x="60493" y="85436"/>
                      <a:pt x="60736" y="85613"/>
                    </a:cubicBezTo>
                    <a:cubicBezTo>
                      <a:pt x="60826" y="85677"/>
                      <a:pt x="60895" y="85705"/>
                      <a:pt x="60949" y="85705"/>
                    </a:cubicBezTo>
                    <a:cubicBezTo>
                      <a:pt x="61260" y="85705"/>
                      <a:pt x="61050" y="84789"/>
                      <a:pt x="61301" y="84789"/>
                    </a:cubicBezTo>
                    <a:cubicBezTo>
                      <a:pt x="61385" y="84789"/>
                      <a:pt x="61521" y="84891"/>
                      <a:pt x="61745" y="85165"/>
                    </a:cubicBezTo>
                    <a:cubicBezTo>
                      <a:pt x="61866" y="85191"/>
                      <a:pt x="61951" y="85204"/>
                      <a:pt x="62010" y="85204"/>
                    </a:cubicBezTo>
                    <a:cubicBezTo>
                      <a:pt x="62441" y="85204"/>
                      <a:pt x="61431" y="84537"/>
                      <a:pt x="62417" y="84044"/>
                    </a:cubicBezTo>
                    <a:cubicBezTo>
                      <a:pt x="64210" y="83820"/>
                      <a:pt x="67572" y="83708"/>
                      <a:pt x="69028" y="82027"/>
                    </a:cubicBezTo>
                    <a:cubicBezTo>
                      <a:pt x="69028" y="82228"/>
                      <a:pt x="69210" y="82339"/>
                      <a:pt x="69419" y="82339"/>
                    </a:cubicBezTo>
                    <a:cubicBezTo>
                      <a:pt x="69676" y="82339"/>
                      <a:pt x="69975" y="82173"/>
                      <a:pt x="70037" y="81803"/>
                    </a:cubicBezTo>
                    <a:cubicBezTo>
                      <a:pt x="70709" y="81355"/>
                      <a:pt x="72166" y="81915"/>
                      <a:pt x="73063" y="80682"/>
                    </a:cubicBezTo>
                    <a:cubicBezTo>
                      <a:pt x="73399" y="79898"/>
                      <a:pt x="75304" y="78665"/>
                      <a:pt x="74743" y="76536"/>
                    </a:cubicBezTo>
                    <a:cubicBezTo>
                      <a:pt x="76200" y="75303"/>
                      <a:pt x="77433" y="73847"/>
                      <a:pt x="78441" y="72278"/>
                    </a:cubicBezTo>
                    <a:cubicBezTo>
                      <a:pt x="80683" y="70709"/>
                      <a:pt x="82476" y="68468"/>
                      <a:pt x="83372" y="65779"/>
                    </a:cubicBezTo>
                    <a:cubicBezTo>
                      <a:pt x="84156" y="65106"/>
                      <a:pt x="84268" y="63537"/>
                      <a:pt x="84941" y="62753"/>
                    </a:cubicBezTo>
                    <a:cubicBezTo>
                      <a:pt x="85097" y="62812"/>
                      <a:pt x="85212" y="62836"/>
                      <a:pt x="85294" y="62836"/>
                    </a:cubicBezTo>
                    <a:cubicBezTo>
                      <a:pt x="85681" y="62836"/>
                      <a:pt x="85311" y="62285"/>
                      <a:pt x="84941" y="62193"/>
                    </a:cubicBezTo>
                    <a:cubicBezTo>
                      <a:pt x="86398" y="61184"/>
                      <a:pt x="86286" y="60064"/>
                      <a:pt x="86622" y="58271"/>
                    </a:cubicBezTo>
                    <a:cubicBezTo>
                      <a:pt x="86958" y="55693"/>
                      <a:pt x="86173" y="54461"/>
                      <a:pt x="86286" y="52668"/>
                    </a:cubicBezTo>
                    <a:cubicBezTo>
                      <a:pt x="86622" y="51771"/>
                      <a:pt x="87518" y="49642"/>
                      <a:pt x="86622" y="49082"/>
                    </a:cubicBezTo>
                    <a:cubicBezTo>
                      <a:pt x="87182" y="48409"/>
                      <a:pt x="88191" y="46617"/>
                      <a:pt x="87182" y="45944"/>
                    </a:cubicBezTo>
                    <a:cubicBezTo>
                      <a:pt x="85925" y="45557"/>
                      <a:pt x="87505" y="43168"/>
                      <a:pt x="86234" y="43168"/>
                    </a:cubicBezTo>
                    <a:cubicBezTo>
                      <a:pt x="86032" y="43168"/>
                      <a:pt x="85758" y="43229"/>
                      <a:pt x="85389" y="43367"/>
                    </a:cubicBezTo>
                    <a:cubicBezTo>
                      <a:pt x="85389" y="42470"/>
                      <a:pt x="86846" y="42022"/>
                      <a:pt x="85837" y="40789"/>
                    </a:cubicBezTo>
                    <a:cubicBezTo>
                      <a:pt x="85277" y="40341"/>
                      <a:pt x="86510" y="40005"/>
                      <a:pt x="85613" y="39557"/>
                    </a:cubicBezTo>
                    <a:lnTo>
                      <a:pt x="85613" y="39557"/>
                    </a:lnTo>
                    <a:cubicBezTo>
                      <a:pt x="84829" y="39669"/>
                      <a:pt x="85837" y="40789"/>
                      <a:pt x="84941" y="40902"/>
                    </a:cubicBezTo>
                    <a:cubicBezTo>
                      <a:pt x="83596" y="40005"/>
                      <a:pt x="85501" y="39109"/>
                      <a:pt x="85389" y="38436"/>
                    </a:cubicBezTo>
                    <a:cubicBezTo>
                      <a:pt x="85389" y="38085"/>
                      <a:pt x="85298" y="37979"/>
                      <a:pt x="85174" y="37979"/>
                    </a:cubicBezTo>
                    <a:cubicBezTo>
                      <a:pt x="84982" y="37979"/>
                      <a:pt x="84713" y="38237"/>
                      <a:pt x="84592" y="38237"/>
                    </a:cubicBezTo>
                    <a:cubicBezTo>
                      <a:pt x="84493" y="38237"/>
                      <a:pt x="84493" y="38063"/>
                      <a:pt x="84717" y="37428"/>
                    </a:cubicBezTo>
                    <a:cubicBezTo>
                      <a:pt x="84941" y="36083"/>
                      <a:pt x="84605" y="34738"/>
                      <a:pt x="83596" y="33730"/>
                    </a:cubicBezTo>
                    <a:cubicBezTo>
                      <a:pt x="85277" y="33057"/>
                      <a:pt x="81019" y="30704"/>
                      <a:pt x="83372" y="30480"/>
                    </a:cubicBezTo>
                    <a:cubicBezTo>
                      <a:pt x="83484" y="29920"/>
                      <a:pt x="81019" y="29135"/>
                      <a:pt x="82924" y="28351"/>
                    </a:cubicBezTo>
                    <a:cubicBezTo>
                      <a:pt x="82924" y="27342"/>
                      <a:pt x="82588" y="26446"/>
                      <a:pt x="81915" y="25774"/>
                    </a:cubicBezTo>
                    <a:lnTo>
                      <a:pt x="81915" y="25774"/>
                    </a:lnTo>
                    <a:cubicBezTo>
                      <a:pt x="82046" y="25861"/>
                      <a:pt x="82148" y="25899"/>
                      <a:pt x="82227" y="25899"/>
                    </a:cubicBezTo>
                    <a:cubicBezTo>
                      <a:pt x="82753" y="25899"/>
                      <a:pt x="82193" y="24176"/>
                      <a:pt x="81803" y="23981"/>
                    </a:cubicBezTo>
                    <a:cubicBezTo>
                      <a:pt x="81534" y="24192"/>
                      <a:pt x="81328" y="24278"/>
                      <a:pt x="81163" y="24278"/>
                    </a:cubicBezTo>
                    <a:cubicBezTo>
                      <a:pt x="80434" y="24278"/>
                      <a:pt x="80522" y="22590"/>
                      <a:pt x="79615" y="22590"/>
                    </a:cubicBezTo>
                    <a:cubicBezTo>
                      <a:pt x="79532" y="22590"/>
                      <a:pt x="79440" y="22605"/>
                      <a:pt x="79338" y="22636"/>
                    </a:cubicBezTo>
                    <a:cubicBezTo>
                      <a:pt x="79338" y="21934"/>
                      <a:pt x="80683" y="19619"/>
                      <a:pt x="79764" y="19619"/>
                    </a:cubicBezTo>
                    <a:cubicBezTo>
                      <a:pt x="79655" y="19619"/>
                      <a:pt x="79515" y="19652"/>
                      <a:pt x="79338" y="19723"/>
                    </a:cubicBezTo>
                    <a:cubicBezTo>
                      <a:pt x="80571" y="18154"/>
                      <a:pt x="77433" y="18826"/>
                      <a:pt x="78329" y="17145"/>
                    </a:cubicBezTo>
                    <a:cubicBezTo>
                      <a:pt x="78553" y="15576"/>
                      <a:pt x="75864" y="16025"/>
                      <a:pt x="76088" y="15128"/>
                    </a:cubicBezTo>
                    <a:cubicBezTo>
                      <a:pt x="76985" y="14904"/>
                      <a:pt x="75528" y="14680"/>
                      <a:pt x="75640" y="14120"/>
                    </a:cubicBezTo>
                    <a:cubicBezTo>
                      <a:pt x="73119" y="11270"/>
                      <a:pt x="67170" y="6492"/>
                      <a:pt x="63555" y="6492"/>
                    </a:cubicBezTo>
                    <a:cubicBezTo>
                      <a:pt x="63473" y="6492"/>
                      <a:pt x="63393" y="6495"/>
                      <a:pt x="63313" y="6500"/>
                    </a:cubicBezTo>
                    <a:cubicBezTo>
                      <a:pt x="61134" y="5566"/>
                      <a:pt x="57128" y="2517"/>
                      <a:pt x="54412" y="2517"/>
                    </a:cubicBezTo>
                    <a:cubicBezTo>
                      <a:pt x="54195" y="2517"/>
                      <a:pt x="53987" y="2536"/>
                      <a:pt x="53788" y="2578"/>
                    </a:cubicBezTo>
                    <a:cubicBezTo>
                      <a:pt x="53059" y="1994"/>
                      <a:pt x="50570" y="650"/>
                      <a:pt x="49047" y="650"/>
                    </a:cubicBezTo>
                    <a:cubicBezTo>
                      <a:pt x="48232" y="650"/>
                      <a:pt x="47693" y="1035"/>
                      <a:pt x="47849" y="2129"/>
                    </a:cubicBezTo>
                    <a:cubicBezTo>
                      <a:pt x="47976" y="2090"/>
                      <a:pt x="48090" y="2073"/>
                      <a:pt x="48191" y="2073"/>
                    </a:cubicBezTo>
                    <a:cubicBezTo>
                      <a:pt x="49262" y="2073"/>
                      <a:pt x="49004" y="4044"/>
                      <a:pt x="48186" y="4146"/>
                    </a:cubicBezTo>
                    <a:cubicBezTo>
                      <a:pt x="44936" y="3362"/>
                      <a:pt x="47065" y="2129"/>
                      <a:pt x="4560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4"/>
              <p:cNvSpPr/>
              <p:nvPr/>
            </p:nvSpPr>
            <p:spPr>
              <a:xfrm>
                <a:off x="3505296" y="2083727"/>
                <a:ext cx="57558" cy="22463"/>
              </a:xfrm>
              <a:custGeom>
                <a:avLst/>
                <a:gdLst/>
                <a:ahLst/>
                <a:cxnLst/>
                <a:rect l="l" t="t" r="r" b="b"/>
                <a:pathLst>
                  <a:path w="3062" h="1195" extrusionOk="0">
                    <a:moveTo>
                      <a:pt x="1101" y="0"/>
                    </a:moveTo>
                    <a:cubicBezTo>
                      <a:pt x="419" y="0"/>
                      <a:pt x="0" y="481"/>
                      <a:pt x="586" y="481"/>
                    </a:cubicBezTo>
                    <a:cubicBezTo>
                      <a:pt x="694" y="481"/>
                      <a:pt x="837" y="465"/>
                      <a:pt x="1018" y="426"/>
                    </a:cubicBezTo>
                    <a:cubicBezTo>
                      <a:pt x="1018" y="999"/>
                      <a:pt x="1317" y="1194"/>
                      <a:pt x="1650" y="1194"/>
                    </a:cubicBezTo>
                    <a:cubicBezTo>
                      <a:pt x="2293" y="1194"/>
                      <a:pt x="3061" y="462"/>
                      <a:pt x="2027" y="314"/>
                    </a:cubicBezTo>
                    <a:cubicBezTo>
                      <a:pt x="1708" y="82"/>
                      <a:pt x="1382" y="0"/>
                      <a:pt x="110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4"/>
              <p:cNvSpPr/>
              <p:nvPr/>
            </p:nvSpPr>
            <p:spPr>
              <a:xfrm>
                <a:off x="3561311" y="2093840"/>
                <a:ext cx="43178" cy="12500"/>
              </a:xfrm>
              <a:custGeom>
                <a:avLst/>
                <a:gdLst/>
                <a:ahLst/>
                <a:cxnLst/>
                <a:rect l="l" t="t" r="r" b="b"/>
                <a:pathLst>
                  <a:path w="2297" h="665" extrusionOk="0">
                    <a:moveTo>
                      <a:pt x="1064" y="0"/>
                    </a:moveTo>
                    <a:lnTo>
                      <a:pt x="1064" y="0"/>
                    </a:lnTo>
                    <a:cubicBezTo>
                      <a:pt x="0" y="152"/>
                      <a:pt x="688" y="665"/>
                      <a:pt x="1416" y="665"/>
                    </a:cubicBezTo>
                    <a:cubicBezTo>
                      <a:pt x="1761" y="665"/>
                      <a:pt x="2116" y="549"/>
                      <a:pt x="2296" y="224"/>
                    </a:cubicBezTo>
                    <a:lnTo>
                      <a:pt x="2296" y="224"/>
                    </a:lnTo>
                    <a:cubicBezTo>
                      <a:pt x="2176" y="254"/>
                      <a:pt x="2056" y="268"/>
                      <a:pt x="1938" y="268"/>
                    </a:cubicBezTo>
                    <a:cubicBezTo>
                      <a:pt x="1616" y="268"/>
                      <a:pt x="1310" y="164"/>
                      <a:pt x="106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4"/>
              <p:cNvSpPr/>
              <p:nvPr/>
            </p:nvSpPr>
            <p:spPr>
              <a:xfrm>
                <a:off x="3442269" y="2061058"/>
                <a:ext cx="25301" cy="9793"/>
              </a:xfrm>
              <a:custGeom>
                <a:avLst/>
                <a:gdLst/>
                <a:ahLst/>
                <a:cxnLst/>
                <a:rect l="l" t="t" r="r" b="b"/>
                <a:pathLst>
                  <a:path w="1346" h="521" extrusionOk="0">
                    <a:moveTo>
                      <a:pt x="499" y="1"/>
                    </a:moveTo>
                    <a:cubicBezTo>
                      <a:pt x="374" y="1"/>
                      <a:pt x="225" y="26"/>
                      <a:pt x="1" y="63"/>
                    </a:cubicBezTo>
                    <a:cubicBezTo>
                      <a:pt x="334" y="230"/>
                      <a:pt x="605" y="520"/>
                      <a:pt x="953" y="520"/>
                    </a:cubicBezTo>
                    <a:cubicBezTo>
                      <a:pt x="1073" y="520"/>
                      <a:pt x="1202" y="486"/>
                      <a:pt x="1346" y="399"/>
                    </a:cubicBezTo>
                    <a:cubicBezTo>
                      <a:pt x="897" y="101"/>
                      <a:pt x="748" y="1"/>
                      <a:pt x="4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4"/>
              <p:cNvSpPr/>
              <p:nvPr/>
            </p:nvSpPr>
            <p:spPr>
              <a:xfrm>
                <a:off x="3490728" y="2076847"/>
                <a:ext cx="15771" cy="15376"/>
              </a:xfrm>
              <a:custGeom>
                <a:avLst/>
                <a:gdLst/>
                <a:ahLst/>
                <a:cxnLst/>
                <a:rect l="l" t="t" r="r" b="b"/>
                <a:pathLst>
                  <a:path w="839" h="818" extrusionOk="0">
                    <a:moveTo>
                      <a:pt x="312" y="1"/>
                    </a:moveTo>
                    <a:cubicBezTo>
                      <a:pt x="285" y="1"/>
                      <a:pt x="256" y="3"/>
                      <a:pt x="224" y="8"/>
                    </a:cubicBezTo>
                    <a:cubicBezTo>
                      <a:pt x="0" y="120"/>
                      <a:pt x="112" y="456"/>
                      <a:pt x="0" y="680"/>
                    </a:cubicBezTo>
                    <a:cubicBezTo>
                      <a:pt x="59" y="777"/>
                      <a:pt x="127" y="817"/>
                      <a:pt x="196" y="817"/>
                    </a:cubicBezTo>
                    <a:cubicBezTo>
                      <a:pt x="510" y="817"/>
                      <a:pt x="839" y="1"/>
                      <a:pt x="31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4"/>
              <p:cNvSpPr/>
              <p:nvPr/>
            </p:nvSpPr>
            <p:spPr>
              <a:xfrm>
                <a:off x="3436611" y="2008200"/>
                <a:ext cx="9887" cy="5301"/>
              </a:xfrm>
              <a:custGeom>
                <a:avLst/>
                <a:gdLst/>
                <a:ahLst/>
                <a:cxnLst/>
                <a:rect l="l" t="t" r="r" b="b"/>
                <a:pathLst>
                  <a:path w="526" h="282" extrusionOk="0">
                    <a:moveTo>
                      <a:pt x="292" y="0"/>
                    </a:moveTo>
                    <a:cubicBezTo>
                      <a:pt x="209" y="0"/>
                      <a:pt x="124" y="27"/>
                      <a:pt x="78" y="74"/>
                    </a:cubicBezTo>
                    <a:cubicBezTo>
                      <a:pt x="0" y="151"/>
                      <a:pt x="190" y="282"/>
                      <a:pt x="351" y="282"/>
                    </a:cubicBezTo>
                    <a:cubicBezTo>
                      <a:pt x="424" y="282"/>
                      <a:pt x="491" y="255"/>
                      <a:pt x="526" y="186"/>
                    </a:cubicBezTo>
                    <a:cubicBezTo>
                      <a:pt x="526" y="55"/>
                      <a:pt x="411" y="0"/>
                      <a:pt x="2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4"/>
              <p:cNvSpPr/>
              <p:nvPr/>
            </p:nvSpPr>
            <p:spPr>
              <a:xfrm>
                <a:off x="4663970" y="1126123"/>
                <a:ext cx="4248" cy="4812"/>
              </a:xfrm>
              <a:custGeom>
                <a:avLst/>
                <a:gdLst/>
                <a:ahLst/>
                <a:cxnLst/>
                <a:rect l="l" t="t" r="r" b="b"/>
                <a:pathLst>
                  <a:path w="226" h="256" extrusionOk="0">
                    <a:moveTo>
                      <a:pt x="179" y="1"/>
                    </a:moveTo>
                    <a:cubicBezTo>
                      <a:pt x="113" y="1"/>
                      <a:pt x="1" y="80"/>
                      <a:pt x="1" y="159"/>
                    </a:cubicBezTo>
                    <a:cubicBezTo>
                      <a:pt x="1" y="229"/>
                      <a:pt x="23" y="255"/>
                      <a:pt x="52" y="255"/>
                    </a:cubicBezTo>
                    <a:cubicBezTo>
                      <a:pt x="118" y="255"/>
                      <a:pt x="225" y="125"/>
                      <a:pt x="225" y="47"/>
                    </a:cubicBezTo>
                    <a:cubicBezTo>
                      <a:pt x="225" y="14"/>
                      <a:pt x="206" y="1"/>
                      <a:pt x="17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4"/>
              <p:cNvSpPr/>
              <p:nvPr/>
            </p:nvSpPr>
            <p:spPr>
              <a:xfrm>
                <a:off x="3374862" y="2009929"/>
                <a:ext cx="6354" cy="5978"/>
              </a:xfrm>
              <a:custGeom>
                <a:avLst/>
                <a:gdLst/>
                <a:ahLst/>
                <a:cxnLst/>
                <a:rect l="l" t="t" r="r" b="b"/>
                <a:pathLst>
                  <a:path w="338" h="318" extrusionOk="0">
                    <a:moveTo>
                      <a:pt x="179" y="1"/>
                    </a:moveTo>
                    <a:cubicBezTo>
                      <a:pt x="113" y="1"/>
                      <a:pt x="1" y="159"/>
                      <a:pt x="1" y="318"/>
                    </a:cubicBezTo>
                    <a:cubicBezTo>
                      <a:pt x="113" y="318"/>
                      <a:pt x="337" y="318"/>
                      <a:pt x="225" y="94"/>
                    </a:cubicBezTo>
                    <a:cubicBezTo>
                      <a:pt x="225" y="28"/>
                      <a:pt x="206" y="1"/>
                      <a:pt x="17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4"/>
              <p:cNvSpPr/>
              <p:nvPr/>
            </p:nvSpPr>
            <p:spPr>
              <a:xfrm>
                <a:off x="3829847" y="558278"/>
                <a:ext cx="5470" cy="3515"/>
              </a:xfrm>
              <a:custGeom>
                <a:avLst/>
                <a:gdLst/>
                <a:ahLst/>
                <a:cxnLst/>
                <a:rect l="l" t="t" r="r" b="b"/>
                <a:pathLst>
                  <a:path w="291" h="187" extrusionOk="0">
                    <a:moveTo>
                      <a:pt x="225" y="1"/>
                    </a:moveTo>
                    <a:cubicBezTo>
                      <a:pt x="225" y="1"/>
                      <a:pt x="1" y="1"/>
                      <a:pt x="1" y="113"/>
                    </a:cubicBezTo>
                    <a:cubicBezTo>
                      <a:pt x="1" y="159"/>
                      <a:pt x="58" y="186"/>
                      <a:pt x="118" y="186"/>
                    </a:cubicBezTo>
                    <a:cubicBezTo>
                      <a:pt x="202" y="186"/>
                      <a:pt x="290" y="132"/>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4"/>
              <p:cNvSpPr/>
              <p:nvPr/>
            </p:nvSpPr>
            <p:spPr>
              <a:xfrm>
                <a:off x="4735587" y="1459811"/>
                <a:ext cx="2124" cy="1598"/>
              </a:xfrm>
              <a:custGeom>
                <a:avLst/>
                <a:gdLst/>
                <a:ahLst/>
                <a:cxnLst/>
                <a:rect l="l" t="t" r="r" b="b"/>
                <a:pathLst>
                  <a:path w="113" h="85" extrusionOk="0">
                    <a:moveTo>
                      <a:pt x="1" y="1"/>
                    </a:moveTo>
                    <a:cubicBezTo>
                      <a:pt x="57" y="57"/>
                      <a:pt x="85" y="85"/>
                      <a:pt x="99" y="85"/>
                    </a:cubicBezTo>
                    <a:cubicBezTo>
                      <a:pt x="113" y="85"/>
                      <a:pt x="113" y="57"/>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 name="Google Shape;3390;p34"/>
            <p:cNvGrpSpPr/>
            <p:nvPr/>
          </p:nvGrpSpPr>
          <p:grpSpPr>
            <a:xfrm rot="10800000">
              <a:off x="3267534" y="717413"/>
              <a:ext cx="1320580" cy="1329746"/>
              <a:chOff x="3098939" y="547752"/>
              <a:chExt cx="1657770" cy="1669068"/>
            </a:xfrm>
          </p:grpSpPr>
          <p:sp>
            <p:nvSpPr>
              <p:cNvPr id="3391" name="Google Shape;3391;p34"/>
              <p:cNvSpPr/>
              <p:nvPr/>
            </p:nvSpPr>
            <p:spPr>
              <a:xfrm>
                <a:off x="3098939" y="547752"/>
                <a:ext cx="1657770" cy="1669068"/>
              </a:xfrm>
              <a:custGeom>
                <a:avLst/>
                <a:gdLst/>
                <a:ahLst/>
                <a:cxnLst/>
                <a:rect l="l" t="t" r="r" b="b"/>
                <a:pathLst>
                  <a:path w="88191" h="88792" extrusionOk="0">
                    <a:moveTo>
                      <a:pt x="77304" y="27193"/>
                    </a:moveTo>
                    <a:cubicBezTo>
                      <a:pt x="77346" y="27193"/>
                      <a:pt x="77358" y="27230"/>
                      <a:pt x="77321" y="27342"/>
                    </a:cubicBezTo>
                    <a:lnTo>
                      <a:pt x="77321" y="27230"/>
                    </a:lnTo>
                    <a:cubicBezTo>
                      <a:pt x="77209" y="27399"/>
                      <a:pt x="77125" y="27455"/>
                      <a:pt x="77055" y="27455"/>
                    </a:cubicBezTo>
                    <a:cubicBezTo>
                      <a:pt x="76985" y="27455"/>
                      <a:pt x="76929" y="27399"/>
                      <a:pt x="76873" y="27342"/>
                    </a:cubicBezTo>
                    <a:cubicBezTo>
                      <a:pt x="77022" y="27342"/>
                      <a:pt x="77221" y="27193"/>
                      <a:pt x="77304" y="27193"/>
                    </a:cubicBezTo>
                    <a:close/>
                    <a:moveTo>
                      <a:pt x="10294" y="27267"/>
                    </a:moveTo>
                    <a:cubicBezTo>
                      <a:pt x="10327" y="27267"/>
                      <a:pt x="10368" y="27289"/>
                      <a:pt x="10422" y="27342"/>
                    </a:cubicBezTo>
                    <a:lnTo>
                      <a:pt x="10310" y="27342"/>
                    </a:lnTo>
                    <a:cubicBezTo>
                      <a:pt x="10452" y="27556"/>
                      <a:pt x="10414" y="27634"/>
                      <a:pt x="10310" y="27634"/>
                    </a:cubicBezTo>
                    <a:cubicBezTo>
                      <a:pt x="10250" y="27634"/>
                      <a:pt x="10168" y="27608"/>
                      <a:pt x="10086" y="27567"/>
                    </a:cubicBezTo>
                    <a:cubicBezTo>
                      <a:pt x="10171" y="27481"/>
                      <a:pt x="10191" y="27267"/>
                      <a:pt x="10294" y="27267"/>
                    </a:cubicBezTo>
                    <a:close/>
                    <a:moveTo>
                      <a:pt x="8068" y="29584"/>
                    </a:moveTo>
                    <a:cubicBezTo>
                      <a:pt x="8143" y="29584"/>
                      <a:pt x="8068" y="29633"/>
                      <a:pt x="8010" y="29633"/>
                    </a:cubicBezTo>
                    <a:cubicBezTo>
                      <a:pt x="7981" y="29633"/>
                      <a:pt x="7956" y="29621"/>
                      <a:pt x="7956" y="29584"/>
                    </a:cubicBezTo>
                    <a:close/>
                    <a:moveTo>
                      <a:pt x="12215" y="30368"/>
                    </a:moveTo>
                    <a:cubicBezTo>
                      <a:pt x="12215" y="30368"/>
                      <a:pt x="12327" y="30480"/>
                      <a:pt x="12327" y="30480"/>
                    </a:cubicBezTo>
                    <a:lnTo>
                      <a:pt x="12215" y="30480"/>
                    </a:lnTo>
                    <a:lnTo>
                      <a:pt x="12215" y="30368"/>
                    </a:lnTo>
                    <a:close/>
                    <a:moveTo>
                      <a:pt x="74071" y="70765"/>
                    </a:moveTo>
                    <a:lnTo>
                      <a:pt x="74071" y="70821"/>
                    </a:lnTo>
                    <a:cubicBezTo>
                      <a:pt x="74015" y="70821"/>
                      <a:pt x="74043" y="70793"/>
                      <a:pt x="74071" y="70765"/>
                    </a:cubicBezTo>
                    <a:close/>
                    <a:moveTo>
                      <a:pt x="75080" y="73847"/>
                    </a:moveTo>
                    <a:cubicBezTo>
                      <a:pt x="75080" y="73847"/>
                      <a:pt x="74930" y="73897"/>
                      <a:pt x="74864" y="73897"/>
                    </a:cubicBezTo>
                    <a:cubicBezTo>
                      <a:pt x="74831" y="73897"/>
                      <a:pt x="74818" y="73884"/>
                      <a:pt x="74856" y="73847"/>
                    </a:cubicBezTo>
                    <a:close/>
                    <a:moveTo>
                      <a:pt x="39781" y="82027"/>
                    </a:moveTo>
                    <a:cubicBezTo>
                      <a:pt x="39781" y="82027"/>
                      <a:pt x="39669" y="82139"/>
                      <a:pt x="39557" y="82251"/>
                    </a:cubicBezTo>
                    <a:cubicBezTo>
                      <a:pt x="39557" y="82139"/>
                      <a:pt x="39669" y="82027"/>
                      <a:pt x="39781" y="82027"/>
                    </a:cubicBezTo>
                    <a:close/>
                    <a:moveTo>
                      <a:pt x="36531" y="85613"/>
                    </a:moveTo>
                    <a:cubicBezTo>
                      <a:pt x="36531" y="85613"/>
                      <a:pt x="36531" y="85837"/>
                      <a:pt x="36419" y="85837"/>
                    </a:cubicBezTo>
                    <a:cubicBezTo>
                      <a:pt x="36419" y="85725"/>
                      <a:pt x="36419" y="85613"/>
                      <a:pt x="36531" y="85613"/>
                    </a:cubicBezTo>
                    <a:close/>
                    <a:moveTo>
                      <a:pt x="45608" y="0"/>
                    </a:moveTo>
                    <a:lnTo>
                      <a:pt x="45608" y="0"/>
                    </a:lnTo>
                    <a:cubicBezTo>
                      <a:pt x="44787" y="456"/>
                      <a:pt x="45229" y="987"/>
                      <a:pt x="44575" y="987"/>
                    </a:cubicBezTo>
                    <a:cubicBezTo>
                      <a:pt x="44425" y="987"/>
                      <a:pt x="44219" y="959"/>
                      <a:pt x="43927" y="897"/>
                    </a:cubicBezTo>
                    <a:cubicBezTo>
                      <a:pt x="43504" y="715"/>
                      <a:pt x="43064" y="640"/>
                      <a:pt x="42621" y="640"/>
                    </a:cubicBezTo>
                    <a:cubicBezTo>
                      <a:pt x="41423" y="640"/>
                      <a:pt x="40202" y="1190"/>
                      <a:pt x="39221" y="1681"/>
                    </a:cubicBezTo>
                    <a:cubicBezTo>
                      <a:pt x="39041" y="964"/>
                      <a:pt x="38701" y="717"/>
                      <a:pt x="38266" y="717"/>
                    </a:cubicBezTo>
                    <a:cubicBezTo>
                      <a:pt x="37343" y="717"/>
                      <a:pt x="35993" y="1829"/>
                      <a:pt x="34851" y="1905"/>
                    </a:cubicBezTo>
                    <a:cubicBezTo>
                      <a:pt x="31937" y="2802"/>
                      <a:pt x="35747" y="5155"/>
                      <a:pt x="33730" y="5603"/>
                    </a:cubicBezTo>
                    <a:cubicBezTo>
                      <a:pt x="34402" y="3922"/>
                      <a:pt x="32497" y="5491"/>
                      <a:pt x="33058" y="3922"/>
                    </a:cubicBezTo>
                    <a:cubicBezTo>
                      <a:pt x="33194" y="3649"/>
                      <a:pt x="33122" y="3542"/>
                      <a:pt x="32956" y="3542"/>
                    </a:cubicBezTo>
                    <a:cubicBezTo>
                      <a:pt x="32578" y="3542"/>
                      <a:pt x="31713" y="4093"/>
                      <a:pt x="31713" y="4483"/>
                    </a:cubicBezTo>
                    <a:cubicBezTo>
                      <a:pt x="30391" y="5658"/>
                      <a:pt x="28641" y="5806"/>
                      <a:pt x="26800" y="5806"/>
                    </a:cubicBezTo>
                    <a:cubicBezTo>
                      <a:pt x="26179" y="5806"/>
                      <a:pt x="25547" y="5789"/>
                      <a:pt x="24918" y="5789"/>
                    </a:cubicBezTo>
                    <a:cubicBezTo>
                      <a:pt x="23144" y="5789"/>
                      <a:pt x="21391" y="5923"/>
                      <a:pt x="19947" y="6948"/>
                    </a:cubicBezTo>
                    <a:cubicBezTo>
                      <a:pt x="19386" y="7284"/>
                      <a:pt x="16585" y="8629"/>
                      <a:pt x="17818" y="9077"/>
                    </a:cubicBezTo>
                    <a:cubicBezTo>
                      <a:pt x="17930" y="8993"/>
                      <a:pt x="18042" y="8958"/>
                      <a:pt x="18140" y="8958"/>
                    </a:cubicBezTo>
                    <a:cubicBezTo>
                      <a:pt x="18434" y="8958"/>
                      <a:pt x="18602" y="9273"/>
                      <a:pt x="18266" y="9525"/>
                    </a:cubicBezTo>
                    <a:cubicBezTo>
                      <a:pt x="17994" y="9453"/>
                      <a:pt x="17754" y="9418"/>
                      <a:pt x="17538" y="9418"/>
                    </a:cubicBezTo>
                    <a:cubicBezTo>
                      <a:pt x="16422" y="9418"/>
                      <a:pt x="15955" y="10340"/>
                      <a:pt x="15016" y="11654"/>
                    </a:cubicBezTo>
                    <a:cubicBezTo>
                      <a:pt x="14263" y="11654"/>
                      <a:pt x="14749" y="12894"/>
                      <a:pt x="13996" y="12894"/>
                    </a:cubicBezTo>
                    <a:cubicBezTo>
                      <a:pt x="13965" y="12894"/>
                      <a:pt x="13931" y="12891"/>
                      <a:pt x="13896" y="12887"/>
                    </a:cubicBezTo>
                    <a:cubicBezTo>
                      <a:pt x="12551" y="16697"/>
                      <a:pt x="8517" y="24989"/>
                      <a:pt x="6388" y="29808"/>
                    </a:cubicBezTo>
                    <a:cubicBezTo>
                      <a:pt x="6051" y="30256"/>
                      <a:pt x="6051" y="30704"/>
                      <a:pt x="5939" y="31152"/>
                    </a:cubicBezTo>
                    <a:cubicBezTo>
                      <a:pt x="4931" y="41686"/>
                      <a:pt x="0" y="58943"/>
                      <a:pt x="7732" y="63537"/>
                    </a:cubicBezTo>
                    <a:cubicBezTo>
                      <a:pt x="8181" y="63874"/>
                      <a:pt x="7732" y="64322"/>
                      <a:pt x="7732" y="64434"/>
                    </a:cubicBezTo>
                    <a:cubicBezTo>
                      <a:pt x="7655" y="64426"/>
                      <a:pt x="7585" y="64422"/>
                      <a:pt x="7522" y="64422"/>
                    </a:cubicBezTo>
                    <a:cubicBezTo>
                      <a:pt x="5783" y="64422"/>
                      <a:pt x="9200" y="67238"/>
                      <a:pt x="10041" y="67238"/>
                    </a:cubicBezTo>
                    <a:cubicBezTo>
                      <a:pt x="10057" y="67238"/>
                      <a:pt x="10072" y="67237"/>
                      <a:pt x="10086" y="67235"/>
                    </a:cubicBezTo>
                    <a:lnTo>
                      <a:pt x="10086" y="67235"/>
                    </a:lnTo>
                    <a:cubicBezTo>
                      <a:pt x="8181" y="70597"/>
                      <a:pt x="10534" y="74743"/>
                      <a:pt x="13223" y="77545"/>
                    </a:cubicBezTo>
                    <a:cubicBezTo>
                      <a:pt x="13531" y="78084"/>
                      <a:pt x="13813" y="78292"/>
                      <a:pt x="14032" y="78292"/>
                    </a:cubicBezTo>
                    <a:cubicBezTo>
                      <a:pt x="14450" y="78292"/>
                      <a:pt x="14638" y="77534"/>
                      <a:pt x="14344" y="76872"/>
                    </a:cubicBezTo>
                    <a:lnTo>
                      <a:pt x="14344" y="76872"/>
                    </a:lnTo>
                    <a:cubicBezTo>
                      <a:pt x="14081" y="77036"/>
                      <a:pt x="13886" y="77104"/>
                      <a:pt x="13764" y="77104"/>
                    </a:cubicBezTo>
                    <a:cubicBezTo>
                      <a:pt x="13468" y="77104"/>
                      <a:pt x="13598" y="76708"/>
                      <a:pt x="14232" y="76312"/>
                    </a:cubicBezTo>
                    <a:cubicBezTo>
                      <a:pt x="14386" y="76222"/>
                      <a:pt x="14534" y="76182"/>
                      <a:pt x="14674" y="76182"/>
                    </a:cubicBezTo>
                    <a:cubicBezTo>
                      <a:pt x="15750" y="76182"/>
                      <a:pt x="16293" y="78553"/>
                      <a:pt x="14904" y="78553"/>
                    </a:cubicBezTo>
                    <a:cubicBezTo>
                      <a:pt x="13855" y="78634"/>
                      <a:pt x="15481" y="79994"/>
                      <a:pt x="16053" y="79994"/>
                    </a:cubicBezTo>
                    <a:cubicBezTo>
                      <a:pt x="16275" y="79994"/>
                      <a:pt x="16338" y="79789"/>
                      <a:pt x="16025" y="79226"/>
                    </a:cubicBezTo>
                    <a:cubicBezTo>
                      <a:pt x="15883" y="77882"/>
                      <a:pt x="17482" y="77252"/>
                      <a:pt x="18822" y="77252"/>
                    </a:cubicBezTo>
                    <a:cubicBezTo>
                      <a:pt x="19606" y="77252"/>
                      <a:pt x="20300" y="77467"/>
                      <a:pt x="20507" y="77881"/>
                    </a:cubicBezTo>
                    <a:cubicBezTo>
                      <a:pt x="20347" y="77864"/>
                      <a:pt x="20207" y="77856"/>
                      <a:pt x="20086" y="77856"/>
                    </a:cubicBezTo>
                    <a:cubicBezTo>
                      <a:pt x="17989" y="77856"/>
                      <a:pt x="21482" y="80278"/>
                      <a:pt x="23180" y="80278"/>
                    </a:cubicBezTo>
                    <a:cubicBezTo>
                      <a:pt x="23309" y="80278"/>
                      <a:pt x="23428" y="80264"/>
                      <a:pt x="23533" y="80234"/>
                    </a:cubicBezTo>
                    <a:cubicBezTo>
                      <a:pt x="23657" y="80565"/>
                      <a:pt x="23827" y="80652"/>
                      <a:pt x="24003" y="80652"/>
                    </a:cubicBezTo>
                    <a:cubicBezTo>
                      <a:pt x="24196" y="80652"/>
                      <a:pt x="24397" y="80548"/>
                      <a:pt x="24553" y="80548"/>
                    </a:cubicBezTo>
                    <a:cubicBezTo>
                      <a:pt x="24641" y="80548"/>
                      <a:pt x="24714" y="80581"/>
                      <a:pt x="24765" y="80682"/>
                    </a:cubicBezTo>
                    <a:cubicBezTo>
                      <a:pt x="24653" y="81467"/>
                      <a:pt x="25550" y="81243"/>
                      <a:pt x="25886" y="81691"/>
                    </a:cubicBezTo>
                    <a:cubicBezTo>
                      <a:pt x="27567" y="82587"/>
                      <a:pt x="27903" y="81243"/>
                      <a:pt x="28575" y="83372"/>
                    </a:cubicBezTo>
                    <a:cubicBezTo>
                      <a:pt x="29206" y="82867"/>
                      <a:pt x="29796" y="82669"/>
                      <a:pt x="30349" y="82669"/>
                    </a:cubicBezTo>
                    <a:cubicBezTo>
                      <a:pt x="32251" y="82669"/>
                      <a:pt x="33696" y="85016"/>
                      <a:pt x="34738" y="85277"/>
                    </a:cubicBezTo>
                    <a:cubicBezTo>
                      <a:pt x="35104" y="85825"/>
                      <a:pt x="35735" y="86109"/>
                      <a:pt x="36361" y="86109"/>
                    </a:cubicBezTo>
                    <a:cubicBezTo>
                      <a:pt x="36886" y="86109"/>
                      <a:pt x="37406" y="85910"/>
                      <a:pt x="37764" y="85501"/>
                    </a:cubicBezTo>
                    <a:cubicBezTo>
                      <a:pt x="37892" y="86903"/>
                      <a:pt x="38744" y="87181"/>
                      <a:pt x="39724" y="87181"/>
                    </a:cubicBezTo>
                    <a:cubicBezTo>
                      <a:pt x="40369" y="87181"/>
                      <a:pt x="41069" y="87061"/>
                      <a:pt x="41654" y="87061"/>
                    </a:cubicBezTo>
                    <a:cubicBezTo>
                      <a:pt x="41742" y="87061"/>
                      <a:pt x="41828" y="87063"/>
                      <a:pt x="41910" y="87070"/>
                    </a:cubicBezTo>
                    <a:cubicBezTo>
                      <a:pt x="42488" y="88225"/>
                      <a:pt x="44242" y="88792"/>
                      <a:pt x="45951" y="88792"/>
                    </a:cubicBezTo>
                    <a:cubicBezTo>
                      <a:pt x="47226" y="88792"/>
                      <a:pt x="48476" y="88476"/>
                      <a:pt x="49194" y="87854"/>
                    </a:cubicBezTo>
                    <a:cubicBezTo>
                      <a:pt x="49552" y="87952"/>
                      <a:pt x="49915" y="87993"/>
                      <a:pt x="50278" y="87993"/>
                    </a:cubicBezTo>
                    <a:cubicBezTo>
                      <a:pt x="52162" y="87993"/>
                      <a:pt x="54063" y="86892"/>
                      <a:pt x="55405" y="86892"/>
                    </a:cubicBezTo>
                    <a:cubicBezTo>
                      <a:pt x="55587" y="86892"/>
                      <a:pt x="55758" y="86912"/>
                      <a:pt x="55918" y="86958"/>
                    </a:cubicBezTo>
                    <a:cubicBezTo>
                      <a:pt x="55963" y="86962"/>
                      <a:pt x="56006" y="86964"/>
                      <a:pt x="56049" y="86964"/>
                    </a:cubicBezTo>
                    <a:cubicBezTo>
                      <a:pt x="56984" y="86964"/>
                      <a:pt x="57347" y="85924"/>
                      <a:pt x="57985" y="85924"/>
                    </a:cubicBezTo>
                    <a:cubicBezTo>
                      <a:pt x="58040" y="85924"/>
                      <a:pt x="58098" y="85932"/>
                      <a:pt x="58159" y="85949"/>
                    </a:cubicBezTo>
                    <a:cubicBezTo>
                      <a:pt x="58281" y="86054"/>
                      <a:pt x="58398" y="86096"/>
                      <a:pt x="58512" y="86096"/>
                    </a:cubicBezTo>
                    <a:cubicBezTo>
                      <a:pt x="58989" y="86096"/>
                      <a:pt x="59430" y="85368"/>
                      <a:pt x="60078" y="85368"/>
                    </a:cubicBezTo>
                    <a:cubicBezTo>
                      <a:pt x="60276" y="85368"/>
                      <a:pt x="60493" y="85436"/>
                      <a:pt x="60736" y="85613"/>
                    </a:cubicBezTo>
                    <a:cubicBezTo>
                      <a:pt x="60826" y="85677"/>
                      <a:pt x="60895" y="85705"/>
                      <a:pt x="60949" y="85705"/>
                    </a:cubicBezTo>
                    <a:cubicBezTo>
                      <a:pt x="61260" y="85705"/>
                      <a:pt x="61050" y="84789"/>
                      <a:pt x="61301" y="84789"/>
                    </a:cubicBezTo>
                    <a:cubicBezTo>
                      <a:pt x="61385" y="84789"/>
                      <a:pt x="61521" y="84891"/>
                      <a:pt x="61745" y="85165"/>
                    </a:cubicBezTo>
                    <a:cubicBezTo>
                      <a:pt x="61866" y="85191"/>
                      <a:pt x="61951" y="85204"/>
                      <a:pt x="62010" y="85204"/>
                    </a:cubicBezTo>
                    <a:cubicBezTo>
                      <a:pt x="62441" y="85204"/>
                      <a:pt x="61431" y="84537"/>
                      <a:pt x="62417" y="84044"/>
                    </a:cubicBezTo>
                    <a:cubicBezTo>
                      <a:pt x="64210" y="83820"/>
                      <a:pt x="67572" y="83708"/>
                      <a:pt x="69028" y="82027"/>
                    </a:cubicBezTo>
                    <a:cubicBezTo>
                      <a:pt x="69028" y="82228"/>
                      <a:pt x="69210" y="82339"/>
                      <a:pt x="69419" y="82339"/>
                    </a:cubicBezTo>
                    <a:cubicBezTo>
                      <a:pt x="69676" y="82339"/>
                      <a:pt x="69975" y="82173"/>
                      <a:pt x="70037" y="81803"/>
                    </a:cubicBezTo>
                    <a:cubicBezTo>
                      <a:pt x="70709" y="81355"/>
                      <a:pt x="72166" y="81915"/>
                      <a:pt x="73063" y="80682"/>
                    </a:cubicBezTo>
                    <a:cubicBezTo>
                      <a:pt x="73399" y="79898"/>
                      <a:pt x="75304" y="78665"/>
                      <a:pt x="74743" y="76536"/>
                    </a:cubicBezTo>
                    <a:cubicBezTo>
                      <a:pt x="76200" y="75303"/>
                      <a:pt x="77433" y="73847"/>
                      <a:pt x="78441" y="72278"/>
                    </a:cubicBezTo>
                    <a:cubicBezTo>
                      <a:pt x="80683" y="70709"/>
                      <a:pt x="82476" y="68468"/>
                      <a:pt x="83372" y="65779"/>
                    </a:cubicBezTo>
                    <a:cubicBezTo>
                      <a:pt x="84156" y="65106"/>
                      <a:pt x="84268" y="63537"/>
                      <a:pt x="84941" y="62753"/>
                    </a:cubicBezTo>
                    <a:cubicBezTo>
                      <a:pt x="85097" y="62812"/>
                      <a:pt x="85212" y="62836"/>
                      <a:pt x="85294" y="62836"/>
                    </a:cubicBezTo>
                    <a:cubicBezTo>
                      <a:pt x="85681" y="62836"/>
                      <a:pt x="85311" y="62285"/>
                      <a:pt x="84941" y="62193"/>
                    </a:cubicBezTo>
                    <a:cubicBezTo>
                      <a:pt x="86398" y="61184"/>
                      <a:pt x="86286" y="60064"/>
                      <a:pt x="86622" y="58271"/>
                    </a:cubicBezTo>
                    <a:cubicBezTo>
                      <a:pt x="86958" y="55693"/>
                      <a:pt x="86173" y="54461"/>
                      <a:pt x="86286" y="52668"/>
                    </a:cubicBezTo>
                    <a:cubicBezTo>
                      <a:pt x="86622" y="51771"/>
                      <a:pt x="87518" y="49642"/>
                      <a:pt x="86622" y="49082"/>
                    </a:cubicBezTo>
                    <a:cubicBezTo>
                      <a:pt x="87182" y="48409"/>
                      <a:pt x="88191" y="46617"/>
                      <a:pt x="87182" y="45944"/>
                    </a:cubicBezTo>
                    <a:cubicBezTo>
                      <a:pt x="85925" y="45557"/>
                      <a:pt x="87505" y="43168"/>
                      <a:pt x="86234" y="43168"/>
                    </a:cubicBezTo>
                    <a:cubicBezTo>
                      <a:pt x="86032" y="43168"/>
                      <a:pt x="85758" y="43229"/>
                      <a:pt x="85389" y="43367"/>
                    </a:cubicBezTo>
                    <a:cubicBezTo>
                      <a:pt x="85389" y="42470"/>
                      <a:pt x="86846" y="42022"/>
                      <a:pt x="85837" y="40789"/>
                    </a:cubicBezTo>
                    <a:cubicBezTo>
                      <a:pt x="85277" y="40341"/>
                      <a:pt x="86510" y="40005"/>
                      <a:pt x="85613" y="39557"/>
                    </a:cubicBezTo>
                    <a:lnTo>
                      <a:pt x="85613" y="39557"/>
                    </a:lnTo>
                    <a:cubicBezTo>
                      <a:pt x="84829" y="39669"/>
                      <a:pt x="85837" y="40789"/>
                      <a:pt x="84941" y="40902"/>
                    </a:cubicBezTo>
                    <a:cubicBezTo>
                      <a:pt x="83596" y="40005"/>
                      <a:pt x="85501" y="39109"/>
                      <a:pt x="85389" y="38436"/>
                    </a:cubicBezTo>
                    <a:cubicBezTo>
                      <a:pt x="85389" y="38085"/>
                      <a:pt x="85298" y="37979"/>
                      <a:pt x="85174" y="37979"/>
                    </a:cubicBezTo>
                    <a:cubicBezTo>
                      <a:pt x="84982" y="37979"/>
                      <a:pt x="84713" y="38237"/>
                      <a:pt x="84592" y="38237"/>
                    </a:cubicBezTo>
                    <a:cubicBezTo>
                      <a:pt x="84493" y="38237"/>
                      <a:pt x="84493" y="38063"/>
                      <a:pt x="84717" y="37428"/>
                    </a:cubicBezTo>
                    <a:cubicBezTo>
                      <a:pt x="84941" y="36083"/>
                      <a:pt x="84605" y="34738"/>
                      <a:pt x="83596" y="33730"/>
                    </a:cubicBezTo>
                    <a:cubicBezTo>
                      <a:pt x="85277" y="33057"/>
                      <a:pt x="81019" y="30704"/>
                      <a:pt x="83372" y="30480"/>
                    </a:cubicBezTo>
                    <a:cubicBezTo>
                      <a:pt x="83484" y="29920"/>
                      <a:pt x="81019" y="29135"/>
                      <a:pt x="82924" y="28351"/>
                    </a:cubicBezTo>
                    <a:cubicBezTo>
                      <a:pt x="82924" y="27342"/>
                      <a:pt x="82588" y="26446"/>
                      <a:pt x="81915" y="25774"/>
                    </a:cubicBezTo>
                    <a:lnTo>
                      <a:pt x="81915" y="25774"/>
                    </a:lnTo>
                    <a:cubicBezTo>
                      <a:pt x="82046" y="25861"/>
                      <a:pt x="82148" y="25899"/>
                      <a:pt x="82227" y="25899"/>
                    </a:cubicBezTo>
                    <a:cubicBezTo>
                      <a:pt x="82753" y="25899"/>
                      <a:pt x="82193" y="24176"/>
                      <a:pt x="81803" y="23981"/>
                    </a:cubicBezTo>
                    <a:cubicBezTo>
                      <a:pt x="81534" y="24192"/>
                      <a:pt x="81328" y="24278"/>
                      <a:pt x="81163" y="24278"/>
                    </a:cubicBezTo>
                    <a:cubicBezTo>
                      <a:pt x="80434" y="24278"/>
                      <a:pt x="80522" y="22590"/>
                      <a:pt x="79615" y="22590"/>
                    </a:cubicBezTo>
                    <a:cubicBezTo>
                      <a:pt x="79532" y="22590"/>
                      <a:pt x="79440" y="22605"/>
                      <a:pt x="79338" y="22636"/>
                    </a:cubicBezTo>
                    <a:cubicBezTo>
                      <a:pt x="79338" y="21934"/>
                      <a:pt x="80683" y="19619"/>
                      <a:pt x="79764" y="19619"/>
                    </a:cubicBezTo>
                    <a:cubicBezTo>
                      <a:pt x="79655" y="19619"/>
                      <a:pt x="79515" y="19652"/>
                      <a:pt x="79338" y="19723"/>
                    </a:cubicBezTo>
                    <a:cubicBezTo>
                      <a:pt x="80571" y="18154"/>
                      <a:pt x="77433" y="18826"/>
                      <a:pt x="78329" y="17145"/>
                    </a:cubicBezTo>
                    <a:cubicBezTo>
                      <a:pt x="78553" y="15576"/>
                      <a:pt x="75864" y="16025"/>
                      <a:pt x="76088" y="15128"/>
                    </a:cubicBezTo>
                    <a:cubicBezTo>
                      <a:pt x="76985" y="14904"/>
                      <a:pt x="75528" y="14680"/>
                      <a:pt x="75640" y="14120"/>
                    </a:cubicBezTo>
                    <a:cubicBezTo>
                      <a:pt x="73119" y="11270"/>
                      <a:pt x="67170" y="6492"/>
                      <a:pt x="63555" y="6492"/>
                    </a:cubicBezTo>
                    <a:cubicBezTo>
                      <a:pt x="63473" y="6492"/>
                      <a:pt x="63393" y="6495"/>
                      <a:pt x="63313" y="6500"/>
                    </a:cubicBezTo>
                    <a:cubicBezTo>
                      <a:pt x="61134" y="5566"/>
                      <a:pt x="57128" y="2517"/>
                      <a:pt x="54412" y="2517"/>
                    </a:cubicBezTo>
                    <a:cubicBezTo>
                      <a:pt x="54195" y="2517"/>
                      <a:pt x="53987" y="2536"/>
                      <a:pt x="53788" y="2578"/>
                    </a:cubicBezTo>
                    <a:cubicBezTo>
                      <a:pt x="53059" y="1994"/>
                      <a:pt x="50570" y="650"/>
                      <a:pt x="49047" y="650"/>
                    </a:cubicBezTo>
                    <a:cubicBezTo>
                      <a:pt x="48232" y="650"/>
                      <a:pt x="47693" y="1035"/>
                      <a:pt x="47849" y="2129"/>
                    </a:cubicBezTo>
                    <a:cubicBezTo>
                      <a:pt x="47976" y="2090"/>
                      <a:pt x="48090" y="2073"/>
                      <a:pt x="48191" y="2073"/>
                    </a:cubicBezTo>
                    <a:cubicBezTo>
                      <a:pt x="49262" y="2073"/>
                      <a:pt x="49004" y="4044"/>
                      <a:pt x="48186" y="4146"/>
                    </a:cubicBezTo>
                    <a:cubicBezTo>
                      <a:pt x="44936" y="3362"/>
                      <a:pt x="47065" y="2129"/>
                      <a:pt x="4560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4"/>
              <p:cNvSpPr/>
              <p:nvPr/>
            </p:nvSpPr>
            <p:spPr>
              <a:xfrm>
                <a:off x="3505296" y="2083727"/>
                <a:ext cx="57558" cy="22463"/>
              </a:xfrm>
              <a:custGeom>
                <a:avLst/>
                <a:gdLst/>
                <a:ahLst/>
                <a:cxnLst/>
                <a:rect l="l" t="t" r="r" b="b"/>
                <a:pathLst>
                  <a:path w="3062" h="1195" extrusionOk="0">
                    <a:moveTo>
                      <a:pt x="1101" y="0"/>
                    </a:moveTo>
                    <a:cubicBezTo>
                      <a:pt x="419" y="0"/>
                      <a:pt x="0" y="481"/>
                      <a:pt x="586" y="481"/>
                    </a:cubicBezTo>
                    <a:cubicBezTo>
                      <a:pt x="694" y="481"/>
                      <a:pt x="837" y="465"/>
                      <a:pt x="1018" y="426"/>
                    </a:cubicBezTo>
                    <a:cubicBezTo>
                      <a:pt x="1018" y="999"/>
                      <a:pt x="1317" y="1194"/>
                      <a:pt x="1650" y="1194"/>
                    </a:cubicBezTo>
                    <a:cubicBezTo>
                      <a:pt x="2293" y="1194"/>
                      <a:pt x="3061" y="462"/>
                      <a:pt x="2027" y="314"/>
                    </a:cubicBezTo>
                    <a:cubicBezTo>
                      <a:pt x="1708" y="82"/>
                      <a:pt x="1382" y="0"/>
                      <a:pt x="110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4"/>
              <p:cNvSpPr/>
              <p:nvPr/>
            </p:nvSpPr>
            <p:spPr>
              <a:xfrm>
                <a:off x="3561311" y="2093840"/>
                <a:ext cx="43178" cy="12500"/>
              </a:xfrm>
              <a:custGeom>
                <a:avLst/>
                <a:gdLst/>
                <a:ahLst/>
                <a:cxnLst/>
                <a:rect l="l" t="t" r="r" b="b"/>
                <a:pathLst>
                  <a:path w="2297" h="665" extrusionOk="0">
                    <a:moveTo>
                      <a:pt x="1064" y="0"/>
                    </a:moveTo>
                    <a:lnTo>
                      <a:pt x="1064" y="0"/>
                    </a:lnTo>
                    <a:cubicBezTo>
                      <a:pt x="0" y="152"/>
                      <a:pt x="688" y="665"/>
                      <a:pt x="1416" y="665"/>
                    </a:cubicBezTo>
                    <a:cubicBezTo>
                      <a:pt x="1761" y="665"/>
                      <a:pt x="2116" y="549"/>
                      <a:pt x="2296" y="224"/>
                    </a:cubicBezTo>
                    <a:lnTo>
                      <a:pt x="2296" y="224"/>
                    </a:lnTo>
                    <a:cubicBezTo>
                      <a:pt x="2176" y="254"/>
                      <a:pt x="2056" y="268"/>
                      <a:pt x="1938" y="268"/>
                    </a:cubicBezTo>
                    <a:cubicBezTo>
                      <a:pt x="1616" y="268"/>
                      <a:pt x="1310" y="164"/>
                      <a:pt x="106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4"/>
              <p:cNvSpPr/>
              <p:nvPr/>
            </p:nvSpPr>
            <p:spPr>
              <a:xfrm>
                <a:off x="3442269" y="2061058"/>
                <a:ext cx="25301" cy="9793"/>
              </a:xfrm>
              <a:custGeom>
                <a:avLst/>
                <a:gdLst/>
                <a:ahLst/>
                <a:cxnLst/>
                <a:rect l="l" t="t" r="r" b="b"/>
                <a:pathLst>
                  <a:path w="1346" h="521" extrusionOk="0">
                    <a:moveTo>
                      <a:pt x="499" y="1"/>
                    </a:moveTo>
                    <a:cubicBezTo>
                      <a:pt x="374" y="1"/>
                      <a:pt x="225" y="26"/>
                      <a:pt x="1" y="63"/>
                    </a:cubicBezTo>
                    <a:cubicBezTo>
                      <a:pt x="334" y="230"/>
                      <a:pt x="605" y="520"/>
                      <a:pt x="953" y="520"/>
                    </a:cubicBezTo>
                    <a:cubicBezTo>
                      <a:pt x="1073" y="520"/>
                      <a:pt x="1202" y="486"/>
                      <a:pt x="1346" y="399"/>
                    </a:cubicBezTo>
                    <a:cubicBezTo>
                      <a:pt x="897" y="101"/>
                      <a:pt x="748" y="1"/>
                      <a:pt x="4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4"/>
              <p:cNvSpPr/>
              <p:nvPr/>
            </p:nvSpPr>
            <p:spPr>
              <a:xfrm>
                <a:off x="3490728" y="2076847"/>
                <a:ext cx="15771" cy="15376"/>
              </a:xfrm>
              <a:custGeom>
                <a:avLst/>
                <a:gdLst/>
                <a:ahLst/>
                <a:cxnLst/>
                <a:rect l="l" t="t" r="r" b="b"/>
                <a:pathLst>
                  <a:path w="839" h="818" extrusionOk="0">
                    <a:moveTo>
                      <a:pt x="312" y="1"/>
                    </a:moveTo>
                    <a:cubicBezTo>
                      <a:pt x="285" y="1"/>
                      <a:pt x="256" y="3"/>
                      <a:pt x="224" y="8"/>
                    </a:cubicBezTo>
                    <a:cubicBezTo>
                      <a:pt x="0" y="120"/>
                      <a:pt x="112" y="456"/>
                      <a:pt x="0" y="680"/>
                    </a:cubicBezTo>
                    <a:cubicBezTo>
                      <a:pt x="59" y="777"/>
                      <a:pt x="127" y="817"/>
                      <a:pt x="196" y="817"/>
                    </a:cubicBezTo>
                    <a:cubicBezTo>
                      <a:pt x="510" y="817"/>
                      <a:pt x="839" y="1"/>
                      <a:pt x="31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4"/>
              <p:cNvSpPr/>
              <p:nvPr/>
            </p:nvSpPr>
            <p:spPr>
              <a:xfrm>
                <a:off x="3436611" y="2008200"/>
                <a:ext cx="9887" cy="5301"/>
              </a:xfrm>
              <a:custGeom>
                <a:avLst/>
                <a:gdLst/>
                <a:ahLst/>
                <a:cxnLst/>
                <a:rect l="l" t="t" r="r" b="b"/>
                <a:pathLst>
                  <a:path w="526" h="282" extrusionOk="0">
                    <a:moveTo>
                      <a:pt x="292" y="0"/>
                    </a:moveTo>
                    <a:cubicBezTo>
                      <a:pt x="209" y="0"/>
                      <a:pt x="124" y="27"/>
                      <a:pt x="78" y="74"/>
                    </a:cubicBezTo>
                    <a:cubicBezTo>
                      <a:pt x="0" y="151"/>
                      <a:pt x="190" y="282"/>
                      <a:pt x="351" y="282"/>
                    </a:cubicBezTo>
                    <a:cubicBezTo>
                      <a:pt x="424" y="282"/>
                      <a:pt x="491" y="255"/>
                      <a:pt x="526" y="186"/>
                    </a:cubicBezTo>
                    <a:cubicBezTo>
                      <a:pt x="526" y="55"/>
                      <a:pt x="411" y="0"/>
                      <a:pt x="2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4"/>
              <p:cNvSpPr/>
              <p:nvPr/>
            </p:nvSpPr>
            <p:spPr>
              <a:xfrm>
                <a:off x="4663970" y="1126123"/>
                <a:ext cx="4248" cy="4812"/>
              </a:xfrm>
              <a:custGeom>
                <a:avLst/>
                <a:gdLst/>
                <a:ahLst/>
                <a:cxnLst/>
                <a:rect l="l" t="t" r="r" b="b"/>
                <a:pathLst>
                  <a:path w="226" h="256" extrusionOk="0">
                    <a:moveTo>
                      <a:pt x="179" y="1"/>
                    </a:moveTo>
                    <a:cubicBezTo>
                      <a:pt x="113" y="1"/>
                      <a:pt x="1" y="80"/>
                      <a:pt x="1" y="159"/>
                    </a:cubicBezTo>
                    <a:cubicBezTo>
                      <a:pt x="1" y="229"/>
                      <a:pt x="23" y="255"/>
                      <a:pt x="52" y="255"/>
                    </a:cubicBezTo>
                    <a:cubicBezTo>
                      <a:pt x="118" y="255"/>
                      <a:pt x="225" y="125"/>
                      <a:pt x="225" y="47"/>
                    </a:cubicBezTo>
                    <a:cubicBezTo>
                      <a:pt x="225" y="14"/>
                      <a:pt x="206" y="1"/>
                      <a:pt x="17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4"/>
              <p:cNvSpPr/>
              <p:nvPr/>
            </p:nvSpPr>
            <p:spPr>
              <a:xfrm>
                <a:off x="3374862" y="2009929"/>
                <a:ext cx="6354" cy="5978"/>
              </a:xfrm>
              <a:custGeom>
                <a:avLst/>
                <a:gdLst/>
                <a:ahLst/>
                <a:cxnLst/>
                <a:rect l="l" t="t" r="r" b="b"/>
                <a:pathLst>
                  <a:path w="338" h="318" extrusionOk="0">
                    <a:moveTo>
                      <a:pt x="179" y="1"/>
                    </a:moveTo>
                    <a:cubicBezTo>
                      <a:pt x="113" y="1"/>
                      <a:pt x="1" y="159"/>
                      <a:pt x="1" y="318"/>
                    </a:cubicBezTo>
                    <a:cubicBezTo>
                      <a:pt x="113" y="318"/>
                      <a:pt x="337" y="318"/>
                      <a:pt x="225" y="94"/>
                    </a:cubicBezTo>
                    <a:cubicBezTo>
                      <a:pt x="225" y="28"/>
                      <a:pt x="206" y="1"/>
                      <a:pt x="17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4"/>
              <p:cNvSpPr/>
              <p:nvPr/>
            </p:nvSpPr>
            <p:spPr>
              <a:xfrm>
                <a:off x="3829847" y="558278"/>
                <a:ext cx="5470" cy="3515"/>
              </a:xfrm>
              <a:custGeom>
                <a:avLst/>
                <a:gdLst/>
                <a:ahLst/>
                <a:cxnLst/>
                <a:rect l="l" t="t" r="r" b="b"/>
                <a:pathLst>
                  <a:path w="291" h="187" extrusionOk="0">
                    <a:moveTo>
                      <a:pt x="225" y="1"/>
                    </a:moveTo>
                    <a:cubicBezTo>
                      <a:pt x="225" y="1"/>
                      <a:pt x="1" y="1"/>
                      <a:pt x="1" y="113"/>
                    </a:cubicBezTo>
                    <a:cubicBezTo>
                      <a:pt x="1" y="159"/>
                      <a:pt x="58" y="186"/>
                      <a:pt x="118" y="186"/>
                    </a:cubicBezTo>
                    <a:cubicBezTo>
                      <a:pt x="202" y="186"/>
                      <a:pt x="290" y="132"/>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4"/>
              <p:cNvSpPr/>
              <p:nvPr/>
            </p:nvSpPr>
            <p:spPr>
              <a:xfrm>
                <a:off x="4735587" y="1459811"/>
                <a:ext cx="2124" cy="1598"/>
              </a:xfrm>
              <a:custGeom>
                <a:avLst/>
                <a:gdLst/>
                <a:ahLst/>
                <a:cxnLst/>
                <a:rect l="l" t="t" r="r" b="b"/>
                <a:pathLst>
                  <a:path w="113" h="85" extrusionOk="0">
                    <a:moveTo>
                      <a:pt x="1" y="1"/>
                    </a:moveTo>
                    <a:cubicBezTo>
                      <a:pt x="57" y="57"/>
                      <a:pt x="85" y="85"/>
                      <a:pt x="99" y="85"/>
                    </a:cubicBezTo>
                    <a:cubicBezTo>
                      <a:pt x="113" y="85"/>
                      <a:pt x="113" y="57"/>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1" name="Google Shape;3401;p34"/>
          <p:cNvGrpSpPr/>
          <p:nvPr/>
        </p:nvGrpSpPr>
        <p:grpSpPr>
          <a:xfrm>
            <a:off x="7547362" y="3760707"/>
            <a:ext cx="837956" cy="818596"/>
            <a:chOff x="4832486" y="539500"/>
            <a:chExt cx="1691474" cy="1652394"/>
          </a:xfrm>
        </p:grpSpPr>
        <p:grpSp>
          <p:nvGrpSpPr>
            <p:cNvPr id="3402" name="Google Shape;3402;p34"/>
            <p:cNvGrpSpPr/>
            <p:nvPr/>
          </p:nvGrpSpPr>
          <p:grpSpPr>
            <a:xfrm>
              <a:off x="4832486" y="539500"/>
              <a:ext cx="1691474" cy="1652394"/>
              <a:chOff x="4832486" y="539500"/>
              <a:chExt cx="1691474" cy="1652394"/>
            </a:xfrm>
          </p:grpSpPr>
          <p:sp>
            <p:nvSpPr>
              <p:cNvPr id="3403" name="Google Shape;3403;p34"/>
              <p:cNvSpPr/>
              <p:nvPr/>
            </p:nvSpPr>
            <p:spPr>
              <a:xfrm>
                <a:off x="4832486" y="539500"/>
                <a:ext cx="1691474" cy="1652394"/>
              </a:xfrm>
              <a:custGeom>
                <a:avLst/>
                <a:gdLst/>
                <a:ahLst/>
                <a:cxnLst/>
                <a:rect l="l" t="t" r="r" b="b"/>
                <a:pathLst>
                  <a:path w="89984" h="87905" extrusionOk="0">
                    <a:moveTo>
                      <a:pt x="37989" y="2792"/>
                    </a:moveTo>
                    <a:lnTo>
                      <a:pt x="37989" y="2792"/>
                    </a:lnTo>
                    <a:cubicBezTo>
                      <a:pt x="38101" y="2905"/>
                      <a:pt x="37989" y="2905"/>
                      <a:pt x="37877" y="2905"/>
                    </a:cubicBezTo>
                    <a:cubicBezTo>
                      <a:pt x="37764" y="2905"/>
                      <a:pt x="37989" y="2792"/>
                      <a:pt x="37989" y="2792"/>
                    </a:cubicBezTo>
                    <a:close/>
                    <a:moveTo>
                      <a:pt x="78442" y="15455"/>
                    </a:moveTo>
                    <a:cubicBezTo>
                      <a:pt x="78442" y="15455"/>
                      <a:pt x="78554" y="15455"/>
                      <a:pt x="78442" y="15567"/>
                    </a:cubicBezTo>
                    <a:cubicBezTo>
                      <a:pt x="78330" y="15567"/>
                      <a:pt x="78442" y="15455"/>
                      <a:pt x="78442" y="15455"/>
                    </a:cubicBezTo>
                    <a:close/>
                    <a:moveTo>
                      <a:pt x="87079" y="53874"/>
                    </a:moveTo>
                    <a:cubicBezTo>
                      <a:pt x="87090" y="53874"/>
                      <a:pt x="87118" y="53938"/>
                      <a:pt x="87182" y="54003"/>
                    </a:cubicBezTo>
                    <a:lnTo>
                      <a:pt x="87070" y="54003"/>
                    </a:lnTo>
                    <a:cubicBezTo>
                      <a:pt x="87070" y="53908"/>
                      <a:pt x="87070" y="53874"/>
                      <a:pt x="87079" y="53874"/>
                    </a:cubicBezTo>
                    <a:close/>
                    <a:moveTo>
                      <a:pt x="12103" y="57477"/>
                    </a:moveTo>
                    <a:cubicBezTo>
                      <a:pt x="12174" y="57619"/>
                      <a:pt x="12065" y="57760"/>
                      <a:pt x="12033" y="57760"/>
                    </a:cubicBezTo>
                    <a:cubicBezTo>
                      <a:pt x="12014" y="57760"/>
                      <a:pt x="12021" y="57713"/>
                      <a:pt x="12103" y="57589"/>
                    </a:cubicBezTo>
                    <a:lnTo>
                      <a:pt x="12103" y="57477"/>
                    </a:lnTo>
                    <a:close/>
                    <a:moveTo>
                      <a:pt x="30355" y="80281"/>
                    </a:moveTo>
                    <a:cubicBezTo>
                      <a:pt x="30397" y="80309"/>
                      <a:pt x="30425" y="80337"/>
                      <a:pt x="30369" y="80337"/>
                    </a:cubicBezTo>
                    <a:cubicBezTo>
                      <a:pt x="30369" y="80337"/>
                      <a:pt x="30369" y="80309"/>
                      <a:pt x="30355" y="80281"/>
                    </a:cubicBezTo>
                    <a:close/>
                    <a:moveTo>
                      <a:pt x="48188" y="1"/>
                    </a:moveTo>
                    <a:cubicBezTo>
                      <a:pt x="41156" y="1"/>
                      <a:pt x="34508" y="1664"/>
                      <a:pt x="29920" y="5258"/>
                    </a:cubicBezTo>
                    <a:cubicBezTo>
                      <a:pt x="29452" y="4883"/>
                      <a:pt x="29001" y="4735"/>
                      <a:pt x="28563" y="4735"/>
                    </a:cubicBezTo>
                    <a:cubicBezTo>
                      <a:pt x="27428" y="4735"/>
                      <a:pt x="26377" y="5732"/>
                      <a:pt x="25326" y="6378"/>
                    </a:cubicBezTo>
                    <a:cubicBezTo>
                      <a:pt x="25130" y="6269"/>
                      <a:pt x="25002" y="6224"/>
                      <a:pt x="24921" y="6224"/>
                    </a:cubicBezTo>
                    <a:cubicBezTo>
                      <a:pt x="24588" y="6224"/>
                      <a:pt x="25080" y="7004"/>
                      <a:pt x="24990" y="7275"/>
                    </a:cubicBezTo>
                    <a:cubicBezTo>
                      <a:pt x="24649" y="7054"/>
                      <a:pt x="24376" y="6964"/>
                      <a:pt x="24152" y="6964"/>
                    </a:cubicBezTo>
                    <a:cubicBezTo>
                      <a:pt x="23207" y="6964"/>
                      <a:pt x="23137" y="8556"/>
                      <a:pt x="22585" y="8556"/>
                    </a:cubicBezTo>
                    <a:cubicBezTo>
                      <a:pt x="22407" y="8556"/>
                      <a:pt x="22178" y="8389"/>
                      <a:pt x="21852" y="7947"/>
                    </a:cubicBezTo>
                    <a:cubicBezTo>
                      <a:pt x="21777" y="7928"/>
                      <a:pt x="21712" y="7920"/>
                      <a:pt x="21658" y="7920"/>
                    </a:cubicBezTo>
                    <a:cubicBezTo>
                      <a:pt x="21147" y="7920"/>
                      <a:pt x="21543" y="8678"/>
                      <a:pt x="22058" y="8678"/>
                    </a:cubicBezTo>
                    <a:cubicBezTo>
                      <a:pt x="22137" y="8678"/>
                      <a:pt x="22219" y="8660"/>
                      <a:pt x="22300" y="8619"/>
                    </a:cubicBezTo>
                    <a:lnTo>
                      <a:pt x="22300" y="8619"/>
                    </a:lnTo>
                    <a:cubicBezTo>
                      <a:pt x="22119" y="9042"/>
                      <a:pt x="21913" y="9180"/>
                      <a:pt x="21701" y="9180"/>
                    </a:cubicBezTo>
                    <a:cubicBezTo>
                      <a:pt x="21302" y="9180"/>
                      <a:pt x="20879" y="8695"/>
                      <a:pt x="20548" y="8695"/>
                    </a:cubicBezTo>
                    <a:cubicBezTo>
                      <a:pt x="20401" y="8695"/>
                      <a:pt x="20272" y="8791"/>
                      <a:pt x="20171" y="9068"/>
                    </a:cubicBezTo>
                    <a:cubicBezTo>
                      <a:pt x="20507" y="10524"/>
                      <a:pt x="19275" y="11197"/>
                      <a:pt x="18154" y="11197"/>
                    </a:cubicBezTo>
                    <a:cubicBezTo>
                      <a:pt x="19028" y="11743"/>
                      <a:pt x="16496" y="13778"/>
                      <a:pt x="15952" y="13778"/>
                    </a:cubicBezTo>
                    <a:cubicBezTo>
                      <a:pt x="15937" y="13778"/>
                      <a:pt x="15924" y="13777"/>
                      <a:pt x="15913" y="13774"/>
                    </a:cubicBezTo>
                    <a:cubicBezTo>
                      <a:pt x="2578" y="26549"/>
                      <a:pt x="1" y="57701"/>
                      <a:pt x="15913" y="73501"/>
                    </a:cubicBezTo>
                    <a:cubicBezTo>
                      <a:pt x="21262" y="78946"/>
                      <a:pt x="28646" y="85692"/>
                      <a:pt x="36608" y="85692"/>
                    </a:cubicBezTo>
                    <a:cubicBezTo>
                      <a:pt x="37987" y="85692"/>
                      <a:pt x="39384" y="85490"/>
                      <a:pt x="40790" y="85043"/>
                    </a:cubicBezTo>
                    <a:cubicBezTo>
                      <a:pt x="43815" y="87084"/>
                      <a:pt x="47362" y="87904"/>
                      <a:pt x="51068" y="87904"/>
                    </a:cubicBezTo>
                    <a:cubicBezTo>
                      <a:pt x="58756" y="87904"/>
                      <a:pt x="67129" y="84375"/>
                      <a:pt x="72951" y="80897"/>
                    </a:cubicBezTo>
                    <a:cubicBezTo>
                      <a:pt x="86062" y="74734"/>
                      <a:pt x="87855" y="55684"/>
                      <a:pt x="89648" y="42349"/>
                    </a:cubicBezTo>
                    <a:cubicBezTo>
                      <a:pt x="89984" y="33833"/>
                      <a:pt x="88303" y="20386"/>
                      <a:pt x="81131" y="16688"/>
                    </a:cubicBezTo>
                    <a:cubicBezTo>
                      <a:pt x="76775" y="6204"/>
                      <a:pt x="61767" y="1"/>
                      <a:pt x="4818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4"/>
              <p:cNvSpPr/>
              <p:nvPr/>
            </p:nvSpPr>
            <p:spPr>
              <a:xfrm>
                <a:off x="6405956" y="878451"/>
                <a:ext cx="13703" cy="9681"/>
              </a:xfrm>
              <a:custGeom>
                <a:avLst/>
                <a:gdLst/>
                <a:ahLst/>
                <a:cxnLst/>
                <a:rect l="l" t="t" r="r" b="b"/>
                <a:pathLst>
                  <a:path w="729" h="515" extrusionOk="0">
                    <a:moveTo>
                      <a:pt x="379" y="0"/>
                    </a:moveTo>
                    <a:cubicBezTo>
                      <a:pt x="197" y="0"/>
                      <a:pt x="1" y="112"/>
                      <a:pt x="1" y="337"/>
                    </a:cubicBezTo>
                    <a:cubicBezTo>
                      <a:pt x="137" y="405"/>
                      <a:pt x="314" y="514"/>
                      <a:pt x="458" y="514"/>
                    </a:cubicBezTo>
                    <a:cubicBezTo>
                      <a:pt x="551" y="514"/>
                      <a:pt x="629" y="468"/>
                      <a:pt x="673" y="337"/>
                    </a:cubicBezTo>
                    <a:cubicBezTo>
                      <a:pt x="729" y="112"/>
                      <a:pt x="561" y="0"/>
                      <a:pt x="37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4"/>
              <p:cNvSpPr/>
              <p:nvPr/>
            </p:nvSpPr>
            <p:spPr>
              <a:xfrm>
                <a:off x="5198353" y="721645"/>
                <a:ext cx="15790" cy="7068"/>
              </a:xfrm>
              <a:custGeom>
                <a:avLst/>
                <a:gdLst/>
                <a:ahLst/>
                <a:cxnLst/>
                <a:rect l="l" t="t" r="r" b="b"/>
                <a:pathLst>
                  <a:path w="840" h="376" extrusionOk="0">
                    <a:moveTo>
                      <a:pt x="147" y="0"/>
                    </a:moveTo>
                    <a:cubicBezTo>
                      <a:pt x="110" y="0"/>
                      <a:pt x="72" y="13"/>
                      <a:pt x="35" y="50"/>
                    </a:cubicBezTo>
                    <a:cubicBezTo>
                      <a:pt x="0" y="294"/>
                      <a:pt x="95" y="375"/>
                      <a:pt x="219" y="375"/>
                    </a:cubicBezTo>
                    <a:cubicBezTo>
                      <a:pt x="470" y="375"/>
                      <a:pt x="840" y="40"/>
                      <a:pt x="492" y="40"/>
                    </a:cubicBezTo>
                    <a:cubicBezTo>
                      <a:pt x="458" y="40"/>
                      <a:pt x="418" y="43"/>
                      <a:pt x="371" y="50"/>
                    </a:cubicBezTo>
                    <a:cubicBezTo>
                      <a:pt x="296" y="50"/>
                      <a:pt x="222" y="0"/>
                      <a:pt x="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4"/>
              <p:cNvSpPr/>
              <p:nvPr/>
            </p:nvSpPr>
            <p:spPr>
              <a:xfrm>
                <a:off x="5253072" y="677641"/>
                <a:ext cx="5865" cy="3760"/>
              </a:xfrm>
              <a:custGeom>
                <a:avLst/>
                <a:gdLst/>
                <a:ahLst/>
                <a:cxnLst/>
                <a:rect l="l" t="t" r="r" b="b"/>
                <a:pathLst>
                  <a:path w="312" h="200" extrusionOk="0">
                    <a:moveTo>
                      <a:pt x="232" y="1"/>
                    </a:moveTo>
                    <a:cubicBezTo>
                      <a:pt x="149" y="1"/>
                      <a:pt x="0" y="150"/>
                      <a:pt x="149" y="150"/>
                    </a:cubicBezTo>
                    <a:cubicBezTo>
                      <a:pt x="224" y="187"/>
                      <a:pt x="262" y="200"/>
                      <a:pt x="278" y="200"/>
                    </a:cubicBezTo>
                    <a:cubicBezTo>
                      <a:pt x="311" y="200"/>
                      <a:pt x="262" y="150"/>
                      <a:pt x="262" y="150"/>
                    </a:cubicBezTo>
                    <a:cubicBezTo>
                      <a:pt x="299" y="38"/>
                      <a:pt x="274" y="1"/>
                      <a:pt x="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4"/>
              <p:cNvSpPr/>
              <p:nvPr/>
            </p:nvSpPr>
            <p:spPr>
              <a:xfrm>
                <a:off x="5190571" y="737322"/>
                <a:ext cx="2124" cy="19"/>
              </a:xfrm>
              <a:custGeom>
                <a:avLst/>
                <a:gdLst/>
                <a:ahLst/>
                <a:cxnLst/>
                <a:rect l="l" t="t" r="r" b="b"/>
                <a:pathLst>
                  <a:path w="113" h="1" extrusionOk="0">
                    <a:moveTo>
                      <a:pt x="113" y="0"/>
                    </a:moveTo>
                    <a:lnTo>
                      <a:pt x="1" y="0"/>
                    </a:lnTo>
                    <a:cubicBezTo>
                      <a:pt x="1" y="0"/>
                      <a:pt x="113" y="0"/>
                      <a:pt x="113"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4"/>
              <p:cNvSpPr/>
              <p:nvPr/>
            </p:nvSpPr>
            <p:spPr>
              <a:xfrm>
                <a:off x="5236906" y="701513"/>
                <a:ext cx="2124" cy="2124"/>
              </a:xfrm>
              <a:custGeom>
                <a:avLst/>
                <a:gdLst/>
                <a:ahLst/>
                <a:cxnLst/>
                <a:rect l="l" t="t" r="r" b="b"/>
                <a:pathLst>
                  <a:path w="113" h="113" extrusionOk="0">
                    <a:moveTo>
                      <a:pt x="113" y="0"/>
                    </a:moveTo>
                    <a:cubicBezTo>
                      <a:pt x="113" y="113"/>
                      <a:pt x="1" y="113"/>
                      <a:pt x="113" y="113"/>
                    </a:cubicBezTo>
                    <a:lnTo>
                      <a:pt x="113" y="0"/>
                    </a:ln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 name="Google Shape;3409;p34"/>
            <p:cNvGrpSpPr/>
            <p:nvPr/>
          </p:nvGrpSpPr>
          <p:grpSpPr>
            <a:xfrm rot="5400000">
              <a:off x="5036504" y="660212"/>
              <a:ext cx="1383118" cy="1351163"/>
              <a:chOff x="4832486" y="539500"/>
              <a:chExt cx="1691474" cy="1652394"/>
            </a:xfrm>
          </p:grpSpPr>
          <p:sp>
            <p:nvSpPr>
              <p:cNvPr id="3410" name="Google Shape;3410;p34"/>
              <p:cNvSpPr/>
              <p:nvPr/>
            </p:nvSpPr>
            <p:spPr>
              <a:xfrm>
                <a:off x="4832486" y="539500"/>
                <a:ext cx="1691474" cy="1652394"/>
              </a:xfrm>
              <a:custGeom>
                <a:avLst/>
                <a:gdLst/>
                <a:ahLst/>
                <a:cxnLst/>
                <a:rect l="l" t="t" r="r" b="b"/>
                <a:pathLst>
                  <a:path w="89984" h="87905" extrusionOk="0">
                    <a:moveTo>
                      <a:pt x="37989" y="2792"/>
                    </a:moveTo>
                    <a:lnTo>
                      <a:pt x="37989" y="2792"/>
                    </a:lnTo>
                    <a:cubicBezTo>
                      <a:pt x="38101" y="2905"/>
                      <a:pt x="37989" y="2905"/>
                      <a:pt x="37877" y="2905"/>
                    </a:cubicBezTo>
                    <a:cubicBezTo>
                      <a:pt x="37764" y="2905"/>
                      <a:pt x="37989" y="2792"/>
                      <a:pt x="37989" y="2792"/>
                    </a:cubicBezTo>
                    <a:close/>
                    <a:moveTo>
                      <a:pt x="78442" y="15455"/>
                    </a:moveTo>
                    <a:cubicBezTo>
                      <a:pt x="78442" y="15455"/>
                      <a:pt x="78554" y="15455"/>
                      <a:pt x="78442" y="15567"/>
                    </a:cubicBezTo>
                    <a:cubicBezTo>
                      <a:pt x="78330" y="15567"/>
                      <a:pt x="78442" y="15455"/>
                      <a:pt x="78442" y="15455"/>
                    </a:cubicBezTo>
                    <a:close/>
                    <a:moveTo>
                      <a:pt x="87079" y="53874"/>
                    </a:moveTo>
                    <a:cubicBezTo>
                      <a:pt x="87090" y="53874"/>
                      <a:pt x="87118" y="53938"/>
                      <a:pt x="87182" y="54003"/>
                    </a:cubicBezTo>
                    <a:lnTo>
                      <a:pt x="87070" y="54003"/>
                    </a:lnTo>
                    <a:cubicBezTo>
                      <a:pt x="87070" y="53908"/>
                      <a:pt x="87070" y="53874"/>
                      <a:pt x="87079" y="53874"/>
                    </a:cubicBezTo>
                    <a:close/>
                    <a:moveTo>
                      <a:pt x="12103" y="57477"/>
                    </a:moveTo>
                    <a:cubicBezTo>
                      <a:pt x="12174" y="57619"/>
                      <a:pt x="12065" y="57760"/>
                      <a:pt x="12033" y="57760"/>
                    </a:cubicBezTo>
                    <a:cubicBezTo>
                      <a:pt x="12014" y="57760"/>
                      <a:pt x="12021" y="57713"/>
                      <a:pt x="12103" y="57589"/>
                    </a:cubicBezTo>
                    <a:lnTo>
                      <a:pt x="12103" y="57477"/>
                    </a:lnTo>
                    <a:close/>
                    <a:moveTo>
                      <a:pt x="30355" y="80281"/>
                    </a:moveTo>
                    <a:cubicBezTo>
                      <a:pt x="30397" y="80309"/>
                      <a:pt x="30425" y="80337"/>
                      <a:pt x="30369" y="80337"/>
                    </a:cubicBezTo>
                    <a:cubicBezTo>
                      <a:pt x="30369" y="80337"/>
                      <a:pt x="30369" y="80309"/>
                      <a:pt x="30355" y="80281"/>
                    </a:cubicBezTo>
                    <a:close/>
                    <a:moveTo>
                      <a:pt x="48188" y="1"/>
                    </a:moveTo>
                    <a:cubicBezTo>
                      <a:pt x="41156" y="1"/>
                      <a:pt x="34508" y="1664"/>
                      <a:pt x="29920" y="5258"/>
                    </a:cubicBezTo>
                    <a:cubicBezTo>
                      <a:pt x="29452" y="4883"/>
                      <a:pt x="29001" y="4735"/>
                      <a:pt x="28563" y="4735"/>
                    </a:cubicBezTo>
                    <a:cubicBezTo>
                      <a:pt x="27428" y="4735"/>
                      <a:pt x="26377" y="5732"/>
                      <a:pt x="25326" y="6378"/>
                    </a:cubicBezTo>
                    <a:cubicBezTo>
                      <a:pt x="25130" y="6269"/>
                      <a:pt x="25002" y="6224"/>
                      <a:pt x="24921" y="6224"/>
                    </a:cubicBezTo>
                    <a:cubicBezTo>
                      <a:pt x="24588" y="6224"/>
                      <a:pt x="25080" y="7004"/>
                      <a:pt x="24990" y="7275"/>
                    </a:cubicBezTo>
                    <a:cubicBezTo>
                      <a:pt x="24649" y="7054"/>
                      <a:pt x="24376" y="6964"/>
                      <a:pt x="24152" y="6964"/>
                    </a:cubicBezTo>
                    <a:cubicBezTo>
                      <a:pt x="23207" y="6964"/>
                      <a:pt x="23137" y="8556"/>
                      <a:pt x="22585" y="8556"/>
                    </a:cubicBezTo>
                    <a:cubicBezTo>
                      <a:pt x="22407" y="8556"/>
                      <a:pt x="22178" y="8389"/>
                      <a:pt x="21852" y="7947"/>
                    </a:cubicBezTo>
                    <a:cubicBezTo>
                      <a:pt x="21777" y="7928"/>
                      <a:pt x="21712" y="7920"/>
                      <a:pt x="21658" y="7920"/>
                    </a:cubicBezTo>
                    <a:cubicBezTo>
                      <a:pt x="21147" y="7920"/>
                      <a:pt x="21543" y="8678"/>
                      <a:pt x="22058" y="8678"/>
                    </a:cubicBezTo>
                    <a:cubicBezTo>
                      <a:pt x="22137" y="8678"/>
                      <a:pt x="22219" y="8660"/>
                      <a:pt x="22300" y="8619"/>
                    </a:cubicBezTo>
                    <a:lnTo>
                      <a:pt x="22300" y="8619"/>
                    </a:lnTo>
                    <a:cubicBezTo>
                      <a:pt x="22119" y="9042"/>
                      <a:pt x="21913" y="9180"/>
                      <a:pt x="21701" y="9180"/>
                    </a:cubicBezTo>
                    <a:cubicBezTo>
                      <a:pt x="21302" y="9180"/>
                      <a:pt x="20879" y="8695"/>
                      <a:pt x="20548" y="8695"/>
                    </a:cubicBezTo>
                    <a:cubicBezTo>
                      <a:pt x="20401" y="8695"/>
                      <a:pt x="20272" y="8791"/>
                      <a:pt x="20171" y="9068"/>
                    </a:cubicBezTo>
                    <a:cubicBezTo>
                      <a:pt x="20507" y="10524"/>
                      <a:pt x="19275" y="11197"/>
                      <a:pt x="18154" y="11197"/>
                    </a:cubicBezTo>
                    <a:cubicBezTo>
                      <a:pt x="19028" y="11743"/>
                      <a:pt x="16496" y="13778"/>
                      <a:pt x="15952" y="13778"/>
                    </a:cubicBezTo>
                    <a:cubicBezTo>
                      <a:pt x="15937" y="13778"/>
                      <a:pt x="15924" y="13777"/>
                      <a:pt x="15913" y="13774"/>
                    </a:cubicBezTo>
                    <a:cubicBezTo>
                      <a:pt x="2578" y="26549"/>
                      <a:pt x="1" y="57701"/>
                      <a:pt x="15913" y="73501"/>
                    </a:cubicBezTo>
                    <a:cubicBezTo>
                      <a:pt x="21262" y="78946"/>
                      <a:pt x="28646" y="85692"/>
                      <a:pt x="36608" y="85692"/>
                    </a:cubicBezTo>
                    <a:cubicBezTo>
                      <a:pt x="37987" y="85692"/>
                      <a:pt x="39384" y="85490"/>
                      <a:pt x="40790" y="85043"/>
                    </a:cubicBezTo>
                    <a:cubicBezTo>
                      <a:pt x="43815" y="87084"/>
                      <a:pt x="47362" y="87904"/>
                      <a:pt x="51068" y="87904"/>
                    </a:cubicBezTo>
                    <a:cubicBezTo>
                      <a:pt x="58756" y="87904"/>
                      <a:pt x="67129" y="84375"/>
                      <a:pt x="72951" y="80897"/>
                    </a:cubicBezTo>
                    <a:cubicBezTo>
                      <a:pt x="86062" y="74734"/>
                      <a:pt x="87855" y="55684"/>
                      <a:pt x="89648" y="42349"/>
                    </a:cubicBezTo>
                    <a:cubicBezTo>
                      <a:pt x="89984" y="33833"/>
                      <a:pt x="88303" y="20386"/>
                      <a:pt x="81131" y="16688"/>
                    </a:cubicBezTo>
                    <a:cubicBezTo>
                      <a:pt x="76775" y="6204"/>
                      <a:pt x="61767" y="1"/>
                      <a:pt x="4818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4"/>
              <p:cNvSpPr/>
              <p:nvPr/>
            </p:nvSpPr>
            <p:spPr>
              <a:xfrm>
                <a:off x="6405956" y="878451"/>
                <a:ext cx="13703" cy="9681"/>
              </a:xfrm>
              <a:custGeom>
                <a:avLst/>
                <a:gdLst/>
                <a:ahLst/>
                <a:cxnLst/>
                <a:rect l="l" t="t" r="r" b="b"/>
                <a:pathLst>
                  <a:path w="729" h="515" extrusionOk="0">
                    <a:moveTo>
                      <a:pt x="379" y="0"/>
                    </a:moveTo>
                    <a:cubicBezTo>
                      <a:pt x="197" y="0"/>
                      <a:pt x="1" y="112"/>
                      <a:pt x="1" y="337"/>
                    </a:cubicBezTo>
                    <a:cubicBezTo>
                      <a:pt x="137" y="405"/>
                      <a:pt x="314" y="514"/>
                      <a:pt x="458" y="514"/>
                    </a:cubicBezTo>
                    <a:cubicBezTo>
                      <a:pt x="551" y="514"/>
                      <a:pt x="629" y="468"/>
                      <a:pt x="673" y="337"/>
                    </a:cubicBezTo>
                    <a:cubicBezTo>
                      <a:pt x="729" y="112"/>
                      <a:pt x="561" y="0"/>
                      <a:pt x="37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4"/>
              <p:cNvSpPr/>
              <p:nvPr/>
            </p:nvSpPr>
            <p:spPr>
              <a:xfrm>
                <a:off x="5198353" y="721645"/>
                <a:ext cx="15790" cy="7068"/>
              </a:xfrm>
              <a:custGeom>
                <a:avLst/>
                <a:gdLst/>
                <a:ahLst/>
                <a:cxnLst/>
                <a:rect l="l" t="t" r="r" b="b"/>
                <a:pathLst>
                  <a:path w="840" h="376" extrusionOk="0">
                    <a:moveTo>
                      <a:pt x="147" y="0"/>
                    </a:moveTo>
                    <a:cubicBezTo>
                      <a:pt x="110" y="0"/>
                      <a:pt x="72" y="13"/>
                      <a:pt x="35" y="50"/>
                    </a:cubicBezTo>
                    <a:cubicBezTo>
                      <a:pt x="0" y="294"/>
                      <a:pt x="95" y="375"/>
                      <a:pt x="219" y="375"/>
                    </a:cubicBezTo>
                    <a:cubicBezTo>
                      <a:pt x="470" y="375"/>
                      <a:pt x="840" y="40"/>
                      <a:pt x="492" y="40"/>
                    </a:cubicBezTo>
                    <a:cubicBezTo>
                      <a:pt x="458" y="40"/>
                      <a:pt x="418" y="43"/>
                      <a:pt x="371" y="50"/>
                    </a:cubicBezTo>
                    <a:cubicBezTo>
                      <a:pt x="296" y="50"/>
                      <a:pt x="222" y="0"/>
                      <a:pt x="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4"/>
              <p:cNvSpPr/>
              <p:nvPr/>
            </p:nvSpPr>
            <p:spPr>
              <a:xfrm>
                <a:off x="5253072" y="677641"/>
                <a:ext cx="5865" cy="3760"/>
              </a:xfrm>
              <a:custGeom>
                <a:avLst/>
                <a:gdLst/>
                <a:ahLst/>
                <a:cxnLst/>
                <a:rect l="l" t="t" r="r" b="b"/>
                <a:pathLst>
                  <a:path w="312" h="200" extrusionOk="0">
                    <a:moveTo>
                      <a:pt x="232" y="1"/>
                    </a:moveTo>
                    <a:cubicBezTo>
                      <a:pt x="149" y="1"/>
                      <a:pt x="0" y="150"/>
                      <a:pt x="149" y="150"/>
                    </a:cubicBezTo>
                    <a:cubicBezTo>
                      <a:pt x="224" y="187"/>
                      <a:pt x="262" y="200"/>
                      <a:pt x="278" y="200"/>
                    </a:cubicBezTo>
                    <a:cubicBezTo>
                      <a:pt x="311" y="200"/>
                      <a:pt x="262" y="150"/>
                      <a:pt x="262" y="150"/>
                    </a:cubicBezTo>
                    <a:cubicBezTo>
                      <a:pt x="299" y="38"/>
                      <a:pt x="274" y="1"/>
                      <a:pt x="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4"/>
              <p:cNvSpPr/>
              <p:nvPr/>
            </p:nvSpPr>
            <p:spPr>
              <a:xfrm>
                <a:off x="5190571" y="737322"/>
                <a:ext cx="2124" cy="19"/>
              </a:xfrm>
              <a:custGeom>
                <a:avLst/>
                <a:gdLst/>
                <a:ahLst/>
                <a:cxnLst/>
                <a:rect l="l" t="t" r="r" b="b"/>
                <a:pathLst>
                  <a:path w="113" h="1" extrusionOk="0">
                    <a:moveTo>
                      <a:pt x="113" y="0"/>
                    </a:moveTo>
                    <a:lnTo>
                      <a:pt x="1" y="0"/>
                    </a:lnTo>
                    <a:cubicBezTo>
                      <a:pt x="1" y="0"/>
                      <a:pt x="113" y="0"/>
                      <a:pt x="113"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4"/>
              <p:cNvSpPr/>
              <p:nvPr/>
            </p:nvSpPr>
            <p:spPr>
              <a:xfrm>
                <a:off x="5236906" y="701513"/>
                <a:ext cx="2124" cy="2124"/>
              </a:xfrm>
              <a:custGeom>
                <a:avLst/>
                <a:gdLst/>
                <a:ahLst/>
                <a:cxnLst/>
                <a:rect l="l" t="t" r="r" b="b"/>
                <a:pathLst>
                  <a:path w="113" h="113" extrusionOk="0">
                    <a:moveTo>
                      <a:pt x="113" y="0"/>
                    </a:moveTo>
                    <a:cubicBezTo>
                      <a:pt x="113" y="113"/>
                      <a:pt x="1" y="113"/>
                      <a:pt x="113" y="113"/>
                    </a:cubicBezTo>
                    <a:lnTo>
                      <a:pt x="113" y="0"/>
                    </a:ln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16" name="Google Shape;3416;p34"/>
          <p:cNvGrpSpPr/>
          <p:nvPr/>
        </p:nvGrpSpPr>
        <p:grpSpPr>
          <a:xfrm>
            <a:off x="355879" y="60179"/>
            <a:ext cx="837991" cy="807264"/>
            <a:chOff x="1226350" y="572639"/>
            <a:chExt cx="1763077" cy="1698072"/>
          </a:xfrm>
        </p:grpSpPr>
        <p:grpSp>
          <p:nvGrpSpPr>
            <p:cNvPr id="3417" name="Google Shape;3417;p34"/>
            <p:cNvGrpSpPr/>
            <p:nvPr/>
          </p:nvGrpSpPr>
          <p:grpSpPr>
            <a:xfrm>
              <a:off x="1226350" y="572639"/>
              <a:ext cx="1763077" cy="1698072"/>
              <a:chOff x="1226350" y="572639"/>
              <a:chExt cx="1763077" cy="1698072"/>
            </a:xfrm>
          </p:grpSpPr>
          <p:sp>
            <p:nvSpPr>
              <p:cNvPr id="3418" name="Google Shape;3418;p34"/>
              <p:cNvSpPr/>
              <p:nvPr/>
            </p:nvSpPr>
            <p:spPr>
              <a:xfrm>
                <a:off x="1228474" y="572639"/>
                <a:ext cx="1727283" cy="1698072"/>
              </a:xfrm>
              <a:custGeom>
                <a:avLst/>
                <a:gdLst/>
                <a:ahLst/>
                <a:cxnLst/>
                <a:rect l="l" t="t" r="r" b="b"/>
                <a:pathLst>
                  <a:path w="91889" h="90335" extrusionOk="0">
                    <a:moveTo>
                      <a:pt x="5379" y="31173"/>
                    </a:moveTo>
                    <a:cubicBezTo>
                      <a:pt x="5491" y="31173"/>
                      <a:pt x="5491" y="31285"/>
                      <a:pt x="5603" y="31285"/>
                    </a:cubicBezTo>
                    <a:cubicBezTo>
                      <a:pt x="5603" y="31285"/>
                      <a:pt x="5603" y="31397"/>
                      <a:pt x="5603" y="31397"/>
                    </a:cubicBezTo>
                    <a:cubicBezTo>
                      <a:pt x="5491" y="31285"/>
                      <a:pt x="5491" y="31285"/>
                      <a:pt x="5379" y="31173"/>
                    </a:cubicBezTo>
                    <a:close/>
                    <a:moveTo>
                      <a:pt x="82363" y="42491"/>
                    </a:moveTo>
                    <a:cubicBezTo>
                      <a:pt x="82363" y="42603"/>
                      <a:pt x="82363" y="42603"/>
                      <a:pt x="82251" y="42715"/>
                    </a:cubicBezTo>
                    <a:lnTo>
                      <a:pt x="82251" y="42603"/>
                    </a:lnTo>
                    <a:lnTo>
                      <a:pt x="82363" y="42491"/>
                    </a:lnTo>
                    <a:close/>
                    <a:moveTo>
                      <a:pt x="6948" y="45853"/>
                    </a:moveTo>
                    <a:cubicBezTo>
                      <a:pt x="6948" y="45853"/>
                      <a:pt x="7060" y="45853"/>
                      <a:pt x="6948" y="45965"/>
                    </a:cubicBezTo>
                    <a:lnTo>
                      <a:pt x="6948" y="45853"/>
                    </a:lnTo>
                    <a:close/>
                    <a:moveTo>
                      <a:pt x="86879" y="55104"/>
                    </a:moveTo>
                    <a:cubicBezTo>
                      <a:pt x="86895" y="55104"/>
                      <a:pt x="86920" y="55116"/>
                      <a:pt x="86958" y="55154"/>
                    </a:cubicBezTo>
                    <a:lnTo>
                      <a:pt x="86846" y="55154"/>
                    </a:lnTo>
                    <a:cubicBezTo>
                      <a:pt x="86846" y="55154"/>
                      <a:pt x="86846" y="55104"/>
                      <a:pt x="86879" y="55104"/>
                    </a:cubicBezTo>
                    <a:close/>
                    <a:moveTo>
                      <a:pt x="83484" y="64679"/>
                    </a:moveTo>
                    <a:lnTo>
                      <a:pt x="83484" y="64791"/>
                    </a:lnTo>
                    <a:cubicBezTo>
                      <a:pt x="83484" y="64791"/>
                      <a:pt x="83372" y="64679"/>
                      <a:pt x="83484" y="64679"/>
                    </a:cubicBezTo>
                    <a:close/>
                    <a:moveTo>
                      <a:pt x="38436" y="84289"/>
                    </a:moveTo>
                    <a:cubicBezTo>
                      <a:pt x="38436" y="84421"/>
                      <a:pt x="38402" y="84466"/>
                      <a:pt x="38360" y="84466"/>
                    </a:cubicBezTo>
                    <a:cubicBezTo>
                      <a:pt x="38295" y="84466"/>
                      <a:pt x="38212" y="84357"/>
                      <a:pt x="38212" y="84289"/>
                    </a:cubicBezTo>
                    <a:close/>
                    <a:moveTo>
                      <a:pt x="52318" y="86708"/>
                    </a:moveTo>
                    <a:cubicBezTo>
                      <a:pt x="52397" y="86708"/>
                      <a:pt x="52476" y="86787"/>
                      <a:pt x="52556" y="86866"/>
                    </a:cubicBezTo>
                    <a:lnTo>
                      <a:pt x="52219" y="86754"/>
                    </a:lnTo>
                    <a:cubicBezTo>
                      <a:pt x="52252" y="86721"/>
                      <a:pt x="52285" y="86708"/>
                      <a:pt x="52318" y="86708"/>
                    </a:cubicBezTo>
                    <a:close/>
                    <a:moveTo>
                      <a:pt x="47232" y="1"/>
                    </a:moveTo>
                    <a:cubicBezTo>
                      <a:pt x="46097" y="1"/>
                      <a:pt x="44924" y="77"/>
                      <a:pt x="43703" y="245"/>
                    </a:cubicBezTo>
                    <a:cubicBezTo>
                      <a:pt x="33842" y="693"/>
                      <a:pt x="22524" y="4167"/>
                      <a:pt x="16473" y="12123"/>
                    </a:cubicBezTo>
                    <a:cubicBezTo>
                      <a:pt x="16361" y="12123"/>
                      <a:pt x="16249" y="12235"/>
                      <a:pt x="16249" y="12347"/>
                    </a:cubicBezTo>
                    <a:cubicBezTo>
                      <a:pt x="15128" y="13580"/>
                      <a:pt x="13671" y="14364"/>
                      <a:pt x="12551" y="15373"/>
                    </a:cubicBezTo>
                    <a:cubicBezTo>
                      <a:pt x="12422" y="15326"/>
                      <a:pt x="12291" y="15303"/>
                      <a:pt x="12157" y="15303"/>
                    </a:cubicBezTo>
                    <a:cubicBezTo>
                      <a:pt x="10078" y="15303"/>
                      <a:pt x="7474" y="20748"/>
                      <a:pt x="6948" y="22433"/>
                    </a:cubicBezTo>
                    <a:cubicBezTo>
                      <a:pt x="560" y="33302"/>
                      <a:pt x="0" y="50895"/>
                      <a:pt x="3026" y="62886"/>
                    </a:cubicBezTo>
                    <a:cubicBezTo>
                      <a:pt x="2566" y="60220"/>
                      <a:pt x="2525" y="59221"/>
                      <a:pt x="2778" y="59221"/>
                    </a:cubicBezTo>
                    <a:cubicBezTo>
                      <a:pt x="3448" y="59221"/>
                      <a:pt x="6186" y="66269"/>
                      <a:pt x="8629" y="67816"/>
                    </a:cubicBezTo>
                    <a:cubicBezTo>
                      <a:pt x="9870" y="68653"/>
                      <a:pt x="10531" y="68925"/>
                      <a:pt x="10880" y="68925"/>
                    </a:cubicBezTo>
                    <a:cubicBezTo>
                      <a:pt x="11529" y="68925"/>
                      <a:pt x="11103" y="67987"/>
                      <a:pt x="11318" y="67987"/>
                    </a:cubicBezTo>
                    <a:cubicBezTo>
                      <a:pt x="11437" y="67987"/>
                      <a:pt x="11752" y="68273"/>
                      <a:pt x="12551" y="69161"/>
                    </a:cubicBezTo>
                    <a:cubicBezTo>
                      <a:pt x="12551" y="70282"/>
                      <a:pt x="15016" y="69497"/>
                      <a:pt x="14119" y="70730"/>
                    </a:cubicBezTo>
                    <a:cubicBezTo>
                      <a:pt x="14210" y="71275"/>
                      <a:pt x="15630" y="73076"/>
                      <a:pt x="16042" y="73076"/>
                    </a:cubicBezTo>
                    <a:cubicBezTo>
                      <a:pt x="16137" y="73076"/>
                      <a:pt x="16179" y="72979"/>
                      <a:pt x="16136" y="72747"/>
                    </a:cubicBezTo>
                    <a:cubicBezTo>
                      <a:pt x="17705" y="72187"/>
                      <a:pt x="14568" y="70282"/>
                      <a:pt x="15800" y="69609"/>
                    </a:cubicBezTo>
                    <a:lnTo>
                      <a:pt x="15800" y="69609"/>
                    </a:lnTo>
                    <a:cubicBezTo>
                      <a:pt x="18266" y="72187"/>
                      <a:pt x="20283" y="74652"/>
                      <a:pt x="23869" y="75884"/>
                    </a:cubicBezTo>
                    <a:cubicBezTo>
                      <a:pt x="25101" y="76333"/>
                      <a:pt x="28575" y="78238"/>
                      <a:pt x="26670" y="78686"/>
                    </a:cubicBezTo>
                    <a:cubicBezTo>
                      <a:pt x="26401" y="78744"/>
                      <a:pt x="26135" y="78762"/>
                      <a:pt x="25876" y="78762"/>
                    </a:cubicBezTo>
                    <a:cubicBezTo>
                      <a:pt x="25441" y="78762"/>
                      <a:pt x="25028" y="78711"/>
                      <a:pt x="24653" y="78711"/>
                    </a:cubicBezTo>
                    <a:cubicBezTo>
                      <a:pt x="23951" y="78711"/>
                      <a:pt x="23387" y="78890"/>
                      <a:pt x="23084" y="79919"/>
                    </a:cubicBezTo>
                    <a:cubicBezTo>
                      <a:pt x="22076" y="81936"/>
                      <a:pt x="27566" y="80479"/>
                      <a:pt x="27679" y="83056"/>
                    </a:cubicBezTo>
                    <a:cubicBezTo>
                      <a:pt x="28463" y="83392"/>
                      <a:pt x="27679" y="85185"/>
                      <a:pt x="27903" y="85634"/>
                    </a:cubicBezTo>
                    <a:cubicBezTo>
                      <a:pt x="28079" y="85281"/>
                      <a:pt x="28261" y="85149"/>
                      <a:pt x="28414" y="85149"/>
                    </a:cubicBezTo>
                    <a:cubicBezTo>
                      <a:pt x="28868" y="85149"/>
                      <a:pt x="29070" y="86300"/>
                      <a:pt x="28133" y="86300"/>
                    </a:cubicBezTo>
                    <a:cubicBezTo>
                      <a:pt x="27977" y="86300"/>
                      <a:pt x="27790" y="86268"/>
                      <a:pt x="27566" y="86194"/>
                    </a:cubicBezTo>
                    <a:lnTo>
                      <a:pt x="27566" y="86194"/>
                    </a:lnTo>
                    <a:cubicBezTo>
                      <a:pt x="23621" y="88709"/>
                      <a:pt x="30028" y="90334"/>
                      <a:pt x="39166" y="90334"/>
                    </a:cubicBezTo>
                    <a:cubicBezTo>
                      <a:pt x="50792" y="90334"/>
                      <a:pt x="66837" y="87703"/>
                      <a:pt x="71606" y="80927"/>
                    </a:cubicBezTo>
                    <a:cubicBezTo>
                      <a:pt x="73735" y="80479"/>
                      <a:pt x="75304" y="78574"/>
                      <a:pt x="76312" y="77229"/>
                    </a:cubicBezTo>
                    <a:lnTo>
                      <a:pt x="76760" y="76781"/>
                    </a:lnTo>
                    <a:lnTo>
                      <a:pt x="76984" y="76557"/>
                    </a:lnTo>
                    <a:cubicBezTo>
                      <a:pt x="80122" y="73755"/>
                      <a:pt x="85389" y="69833"/>
                      <a:pt x="86621" y="65463"/>
                    </a:cubicBezTo>
                    <a:lnTo>
                      <a:pt x="86621" y="65463"/>
                    </a:lnTo>
                    <a:cubicBezTo>
                      <a:pt x="86290" y="65602"/>
                      <a:pt x="86042" y="65666"/>
                      <a:pt x="85865" y="65666"/>
                    </a:cubicBezTo>
                    <a:cubicBezTo>
                      <a:pt x="84184" y="65666"/>
                      <a:pt x="88841" y="59956"/>
                      <a:pt x="88639" y="58740"/>
                    </a:cubicBezTo>
                    <a:cubicBezTo>
                      <a:pt x="86846" y="57171"/>
                      <a:pt x="91440" y="53697"/>
                      <a:pt x="90656" y="51008"/>
                    </a:cubicBezTo>
                    <a:lnTo>
                      <a:pt x="90656" y="51008"/>
                    </a:lnTo>
                    <a:cubicBezTo>
                      <a:pt x="90418" y="51279"/>
                      <a:pt x="90248" y="51393"/>
                      <a:pt x="90132" y="51393"/>
                    </a:cubicBezTo>
                    <a:cubicBezTo>
                      <a:pt x="89489" y="51393"/>
                      <a:pt x="90523" y="47868"/>
                      <a:pt x="91190" y="47868"/>
                    </a:cubicBezTo>
                    <a:cubicBezTo>
                      <a:pt x="91199" y="47868"/>
                      <a:pt x="91207" y="47869"/>
                      <a:pt x="91216" y="47870"/>
                    </a:cubicBezTo>
                    <a:cubicBezTo>
                      <a:pt x="91664" y="45068"/>
                      <a:pt x="91216" y="42603"/>
                      <a:pt x="91552" y="40026"/>
                    </a:cubicBezTo>
                    <a:cubicBezTo>
                      <a:pt x="91888" y="35431"/>
                      <a:pt x="88751" y="33302"/>
                      <a:pt x="87630" y="29828"/>
                    </a:cubicBezTo>
                    <a:cubicBezTo>
                      <a:pt x="87510" y="29618"/>
                      <a:pt x="87414" y="29537"/>
                      <a:pt x="87333" y="29537"/>
                    </a:cubicBezTo>
                    <a:cubicBezTo>
                      <a:pt x="87114" y="29537"/>
                      <a:pt x="87010" y="30143"/>
                      <a:pt x="86846" y="30389"/>
                    </a:cubicBezTo>
                    <a:cubicBezTo>
                      <a:pt x="85949" y="29380"/>
                      <a:pt x="86285" y="28708"/>
                      <a:pt x="86285" y="27699"/>
                    </a:cubicBezTo>
                    <a:cubicBezTo>
                      <a:pt x="87630" y="27363"/>
                      <a:pt x="86397" y="26131"/>
                      <a:pt x="86958" y="24450"/>
                    </a:cubicBezTo>
                    <a:lnTo>
                      <a:pt x="86958" y="24450"/>
                    </a:lnTo>
                    <a:cubicBezTo>
                      <a:pt x="87401" y="26077"/>
                      <a:pt x="88382" y="28485"/>
                      <a:pt x="88547" y="28485"/>
                    </a:cubicBezTo>
                    <a:cubicBezTo>
                      <a:pt x="88631" y="28485"/>
                      <a:pt x="88500" y="27845"/>
                      <a:pt x="87966" y="26131"/>
                    </a:cubicBezTo>
                    <a:cubicBezTo>
                      <a:pt x="84268" y="18286"/>
                      <a:pt x="81243" y="9994"/>
                      <a:pt x="71830" y="6072"/>
                    </a:cubicBezTo>
                    <a:cubicBezTo>
                      <a:pt x="71830" y="4798"/>
                      <a:pt x="68980" y="3765"/>
                      <a:pt x="67581" y="3765"/>
                    </a:cubicBezTo>
                    <a:cubicBezTo>
                      <a:pt x="66641" y="3765"/>
                      <a:pt x="66355" y="4230"/>
                      <a:pt x="68020" y="5400"/>
                    </a:cubicBezTo>
                    <a:cubicBezTo>
                      <a:pt x="68308" y="5606"/>
                      <a:pt x="68294" y="5676"/>
                      <a:pt x="68143" y="5676"/>
                    </a:cubicBezTo>
                    <a:cubicBezTo>
                      <a:pt x="67883" y="5676"/>
                      <a:pt x="67224" y="5471"/>
                      <a:pt x="67011" y="5400"/>
                    </a:cubicBezTo>
                    <a:cubicBezTo>
                      <a:pt x="60138" y="3077"/>
                      <a:pt x="54436" y="1"/>
                      <a:pt x="47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4"/>
              <p:cNvSpPr/>
              <p:nvPr/>
            </p:nvSpPr>
            <p:spPr>
              <a:xfrm>
                <a:off x="1371558" y="1876864"/>
                <a:ext cx="69664" cy="80077"/>
              </a:xfrm>
              <a:custGeom>
                <a:avLst/>
                <a:gdLst/>
                <a:ahLst/>
                <a:cxnLst/>
                <a:rect l="l" t="t" r="r" b="b"/>
                <a:pathLst>
                  <a:path w="3706" h="4260" extrusionOk="0">
                    <a:moveTo>
                      <a:pt x="327" y="1"/>
                    </a:moveTo>
                    <a:cubicBezTo>
                      <a:pt x="1" y="1"/>
                      <a:pt x="1735" y="2401"/>
                      <a:pt x="3370" y="4259"/>
                    </a:cubicBezTo>
                    <a:cubicBezTo>
                      <a:pt x="3706" y="3475"/>
                      <a:pt x="3370" y="2690"/>
                      <a:pt x="2697" y="2242"/>
                    </a:cubicBezTo>
                    <a:cubicBezTo>
                      <a:pt x="1188" y="620"/>
                      <a:pt x="492" y="1"/>
                      <a:pt x="3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4"/>
              <p:cNvSpPr/>
              <p:nvPr/>
            </p:nvSpPr>
            <p:spPr>
              <a:xfrm>
                <a:off x="1508777" y="2007467"/>
                <a:ext cx="61242" cy="47689"/>
              </a:xfrm>
              <a:custGeom>
                <a:avLst/>
                <a:gdLst/>
                <a:ahLst/>
                <a:cxnLst/>
                <a:rect l="l" t="t" r="r" b="b"/>
                <a:pathLst>
                  <a:path w="3258" h="2537" extrusionOk="0">
                    <a:moveTo>
                      <a:pt x="1000" y="1"/>
                    </a:moveTo>
                    <a:lnTo>
                      <a:pt x="1000" y="1"/>
                    </a:lnTo>
                    <a:cubicBezTo>
                      <a:pt x="1" y="846"/>
                      <a:pt x="1797" y="2536"/>
                      <a:pt x="2662" y="2536"/>
                    </a:cubicBezTo>
                    <a:cubicBezTo>
                      <a:pt x="3057" y="2536"/>
                      <a:pt x="3257" y="2183"/>
                      <a:pt x="2905" y="1233"/>
                    </a:cubicBezTo>
                    <a:cubicBezTo>
                      <a:pt x="2938" y="1006"/>
                      <a:pt x="2905" y="929"/>
                      <a:pt x="2833" y="929"/>
                    </a:cubicBezTo>
                    <a:cubicBezTo>
                      <a:pt x="2682" y="929"/>
                      <a:pt x="2363" y="1267"/>
                      <a:pt x="2124" y="1267"/>
                    </a:cubicBezTo>
                    <a:cubicBezTo>
                      <a:pt x="2083" y="1267"/>
                      <a:pt x="2044" y="1257"/>
                      <a:pt x="2009" y="1233"/>
                    </a:cubicBezTo>
                    <a:cubicBezTo>
                      <a:pt x="1112" y="1233"/>
                      <a:pt x="1673" y="113"/>
                      <a:pt x="100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4"/>
              <p:cNvSpPr/>
              <p:nvPr/>
            </p:nvSpPr>
            <p:spPr>
              <a:xfrm>
                <a:off x="1691861" y="2154292"/>
                <a:ext cx="59005" cy="18835"/>
              </a:xfrm>
              <a:custGeom>
                <a:avLst/>
                <a:gdLst/>
                <a:ahLst/>
                <a:cxnLst/>
                <a:rect l="l" t="t" r="r" b="b"/>
                <a:pathLst>
                  <a:path w="3139" h="1002" extrusionOk="0">
                    <a:moveTo>
                      <a:pt x="352" y="1"/>
                    </a:moveTo>
                    <a:cubicBezTo>
                      <a:pt x="203" y="1"/>
                      <a:pt x="83" y="43"/>
                      <a:pt x="1" y="146"/>
                    </a:cubicBezTo>
                    <a:cubicBezTo>
                      <a:pt x="231" y="835"/>
                      <a:pt x="1089" y="1001"/>
                      <a:pt x="1968" y="1001"/>
                    </a:cubicBezTo>
                    <a:cubicBezTo>
                      <a:pt x="2374" y="1001"/>
                      <a:pt x="2784" y="966"/>
                      <a:pt x="3139" y="930"/>
                    </a:cubicBezTo>
                    <a:cubicBezTo>
                      <a:pt x="2224" y="839"/>
                      <a:pt x="1010" y="1"/>
                      <a:pt x="35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4"/>
              <p:cNvSpPr/>
              <p:nvPr/>
            </p:nvSpPr>
            <p:spPr>
              <a:xfrm>
                <a:off x="2972152" y="1470318"/>
                <a:ext cx="17275" cy="56919"/>
              </a:xfrm>
              <a:custGeom>
                <a:avLst/>
                <a:gdLst/>
                <a:ahLst/>
                <a:cxnLst/>
                <a:rect l="l" t="t" r="r" b="b"/>
                <a:pathLst>
                  <a:path w="919" h="3028" extrusionOk="0">
                    <a:moveTo>
                      <a:pt x="515" y="0"/>
                    </a:moveTo>
                    <a:cubicBezTo>
                      <a:pt x="82" y="0"/>
                      <a:pt x="1" y="2652"/>
                      <a:pt x="470" y="3027"/>
                    </a:cubicBezTo>
                    <a:cubicBezTo>
                      <a:pt x="806" y="2131"/>
                      <a:pt x="918" y="1234"/>
                      <a:pt x="806" y="338"/>
                    </a:cubicBezTo>
                    <a:cubicBezTo>
                      <a:pt x="697" y="101"/>
                      <a:pt x="599" y="0"/>
                      <a:pt x="51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4"/>
              <p:cNvSpPr/>
              <p:nvPr/>
            </p:nvSpPr>
            <p:spPr>
              <a:xfrm>
                <a:off x="1487311" y="1946564"/>
                <a:ext cx="64269" cy="37275"/>
              </a:xfrm>
              <a:custGeom>
                <a:avLst/>
                <a:gdLst/>
                <a:ahLst/>
                <a:cxnLst/>
                <a:rect l="l" t="t" r="r" b="b"/>
                <a:pathLst>
                  <a:path w="3419" h="1983" extrusionOk="0">
                    <a:moveTo>
                      <a:pt x="480" y="0"/>
                    </a:moveTo>
                    <a:cubicBezTo>
                      <a:pt x="0" y="0"/>
                      <a:pt x="2927" y="1983"/>
                      <a:pt x="3312" y="1983"/>
                    </a:cubicBezTo>
                    <a:cubicBezTo>
                      <a:pt x="3418" y="1983"/>
                      <a:pt x="3331" y="1832"/>
                      <a:pt x="2927" y="1448"/>
                    </a:cubicBezTo>
                    <a:cubicBezTo>
                      <a:pt x="2927" y="1157"/>
                      <a:pt x="2675" y="865"/>
                      <a:pt x="2389" y="865"/>
                    </a:cubicBezTo>
                    <a:cubicBezTo>
                      <a:pt x="2344" y="865"/>
                      <a:pt x="2299" y="872"/>
                      <a:pt x="2254" y="887"/>
                    </a:cubicBezTo>
                    <a:cubicBezTo>
                      <a:pt x="2030" y="551"/>
                      <a:pt x="1806" y="663"/>
                      <a:pt x="1582" y="439"/>
                    </a:cubicBezTo>
                    <a:cubicBezTo>
                      <a:pt x="936" y="126"/>
                      <a:pt x="600" y="0"/>
                      <a:pt x="48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4"/>
              <p:cNvSpPr/>
              <p:nvPr/>
            </p:nvSpPr>
            <p:spPr>
              <a:xfrm>
                <a:off x="2911475" y="1579868"/>
                <a:ext cx="30753" cy="43027"/>
              </a:xfrm>
              <a:custGeom>
                <a:avLst/>
                <a:gdLst/>
                <a:ahLst/>
                <a:cxnLst/>
                <a:rect l="l" t="t" r="r" b="b"/>
                <a:pathLst>
                  <a:path w="1636" h="2289" extrusionOk="0">
                    <a:moveTo>
                      <a:pt x="1457" y="1"/>
                    </a:moveTo>
                    <a:lnTo>
                      <a:pt x="1457" y="1"/>
                    </a:lnTo>
                    <a:cubicBezTo>
                      <a:pt x="784" y="449"/>
                      <a:pt x="336" y="1121"/>
                      <a:pt x="0" y="1906"/>
                    </a:cubicBezTo>
                    <a:cubicBezTo>
                      <a:pt x="68" y="2177"/>
                      <a:pt x="177" y="2289"/>
                      <a:pt x="305" y="2289"/>
                    </a:cubicBezTo>
                    <a:cubicBezTo>
                      <a:pt x="815" y="2289"/>
                      <a:pt x="1636" y="538"/>
                      <a:pt x="145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4"/>
              <p:cNvSpPr/>
              <p:nvPr/>
            </p:nvSpPr>
            <p:spPr>
              <a:xfrm>
                <a:off x="1226350" y="1388193"/>
                <a:ext cx="10564" cy="27407"/>
              </a:xfrm>
              <a:custGeom>
                <a:avLst/>
                <a:gdLst/>
                <a:ahLst/>
                <a:cxnLst/>
                <a:rect l="l" t="t" r="r" b="b"/>
                <a:pathLst>
                  <a:path w="562" h="1458" extrusionOk="0">
                    <a:moveTo>
                      <a:pt x="561" y="1"/>
                    </a:moveTo>
                    <a:cubicBezTo>
                      <a:pt x="1" y="785"/>
                      <a:pt x="1" y="897"/>
                      <a:pt x="561" y="1457"/>
                    </a:cubicBezTo>
                    <a:cubicBezTo>
                      <a:pt x="561" y="897"/>
                      <a:pt x="561" y="449"/>
                      <a:pt x="561"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4"/>
              <p:cNvSpPr/>
              <p:nvPr/>
            </p:nvSpPr>
            <p:spPr>
              <a:xfrm>
                <a:off x="1632894" y="2085400"/>
                <a:ext cx="8384" cy="6692"/>
              </a:xfrm>
              <a:custGeom>
                <a:avLst/>
                <a:gdLst/>
                <a:ahLst/>
                <a:cxnLst/>
                <a:rect l="l" t="t" r="r" b="b"/>
                <a:pathLst>
                  <a:path w="446" h="356" extrusionOk="0">
                    <a:moveTo>
                      <a:pt x="224" y="1"/>
                    </a:moveTo>
                    <a:cubicBezTo>
                      <a:pt x="0" y="1"/>
                      <a:pt x="0" y="337"/>
                      <a:pt x="224" y="337"/>
                    </a:cubicBezTo>
                    <a:cubicBezTo>
                      <a:pt x="249" y="349"/>
                      <a:pt x="271" y="355"/>
                      <a:pt x="291" y="355"/>
                    </a:cubicBezTo>
                    <a:cubicBezTo>
                      <a:pt x="446" y="355"/>
                      <a:pt x="424" y="1"/>
                      <a:pt x="224"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4"/>
              <p:cNvSpPr/>
              <p:nvPr/>
            </p:nvSpPr>
            <p:spPr>
              <a:xfrm>
                <a:off x="1356952" y="962700"/>
                <a:ext cx="10545" cy="9606"/>
              </a:xfrm>
              <a:custGeom>
                <a:avLst/>
                <a:gdLst/>
                <a:ahLst/>
                <a:cxnLst/>
                <a:rect l="l" t="t" r="r" b="b"/>
                <a:pathLst>
                  <a:path w="561" h="511" extrusionOk="0">
                    <a:moveTo>
                      <a:pt x="561" y="1"/>
                    </a:moveTo>
                    <a:cubicBezTo>
                      <a:pt x="337" y="113"/>
                      <a:pt x="1" y="337"/>
                      <a:pt x="225" y="449"/>
                    </a:cubicBezTo>
                    <a:cubicBezTo>
                      <a:pt x="289" y="492"/>
                      <a:pt x="341" y="510"/>
                      <a:pt x="383" y="510"/>
                    </a:cubicBezTo>
                    <a:cubicBezTo>
                      <a:pt x="561" y="510"/>
                      <a:pt x="561" y="182"/>
                      <a:pt x="561"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4"/>
              <p:cNvSpPr/>
              <p:nvPr/>
            </p:nvSpPr>
            <p:spPr>
              <a:xfrm>
                <a:off x="1521860" y="792811"/>
                <a:ext cx="6090" cy="4380"/>
              </a:xfrm>
              <a:custGeom>
                <a:avLst/>
                <a:gdLst/>
                <a:ahLst/>
                <a:cxnLst/>
                <a:rect l="l" t="t" r="r" b="b"/>
                <a:pathLst>
                  <a:path w="324" h="233" extrusionOk="0">
                    <a:moveTo>
                      <a:pt x="190" y="0"/>
                    </a:moveTo>
                    <a:cubicBezTo>
                      <a:pt x="138" y="0"/>
                      <a:pt x="80" y="28"/>
                      <a:pt x="80" y="74"/>
                    </a:cubicBezTo>
                    <a:cubicBezTo>
                      <a:pt x="1" y="153"/>
                      <a:pt x="34" y="233"/>
                      <a:pt x="99" y="233"/>
                    </a:cubicBezTo>
                    <a:cubicBezTo>
                      <a:pt x="127" y="233"/>
                      <a:pt x="159" y="219"/>
                      <a:pt x="192" y="186"/>
                    </a:cubicBezTo>
                    <a:cubicBezTo>
                      <a:pt x="324" y="55"/>
                      <a:pt x="263" y="0"/>
                      <a:pt x="19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4"/>
              <p:cNvSpPr/>
              <p:nvPr/>
            </p:nvSpPr>
            <p:spPr>
              <a:xfrm>
                <a:off x="1740320" y="2182300"/>
                <a:ext cx="2124" cy="4229"/>
              </a:xfrm>
              <a:custGeom>
                <a:avLst/>
                <a:gdLst/>
                <a:ahLst/>
                <a:cxnLst/>
                <a:rect l="l" t="t" r="r" b="b"/>
                <a:pathLst>
                  <a:path w="113" h="225" extrusionOk="0">
                    <a:moveTo>
                      <a:pt x="0" y="1"/>
                    </a:moveTo>
                    <a:lnTo>
                      <a:pt x="0" y="225"/>
                    </a:lnTo>
                    <a:cubicBezTo>
                      <a:pt x="112" y="113"/>
                      <a:pt x="112" y="1"/>
                      <a:pt x="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4"/>
              <p:cNvSpPr/>
              <p:nvPr/>
            </p:nvSpPr>
            <p:spPr>
              <a:xfrm>
                <a:off x="1738215" y="2180194"/>
                <a:ext cx="2124" cy="19"/>
              </a:xfrm>
              <a:custGeom>
                <a:avLst/>
                <a:gdLst/>
                <a:ahLst/>
                <a:cxnLst/>
                <a:rect l="l" t="t" r="r" b="b"/>
                <a:pathLst>
                  <a:path w="113" h="1" extrusionOk="0">
                    <a:moveTo>
                      <a:pt x="0" y="0"/>
                    </a:moveTo>
                    <a:lnTo>
                      <a:pt x="112" y="0"/>
                    </a:lnTo>
                    <a:cubicBezTo>
                      <a:pt x="112" y="0"/>
                      <a:pt x="112" y="0"/>
                      <a:pt x="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34"/>
            <p:cNvGrpSpPr/>
            <p:nvPr/>
          </p:nvGrpSpPr>
          <p:grpSpPr>
            <a:xfrm rot="5400000">
              <a:off x="1409181" y="748730"/>
              <a:ext cx="1397415" cy="1345892"/>
              <a:chOff x="1226350" y="572639"/>
              <a:chExt cx="1763077" cy="1698072"/>
            </a:xfrm>
          </p:grpSpPr>
          <p:sp>
            <p:nvSpPr>
              <p:cNvPr id="3432" name="Google Shape;3432;p34"/>
              <p:cNvSpPr/>
              <p:nvPr/>
            </p:nvSpPr>
            <p:spPr>
              <a:xfrm>
                <a:off x="1228474" y="572639"/>
                <a:ext cx="1727283" cy="1698072"/>
              </a:xfrm>
              <a:custGeom>
                <a:avLst/>
                <a:gdLst/>
                <a:ahLst/>
                <a:cxnLst/>
                <a:rect l="l" t="t" r="r" b="b"/>
                <a:pathLst>
                  <a:path w="91889" h="90335" extrusionOk="0">
                    <a:moveTo>
                      <a:pt x="5379" y="31173"/>
                    </a:moveTo>
                    <a:cubicBezTo>
                      <a:pt x="5491" y="31173"/>
                      <a:pt x="5491" y="31285"/>
                      <a:pt x="5603" y="31285"/>
                    </a:cubicBezTo>
                    <a:cubicBezTo>
                      <a:pt x="5603" y="31285"/>
                      <a:pt x="5603" y="31397"/>
                      <a:pt x="5603" y="31397"/>
                    </a:cubicBezTo>
                    <a:cubicBezTo>
                      <a:pt x="5491" y="31285"/>
                      <a:pt x="5491" y="31285"/>
                      <a:pt x="5379" y="31173"/>
                    </a:cubicBezTo>
                    <a:close/>
                    <a:moveTo>
                      <a:pt x="82363" y="42491"/>
                    </a:moveTo>
                    <a:cubicBezTo>
                      <a:pt x="82363" y="42603"/>
                      <a:pt x="82363" y="42603"/>
                      <a:pt x="82251" y="42715"/>
                    </a:cubicBezTo>
                    <a:lnTo>
                      <a:pt x="82251" y="42603"/>
                    </a:lnTo>
                    <a:lnTo>
                      <a:pt x="82363" y="42491"/>
                    </a:lnTo>
                    <a:close/>
                    <a:moveTo>
                      <a:pt x="6948" y="45853"/>
                    </a:moveTo>
                    <a:cubicBezTo>
                      <a:pt x="6948" y="45853"/>
                      <a:pt x="7060" y="45853"/>
                      <a:pt x="6948" y="45965"/>
                    </a:cubicBezTo>
                    <a:lnTo>
                      <a:pt x="6948" y="45853"/>
                    </a:lnTo>
                    <a:close/>
                    <a:moveTo>
                      <a:pt x="86879" y="55104"/>
                    </a:moveTo>
                    <a:cubicBezTo>
                      <a:pt x="86895" y="55104"/>
                      <a:pt x="86920" y="55116"/>
                      <a:pt x="86958" y="55154"/>
                    </a:cubicBezTo>
                    <a:lnTo>
                      <a:pt x="86846" y="55154"/>
                    </a:lnTo>
                    <a:cubicBezTo>
                      <a:pt x="86846" y="55154"/>
                      <a:pt x="86846" y="55104"/>
                      <a:pt x="86879" y="55104"/>
                    </a:cubicBezTo>
                    <a:close/>
                    <a:moveTo>
                      <a:pt x="83484" y="64679"/>
                    </a:moveTo>
                    <a:lnTo>
                      <a:pt x="83484" y="64791"/>
                    </a:lnTo>
                    <a:cubicBezTo>
                      <a:pt x="83484" y="64791"/>
                      <a:pt x="83372" y="64679"/>
                      <a:pt x="83484" y="64679"/>
                    </a:cubicBezTo>
                    <a:close/>
                    <a:moveTo>
                      <a:pt x="38436" y="84289"/>
                    </a:moveTo>
                    <a:cubicBezTo>
                      <a:pt x="38436" y="84421"/>
                      <a:pt x="38402" y="84466"/>
                      <a:pt x="38360" y="84466"/>
                    </a:cubicBezTo>
                    <a:cubicBezTo>
                      <a:pt x="38295" y="84466"/>
                      <a:pt x="38212" y="84357"/>
                      <a:pt x="38212" y="84289"/>
                    </a:cubicBezTo>
                    <a:close/>
                    <a:moveTo>
                      <a:pt x="52318" y="86708"/>
                    </a:moveTo>
                    <a:cubicBezTo>
                      <a:pt x="52397" y="86708"/>
                      <a:pt x="52476" y="86787"/>
                      <a:pt x="52556" y="86866"/>
                    </a:cubicBezTo>
                    <a:lnTo>
                      <a:pt x="52219" y="86754"/>
                    </a:lnTo>
                    <a:cubicBezTo>
                      <a:pt x="52252" y="86721"/>
                      <a:pt x="52285" y="86708"/>
                      <a:pt x="52318" y="86708"/>
                    </a:cubicBezTo>
                    <a:close/>
                    <a:moveTo>
                      <a:pt x="47232" y="1"/>
                    </a:moveTo>
                    <a:cubicBezTo>
                      <a:pt x="46097" y="1"/>
                      <a:pt x="44924" y="77"/>
                      <a:pt x="43703" y="245"/>
                    </a:cubicBezTo>
                    <a:cubicBezTo>
                      <a:pt x="33842" y="693"/>
                      <a:pt x="22524" y="4167"/>
                      <a:pt x="16473" y="12123"/>
                    </a:cubicBezTo>
                    <a:cubicBezTo>
                      <a:pt x="16361" y="12123"/>
                      <a:pt x="16249" y="12235"/>
                      <a:pt x="16249" y="12347"/>
                    </a:cubicBezTo>
                    <a:cubicBezTo>
                      <a:pt x="15128" y="13580"/>
                      <a:pt x="13671" y="14364"/>
                      <a:pt x="12551" y="15373"/>
                    </a:cubicBezTo>
                    <a:cubicBezTo>
                      <a:pt x="12422" y="15326"/>
                      <a:pt x="12291" y="15303"/>
                      <a:pt x="12157" y="15303"/>
                    </a:cubicBezTo>
                    <a:cubicBezTo>
                      <a:pt x="10078" y="15303"/>
                      <a:pt x="7474" y="20748"/>
                      <a:pt x="6948" y="22433"/>
                    </a:cubicBezTo>
                    <a:cubicBezTo>
                      <a:pt x="560" y="33302"/>
                      <a:pt x="0" y="50895"/>
                      <a:pt x="3026" y="62886"/>
                    </a:cubicBezTo>
                    <a:cubicBezTo>
                      <a:pt x="2566" y="60220"/>
                      <a:pt x="2525" y="59221"/>
                      <a:pt x="2778" y="59221"/>
                    </a:cubicBezTo>
                    <a:cubicBezTo>
                      <a:pt x="3448" y="59221"/>
                      <a:pt x="6186" y="66269"/>
                      <a:pt x="8629" y="67816"/>
                    </a:cubicBezTo>
                    <a:cubicBezTo>
                      <a:pt x="9870" y="68653"/>
                      <a:pt x="10531" y="68925"/>
                      <a:pt x="10880" y="68925"/>
                    </a:cubicBezTo>
                    <a:cubicBezTo>
                      <a:pt x="11529" y="68925"/>
                      <a:pt x="11103" y="67987"/>
                      <a:pt x="11318" y="67987"/>
                    </a:cubicBezTo>
                    <a:cubicBezTo>
                      <a:pt x="11437" y="67987"/>
                      <a:pt x="11752" y="68273"/>
                      <a:pt x="12551" y="69161"/>
                    </a:cubicBezTo>
                    <a:cubicBezTo>
                      <a:pt x="12551" y="70282"/>
                      <a:pt x="15016" y="69497"/>
                      <a:pt x="14119" y="70730"/>
                    </a:cubicBezTo>
                    <a:cubicBezTo>
                      <a:pt x="14210" y="71275"/>
                      <a:pt x="15630" y="73076"/>
                      <a:pt x="16042" y="73076"/>
                    </a:cubicBezTo>
                    <a:cubicBezTo>
                      <a:pt x="16137" y="73076"/>
                      <a:pt x="16179" y="72979"/>
                      <a:pt x="16136" y="72747"/>
                    </a:cubicBezTo>
                    <a:cubicBezTo>
                      <a:pt x="17705" y="72187"/>
                      <a:pt x="14568" y="70282"/>
                      <a:pt x="15800" y="69609"/>
                    </a:cubicBezTo>
                    <a:lnTo>
                      <a:pt x="15800" y="69609"/>
                    </a:lnTo>
                    <a:cubicBezTo>
                      <a:pt x="18266" y="72187"/>
                      <a:pt x="20283" y="74652"/>
                      <a:pt x="23869" y="75884"/>
                    </a:cubicBezTo>
                    <a:cubicBezTo>
                      <a:pt x="25101" y="76333"/>
                      <a:pt x="28575" y="78238"/>
                      <a:pt x="26670" y="78686"/>
                    </a:cubicBezTo>
                    <a:cubicBezTo>
                      <a:pt x="26401" y="78744"/>
                      <a:pt x="26135" y="78762"/>
                      <a:pt x="25876" y="78762"/>
                    </a:cubicBezTo>
                    <a:cubicBezTo>
                      <a:pt x="25441" y="78762"/>
                      <a:pt x="25028" y="78711"/>
                      <a:pt x="24653" y="78711"/>
                    </a:cubicBezTo>
                    <a:cubicBezTo>
                      <a:pt x="23951" y="78711"/>
                      <a:pt x="23387" y="78890"/>
                      <a:pt x="23084" y="79919"/>
                    </a:cubicBezTo>
                    <a:cubicBezTo>
                      <a:pt x="22076" y="81936"/>
                      <a:pt x="27566" y="80479"/>
                      <a:pt x="27679" y="83056"/>
                    </a:cubicBezTo>
                    <a:cubicBezTo>
                      <a:pt x="28463" y="83392"/>
                      <a:pt x="27679" y="85185"/>
                      <a:pt x="27903" y="85634"/>
                    </a:cubicBezTo>
                    <a:cubicBezTo>
                      <a:pt x="28079" y="85281"/>
                      <a:pt x="28261" y="85149"/>
                      <a:pt x="28414" y="85149"/>
                    </a:cubicBezTo>
                    <a:cubicBezTo>
                      <a:pt x="28868" y="85149"/>
                      <a:pt x="29070" y="86300"/>
                      <a:pt x="28133" y="86300"/>
                    </a:cubicBezTo>
                    <a:cubicBezTo>
                      <a:pt x="27977" y="86300"/>
                      <a:pt x="27790" y="86268"/>
                      <a:pt x="27566" y="86194"/>
                    </a:cubicBezTo>
                    <a:lnTo>
                      <a:pt x="27566" y="86194"/>
                    </a:lnTo>
                    <a:cubicBezTo>
                      <a:pt x="23621" y="88709"/>
                      <a:pt x="30028" y="90334"/>
                      <a:pt x="39166" y="90334"/>
                    </a:cubicBezTo>
                    <a:cubicBezTo>
                      <a:pt x="50792" y="90334"/>
                      <a:pt x="66837" y="87703"/>
                      <a:pt x="71606" y="80927"/>
                    </a:cubicBezTo>
                    <a:cubicBezTo>
                      <a:pt x="73735" y="80479"/>
                      <a:pt x="75304" y="78574"/>
                      <a:pt x="76312" y="77229"/>
                    </a:cubicBezTo>
                    <a:lnTo>
                      <a:pt x="76760" y="76781"/>
                    </a:lnTo>
                    <a:lnTo>
                      <a:pt x="76984" y="76557"/>
                    </a:lnTo>
                    <a:cubicBezTo>
                      <a:pt x="80122" y="73755"/>
                      <a:pt x="85389" y="69833"/>
                      <a:pt x="86621" y="65463"/>
                    </a:cubicBezTo>
                    <a:lnTo>
                      <a:pt x="86621" y="65463"/>
                    </a:lnTo>
                    <a:cubicBezTo>
                      <a:pt x="86290" y="65602"/>
                      <a:pt x="86042" y="65666"/>
                      <a:pt x="85865" y="65666"/>
                    </a:cubicBezTo>
                    <a:cubicBezTo>
                      <a:pt x="84184" y="65666"/>
                      <a:pt x="88841" y="59956"/>
                      <a:pt x="88639" y="58740"/>
                    </a:cubicBezTo>
                    <a:cubicBezTo>
                      <a:pt x="86846" y="57171"/>
                      <a:pt x="91440" y="53697"/>
                      <a:pt x="90656" y="51008"/>
                    </a:cubicBezTo>
                    <a:lnTo>
                      <a:pt x="90656" y="51008"/>
                    </a:lnTo>
                    <a:cubicBezTo>
                      <a:pt x="90418" y="51279"/>
                      <a:pt x="90248" y="51393"/>
                      <a:pt x="90132" y="51393"/>
                    </a:cubicBezTo>
                    <a:cubicBezTo>
                      <a:pt x="89489" y="51393"/>
                      <a:pt x="90523" y="47868"/>
                      <a:pt x="91190" y="47868"/>
                    </a:cubicBezTo>
                    <a:cubicBezTo>
                      <a:pt x="91199" y="47868"/>
                      <a:pt x="91207" y="47869"/>
                      <a:pt x="91216" y="47870"/>
                    </a:cubicBezTo>
                    <a:cubicBezTo>
                      <a:pt x="91664" y="45068"/>
                      <a:pt x="91216" y="42603"/>
                      <a:pt x="91552" y="40026"/>
                    </a:cubicBezTo>
                    <a:cubicBezTo>
                      <a:pt x="91888" y="35431"/>
                      <a:pt x="88751" y="33302"/>
                      <a:pt x="87630" y="29828"/>
                    </a:cubicBezTo>
                    <a:cubicBezTo>
                      <a:pt x="87510" y="29618"/>
                      <a:pt x="87414" y="29537"/>
                      <a:pt x="87333" y="29537"/>
                    </a:cubicBezTo>
                    <a:cubicBezTo>
                      <a:pt x="87114" y="29537"/>
                      <a:pt x="87010" y="30143"/>
                      <a:pt x="86846" y="30389"/>
                    </a:cubicBezTo>
                    <a:cubicBezTo>
                      <a:pt x="85949" y="29380"/>
                      <a:pt x="86285" y="28708"/>
                      <a:pt x="86285" y="27699"/>
                    </a:cubicBezTo>
                    <a:cubicBezTo>
                      <a:pt x="87630" y="27363"/>
                      <a:pt x="86397" y="26131"/>
                      <a:pt x="86958" y="24450"/>
                    </a:cubicBezTo>
                    <a:lnTo>
                      <a:pt x="86958" y="24450"/>
                    </a:lnTo>
                    <a:cubicBezTo>
                      <a:pt x="87401" y="26077"/>
                      <a:pt x="88382" y="28485"/>
                      <a:pt x="88547" y="28485"/>
                    </a:cubicBezTo>
                    <a:cubicBezTo>
                      <a:pt x="88631" y="28485"/>
                      <a:pt x="88500" y="27845"/>
                      <a:pt x="87966" y="26131"/>
                    </a:cubicBezTo>
                    <a:cubicBezTo>
                      <a:pt x="84268" y="18286"/>
                      <a:pt x="81243" y="9994"/>
                      <a:pt x="71830" y="6072"/>
                    </a:cubicBezTo>
                    <a:cubicBezTo>
                      <a:pt x="71830" y="4798"/>
                      <a:pt x="68980" y="3765"/>
                      <a:pt x="67581" y="3765"/>
                    </a:cubicBezTo>
                    <a:cubicBezTo>
                      <a:pt x="66641" y="3765"/>
                      <a:pt x="66355" y="4230"/>
                      <a:pt x="68020" y="5400"/>
                    </a:cubicBezTo>
                    <a:cubicBezTo>
                      <a:pt x="68308" y="5606"/>
                      <a:pt x="68294" y="5676"/>
                      <a:pt x="68143" y="5676"/>
                    </a:cubicBezTo>
                    <a:cubicBezTo>
                      <a:pt x="67883" y="5676"/>
                      <a:pt x="67224" y="5471"/>
                      <a:pt x="67011" y="5400"/>
                    </a:cubicBezTo>
                    <a:cubicBezTo>
                      <a:pt x="60138" y="3077"/>
                      <a:pt x="54436" y="1"/>
                      <a:pt x="47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4"/>
              <p:cNvSpPr/>
              <p:nvPr/>
            </p:nvSpPr>
            <p:spPr>
              <a:xfrm>
                <a:off x="1371558" y="1876864"/>
                <a:ext cx="69664" cy="80077"/>
              </a:xfrm>
              <a:custGeom>
                <a:avLst/>
                <a:gdLst/>
                <a:ahLst/>
                <a:cxnLst/>
                <a:rect l="l" t="t" r="r" b="b"/>
                <a:pathLst>
                  <a:path w="3706" h="4260" extrusionOk="0">
                    <a:moveTo>
                      <a:pt x="327" y="1"/>
                    </a:moveTo>
                    <a:cubicBezTo>
                      <a:pt x="1" y="1"/>
                      <a:pt x="1735" y="2401"/>
                      <a:pt x="3370" y="4259"/>
                    </a:cubicBezTo>
                    <a:cubicBezTo>
                      <a:pt x="3706" y="3475"/>
                      <a:pt x="3370" y="2690"/>
                      <a:pt x="2697" y="2242"/>
                    </a:cubicBezTo>
                    <a:cubicBezTo>
                      <a:pt x="1188" y="620"/>
                      <a:pt x="492" y="1"/>
                      <a:pt x="3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4"/>
              <p:cNvSpPr/>
              <p:nvPr/>
            </p:nvSpPr>
            <p:spPr>
              <a:xfrm>
                <a:off x="1508777" y="2007467"/>
                <a:ext cx="61242" cy="47689"/>
              </a:xfrm>
              <a:custGeom>
                <a:avLst/>
                <a:gdLst/>
                <a:ahLst/>
                <a:cxnLst/>
                <a:rect l="l" t="t" r="r" b="b"/>
                <a:pathLst>
                  <a:path w="3258" h="2537" extrusionOk="0">
                    <a:moveTo>
                      <a:pt x="1000" y="1"/>
                    </a:moveTo>
                    <a:lnTo>
                      <a:pt x="1000" y="1"/>
                    </a:lnTo>
                    <a:cubicBezTo>
                      <a:pt x="1" y="846"/>
                      <a:pt x="1797" y="2536"/>
                      <a:pt x="2662" y="2536"/>
                    </a:cubicBezTo>
                    <a:cubicBezTo>
                      <a:pt x="3057" y="2536"/>
                      <a:pt x="3257" y="2183"/>
                      <a:pt x="2905" y="1233"/>
                    </a:cubicBezTo>
                    <a:cubicBezTo>
                      <a:pt x="2938" y="1006"/>
                      <a:pt x="2905" y="929"/>
                      <a:pt x="2833" y="929"/>
                    </a:cubicBezTo>
                    <a:cubicBezTo>
                      <a:pt x="2682" y="929"/>
                      <a:pt x="2363" y="1267"/>
                      <a:pt x="2124" y="1267"/>
                    </a:cubicBezTo>
                    <a:cubicBezTo>
                      <a:pt x="2083" y="1267"/>
                      <a:pt x="2044" y="1257"/>
                      <a:pt x="2009" y="1233"/>
                    </a:cubicBezTo>
                    <a:cubicBezTo>
                      <a:pt x="1112" y="1233"/>
                      <a:pt x="1673" y="113"/>
                      <a:pt x="100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4"/>
              <p:cNvSpPr/>
              <p:nvPr/>
            </p:nvSpPr>
            <p:spPr>
              <a:xfrm>
                <a:off x="1691861" y="2154292"/>
                <a:ext cx="59005" cy="18835"/>
              </a:xfrm>
              <a:custGeom>
                <a:avLst/>
                <a:gdLst/>
                <a:ahLst/>
                <a:cxnLst/>
                <a:rect l="l" t="t" r="r" b="b"/>
                <a:pathLst>
                  <a:path w="3139" h="1002" extrusionOk="0">
                    <a:moveTo>
                      <a:pt x="352" y="1"/>
                    </a:moveTo>
                    <a:cubicBezTo>
                      <a:pt x="203" y="1"/>
                      <a:pt x="83" y="43"/>
                      <a:pt x="1" y="146"/>
                    </a:cubicBezTo>
                    <a:cubicBezTo>
                      <a:pt x="231" y="835"/>
                      <a:pt x="1089" y="1001"/>
                      <a:pt x="1968" y="1001"/>
                    </a:cubicBezTo>
                    <a:cubicBezTo>
                      <a:pt x="2374" y="1001"/>
                      <a:pt x="2784" y="966"/>
                      <a:pt x="3139" y="930"/>
                    </a:cubicBezTo>
                    <a:cubicBezTo>
                      <a:pt x="2224" y="839"/>
                      <a:pt x="1010" y="1"/>
                      <a:pt x="35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4"/>
              <p:cNvSpPr/>
              <p:nvPr/>
            </p:nvSpPr>
            <p:spPr>
              <a:xfrm>
                <a:off x="2972152" y="1470318"/>
                <a:ext cx="17275" cy="56919"/>
              </a:xfrm>
              <a:custGeom>
                <a:avLst/>
                <a:gdLst/>
                <a:ahLst/>
                <a:cxnLst/>
                <a:rect l="l" t="t" r="r" b="b"/>
                <a:pathLst>
                  <a:path w="919" h="3028" extrusionOk="0">
                    <a:moveTo>
                      <a:pt x="515" y="0"/>
                    </a:moveTo>
                    <a:cubicBezTo>
                      <a:pt x="82" y="0"/>
                      <a:pt x="1" y="2652"/>
                      <a:pt x="470" y="3027"/>
                    </a:cubicBezTo>
                    <a:cubicBezTo>
                      <a:pt x="806" y="2131"/>
                      <a:pt x="918" y="1234"/>
                      <a:pt x="806" y="338"/>
                    </a:cubicBezTo>
                    <a:cubicBezTo>
                      <a:pt x="697" y="101"/>
                      <a:pt x="599" y="0"/>
                      <a:pt x="51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4"/>
              <p:cNvSpPr/>
              <p:nvPr/>
            </p:nvSpPr>
            <p:spPr>
              <a:xfrm>
                <a:off x="1487311" y="1946564"/>
                <a:ext cx="64269" cy="37275"/>
              </a:xfrm>
              <a:custGeom>
                <a:avLst/>
                <a:gdLst/>
                <a:ahLst/>
                <a:cxnLst/>
                <a:rect l="l" t="t" r="r" b="b"/>
                <a:pathLst>
                  <a:path w="3419" h="1983" extrusionOk="0">
                    <a:moveTo>
                      <a:pt x="480" y="0"/>
                    </a:moveTo>
                    <a:cubicBezTo>
                      <a:pt x="0" y="0"/>
                      <a:pt x="2927" y="1983"/>
                      <a:pt x="3312" y="1983"/>
                    </a:cubicBezTo>
                    <a:cubicBezTo>
                      <a:pt x="3418" y="1983"/>
                      <a:pt x="3331" y="1832"/>
                      <a:pt x="2927" y="1448"/>
                    </a:cubicBezTo>
                    <a:cubicBezTo>
                      <a:pt x="2927" y="1157"/>
                      <a:pt x="2675" y="865"/>
                      <a:pt x="2389" y="865"/>
                    </a:cubicBezTo>
                    <a:cubicBezTo>
                      <a:pt x="2344" y="865"/>
                      <a:pt x="2299" y="872"/>
                      <a:pt x="2254" y="887"/>
                    </a:cubicBezTo>
                    <a:cubicBezTo>
                      <a:pt x="2030" y="551"/>
                      <a:pt x="1806" y="663"/>
                      <a:pt x="1582" y="439"/>
                    </a:cubicBezTo>
                    <a:cubicBezTo>
                      <a:pt x="936" y="126"/>
                      <a:pt x="600" y="0"/>
                      <a:pt x="48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4"/>
              <p:cNvSpPr/>
              <p:nvPr/>
            </p:nvSpPr>
            <p:spPr>
              <a:xfrm>
                <a:off x="2911475" y="1579868"/>
                <a:ext cx="30753" cy="43027"/>
              </a:xfrm>
              <a:custGeom>
                <a:avLst/>
                <a:gdLst/>
                <a:ahLst/>
                <a:cxnLst/>
                <a:rect l="l" t="t" r="r" b="b"/>
                <a:pathLst>
                  <a:path w="1636" h="2289" extrusionOk="0">
                    <a:moveTo>
                      <a:pt x="1457" y="1"/>
                    </a:moveTo>
                    <a:lnTo>
                      <a:pt x="1457" y="1"/>
                    </a:lnTo>
                    <a:cubicBezTo>
                      <a:pt x="784" y="449"/>
                      <a:pt x="336" y="1121"/>
                      <a:pt x="0" y="1906"/>
                    </a:cubicBezTo>
                    <a:cubicBezTo>
                      <a:pt x="68" y="2177"/>
                      <a:pt x="177" y="2289"/>
                      <a:pt x="305" y="2289"/>
                    </a:cubicBezTo>
                    <a:cubicBezTo>
                      <a:pt x="815" y="2289"/>
                      <a:pt x="1636" y="538"/>
                      <a:pt x="145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4"/>
              <p:cNvSpPr/>
              <p:nvPr/>
            </p:nvSpPr>
            <p:spPr>
              <a:xfrm>
                <a:off x="1226350" y="1388193"/>
                <a:ext cx="10564" cy="27407"/>
              </a:xfrm>
              <a:custGeom>
                <a:avLst/>
                <a:gdLst/>
                <a:ahLst/>
                <a:cxnLst/>
                <a:rect l="l" t="t" r="r" b="b"/>
                <a:pathLst>
                  <a:path w="562" h="1458" extrusionOk="0">
                    <a:moveTo>
                      <a:pt x="561" y="1"/>
                    </a:moveTo>
                    <a:cubicBezTo>
                      <a:pt x="1" y="785"/>
                      <a:pt x="1" y="897"/>
                      <a:pt x="561" y="1457"/>
                    </a:cubicBezTo>
                    <a:cubicBezTo>
                      <a:pt x="561" y="897"/>
                      <a:pt x="561" y="449"/>
                      <a:pt x="561"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4"/>
              <p:cNvSpPr/>
              <p:nvPr/>
            </p:nvSpPr>
            <p:spPr>
              <a:xfrm>
                <a:off x="1632894" y="2085400"/>
                <a:ext cx="8384" cy="6692"/>
              </a:xfrm>
              <a:custGeom>
                <a:avLst/>
                <a:gdLst/>
                <a:ahLst/>
                <a:cxnLst/>
                <a:rect l="l" t="t" r="r" b="b"/>
                <a:pathLst>
                  <a:path w="446" h="356" extrusionOk="0">
                    <a:moveTo>
                      <a:pt x="224" y="1"/>
                    </a:moveTo>
                    <a:cubicBezTo>
                      <a:pt x="0" y="1"/>
                      <a:pt x="0" y="337"/>
                      <a:pt x="224" y="337"/>
                    </a:cubicBezTo>
                    <a:cubicBezTo>
                      <a:pt x="249" y="349"/>
                      <a:pt x="271" y="355"/>
                      <a:pt x="291" y="355"/>
                    </a:cubicBezTo>
                    <a:cubicBezTo>
                      <a:pt x="446" y="355"/>
                      <a:pt x="424" y="1"/>
                      <a:pt x="224"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4"/>
              <p:cNvSpPr/>
              <p:nvPr/>
            </p:nvSpPr>
            <p:spPr>
              <a:xfrm>
                <a:off x="1356952" y="962700"/>
                <a:ext cx="10545" cy="9606"/>
              </a:xfrm>
              <a:custGeom>
                <a:avLst/>
                <a:gdLst/>
                <a:ahLst/>
                <a:cxnLst/>
                <a:rect l="l" t="t" r="r" b="b"/>
                <a:pathLst>
                  <a:path w="561" h="511" extrusionOk="0">
                    <a:moveTo>
                      <a:pt x="561" y="1"/>
                    </a:moveTo>
                    <a:cubicBezTo>
                      <a:pt x="337" y="113"/>
                      <a:pt x="1" y="337"/>
                      <a:pt x="225" y="449"/>
                    </a:cubicBezTo>
                    <a:cubicBezTo>
                      <a:pt x="289" y="492"/>
                      <a:pt x="341" y="510"/>
                      <a:pt x="383" y="510"/>
                    </a:cubicBezTo>
                    <a:cubicBezTo>
                      <a:pt x="561" y="510"/>
                      <a:pt x="561" y="182"/>
                      <a:pt x="561"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4"/>
              <p:cNvSpPr/>
              <p:nvPr/>
            </p:nvSpPr>
            <p:spPr>
              <a:xfrm>
                <a:off x="1521860" y="792811"/>
                <a:ext cx="6090" cy="4380"/>
              </a:xfrm>
              <a:custGeom>
                <a:avLst/>
                <a:gdLst/>
                <a:ahLst/>
                <a:cxnLst/>
                <a:rect l="l" t="t" r="r" b="b"/>
                <a:pathLst>
                  <a:path w="324" h="233" extrusionOk="0">
                    <a:moveTo>
                      <a:pt x="190" y="0"/>
                    </a:moveTo>
                    <a:cubicBezTo>
                      <a:pt x="138" y="0"/>
                      <a:pt x="80" y="28"/>
                      <a:pt x="80" y="74"/>
                    </a:cubicBezTo>
                    <a:cubicBezTo>
                      <a:pt x="1" y="153"/>
                      <a:pt x="34" y="233"/>
                      <a:pt x="99" y="233"/>
                    </a:cubicBezTo>
                    <a:cubicBezTo>
                      <a:pt x="127" y="233"/>
                      <a:pt x="159" y="219"/>
                      <a:pt x="192" y="186"/>
                    </a:cubicBezTo>
                    <a:cubicBezTo>
                      <a:pt x="324" y="55"/>
                      <a:pt x="263" y="0"/>
                      <a:pt x="19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4"/>
              <p:cNvSpPr/>
              <p:nvPr/>
            </p:nvSpPr>
            <p:spPr>
              <a:xfrm>
                <a:off x="1740320" y="2182300"/>
                <a:ext cx="2124" cy="4229"/>
              </a:xfrm>
              <a:custGeom>
                <a:avLst/>
                <a:gdLst/>
                <a:ahLst/>
                <a:cxnLst/>
                <a:rect l="l" t="t" r="r" b="b"/>
                <a:pathLst>
                  <a:path w="113" h="225" extrusionOk="0">
                    <a:moveTo>
                      <a:pt x="0" y="1"/>
                    </a:moveTo>
                    <a:lnTo>
                      <a:pt x="0" y="225"/>
                    </a:lnTo>
                    <a:cubicBezTo>
                      <a:pt x="112" y="113"/>
                      <a:pt x="112" y="1"/>
                      <a:pt x="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4"/>
              <p:cNvSpPr/>
              <p:nvPr/>
            </p:nvSpPr>
            <p:spPr>
              <a:xfrm>
                <a:off x="1738215" y="2180194"/>
                <a:ext cx="2124" cy="19"/>
              </a:xfrm>
              <a:custGeom>
                <a:avLst/>
                <a:gdLst/>
                <a:ahLst/>
                <a:cxnLst/>
                <a:rect l="l" t="t" r="r" b="b"/>
                <a:pathLst>
                  <a:path w="113" h="1" extrusionOk="0">
                    <a:moveTo>
                      <a:pt x="0" y="0"/>
                    </a:moveTo>
                    <a:lnTo>
                      <a:pt x="112" y="0"/>
                    </a:lnTo>
                    <a:cubicBezTo>
                      <a:pt x="112" y="0"/>
                      <a:pt x="112" y="0"/>
                      <a:pt x="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 name="TextBox 6">
            <a:extLst>
              <a:ext uri="{FF2B5EF4-FFF2-40B4-BE49-F238E27FC236}">
                <a16:creationId xmlns:a16="http://schemas.microsoft.com/office/drawing/2014/main" id="{8AFB958D-1E00-3637-E77B-C665DD2E078B}"/>
              </a:ext>
            </a:extLst>
          </p:cNvPr>
          <p:cNvSpPr txBox="1"/>
          <p:nvPr/>
        </p:nvSpPr>
        <p:spPr>
          <a:xfrm>
            <a:off x="900557" y="229975"/>
            <a:ext cx="7676558" cy="4893647"/>
          </a:xfrm>
          <a:prstGeom prst="rect">
            <a:avLst/>
          </a:prstGeom>
          <a:noFill/>
        </p:spPr>
        <p:txBody>
          <a:bodyPr wrap="square">
            <a:spAutoFit/>
          </a:bodyPr>
          <a:lstStyle/>
          <a:p>
            <a:r>
              <a:rPr lang="en-US" sz="6000" b="1" dirty="0" err="1">
                <a:solidFill>
                  <a:schemeClr val="accent1"/>
                </a:solidFill>
                <a:effectLst>
                  <a:outerShdw blurRad="38100" dist="38100" dir="2700000" algn="tl">
                    <a:srgbClr val="000000">
                      <a:alpha val="43137"/>
                    </a:srgbClr>
                  </a:outerShdw>
                </a:effectLst>
              </a:rPr>
              <a:t>V</a:t>
            </a:r>
            <a:r>
              <a:rPr lang="en-US" sz="3600" dirty="0" err="1">
                <a:solidFill>
                  <a:schemeClr val="tx1">
                    <a:lumMod val="50000"/>
                  </a:schemeClr>
                </a:solidFill>
              </a:rPr>
              <a:t>erworwe</a:t>
            </a:r>
            <a:endParaRPr lang="en-US" sz="3600" dirty="0">
              <a:solidFill>
                <a:schemeClr val="tx1">
                  <a:lumMod val="50000"/>
                </a:schemeClr>
              </a:solidFill>
            </a:endParaRPr>
          </a:p>
          <a:p>
            <a:r>
              <a:rPr lang="en-US" sz="4000" b="1" dirty="0">
                <a:solidFill>
                  <a:schemeClr val="accent1"/>
                </a:solidFill>
                <a:effectLst>
                  <a:outerShdw blurRad="38100" dist="38100" dir="2700000" algn="tl">
                    <a:srgbClr val="000000">
                      <a:alpha val="43137"/>
                    </a:srgbClr>
                  </a:outerShdw>
                </a:effectLst>
              </a:rPr>
              <a:t> </a:t>
            </a:r>
            <a:r>
              <a:rPr lang="en-US" sz="6000" b="1" dirty="0" err="1">
                <a:solidFill>
                  <a:schemeClr val="accent1"/>
                </a:solidFill>
                <a:effectLst>
                  <a:outerShdw blurRad="38100" dist="38100" dir="2700000" algn="tl">
                    <a:srgbClr val="000000">
                      <a:alpha val="43137"/>
                    </a:srgbClr>
                  </a:outerShdw>
                </a:effectLst>
              </a:rPr>
              <a:t>I</a:t>
            </a:r>
            <a:r>
              <a:rPr lang="en-US" sz="3600" dirty="0" err="1">
                <a:solidFill>
                  <a:schemeClr val="tx1">
                    <a:lumMod val="50000"/>
                  </a:schemeClr>
                </a:solidFill>
              </a:rPr>
              <a:t>mmuniteit</a:t>
            </a:r>
            <a:endParaRPr lang="en-US" sz="3600" dirty="0">
              <a:solidFill>
                <a:schemeClr val="tx1">
                  <a:lumMod val="50000"/>
                </a:schemeClr>
              </a:solidFill>
            </a:endParaRPr>
          </a:p>
          <a:p>
            <a:r>
              <a:rPr lang="en-US" sz="6000" b="1" dirty="0" err="1">
                <a:solidFill>
                  <a:schemeClr val="accent1"/>
                </a:solidFill>
                <a:effectLst>
                  <a:outerShdw blurRad="38100" dist="38100" dir="2700000" algn="tl">
                    <a:srgbClr val="000000">
                      <a:alpha val="43137"/>
                    </a:srgbClr>
                  </a:outerShdw>
                </a:effectLst>
              </a:rPr>
              <a:t>G</a:t>
            </a:r>
            <a:r>
              <a:rPr lang="en-US" sz="3600" dirty="0" err="1">
                <a:solidFill>
                  <a:schemeClr val="tx1">
                    <a:lumMod val="50000"/>
                  </a:schemeClr>
                </a:solidFill>
              </a:rPr>
              <a:t>ebrek</a:t>
            </a:r>
            <a:endParaRPr lang="en-US" sz="3600" dirty="0">
              <a:solidFill>
                <a:schemeClr val="tx1">
                  <a:lumMod val="50000"/>
                </a:schemeClr>
              </a:solidFill>
            </a:endParaRPr>
          </a:p>
          <a:p>
            <a:r>
              <a:rPr lang="en-US" sz="6000" b="1" dirty="0" err="1">
                <a:solidFill>
                  <a:schemeClr val="accent1"/>
                </a:solidFill>
                <a:effectLst>
                  <a:outerShdw blurRad="38100" dist="38100" dir="2700000" algn="tl">
                    <a:srgbClr val="000000">
                      <a:alpha val="43137"/>
                    </a:srgbClr>
                  </a:outerShdw>
                </a:effectLst>
              </a:rPr>
              <a:t>S</a:t>
            </a:r>
            <a:r>
              <a:rPr lang="en-US" sz="3600" dirty="0" err="1">
                <a:solidFill>
                  <a:schemeClr val="tx1">
                    <a:lumMod val="50000"/>
                  </a:schemeClr>
                </a:solidFill>
              </a:rPr>
              <a:t>indroom</a:t>
            </a:r>
            <a:endParaRPr lang="en-US" dirty="0">
              <a:solidFill>
                <a:schemeClr val="tx1">
                  <a:lumMod val="50000"/>
                </a:schemeClr>
              </a:solidFill>
            </a:endParaRPr>
          </a:p>
          <a:p>
            <a:pPr algn="ctr"/>
            <a:r>
              <a:rPr lang="nl-NL" sz="1800" dirty="0">
                <a:solidFill>
                  <a:schemeClr val="tx1">
                    <a:lumMod val="50000"/>
                  </a:schemeClr>
                </a:solidFill>
                <a:latin typeface="Arial" panose="020B0604020202020204" pitchFamily="34" charset="0"/>
                <a:ea typeface="Calibri" panose="020F0502020204030204" pitchFamily="34" charset="0"/>
              </a:rPr>
              <a:t>
Vigs verswak die immuunstelsel wat dit moeilik maak vir 'n persoon om siektes te beveg. Dit is die laaste fase van die MIV-infeksie.
</a:t>
            </a:r>
            <a:endParaRPr lang="en-US" dirty="0">
              <a:solidFill>
                <a:schemeClr val="tx1">
                  <a:lumMod val="50000"/>
                </a:schemeClr>
              </a:solidFill>
            </a:endParaRPr>
          </a:p>
        </p:txBody>
      </p:sp>
      <p:pic>
        <p:nvPicPr>
          <p:cNvPr id="9" name="Picture 8" descr="A picture containing circle, pattern, art, colorfulness&#10;&#10;Description automatically generated">
            <a:extLst>
              <a:ext uri="{FF2B5EF4-FFF2-40B4-BE49-F238E27FC236}">
                <a16:creationId xmlns:a16="http://schemas.microsoft.com/office/drawing/2014/main" id="{1C234D08-E99E-DD1B-8F23-51EE327F3605}"/>
              </a:ext>
            </a:extLst>
          </p:cNvPr>
          <p:cNvPicPr>
            <a:picLocks noChangeAspect="1"/>
          </p:cNvPicPr>
          <p:nvPr/>
        </p:nvPicPr>
        <p:blipFill>
          <a:blip r:embed="rId3"/>
          <a:stretch>
            <a:fillRect/>
          </a:stretch>
        </p:blipFill>
        <p:spPr>
          <a:xfrm>
            <a:off x="4961637" y="738660"/>
            <a:ext cx="3029393" cy="3029393"/>
          </a:xfrm>
          <a:prstGeom prst="rect">
            <a:avLst/>
          </a:prstGeom>
        </p:spPr>
      </p:pic>
      <p:pic>
        <p:nvPicPr>
          <p:cNvPr id="2" name="Picture 1">
            <a:extLst>
              <a:ext uri="{FF2B5EF4-FFF2-40B4-BE49-F238E27FC236}">
                <a16:creationId xmlns:a16="http://schemas.microsoft.com/office/drawing/2014/main" id="{27A01DB5-747E-935A-E8D7-F3EA5FB8CC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508"/>
        <p:cNvGrpSpPr/>
        <p:nvPr/>
      </p:nvGrpSpPr>
      <p:grpSpPr>
        <a:xfrm>
          <a:off x="0" y="0"/>
          <a:ext cx="0" cy="0"/>
          <a:chOff x="0" y="0"/>
          <a:chExt cx="0" cy="0"/>
        </a:xfrm>
      </p:grpSpPr>
      <p:grpSp>
        <p:nvGrpSpPr>
          <p:cNvPr id="3509" name="Google Shape;3509;p37"/>
          <p:cNvGrpSpPr/>
          <p:nvPr/>
        </p:nvGrpSpPr>
        <p:grpSpPr>
          <a:xfrm>
            <a:off x="1736536" y="1628463"/>
            <a:ext cx="1901162" cy="1886583"/>
            <a:chOff x="1226350" y="2492082"/>
            <a:chExt cx="1662000" cy="1649255"/>
          </a:xfrm>
        </p:grpSpPr>
        <p:grpSp>
          <p:nvGrpSpPr>
            <p:cNvPr id="3510" name="Google Shape;3510;p37"/>
            <p:cNvGrpSpPr/>
            <p:nvPr/>
          </p:nvGrpSpPr>
          <p:grpSpPr>
            <a:xfrm>
              <a:off x="1226350" y="2492082"/>
              <a:ext cx="1662000" cy="1649255"/>
              <a:chOff x="1226350" y="2492021"/>
              <a:chExt cx="1662000" cy="1649255"/>
            </a:xfrm>
          </p:grpSpPr>
          <p:sp>
            <p:nvSpPr>
              <p:cNvPr id="3511" name="Google Shape;3511;p37"/>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7"/>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7"/>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7"/>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7"/>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37"/>
            <p:cNvGrpSpPr/>
            <p:nvPr/>
          </p:nvGrpSpPr>
          <p:grpSpPr>
            <a:xfrm>
              <a:off x="1342191" y="2607035"/>
              <a:ext cx="1430317" cy="1419349"/>
              <a:chOff x="1226350" y="2492021"/>
              <a:chExt cx="1662000" cy="1649255"/>
            </a:xfrm>
          </p:grpSpPr>
          <p:sp>
            <p:nvSpPr>
              <p:cNvPr id="3517" name="Google Shape;3517;p37"/>
              <p:cNvSpPr/>
              <p:nvPr/>
            </p:nvSpPr>
            <p:spPr>
              <a:xfrm rot="10800000">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7"/>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7"/>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7"/>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7"/>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22" name="Google Shape;3522;p37"/>
          <p:cNvSpPr txBox="1">
            <a:spLocks noGrp="1"/>
          </p:cNvSpPr>
          <p:nvPr>
            <p:ph type="title"/>
          </p:nvPr>
        </p:nvSpPr>
        <p:spPr>
          <a:xfrm>
            <a:off x="2857422" y="2172795"/>
            <a:ext cx="4417532" cy="612000"/>
          </a:xfrm>
          <a:prstGeom prst="rect">
            <a:avLst/>
          </a:prstGeom>
        </p:spPr>
        <p:txBody>
          <a:bodyPr spcFirstLastPara="1" wrap="square" lIns="91425" tIns="91425" rIns="91425" bIns="91425" anchor="ctr" anchorCtr="0">
            <a:noAutofit/>
          </a:bodyPr>
          <a:lstStyle/>
          <a:p>
            <a:pPr algn="ctr">
              <a:lnSpc>
                <a:spcPct val="107000"/>
              </a:lnSpc>
              <a:spcAft>
                <a:spcPts val="800"/>
              </a:spcAft>
            </a:pPr>
            <a:r>
              <a:rPr lang="en-ZA" sz="3600" b="1" i="1" dirty="0">
                <a:effectLst/>
                <a:latin typeface="+mj-lt"/>
                <a:ea typeface="Calibri" panose="020F0502020204030204" pitchFamily="34" charset="0"/>
                <a:cs typeface="Times New Roman" panose="02020603050405020304" pitchFamily="18" charset="0"/>
              </a:rPr>
              <a:t>Immunology wars: </a:t>
            </a:r>
            <a:br>
              <a:rPr lang="en-ZA" sz="3600" b="1" i="1" dirty="0">
                <a:effectLst/>
                <a:latin typeface="+mj-lt"/>
                <a:ea typeface="Calibri" panose="020F0502020204030204" pitchFamily="34" charset="0"/>
                <a:cs typeface="Times New Roman" panose="02020603050405020304" pitchFamily="18" charset="0"/>
              </a:rPr>
            </a:br>
            <a:r>
              <a:rPr lang="en-ZA" sz="3600" b="1" i="1" dirty="0">
                <a:effectLst/>
                <a:latin typeface="+mj-lt"/>
                <a:ea typeface="Calibri" panose="020F0502020204030204" pitchFamily="34" charset="0"/>
                <a:cs typeface="Times New Roman" panose="02020603050405020304" pitchFamily="18" charset="0"/>
              </a:rPr>
              <a:t>The battle with HIV</a:t>
            </a:r>
          </a:p>
        </p:txBody>
      </p:sp>
      <p:sp>
        <p:nvSpPr>
          <p:cNvPr id="6" name="TextBox 5">
            <a:extLst>
              <a:ext uri="{FF2B5EF4-FFF2-40B4-BE49-F238E27FC236}">
                <a16:creationId xmlns:a16="http://schemas.microsoft.com/office/drawing/2014/main" id="{61FE7A34-96F9-571B-751A-E4D18F946868}"/>
              </a:ext>
            </a:extLst>
          </p:cNvPr>
          <p:cNvSpPr txBox="1"/>
          <p:nvPr/>
        </p:nvSpPr>
        <p:spPr>
          <a:xfrm>
            <a:off x="2780188" y="3058251"/>
            <a:ext cx="4572000" cy="541751"/>
          </a:xfrm>
          <a:prstGeom prst="rect">
            <a:avLst/>
          </a:prstGeom>
          <a:noFill/>
        </p:spPr>
        <p:txBody>
          <a:bodyPr wrap="square">
            <a:spAutoFit/>
          </a:bodyPr>
          <a:lstStyle/>
          <a:p>
            <a:pPr algn="ctr">
              <a:lnSpc>
                <a:spcPct val="107000"/>
              </a:lnSpc>
              <a:spcAft>
                <a:spcPts val="800"/>
              </a:spcAft>
            </a:pPr>
            <a:r>
              <a:rPr lang="en-ZA" sz="1400" b="1" u="sng" dirty="0">
                <a:ln>
                  <a:noFill/>
                </a:ln>
                <a:solidFill>
                  <a:srgbClr val="0563C1"/>
                </a:solidFill>
                <a:effectLst>
                  <a:outerShdw blurRad="38100" dist="19050" dir="2700000" algn="tl">
                    <a:schemeClr val="dk1">
                      <a:alpha val="40000"/>
                    </a:schemeClr>
                  </a:outerShdw>
                </a:effectLst>
                <a:latin typeface="Arial" panose="020B0604020202020204" pitchFamily="34" charset="0"/>
                <a:ea typeface="Calibri" panose="020F0502020204030204" pitchFamily="34" charset="0"/>
                <a:cs typeface="Times New Roman" panose="02020603050405020304" pitchFamily="18" charset="0"/>
                <a:hlinkClick r:id="rId3"/>
              </a:rPr>
              <a:t>https://www.youtube.com/watch?v=BADDj82oces</a:t>
            </a:r>
            <a:r>
              <a:rPr lang="en-ZA" sz="1400" b="1" dirty="0">
                <a:ln>
                  <a:noFill/>
                </a:ln>
                <a:effectLst>
                  <a:outerShdw blurRad="38100" dist="19050" dir="2700000" algn="tl">
                    <a:schemeClr val="dk1">
                      <a:alpha val="40000"/>
                    </a:schemeClr>
                  </a:outerShdw>
                </a:effectLst>
                <a:latin typeface="Arial" panose="020B0604020202020204" pitchFamily="34" charset="0"/>
                <a:ea typeface="Calibri" panose="020F0502020204030204" pitchFamily="34" charset="0"/>
                <a:cs typeface="Times New Roman" panose="02020603050405020304" pitchFamily="18" charset="0"/>
              </a:rPr>
              <a:t>  (3 min 07 </a:t>
            </a:r>
            <a:r>
              <a:rPr lang="en-ZA" sz="1400" b="1" dirty="0" err="1">
                <a:ln>
                  <a:noFill/>
                </a:ln>
                <a:effectLst>
                  <a:outerShdw blurRad="38100" dist="19050" dir="2700000" algn="tl">
                    <a:schemeClr val="dk1">
                      <a:alpha val="40000"/>
                    </a:schemeClr>
                  </a:outerShdw>
                </a:effectLst>
                <a:latin typeface="Arial" panose="020B0604020202020204" pitchFamily="34" charset="0"/>
                <a:ea typeface="Calibri" panose="020F0502020204030204" pitchFamily="34" charset="0"/>
                <a:cs typeface="Times New Roman" panose="02020603050405020304" pitchFamily="18" charset="0"/>
              </a:rPr>
              <a:t>sek</a:t>
            </a:r>
            <a:r>
              <a:rPr lang="en-ZA" sz="1400" b="1" dirty="0">
                <a:ln>
                  <a:noFill/>
                </a:ln>
                <a:effectLst>
                  <a:outerShdw blurRad="38100" dist="19050" dir="2700000" algn="tl">
                    <a:schemeClr val="dk1">
                      <a:alpha val="40000"/>
                    </a:schemeClr>
                  </a:outerShdw>
                </a:effectLst>
                <a:latin typeface="Arial" panose="020B0604020202020204" pitchFamily="34" charset="0"/>
                <a:ea typeface="Calibri" panose="020F0502020204030204" pitchFamily="34" charset="0"/>
                <a:cs typeface="Times New Roman" panose="02020603050405020304" pitchFamily="18" charset="0"/>
              </a:rPr>
              <a:t>)</a:t>
            </a:r>
            <a:endParaRPr lang="en-ZA" sz="14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AC3BB42F-73E5-384A-5A3C-3168F0ED04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28"/>
        <p:cNvGrpSpPr/>
        <p:nvPr/>
      </p:nvGrpSpPr>
      <p:grpSpPr>
        <a:xfrm>
          <a:off x="0" y="0"/>
          <a:ext cx="0" cy="0"/>
          <a:chOff x="0" y="0"/>
          <a:chExt cx="0" cy="0"/>
        </a:xfrm>
      </p:grpSpPr>
      <p:grpSp>
        <p:nvGrpSpPr>
          <p:cNvPr id="3529" name="Google Shape;3529;p38"/>
          <p:cNvGrpSpPr/>
          <p:nvPr/>
        </p:nvGrpSpPr>
        <p:grpSpPr>
          <a:xfrm>
            <a:off x="1323340" y="469481"/>
            <a:ext cx="3040566" cy="3031302"/>
            <a:chOff x="4901998" y="2390685"/>
            <a:chExt cx="1653560" cy="1648522"/>
          </a:xfrm>
        </p:grpSpPr>
        <p:grpSp>
          <p:nvGrpSpPr>
            <p:cNvPr id="3530" name="Google Shape;3530;p38"/>
            <p:cNvGrpSpPr/>
            <p:nvPr/>
          </p:nvGrpSpPr>
          <p:grpSpPr>
            <a:xfrm>
              <a:off x="4901998" y="2390685"/>
              <a:ext cx="1653560" cy="1648522"/>
              <a:chOff x="4901998" y="2390685"/>
              <a:chExt cx="1653560" cy="1648522"/>
            </a:xfrm>
          </p:grpSpPr>
          <p:sp>
            <p:nvSpPr>
              <p:cNvPr id="3531" name="Google Shape;3531;p38"/>
              <p:cNvSpPr/>
              <p:nvPr/>
            </p:nvSpPr>
            <p:spPr>
              <a:xfrm>
                <a:off x="4901998" y="2390685"/>
                <a:ext cx="1653560" cy="1648522"/>
              </a:xfrm>
              <a:custGeom>
                <a:avLst/>
                <a:gdLst/>
                <a:ahLst/>
                <a:cxnLst/>
                <a:rect l="l" t="t" r="r" b="b"/>
                <a:pathLst>
                  <a:path w="87967" h="87699" extrusionOk="0">
                    <a:moveTo>
                      <a:pt x="57599" y="4827"/>
                    </a:moveTo>
                    <a:lnTo>
                      <a:pt x="57487" y="4939"/>
                    </a:lnTo>
                    <a:lnTo>
                      <a:pt x="57375" y="4939"/>
                    </a:lnTo>
                    <a:cubicBezTo>
                      <a:pt x="57375" y="4939"/>
                      <a:pt x="57599" y="4827"/>
                      <a:pt x="57599" y="4827"/>
                    </a:cubicBezTo>
                    <a:close/>
                    <a:moveTo>
                      <a:pt x="62949" y="4889"/>
                    </a:moveTo>
                    <a:cubicBezTo>
                      <a:pt x="62965" y="4889"/>
                      <a:pt x="62978" y="4902"/>
                      <a:pt x="62978" y="4939"/>
                    </a:cubicBezTo>
                    <a:lnTo>
                      <a:pt x="62866" y="4939"/>
                    </a:lnTo>
                    <a:cubicBezTo>
                      <a:pt x="62866" y="4939"/>
                      <a:pt x="62915" y="4889"/>
                      <a:pt x="62949" y="4889"/>
                    </a:cubicBezTo>
                    <a:close/>
                    <a:moveTo>
                      <a:pt x="17117" y="15647"/>
                    </a:moveTo>
                    <a:cubicBezTo>
                      <a:pt x="17133" y="15647"/>
                      <a:pt x="17146" y="15659"/>
                      <a:pt x="17146" y="15696"/>
                    </a:cubicBezTo>
                    <a:lnTo>
                      <a:pt x="17034" y="15696"/>
                    </a:lnTo>
                    <a:cubicBezTo>
                      <a:pt x="17034" y="15696"/>
                      <a:pt x="17083" y="15647"/>
                      <a:pt x="17117" y="15647"/>
                    </a:cubicBezTo>
                    <a:close/>
                    <a:moveTo>
                      <a:pt x="78554" y="22196"/>
                    </a:moveTo>
                    <a:cubicBezTo>
                      <a:pt x="78554" y="22233"/>
                      <a:pt x="78554" y="22246"/>
                      <a:pt x="78550" y="22246"/>
                    </a:cubicBezTo>
                    <a:cubicBezTo>
                      <a:pt x="78541" y="22246"/>
                      <a:pt x="78516" y="22196"/>
                      <a:pt x="78442" y="22196"/>
                    </a:cubicBezTo>
                    <a:close/>
                    <a:moveTo>
                      <a:pt x="5716" y="30824"/>
                    </a:moveTo>
                    <a:lnTo>
                      <a:pt x="5604" y="30936"/>
                    </a:lnTo>
                    <a:cubicBezTo>
                      <a:pt x="5604" y="30936"/>
                      <a:pt x="5604" y="30824"/>
                      <a:pt x="5716" y="30824"/>
                    </a:cubicBezTo>
                    <a:close/>
                    <a:moveTo>
                      <a:pt x="7845" y="54147"/>
                    </a:moveTo>
                    <a:cubicBezTo>
                      <a:pt x="7957" y="54184"/>
                      <a:pt x="7957" y="54291"/>
                      <a:pt x="7957" y="54469"/>
                    </a:cubicBezTo>
                    <a:cubicBezTo>
                      <a:pt x="7849" y="54361"/>
                      <a:pt x="7845" y="54254"/>
                      <a:pt x="7845" y="54147"/>
                    </a:cubicBezTo>
                    <a:close/>
                    <a:moveTo>
                      <a:pt x="84381" y="57382"/>
                    </a:moveTo>
                    <a:lnTo>
                      <a:pt x="84493" y="57494"/>
                    </a:lnTo>
                    <a:lnTo>
                      <a:pt x="84381" y="57494"/>
                    </a:lnTo>
                    <a:cubicBezTo>
                      <a:pt x="84269" y="57494"/>
                      <a:pt x="84269" y="57494"/>
                      <a:pt x="84381" y="57382"/>
                    </a:cubicBezTo>
                    <a:close/>
                    <a:moveTo>
                      <a:pt x="77545" y="66683"/>
                    </a:moveTo>
                    <a:cubicBezTo>
                      <a:pt x="77695" y="66683"/>
                      <a:pt x="77645" y="66733"/>
                      <a:pt x="77595" y="66733"/>
                    </a:cubicBezTo>
                    <a:cubicBezTo>
                      <a:pt x="77570" y="66733"/>
                      <a:pt x="77545" y="66720"/>
                      <a:pt x="77545" y="66683"/>
                    </a:cubicBezTo>
                    <a:close/>
                    <a:moveTo>
                      <a:pt x="8923" y="68840"/>
                    </a:moveTo>
                    <a:cubicBezTo>
                      <a:pt x="8937" y="68840"/>
                      <a:pt x="8909" y="68868"/>
                      <a:pt x="8853" y="68924"/>
                    </a:cubicBezTo>
                    <a:lnTo>
                      <a:pt x="8741" y="68924"/>
                    </a:lnTo>
                    <a:cubicBezTo>
                      <a:pt x="8853" y="68868"/>
                      <a:pt x="8909" y="68840"/>
                      <a:pt x="8923" y="68840"/>
                    </a:cubicBezTo>
                    <a:close/>
                    <a:moveTo>
                      <a:pt x="78666" y="69036"/>
                    </a:moveTo>
                    <a:cubicBezTo>
                      <a:pt x="78666" y="69093"/>
                      <a:pt x="78673" y="69136"/>
                      <a:pt x="78682" y="69165"/>
                    </a:cubicBezTo>
                    <a:lnTo>
                      <a:pt x="78682" y="69165"/>
                    </a:lnTo>
                    <a:cubicBezTo>
                      <a:pt x="78677" y="69160"/>
                      <a:pt x="78672" y="69154"/>
                      <a:pt x="78666" y="69148"/>
                    </a:cubicBezTo>
                    <a:lnTo>
                      <a:pt x="78666" y="69036"/>
                    </a:lnTo>
                    <a:close/>
                    <a:moveTo>
                      <a:pt x="9497" y="69323"/>
                    </a:moveTo>
                    <a:cubicBezTo>
                      <a:pt x="9513" y="69323"/>
                      <a:pt x="9526" y="69335"/>
                      <a:pt x="9526" y="69372"/>
                    </a:cubicBezTo>
                    <a:lnTo>
                      <a:pt x="9414" y="69372"/>
                    </a:lnTo>
                    <a:cubicBezTo>
                      <a:pt x="9414" y="69372"/>
                      <a:pt x="9463" y="69323"/>
                      <a:pt x="9497" y="69323"/>
                    </a:cubicBezTo>
                    <a:close/>
                    <a:moveTo>
                      <a:pt x="14680" y="72286"/>
                    </a:moveTo>
                    <a:cubicBezTo>
                      <a:pt x="14792" y="72398"/>
                      <a:pt x="14680" y="72398"/>
                      <a:pt x="14680" y="72398"/>
                    </a:cubicBezTo>
                    <a:cubicBezTo>
                      <a:pt x="14680" y="72398"/>
                      <a:pt x="14680" y="72286"/>
                      <a:pt x="14680" y="72286"/>
                    </a:cubicBezTo>
                    <a:close/>
                    <a:moveTo>
                      <a:pt x="17258" y="72734"/>
                    </a:moveTo>
                    <a:cubicBezTo>
                      <a:pt x="17370" y="72846"/>
                      <a:pt x="17370" y="73070"/>
                      <a:pt x="17258" y="73182"/>
                    </a:cubicBezTo>
                    <a:cubicBezTo>
                      <a:pt x="17258" y="73070"/>
                      <a:pt x="17258" y="72846"/>
                      <a:pt x="17258" y="72734"/>
                    </a:cubicBezTo>
                    <a:close/>
                    <a:moveTo>
                      <a:pt x="22890" y="81089"/>
                    </a:moveTo>
                    <a:cubicBezTo>
                      <a:pt x="22923" y="81089"/>
                      <a:pt x="22973" y="81139"/>
                      <a:pt x="22973" y="81139"/>
                    </a:cubicBezTo>
                    <a:lnTo>
                      <a:pt x="22861" y="81139"/>
                    </a:lnTo>
                    <a:cubicBezTo>
                      <a:pt x="22861" y="81101"/>
                      <a:pt x="22873" y="81089"/>
                      <a:pt x="22890" y="81089"/>
                    </a:cubicBezTo>
                    <a:close/>
                    <a:moveTo>
                      <a:pt x="42839" y="0"/>
                    </a:moveTo>
                    <a:cubicBezTo>
                      <a:pt x="42770" y="0"/>
                      <a:pt x="42590" y="271"/>
                      <a:pt x="42135" y="1017"/>
                    </a:cubicBezTo>
                    <a:cubicBezTo>
                      <a:pt x="42081" y="266"/>
                      <a:pt x="41976" y="105"/>
                      <a:pt x="41807" y="105"/>
                    </a:cubicBezTo>
                    <a:cubicBezTo>
                      <a:pt x="41682" y="105"/>
                      <a:pt x="41521" y="195"/>
                      <a:pt x="41319" y="195"/>
                    </a:cubicBezTo>
                    <a:cubicBezTo>
                      <a:pt x="41226" y="195"/>
                      <a:pt x="41125" y="176"/>
                      <a:pt x="41014" y="120"/>
                    </a:cubicBezTo>
                    <a:cubicBezTo>
                      <a:pt x="36644" y="457"/>
                      <a:pt x="30032" y="2810"/>
                      <a:pt x="28464" y="5723"/>
                    </a:cubicBezTo>
                    <a:cubicBezTo>
                      <a:pt x="28361" y="5209"/>
                      <a:pt x="28210" y="5013"/>
                      <a:pt x="28032" y="5013"/>
                    </a:cubicBezTo>
                    <a:cubicBezTo>
                      <a:pt x="27467" y="5013"/>
                      <a:pt x="26617" y="6977"/>
                      <a:pt x="26088" y="6977"/>
                    </a:cubicBezTo>
                    <a:cubicBezTo>
                      <a:pt x="26057" y="6977"/>
                      <a:pt x="26027" y="6970"/>
                      <a:pt x="25998" y="6956"/>
                    </a:cubicBezTo>
                    <a:cubicBezTo>
                      <a:pt x="23421" y="8637"/>
                      <a:pt x="20619" y="9982"/>
                      <a:pt x="17818" y="11326"/>
                    </a:cubicBezTo>
                    <a:cubicBezTo>
                      <a:pt x="16809" y="11550"/>
                      <a:pt x="16585" y="12111"/>
                      <a:pt x="16137" y="12447"/>
                    </a:cubicBezTo>
                    <a:cubicBezTo>
                      <a:pt x="12439" y="14800"/>
                      <a:pt x="7957" y="18050"/>
                      <a:pt x="6052" y="22868"/>
                    </a:cubicBezTo>
                    <a:cubicBezTo>
                      <a:pt x="785" y="31273"/>
                      <a:pt x="1" y="41582"/>
                      <a:pt x="2690" y="51107"/>
                    </a:cubicBezTo>
                    <a:cubicBezTo>
                      <a:pt x="2914" y="51555"/>
                      <a:pt x="2578" y="52003"/>
                      <a:pt x="3138" y="52228"/>
                    </a:cubicBezTo>
                    <a:cubicBezTo>
                      <a:pt x="3464" y="54509"/>
                      <a:pt x="2210" y="62899"/>
                      <a:pt x="4482" y="62899"/>
                    </a:cubicBezTo>
                    <a:cubicBezTo>
                      <a:pt x="4553" y="62899"/>
                      <a:pt x="4628" y="62890"/>
                      <a:pt x="4707" y="62873"/>
                    </a:cubicBezTo>
                    <a:lnTo>
                      <a:pt x="4707" y="62873"/>
                    </a:lnTo>
                    <a:cubicBezTo>
                      <a:pt x="4035" y="65002"/>
                      <a:pt x="4483" y="67467"/>
                      <a:pt x="5940" y="69260"/>
                    </a:cubicBezTo>
                    <a:cubicBezTo>
                      <a:pt x="5604" y="70493"/>
                      <a:pt x="6612" y="70829"/>
                      <a:pt x="6388" y="71838"/>
                    </a:cubicBezTo>
                    <a:cubicBezTo>
                      <a:pt x="10310" y="73295"/>
                      <a:pt x="8741" y="70941"/>
                      <a:pt x="10534" y="75536"/>
                    </a:cubicBezTo>
                    <a:cubicBezTo>
                      <a:pt x="8517" y="75984"/>
                      <a:pt x="10870" y="75872"/>
                      <a:pt x="11206" y="76432"/>
                    </a:cubicBezTo>
                    <a:cubicBezTo>
                      <a:pt x="11206" y="76585"/>
                      <a:pt x="10997" y="76947"/>
                      <a:pt x="11115" y="76947"/>
                    </a:cubicBezTo>
                    <a:cubicBezTo>
                      <a:pt x="11169" y="76947"/>
                      <a:pt x="11294" y="76869"/>
                      <a:pt x="11543" y="76656"/>
                    </a:cubicBezTo>
                    <a:cubicBezTo>
                      <a:pt x="12717" y="76656"/>
                      <a:pt x="11248" y="77673"/>
                      <a:pt x="11783" y="77673"/>
                    </a:cubicBezTo>
                    <a:cubicBezTo>
                      <a:pt x="11810" y="77673"/>
                      <a:pt x="11841" y="77670"/>
                      <a:pt x="11879" y="77665"/>
                    </a:cubicBezTo>
                    <a:cubicBezTo>
                      <a:pt x="12379" y="77593"/>
                      <a:pt x="13746" y="77339"/>
                      <a:pt x="14612" y="77339"/>
                    </a:cubicBezTo>
                    <a:cubicBezTo>
                      <a:pt x="15103" y="77339"/>
                      <a:pt x="15434" y="77421"/>
                      <a:pt x="15353" y="77665"/>
                    </a:cubicBezTo>
                    <a:cubicBezTo>
                      <a:pt x="14388" y="78278"/>
                      <a:pt x="15962" y="79578"/>
                      <a:pt x="17014" y="79578"/>
                    </a:cubicBezTo>
                    <a:cubicBezTo>
                      <a:pt x="17307" y="79578"/>
                      <a:pt x="17560" y="79477"/>
                      <a:pt x="17706" y="79234"/>
                    </a:cubicBezTo>
                    <a:lnTo>
                      <a:pt x="17706" y="79234"/>
                    </a:lnTo>
                    <a:cubicBezTo>
                      <a:pt x="17818" y="79682"/>
                      <a:pt x="17370" y="80018"/>
                      <a:pt x="17706" y="80242"/>
                    </a:cubicBezTo>
                    <a:cubicBezTo>
                      <a:pt x="17779" y="80221"/>
                      <a:pt x="17844" y="80212"/>
                      <a:pt x="17905" y="80212"/>
                    </a:cubicBezTo>
                    <a:cubicBezTo>
                      <a:pt x="18385" y="80212"/>
                      <a:pt x="18506" y="80797"/>
                      <a:pt x="18807" y="80797"/>
                    </a:cubicBezTo>
                    <a:cubicBezTo>
                      <a:pt x="18877" y="80797"/>
                      <a:pt x="18956" y="80766"/>
                      <a:pt x="19051" y="80690"/>
                    </a:cubicBezTo>
                    <a:cubicBezTo>
                      <a:pt x="19051" y="81333"/>
                      <a:pt x="20252" y="81900"/>
                      <a:pt x="20934" y="81900"/>
                    </a:cubicBezTo>
                    <a:cubicBezTo>
                      <a:pt x="21085" y="81900"/>
                      <a:pt x="21211" y="81872"/>
                      <a:pt x="21292" y="81811"/>
                    </a:cubicBezTo>
                    <a:cubicBezTo>
                      <a:pt x="21292" y="81923"/>
                      <a:pt x="21292" y="81923"/>
                      <a:pt x="21404" y="81923"/>
                    </a:cubicBezTo>
                    <a:cubicBezTo>
                      <a:pt x="25326" y="82932"/>
                      <a:pt x="28239" y="85061"/>
                      <a:pt x="31825" y="85621"/>
                    </a:cubicBezTo>
                    <a:cubicBezTo>
                      <a:pt x="31825" y="85845"/>
                      <a:pt x="32049" y="85845"/>
                      <a:pt x="32274" y="85845"/>
                    </a:cubicBezTo>
                    <a:cubicBezTo>
                      <a:pt x="35502" y="87208"/>
                      <a:pt x="40751" y="87699"/>
                      <a:pt x="45816" y="87699"/>
                    </a:cubicBezTo>
                    <a:cubicBezTo>
                      <a:pt x="48663" y="87699"/>
                      <a:pt x="51451" y="87544"/>
                      <a:pt x="53789" y="87302"/>
                    </a:cubicBezTo>
                    <a:cubicBezTo>
                      <a:pt x="54002" y="87373"/>
                      <a:pt x="54215" y="87410"/>
                      <a:pt x="54420" y="87410"/>
                    </a:cubicBezTo>
                    <a:cubicBezTo>
                      <a:pt x="54864" y="87410"/>
                      <a:pt x="55275" y="87236"/>
                      <a:pt x="55582" y="86854"/>
                    </a:cubicBezTo>
                    <a:cubicBezTo>
                      <a:pt x="56126" y="86939"/>
                      <a:pt x="56669" y="86981"/>
                      <a:pt x="57208" y="86981"/>
                    </a:cubicBezTo>
                    <a:cubicBezTo>
                      <a:pt x="58777" y="86981"/>
                      <a:pt x="60298" y="86625"/>
                      <a:pt x="61633" y="85957"/>
                    </a:cubicBezTo>
                    <a:cubicBezTo>
                      <a:pt x="64771" y="84164"/>
                      <a:pt x="69141" y="82819"/>
                      <a:pt x="71494" y="80914"/>
                    </a:cubicBezTo>
                    <a:cubicBezTo>
                      <a:pt x="75752" y="78001"/>
                      <a:pt x="79226" y="72174"/>
                      <a:pt x="81243" y="67131"/>
                    </a:cubicBezTo>
                    <a:cubicBezTo>
                      <a:pt x="81304" y="67152"/>
                      <a:pt x="81362" y="67161"/>
                      <a:pt x="81415" y="67161"/>
                    </a:cubicBezTo>
                    <a:cubicBezTo>
                      <a:pt x="81948" y="67161"/>
                      <a:pt x="82068" y="66235"/>
                      <a:pt x="81355" y="66235"/>
                    </a:cubicBezTo>
                    <a:cubicBezTo>
                      <a:pt x="83933" y="60408"/>
                      <a:pt x="87743" y="52228"/>
                      <a:pt x="87967" y="45056"/>
                    </a:cubicBezTo>
                    <a:cubicBezTo>
                      <a:pt x="87939" y="45028"/>
                      <a:pt x="87897" y="45021"/>
                      <a:pt x="87848" y="45021"/>
                    </a:cubicBezTo>
                    <a:cubicBezTo>
                      <a:pt x="87799" y="45021"/>
                      <a:pt x="87743" y="45028"/>
                      <a:pt x="87687" y="45028"/>
                    </a:cubicBezTo>
                    <a:cubicBezTo>
                      <a:pt x="87575" y="45028"/>
                      <a:pt x="87463" y="45000"/>
                      <a:pt x="87406" y="44832"/>
                    </a:cubicBezTo>
                    <a:cubicBezTo>
                      <a:pt x="87519" y="43039"/>
                      <a:pt x="87406" y="41022"/>
                      <a:pt x="87631" y="39229"/>
                    </a:cubicBezTo>
                    <a:cubicBezTo>
                      <a:pt x="87631" y="38893"/>
                      <a:pt x="87631" y="38556"/>
                      <a:pt x="87182" y="38444"/>
                    </a:cubicBezTo>
                    <a:cubicBezTo>
                      <a:pt x="87743" y="37548"/>
                      <a:pt x="86286" y="37100"/>
                      <a:pt x="86958" y="36427"/>
                    </a:cubicBezTo>
                    <a:cubicBezTo>
                      <a:pt x="85501" y="33738"/>
                      <a:pt x="87070" y="29480"/>
                      <a:pt x="86846" y="26454"/>
                    </a:cubicBezTo>
                    <a:lnTo>
                      <a:pt x="86846" y="26454"/>
                    </a:lnTo>
                    <a:cubicBezTo>
                      <a:pt x="86701" y="26890"/>
                      <a:pt x="86414" y="27185"/>
                      <a:pt x="86169" y="27185"/>
                    </a:cubicBezTo>
                    <a:cubicBezTo>
                      <a:pt x="86036" y="27185"/>
                      <a:pt x="85916" y="27099"/>
                      <a:pt x="85838" y="26902"/>
                    </a:cubicBezTo>
                    <a:cubicBezTo>
                      <a:pt x="86098" y="26468"/>
                      <a:pt x="85485" y="25497"/>
                      <a:pt x="84987" y="25497"/>
                    </a:cubicBezTo>
                    <a:cubicBezTo>
                      <a:pt x="84842" y="25497"/>
                      <a:pt x="84706" y="25579"/>
                      <a:pt x="84605" y="25782"/>
                    </a:cubicBezTo>
                    <a:cubicBezTo>
                      <a:pt x="84045" y="25334"/>
                      <a:pt x="84605" y="24437"/>
                      <a:pt x="83709" y="24437"/>
                    </a:cubicBezTo>
                    <a:cubicBezTo>
                      <a:pt x="83010" y="24437"/>
                      <a:pt x="82924" y="22870"/>
                      <a:pt x="82654" y="22870"/>
                    </a:cubicBezTo>
                    <a:cubicBezTo>
                      <a:pt x="82578" y="22870"/>
                      <a:pt x="82487" y="22995"/>
                      <a:pt x="82364" y="23316"/>
                    </a:cubicBezTo>
                    <a:cubicBezTo>
                      <a:pt x="81579" y="23316"/>
                      <a:pt x="82700" y="22420"/>
                      <a:pt x="81916" y="22308"/>
                    </a:cubicBezTo>
                    <a:cubicBezTo>
                      <a:pt x="81650" y="21998"/>
                      <a:pt x="81647" y="21915"/>
                      <a:pt x="81747" y="21915"/>
                    </a:cubicBezTo>
                    <a:cubicBezTo>
                      <a:pt x="81861" y="21915"/>
                      <a:pt x="82106" y="22020"/>
                      <a:pt x="82254" y="22020"/>
                    </a:cubicBezTo>
                    <a:cubicBezTo>
                      <a:pt x="82306" y="22020"/>
                      <a:pt x="82346" y="22007"/>
                      <a:pt x="82364" y="21972"/>
                    </a:cubicBezTo>
                    <a:cubicBezTo>
                      <a:pt x="81355" y="20851"/>
                      <a:pt x="80459" y="21187"/>
                      <a:pt x="82364" y="20291"/>
                    </a:cubicBezTo>
                    <a:cubicBezTo>
                      <a:pt x="82476" y="18498"/>
                      <a:pt x="79899" y="19394"/>
                      <a:pt x="80907" y="17153"/>
                    </a:cubicBezTo>
                    <a:cubicBezTo>
                      <a:pt x="80870" y="17004"/>
                      <a:pt x="80733" y="16954"/>
                      <a:pt x="80550" y="16954"/>
                    </a:cubicBezTo>
                    <a:cubicBezTo>
                      <a:pt x="80185" y="16954"/>
                      <a:pt x="79637" y="17153"/>
                      <a:pt x="79338" y="17153"/>
                    </a:cubicBezTo>
                    <a:cubicBezTo>
                      <a:pt x="79562" y="16369"/>
                      <a:pt x="79450" y="16369"/>
                      <a:pt x="78890" y="16369"/>
                    </a:cubicBezTo>
                    <a:cubicBezTo>
                      <a:pt x="79162" y="15554"/>
                      <a:pt x="79285" y="15330"/>
                      <a:pt x="79378" y="15330"/>
                    </a:cubicBezTo>
                    <a:cubicBezTo>
                      <a:pt x="79490" y="15330"/>
                      <a:pt x="79556" y="15661"/>
                      <a:pt x="79785" y="15661"/>
                    </a:cubicBezTo>
                    <a:cubicBezTo>
                      <a:pt x="79911" y="15661"/>
                      <a:pt x="80086" y="15561"/>
                      <a:pt x="80347" y="15248"/>
                    </a:cubicBezTo>
                    <a:cubicBezTo>
                      <a:pt x="80095" y="14555"/>
                      <a:pt x="79489" y="14358"/>
                      <a:pt x="78887" y="14358"/>
                    </a:cubicBezTo>
                    <a:cubicBezTo>
                      <a:pt x="78418" y="14358"/>
                      <a:pt x="77952" y="14478"/>
                      <a:pt x="77657" y="14576"/>
                    </a:cubicBezTo>
                    <a:cubicBezTo>
                      <a:pt x="77769" y="13007"/>
                      <a:pt x="76425" y="11214"/>
                      <a:pt x="74968" y="9645"/>
                    </a:cubicBezTo>
                    <a:cubicBezTo>
                      <a:pt x="73422" y="9336"/>
                      <a:pt x="73393" y="7701"/>
                      <a:pt x="71656" y="7701"/>
                    </a:cubicBezTo>
                    <a:cubicBezTo>
                      <a:pt x="71504" y="7701"/>
                      <a:pt x="71338" y="7713"/>
                      <a:pt x="71158" y="7740"/>
                    </a:cubicBezTo>
                    <a:cubicBezTo>
                      <a:pt x="70979" y="7920"/>
                      <a:pt x="71032" y="7956"/>
                      <a:pt x="71162" y="7956"/>
                    </a:cubicBezTo>
                    <a:cubicBezTo>
                      <a:pt x="71248" y="7956"/>
                      <a:pt x="71367" y="7940"/>
                      <a:pt x="71473" y="7940"/>
                    </a:cubicBezTo>
                    <a:cubicBezTo>
                      <a:pt x="71606" y="7940"/>
                      <a:pt x="71718" y="7964"/>
                      <a:pt x="71718" y="8077"/>
                    </a:cubicBezTo>
                    <a:cubicBezTo>
                      <a:pt x="71666" y="8392"/>
                      <a:pt x="71520" y="8498"/>
                      <a:pt x="71334" y="8498"/>
                    </a:cubicBezTo>
                    <a:cubicBezTo>
                      <a:pt x="70959" y="8498"/>
                      <a:pt x="70418" y="8067"/>
                      <a:pt x="70144" y="8067"/>
                    </a:cubicBezTo>
                    <a:cubicBezTo>
                      <a:pt x="69976" y="8067"/>
                      <a:pt x="69907" y="8228"/>
                      <a:pt x="70037" y="8749"/>
                    </a:cubicBezTo>
                    <a:cubicBezTo>
                      <a:pt x="67671" y="8234"/>
                      <a:pt x="65683" y="4509"/>
                      <a:pt x="63378" y="4509"/>
                    </a:cubicBezTo>
                    <a:cubicBezTo>
                      <a:pt x="63173" y="4509"/>
                      <a:pt x="62965" y="4538"/>
                      <a:pt x="62754" y="4603"/>
                    </a:cubicBezTo>
                    <a:cubicBezTo>
                      <a:pt x="61296" y="1995"/>
                      <a:pt x="56585" y="1015"/>
                      <a:pt x="52176" y="1015"/>
                    </a:cubicBezTo>
                    <a:cubicBezTo>
                      <a:pt x="50143" y="1015"/>
                      <a:pt x="48173" y="1223"/>
                      <a:pt x="46617" y="1577"/>
                    </a:cubicBezTo>
                    <a:cubicBezTo>
                      <a:pt x="46423" y="1489"/>
                      <a:pt x="46228" y="1453"/>
                      <a:pt x="46036" y="1453"/>
                    </a:cubicBezTo>
                    <a:cubicBezTo>
                      <a:pt x="45263" y="1453"/>
                      <a:pt x="44525" y="2026"/>
                      <a:pt x="43966" y="2026"/>
                    </a:cubicBezTo>
                    <a:cubicBezTo>
                      <a:pt x="43783" y="2026"/>
                      <a:pt x="43619" y="1964"/>
                      <a:pt x="43479" y="1801"/>
                    </a:cubicBezTo>
                    <a:cubicBezTo>
                      <a:pt x="43881" y="1266"/>
                      <a:pt x="44003" y="1011"/>
                      <a:pt x="43821" y="1011"/>
                    </a:cubicBezTo>
                    <a:cubicBezTo>
                      <a:pt x="43699" y="1011"/>
                      <a:pt x="43438" y="1127"/>
                      <a:pt x="43031" y="1353"/>
                    </a:cubicBezTo>
                    <a:cubicBezTo>
                      <a:pt x="42749" y="788"/>
                      <a:pt x="42956" y="0"/>
                      <a:pt x="4283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8"/>
              <p:cNvSpPr/>
              <p:nvPr/>
            </p:nvSpPr>
            <p:spPr>
              <a:xfrm>
                <a:off x="5098804" y="2676365"/>
                <a:ext cx="17369" cy="16730"/>
              </a:xfrm>
              <a:custGeom>
                <a:avLst/>
                <a:gdLst/>
                <a:ahLst/>
                <a:cxnLst/>
                <a:rect l="l" t="t" r="r" b="b"/>
                <a:pathLst>
                  <a:path w="924" h="890" extrusionOk="0">
                    <a:moveTo>
                      <a:pt x="873" y="0"/>
                    </a:moveTo>
                    <a:cubicBezTo>
                      <a:pt x="861" y="0"/>
                      <a:pt x="849" y="13"/>
                      <a:pt x="849" y="50"/>
                    </a:cubicBezTo>
                    <a:cubicBezTo>
                      <a:pt x="923" y="50"/>
                      <a:pt x="898" y="0"/>
                      <a:pt x="873" y="0"/>
                    </a:cubicBezTo>
                    <a:close/>
                    <a:moveTo>
                      <a:pt x="849" y="50"/>
                    </a:moveTo>
                    <a:cubicBezTo>
                      <a:pt x="37" y="388"/>
                      <a:pt x="1" y="889"/>
                      <a:pt x="223" y="889"/>
                    </a:cubicBezTo>
                    <a:cubicBezTo>
                      <a:pt x="369" y="889"/>
                      <a:pt x="626" y="673"/>
                      <a:pt x="849" y="5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8"/>
              <p:cNvSpPr/>
              <p:nvPr/>
            </p:nvSpPr>
            <p:spPr>
              <a:xfrm>
                <a:off x="6431238" y="2723640"/>
                <a:ext cx="16222" cy="10790"/>
              </a:xfrm>
              <a:custGeom>
                <a:avLst/>
                <a:gdLst/>
                <a:ahLst/>
                <a:cxnLst/>
                <a:rect l="l" t="t" r="r" b="b"/>
                <a:pathLst>
                  <a:path w="863" h="574" extrusionOk="0">
                    <a:moveTo>
                      <a:pt x="449" y="1"/>
                    </a:moveTo>
                    <a:cubicBezTo>
                      <a:pt x="0" y="1"/>
                      <a:pt x="112" y="449"/>
                      <a:pt x="449" y="561"/>
                    </a:cubicBezTo>
                    <a:cubicBezTo>
                      <a:pt x="474" y="569"/>
                      <a:pt x="499" y="573"/>
                      <a:pt x="522" y="573"/>
                    </a:cubicBezTo>
                    <a:cubicBezTo>
                      <a:pt x="799" y="573"/>
                      <a:pt x="862" y="1"/>
                      <a:pt x="44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8"/>
              <p:cNvSpPr/>
              <p:nvPr/>
            </p:nvSpPr>
            <p:spPr>
              <a:xfrm>
                <a:off x="5093766" y="3844235"/>
                <a:ext cx="12576" cy="6673"/>
              </a:xfrm>
              <a:custGeom>
                <a:avLst/>
                <a:gdLst/>
                <a:ahLst/>
                <a:cxnLst/>
                <a:rect l="l" t="t" r="r" b="b"/>
                <a:pathLst>
                  <a:path w="669" h="355" extrusionOk="0">
                    <a:moveTo>
                      <a:pt x="332" y="1"/>
                    </a:moveTo>
                    <a:cubicBezTo>
                      <a:pt x="33" y="1"/>
                      <a:pt x="0" y="355"/>
                      <a:pt x="233" y="355"/>
                    </a:cubicBezTo>
                    <a:cubicBezTo>
                      <a:pt x="262" y="355"/>
                      <a:pt x="295" y="349"/>
                      <a:pt x="332" y="337"/>
                    </a:cubicBezTo>
                    <a:cubicBezTo>
                      <a:pt x="668" y="337"/>
                      <a:pt x="556" y="1"/>
                      <a:pt x="3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8"/>
              <p:cNvSpPr/>
              <p:nvPr/>
            </p:nvSpPr>
            <p:spPr>
              <a:xfrm>
                <a:off x="6368042" y="2630951"/>
                <a:ext cx="10545" cy="8459"/>
              </a:xfrm>
              <a:custGeom>
                <a:avLst/>
                <a:gdLst/>
                <a:ahLst/>
                <a:cxnLst/>
                <a:rect l="l" t="t" r="r" b="b"/>
                <a:pathLst>
                  <a:path w="561" h="450" extrusionOk="0">
                    <a:moveTo>
                      <a:pt x="449" y="1"/>
                    </a:moveTo>
                    <a:cubicBezTo>
                      <a:pt x="337" y="1"/>
                      <a:pt x="1" y="449"/>
                      <a:pt x="337" y="449"/>
                    </a:cubicBezTo>
                    <a:cubicBezTo>
                      <a:pt x="561" y="449"/>
                      <a:pt x="561" y="113"/>
                      <a:pt x="44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8"/>
              <p:cNvSpPr/>
              <p:nvPr/>
            </p:nvSpPr>
            <p:spPr>
              <a:xfrm>
                <a:off x="5062901" y="3791584"/>
                <a:ext cx="12425" cy="7444"/>
              </a:xfrm>
              <a:custGeom>
                <a:avLst/>
                <a:gdLst/>
                <a:ahLst/>
                <a:cxnLst/>
                <a:rect l="l" t="t" r="r" b="b"/>
                <a:pathLst>
                  <a:path w="661" h="396" extrusionOk="0">
                    <a:moveTo>
                      <a:pt x="405" y="0"/>
                    </a:moveTo>
                    <a:lnTo>
                      <a:pt x="405" y="0"/>
                    </a:lnTo>
                    <a:cubicBezTo>
                      <a:pt x="1" y="81"/>
                      <a:pt x="356" y="396"/>
                      <a:pt x="542" y="396"/>
                    </a:cubicBezTo>
                    <a:cubicBezTo>
                      <a:pt x="614" y="396"/>
                      <a:pt x="661" y="349"/>
                      <a:pt x="629" y="224"/>
                    </a:cubicBezTo>
                    <a:cubicBezTo>
                      <a:pt x="517" y="112"/>
                      <a:pt x="405" y="112"/>
                      <a:pt x="40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8"/>
              <p:cNvSpPr/>
              <p:nvPr/>
            </p:nvSpPr>
            <p:spPr>
              <a:xfrm>
                <a:off x="6450186" y="2769975"/>
                <a:ext cx="11617" cy="7256"/>
              </a:xfrm>
              <a:custGeom>
                <a:avLst/>
                <a:gdLst/>
                <a:ahLst/>
                <a:cxnLst/>
                <a:rect l="l" t="t" r="r" b="b"/>
                <a:pathLst>
                  <a:path w="618" h="386" extrusionOk="0">
                    <a:moveTo>
                      <a:pt x="225" y="1"/>
                    </a:moveTo>
                    <a:cubicBezTo>
                      <a:pt x="225" y="1"/>
                      <a:pt x="1" y="1"/>
                      <a:pt x="113" y="113"/>
                    </a:cubicBezTo>
                    <a:cubicBezTo>
                      <a:pt x="147" y="315"/>
                      <a:pt x="220" y="385"/>
                      <a:pt x="292" y="385"/>
                    </a:cubicBezTo>
                    <a:cubicBezTo>
                      <a:pt x="460" y="385"/>
                      <a:pt x="617" y="1"/>
                      <a:pt x="225"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8"/>
              <p:cNvSpPr/>
              <p:nvPr/>
            </p:nvSpPr>
            <p:spPr>
              <a:xfrm>
                <a:off x="6494829" y="2858454"/>
                <a:ext cx="8045" cy="4793"/>
              </a:xfrm>
              <a:custGeom>
                <a:avLst/>
                <a:gdLst/>
                <a:ahLst/>
                <a:cxnLst/>
                <a:rect l="l" t="t" r="r" b="b"/>
                <a:pathLst>
                  <a:path w="428" h="255" extrusionOk="0">
                    <a:moveTo>
                      <a:pt x="91" y="0"/>
                    </a:moveTo>
                    <a:cubicBezTo>
                      <a:pt x="0" y="91"/>
                      <a:pt x="203" y="255"/>
                      <a:pt x="343" y="255"/>
                    </a:cubicBezTo>
                    <a:cubicBezTo>
                      <a:pt x="376" y="255"/>
                      <a:pt x="406" y="246"/>
                      <a:pt x="427" y="224"/>
                    </a:cubicBezTo>
                    <a:cubicBezTo>
                      <a:pt x="427" y="0"/>
                      <a:pt x="315" y="0"/>
                      <a:pt x="91"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8"/>
              <p:cNvSpPr/>
              <p:nvPr/>
            </p:nvSpPr>
            <p:spPr>
              <a:xfrm>
                <a:off x="6203737" y="2537040"/>
                <a:ext cx="4248" cy="6166"/>
              </a:xfrm>
              <a:custGeom>
                <a:avLst/>
                <a:gdLst/>
                <a:ahLst/>
                <a:cxnLst/>
                <a:rect l="l" t="t" r="r" b="b"/>
                <a:pathLst>
                  <a:path w="226" h="328" extrusionOk="0">
                    <a:moveTo>
                      <a:pt x="126" y="1"/>
                    </a:moveTo>
                    <a:cubicBezTo>
                      <a:pt x="89" y="1"/>
                      <a:pt x="45" y="47"/>
                      <a:pt x="1" y="178"/>
                    </a:cubicBezTo>
                    <a:cubicBezTo>
                      <a:pt x="1" y="291"/>
                      <a:pt x="26" y="328"/>
                      <a:pt x="59" y="328"/>
                    </a:cubicBezTo>
                    <a:cubicBezTo>
                      <a:pt x="125" y="328"/>
                      <a:pt x="225" y="178"/>
                      <a:pt x="225" y="178"/>
                    </a:cubicBezTo>
                    <a:cubicBezTo>
                      <a:pt x="225" y="110"/>
                      <a:pt x="184" y="1"/>
                      <a:pt x="12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8"/>
              <p:cNvSpPr/>
              <p:nvPr/>
            </p:nvSpPr>
            <p:spPr>
              <a:xfrm>
                <a:off x="5121059" y="2664655"/>
                <a:ext cx="8440" cy="6899"/>
              </a:xfrm>
              <a:custGeom>
                <a:avLst/>
                <a:gdLst/>
                <a:ahLst/>
                <a:cxnLst/>
                <a:rect l="l" t="t" r="r" b="b"/>
                <a:pathLst>
                  <a:path w="449" h="367" extrusionOk="0">
                    <a:moveTo>
                      <a:pt x="449" y="1"/>
                    </a:moveTo>
                    <a:cubicBezTo>
                      <a:pt x="337" y="1"/>
                      <a:pt x="1" y="113"/>
                      <a:pt x="225" y="337"/>
                    </a:cubicBezTo>
                    <a:cubicBezTo>
                      <a:pt x="266" y="358"/>
                      <a:pt x="300" y="367"/>
                      <a:pt x="327" y="367"/>
                    </a:cubicBezTo>
                    <a:cubicBezTo>
                      <a:pt x="449" y="367"/>
                      <a:pt x="449" y="184"/>
                      <a:pt x="44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8"/>
              <p:cNvSpPr/>
              <p:nvPr/>
            </p:nvSpPr>
            <p:spPr>
              <a:xfrm>
                <a:off x="6378569" y="2649918"/>
                <a:ext cx="8459" cy="6899"/>
              </a:xfrm>
              <a:custGeom>
                <a:avLst/>
                <a:gdLst/>
                <a:ahLst/>
                <a:cxnLst/>
                <a:rect l="l" t="t" r="r" b="b"/>
                <a:pathLst>
                  <a:path w="450" h="367" extrusionOk="0">
                    <a:moveTo>
                      <a:pt x="449" y="1"/>
                    </a:moveTo>
                    <a:cubicBezTo>
                      <a:pt x="225" y="1"/>
                      <a:pt x="1" y="225"/>
                      <a:pt x="1" y="337"/>
                    </a:cubicBezTo>
                    <a:cubicBezTo>
                      <a:pt x="42" y="357"/>
                      <a:pt x="83" y="366"/>
                      <a:pt x="123" y="366"/>
                    </a:cubicBezTo>
                    <a:cubicBezTo>
                      <a:pt x="300" y="366"/>
                      <a:pt x="449" y="183"/>
                      <a:pt x="44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8"/>
              <p:cNvSpPr/>
              <p:nvPr/>
            </p:nvSpPr>
            <p:spPr>
              <a:xfrm>
                <a:off x="6384114" y="2642474"/>
                <a:ext cx="6899" cy="5940"/>
              </a:xfrm>
              <a:custGeom>
                <a:avLst/>
                <a:gdLst/>
                <a:ahLst/>
                <a:cxnLst/>
                <a:rect l="l" t="t" r="r" b="b"/>
                <a:pathLst>
                  <a:path w="367" h="316" extrusionOk="0">
                    <a:moveTo>
                      <a:pt x="113" y="1"/>
                    </a:moveTo>
                    <a:cubicBezTo>
                      <a:pt x="50" y="1"/>
                      <a:pt x="1" y="49"/>
                      <a:pt x="42" y="172"/>
                    </a:cubicBezTo>
                    <a:cubicBezTo>
                      <a:pt x="42" y="172"/>
                      <a:pt x="42" y="316"/>
                      <a:pt x="99" y="316"/>
                    </a:cubicBezTo>
                    <a:cubicBezTo>
                      <a:pt x="114" y="316"/>
                      <a:pt x="132" y="307"/>
                      <a:pt x="154" y="284"/>
                    </a:cubicBezTo>
                    <a:cubicBezTo>
                      <a:pt x="367" y="143"/>
                      <a:pt x="221" y="1"/>
                      <a:pt x="113"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8"/>
              <p:cNvSpPr/>
              <p:nvPr/>
            </p:nvSpPr>
            <p:spPr>
              <a:xfrm>
                <a:off x="5129481" y="2659034"/>
                <a:ext cx="6354" cy="5639"/>
              </a:xfrm>
              <a:custGeom>
                <a:avLst/>
                <a:gdLst/>
                <a:ahLst/>
                <a:cxnLst/>
                <a:rect l="l" t="t" r="r" b="b"/>
                <a:pathLst>
                  <a:path w="338" h="300" extrusionOk="0">
                    <a:moveTo>
                      <a:pt x="195" y="0"/>
                    </a:moveTo>
                    <a:cubicBezTo>
                      <a:pt x="66" y="0"/>
                      <a:pt x="1" y="215"/>
                      <a:pt x="1" y="300"/>
                    </a:cubicBezTo>
                    <a:cubicBezTo>
                      <a:pt x="113" y="300"/>
                      <a:pt x="225" y="188"/>
                      <a:pt x="337" y="76"/>
                    </a:cubicBezTo>
                    <a:cubicBezTo>
                      <a:pt x="283" y="22"/>
                      <a:pt x="236" y="0"/>
                      <a:pt x="19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8"/>
              <p:cNvSpPr/>
              <p:nvPr/>
            </p:nvSpPr>
            <p:spPr>
              <a:xfrm>
                <a:off x="6532950" y="3075411"/>
                <a:ext cx="5733" cy="4662"/>
              </a:xfrm>
              <a:custGeom>
                <a:avLst/>
                <a:gdLst/>
                <a:ahLst/>
                <a:cxnLst/>
                <a:rect l="l" t="t" r="r" b="b"/>
                <a:pathLst>
                  <a:path w="305" h="248" extrusionOk="0">
                    <a:moveTo>
                      <a:pt x="192" y="0"/>
                    </a:moveTo>
                    <a:cubicBezTo>
                      <a:pt x="0" y="0"/>
                      <a:pt x="55" y="247"/>
                      <a:pt x="216" y="247"/>
                    </a:cubicBezTo>
                    <a:cubicBezTo>
                      <a:pt x="243" y="247"/>
                      <a:pt x="272" y="240"/>
                      <a:pt x="304" y="224"/>
                    </a:cubicBezTo>
                    <a:cubicBezTo>
                      <a:pt x="304" y="224"/>
                      <a:pt x="304" y="112"/>
                      <a:pt x="19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8"/>
              <p:cNvSpPr/>
              <p:nvPr/>
            </p:nvSpPr>
            <p:spPr>
              <a:xfrm>
                <a:off x="6213342" y="2528281"/>
                <a:ext cx="3064" cy="2519"/>
              </a:xfrm>
              <a:custGeom>
                <a:avLst/>
                <a:gdLst/>
                <a:ahLst/>
                <a:cxnLst/>
                <a:rect l="l" t="t" r="r" b="b"/>
                <a:pathLst>
                  <a:path w="163" h="134" extrusionOk="0">
                    <a:moveTo>
                      <a:pt x="148" y="0"/>
                    </a:moveTo>
                    <a:cubicBezTo>
                      <a:pt x="134" y="0"/>
                      <a:pt x="106" y="28"/>
                      <a:pt x="50" y="84"/>
                    </a:cubicBezTo>
                    <a:cubicBezTo>
                      <a:pt x="13" y="122"/>
                      <a:pt x="0" y="134"/>
                      <a:pt x="5" y="134"/>
                    </a:cubicBezTo>
                    <a:cubicBezTo>
                      <a:pt x="13" y="134"/>
                      <a:pt x="88" y="84"/>
                      <a:pt x="162" y="84"/>
                    </a:cubicBezTo>
                    <a:cubicBezTo>
                      <a:pt x="162" y="28"/>
                      <a:pt x="162" y="0"/>
                      <a:pt x="148"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8"/>
              <p:cNvSpPr/>
              <p:nvPr/>
            </p:nvSpPr>
            <p:spPr>
              <a:xfrm>
                <a:off x="6445975" y="2740501"/>
                <a:ext cx="2124" cy="940"/>
              </a:xfrm>
              <a:custGeom>
                <a:avLst/>
                <a:gdLst/>
                <a:ahLst/>
                <a:cxnLst/>
                <a:rect l="l" t="t" r="r" b="b"/>
                <a:pathLst>
                  <a:path w="113" h="50" extrusionOk="0">
                    <a:moveTo>
                      <a:pt x="1" y="0"/>
                    </a:moveTo>
                    <a:cubicBezTo>
                      <a:pt x="1" y="0"/>
                      <a:pt x="51" y="50"/>
                      <a:pt x="84" y="50"/>
                    </a:cubicBezTo>
                    <a:cubicBezTo>
                      <a:pt x="100" y="50"/>
                      <a:pt x="113" y="37"/>
                      <a:pt x="113"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38"/>
            <p:cNvGrpSpPr/>
            <p:nvPr/>
          </p:nvGrpSpPr>
          <p:grpSpPr>
            <a:xfrm rot="5400000">
              <a:off x="5105235" y="2699251"/>
              <a:ext cx="1291457" cy="1157431"/>
              <a:chOff x="5062901" y="2528281"/>
              <a:chExt cx="1475782" cy="1322627"/>
            </a:xfrm>
          </p:grpSpPr>
          <p:sp>
            <p:nvSpPr>
              <p:cNvPr id="3548" name="Google Shape;3548;p38"/>
              <p:cNvSpPr/>
              <p:nvPr/>
            </p:nvSpPr>
            <p:spPr>
              <a:xfrm>
                <a:off x="5098804" y="2676365"/>
                <a:ext cx="17369" cy="16730"/>
              </a:xfrm>
              <a:custGeom>
                <a:avLst/>
                <a:gdLst/>
                <a:ahLst/>
                <a:cxnLst/>
                <a:rect l="l" t="t" r="r" b="b"/>
                <a:pathLst>
                  <a:path w="924" h="890" extrusionOk="0">
                    <a:moveTo>
                      <a:pt x="873" y="0"/>
                    </a:moveTo>
                    <a:cubicBezTo>
                      <a:pt x="861" y="0"/>
                      <a:pt x="849" y="13"/>
                      <a:pt x="849" y="50"/>
                    </a:cubicBezTo>
                    <a:cubicBezTo>
                      <a:pt x="923" y="50"/>
                      <a:pt x="898" y="0"/>
                      <a:pt x="873" y="0"/>
                    </a:cubicBezTo>
                    <a:close/>
                    <a:moveTo>
                      <a:pt x="849" y="50"/>
                    </a:moveTo>
                    <a:cubicBezTo>
                      <a:pt x="37" y="388"/>
                      <a:pt x="1" y="889"/>
                      <a:pt x="223" y="889"/>
                    </a:cubicBezTo>
                    <a:cubicBezTo>
                      <a:pt x="369" y="889"/>
                      <a:pt x="626" y="673"/>
                      <a:pt x="849" y="5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8"/>
              <p:cNvSpPr/>
              <p:nvPr/>
            </p:nvSpPr>
            <p:spPr>
              <a:xfrm>
                <a:off x="6431238" y="2723640"/>
                <a:ext cx="16222" cy="10790"/>
              </a:xfrm>
              <a:custGeom>
                <a:avLst/>
                <a:gdLst/>
                <a:ahLst/>
                <a:cxnLst/>
                <a:rect l="l" t="t" r="r" b="b"/>
                <a:pathLst>
                  <a:path w="863" h="574" extrusionOk="0">
                    <a:moveTo>
                      <a:pt x="449" y="1"/>
                    </a:moveTo>
                    <a:cubicBezTo>
                      <a:pt x="0" y="1"/>
                      <a:pt x="112" y="449"/>
                      <a:pt x="449" y="561"/>
                    </a:cubicBezTo>
                    <a:cubicBezTo>
                      <a:pt x="474" y="569"/>
                      <a:pt x="499" y="573"/>
                      <a:pt x="522" y="573"/>
                    </a:cubicBezTo>
                    <a:cubicBezTo>
                      <a:pt x="799" y="573"/>
                      <a:pt x="862" y="1"/>
                      <a:pt x="44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8"/>
              <p:cNvSpPr/>
              <p:nvPr/>
            </p:nvSpPr>
            <p:spPr>
              <a:xfrm>
                <a:off x="5093766" y="3844235"/>
                <a:ext cx="12576" cy="6673"/>
              </a:xfrm>
              <a:custGeom>
                <a:avLst/>
                <a:gdLst/>
                <a:ahLst/>
                <a:cxnLst/>
                <a:rect l="l" t="t" r="r" b="b"/>
                <a:pathLst>
                  <a:path w="669" h="355" extrusionOk="0">
                    <a:moveTo>
                      <a:pt x="332" y="1"/>
                    </a:moveTo>
                    <a:cubicBezTo>
                      <a:pt x="33" y="1"/>
                      <a:pt x="0" y="355"/>
                      <a:pt x="233" y="355"/>
                    </a:cubicBezTo>
                    <a:cubicBezTo>
                      <a:pt x="262" y="355"/>
                      <a:pt x="295" y="349"/>
                      <a:pt x="332" y="337"/>
                    </a:cubicBezTo>
                    <a:cubicBezTo>
                      <a:pt x="668" y="337"/>
                      <a:pt x="556" y="1"/>
                      <a:pt x="3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8"/>
              <p:cNvSpPr/>
              <p:nvPr/>
            </p:nvSpPr>
            <p:spPr>
              <a:xfrm>
                <a:off x="6368042" y="2630951"/>
                <a:ext cx="10545" cy="8459"/>
              </a:xfrm>
              <a:custGeom>
                <a:avLst/>
                <a:gdLst/>
                <a:ahLst/>
                <a:cxnLst/>
                <a:rect l="l" t="t" r="r" b="b"/>
                <a:pathLst>
                  <a:path w="561" h="450" extrusionOk="0">
                    <a:moveTo>
                      <a:pt x="449" y="1"/>
                    </a:moveTo>
                    <a:cubicBezTo>
                      <a:pt x="337" y="1"/>
                      <a:pt x="1" y="449"/>
                      <a:pt x="337" y="449"/>
                    </a:cubicBezTo>
                    <a:cubicBezTo>
                      <a:pt x="561" y="449"/>
                      <a:pt x="561" y="113"/>
                      <a:pt x="44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8"/>
              <p:cNvSpPr/>
              <p:nvPr/>
            </p:nvSpPr>
            <p:spPr>
              <a:xfrm>
                <a:off x="5062901" y="3791584"/>
                <a:ext cx="12425" cy="7444"/>
              </a:xfrm>
              <a:custGeom>
                <a:avLst/>
                <a:gdLst/>
                <a:ahLst/>
                <a:cxnLst/>
                <a:rect l="l" t="t" r="r" b="b"/>
                <a:pathLst>
                  <a:path w="661" h="396" extrusionOk="0">
                    <a:moveTo>
                      <a:pt x="405" y="0"/>
                    </a:moveTo>
                    <a:lnTo>
                      <a:pt x="405" y="0"/>
                    </a:lnTo>
                    <a:cubicBezTo>
                      <a:pt x="1" y="81"/>
                      <a:pt x="356" y="396"/>
                      <a:pt x="542" y="396"/>
                    </a:cubicBezTo>
                    <a:cubicBezTo>
                      <a:pt x="614" y="396"/>
                      <a:pt x="661" y="349"/>
                      <a:pt x="629" y="224"/>
                    </a:cubicBezTo>
                    <a:cubicBezTo>
                      <a:pt x="517" y="112"/>
                      <a:pt x="405" y="112"/>
                      <a:pt x="40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8"/>
              <p:cNvSpPr/>
              <p:nvPr/>
            </p:nvSpPr>
            <p:spPr>
              <a:xfrm>
                <a:off x="6450186" y="2769975"/>
                <a:ext cx="11617" cy="7256"/>
              </a:xfrm>
              <a:custGeom>
                <a:avLst/>
                <a:gdLst/>
                <a:ahLst/>
                <a:cxnLst/>
                <a:rect l="l" t="t" r="r" b="b"/>
                <a:pathLst>
                  <a:path w="618" h="386" extrusionOk="0">
                    <a:moveTo>
                      <a:pt x="225" y="1"/>
                    </a:moveTo>
                    <a:cubicBezTo>
                      <a:pt x="225" y="1"/>
                      <a:pt x="1" y="1"/>
                      <a:pt x="113" y="113"/>
                    </a:cubicBezTo>
                    <a:cubicBezTo>
                      <a:pt x="147" y="315"/>
                      <a:pt x="220" y="385"/>
                      <a:pt x="292" y="385"/>
                    </a:cubicBezTo>
                    <a:cubicBezTo>
                      <a:pt x="460" y="385"/>
                      <a:pt x="617" y="1"/>
                      <a:pt x="225"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8"/>
              <p:cNvSpPr/>
              <p:nvPr/>
            </p:nvSpPr>
            <p:spPr>
              <a:xfrm>
                <a:off x="6494829" y="2858454"/>
                <a:ext cx="8045" cy="4793"/>
              </a:xfrm>
              <a:custGeom>
                <a:avLst/>
                <a:gdLst/>
                <a:ahLst/>
                <a:cxnLst/>
                <a:rect l="l" t="t" r="r" b="b"/>
                <a:pathLst>
                  <a:path w="428" h="255" extrusionOk="0">
                    <a:moveTo>
                      <a:pt x="91" y="0"/>
                    </a:moveTo>
                    <a:cubicBezTo>
                      <a:pt x="0" y="91"/>
                      <a:pt x="203" y="255"/>
                      <a:pt x="343" y="255"/>
                    </a:cubicBezTo>
                    <a:cubicBezTo>
                      <a:pt x="376" y="255"/>
                      <a:pt x="406" y="246"/>
                      <a:pt x="427" y="224"/>
                    </a:cubicBezTo>
                    <a:cubicBezTo>
                      <a:pt x="427" y="0"/>
                      <a:pt x="315" y="0"/>
                      <a:pt x="91"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8"/>
              <p:cNvSpPr/>
              <p:nvPr/>
            </p:nvSpPr>
            <p:spPr>
              <a:xfrm>
                <a:off x="6203737" y="2537040"/>
                <a:ext cx="4248" cy="6166"/>
              </a:xfrm>
              <a:custGeom>
                <a:avLst/>
                <a:gdLst/>
                <a:ahLst/>
                <a:cxnLst/>
                <a:rect l="l" t="t" r="r" b="b"/>
                <a:pathLst>
                  <a:path w="226" h="328" extrusionOk="0">
                    <a:moveTo>
                      <a:pt x="126" y="1"/>
                    </a:moveTo>
                    <a:cubicBezTo>
                      <a:pt x="89" y="1"/>
                      <a:pt x="45" y="47"/>
                      <a:pt x="1" y="178"/>
                    </a:cubicBezTo>
                    <a:cubicBezTo>
                      <a:pt x="1" y="291"/>
                      <a:pt x="26" y="328"/>
                      <a:pt x="59" y="328"/>
                    </a:cubicBezTo>
                    <a:cubicBezTo>
                      <a:pt x="125" y="328"/>
                      <a:pt x="225" y="178"/>
                      <a:pt x="225" y="178"/>
                    </a:cubicBezTo>
                    <a:cubicBezTo>
                      <a:pt x="225" y="110"/>
                      <a:pt x="184" y="1"/>
                      <a:pt x="12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8"/>
              <p:cNvSpPr/>
              <p:nvPr/>
            </p:nvSpPr>
            <p:spPr>
              <a:xfrm>
                <a:off x="5121059" y="2664655"/>
                <a:ext cx="8440" cy="6899"/>
              </a:xfrm>
              <a:custGeom>
                <a:avLst/>
                <a:gdLst/>
                <a:ahLst/>
                <a:cxnLst/>
                <a:rect l="l" t="t" r="r" b="b"/>
                <a:pathLst>
                  <a:path w="449" h="367" extrusionOk="0">
                    <a:moveTo>
                      <a:pt x="449" y="1"/>
                    </a:moveTo>
                    <a:cubicBezTo>
                      <a:pt x="337" y="1"/>
                      <a:pt x="1" y="113"/>
                      <a:pt x="225" y="337"/>
                    </a:cubicBezTo>
                    <a:cubicBezTo>
                      <a:pt x="266" y="358"/>
                      <a:pt x="300" y="367"/>
                      <a:pt x="327" y="367"/>
                    </a:cubicBezTo>
                    <a:cubicBezTo>
                      <a:pt x="449" y="367"/>
                      <a:pt x="449" y="184"/>
                      <a:pt x="44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8"/>
              <p:cNvSpPr/>
              <p:nvPr/>
            </p:nvSpPr>
            <p:spPr>
              <a:xfrm>
                <a:off x="6378569" y="2649918"/>
                <a:ext cx="8459" cy="6899"/>
              </a:xfrm>
              <a:custGeom>
                <a:avLst/>
                <a:gdLst/>
                <a:ahLst/>
                <a:cxnLst/>
                <a:rect l="l" t="t" r="r" b="b"/>
                <a:pathLst>
                  <a:path w="450" h="367" extrusionOk="0">
                    <a:moveTo>
                      <a:pt x="449" y="1"/>
                    </a:moveTo>
                    <a:cubicBezTo>
                      <a:pt x="225" y="1"/>
                      <a:pt x="1" y="225"/>
                      <a:pt x="1" y="337"/>
                    </a:cubicBezTo>
                    <a:cubicBezTo>
                      <a:pt x="42" y="357"/>
                      <a:pt x="83" y="366"/>
                      <a:pt x="123" y="366"/>
                    </a:cubicBezTo>
                    <a:cubicBezTo>
                      <a:pt x="300" y="366"/>
                      <a:pt x="449" y="183"/>
                      <a:pt x="44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8"/>
              <p:cNvSpPr/>
              <p:nvPr/>
            </p:nvSpPr>
            <p:spPr>
              <a:xfrm>
                <a:off x="6384114" y="2642474"/>
                <a:ext cx="6899" cy="5940"/>
              </a:xfrm>
              <a:custGeom>
                <a:avLst/>
                <a:gdLst/>
                <a:ahLst/>
                <a:cxnLst/>
                <a:rect l="l" t="t" r="r" b="b"/>
                <a:pathLst>
                  <a:path w="367" h="316" extrusionOk="0">
                    <a:moveTo>
                      <a:pt x="113" y="1"/>
                    </a:moveTo>
                    <a:cubicBezTo>
                      <a:pt x="50" y="1"/>
                      <a:pt x="1" y="49"/>
                      <a:pt x="42" y="172"/>
                    </a:cubicBezTo>
                    <a:cubicBezTo>
                      <a:pt x="42" y="172"/>
                      <a:pt x="42" y="316"/>
                      <a:pt x="99" y="316"/>
                    </a:cubicBezTo>
                    <a:cubicBezTo>
                      <a:pt x="114" y="316"/>
                      <a:pt x="132" y="307"/>
                      <a:pt x="154" y="284"/>
                    </a:cubicBezTo>
                    <a:cubicBezTo>
                      <a:pt x="367" y="143"/>
                      <a:pt x="221" y="1"/>
                      <a:pt x="113"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8"/>
              <p:cNvSpPr/>
              <p:nvPr/>
            </p:nvSpPr>
            <p:spPr>
              <a:xfrm>
                <a:off x="5129481" y="2659034"/>
                <a:ext cx="6354" cy="5639"/>
              </a:xfrm>
              <a:custGeom>
                <a:avLst/>
                <a:gdLst/>
                <a:ahLst/>
                <a:cxnLst/>
                <a:rect l="l" t="t" r="r" b="b"/>
                <a:pathLst>
                  <a:path w="338" h="300" extrusionOk="0">
                    <a:moveTo>
                      <a:pt x="195" y="0"/>
                    </a:moveTo>
                    <a:cubicBezTo>
                      <a:pt x="66" y="0"/>
                      <a:pt x="1" y="215"/>
                      <a:pt x="1" y="300"/>
                    </a:cubicBezTo>
                    <a:cubicBezTo>
                      <a:pt x="113" y="300"/>
                      <a:pt x="225" y="188"/>
                      <a:pt x="337" y="76"/>
                    </a:cubicBezTo>
                    <a:cubicBezTo>
                      <a:pt x="283" y="22"/>
                      <a:pt x="236" y="0"/>
                      <a:pt x="19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8"/>
              <p:cNvSpPr/>
              <p:nvPr/>
            </p:nvSpPr>
            <p:spPr>
              <a:xfrm>
                <a:off x="6532950" y="3075411"/>
                <a:ext cx="5733" cy="4662"/>
              </a:xfrm>
              <a:custGeom>
                <a:avLst/>
                <a:gdLst/>
                <a:ahLst/>
                <a:cxnLst/>
                <a:rect l="l" t="t" r="r" b="b"/>
                <a:pathLst>
                  <a:path w="305" h="248" extrusionOk="0">
                    <a:moveTo>
                      <a:pt x="192" y="0"/>
                    </a:moveTo>
                    <a:cubicBezTo>
                      <a:pt x="0" y="0"/>
                      <a:pt x="55" y="247"/>
                      <a:pt x="216" y="247"/>
                    </a:cubicBezTo>
                    <a:cubicBezTo>
                      <a:pt x="243" y="247"/>
                      <a:pt x="272" y="240"/>
                      <a:pt x="304" y="224"/>
                    </a:cubicBezTo>
                    <a:cubicBezTo>
                      <a:pt x="304" y="224"/>
                      <a:pt x="304" y="112"/>
                      <a:pt x="19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8"/>
              <p:cNvSpPr/>
              <p:nvPr/>
            </p:nvSpPr>
            <p:spPr>
              <a:xfrm>
                <a:off x="6213342" y="2528281"/>
                <a:ext cx="3064" cy="2519"/>
              </a:xfrm>
              <a:custGeom>
                <a:avLst/>
                <a:gdLst/>
                <a:ahLst/>
                <a:cxnLst/>
                <a:rect l="l" t="t" r="r" b="b"/>
                <a:pathLst>
                  <a:path w="163" h="134" extrusionOk="0">
                    <a:moveTo>
                      <a:pt x="148" y="0"/>
                    </a:moveTo>
                    <a:cubicBezTo>
                      <a:pt x="134" y="0"/>
                      <a:pt x="106" y="28"/>
                      <a:pt x="50" y="84"/>
                    </a:cubicBezTo>
                    <a:cubicBezTo>
                      <a:pt x="13" y="122"/>
                      <a:pt x="0" y="134"/>
                      <a:pt x="5" y="134"/>
                    </a:cubicBezTo>
                    <a:cubicBezTo>
                      <a:pt x="13" y="134"/>
                      <a:pt x="88" y="84"/>
                      <a:pt x="162" y="84"/>
                    </a:cubicBezTo>
                    <a:cubicBezTo>
                      <a:pt x="162" y="28"/>
                      <a:pt x="162" y="0"/>
                      <a:pt x="148"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8"/>
              <p:cNvSpPr/>
              <p:nvPr/>
            </p:nvSpPr>
            <p:spPr>
              <a:xfrm>
                <a:off x="6445975" y="2740501"/>
                <a:ext cx="2124" cy="940"/>
              </a:xfrm>
              <a:custGeom>
                <a:avLst/>
                <a:gdLst/>
                <a:ahLst/>
                <a:cxnLst/>
                <a:rect l="l" t="t" r="r" b="b"/>
                <a:pathLst>
                  <a:path w="113" h="50" extrusionOk="0">
                    <a:moveTo>
                      <a:pt x="1" y="0"/>
                    </a:moveTo>
                    <a:cubicBezTo>
                      <a:pt x="1" y="0"/>
                      <a:pt x="51" y="50"/>
                      <a:pt x="84" y="50"/>
                    </a:cubicBezTo>
                    <a:cubicBezTo>
                      <a:pt x="100" y="50"/>
                      <a:pt x="113" y="37"/>
                      <a:pt x="113"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64" name="Google Shape;3564;p38"/>
          <p:cNvSpPr txBox="1">
            <a:spLocks noGrp="1"/>
          </p:cNvSpPr>
          <p:nvPr>
            <p:ph type="subTitle" idx="1"/>
          </p:nvPr>
        </p:nvSpPr>
        <p:spPr>
          <a:xfrm>
            <a:off x="2153977" y="1230707"/>
            <a:ext cx="5168090" cy="2219629"/>
          </a:xfrm>
          <a:prstGeom prst="rect">
            <a:avLst/>
          </a:prstGeom>
        </p:spPr>
        <p:txBody>
          <a:bodyPr spcFirstLastPara="1" wrap="square" lIns="91425" tIns="91425" rIns="91425" bIns="91425" anchor="ctr" anchorCtr="0">
            <a:noAutofit/>
          </a:bodyPr>
          <a:lstStyle/>
          <a:p>
            <a:pPr marL="0" lvl="0" indent="0" algn="ctr"/>
            <a:r>
              <a:rPr lang="en-ZA" sz="4400" b="1" dirty="0" err="1">
                <a:solidFill>
                  <a:schemeClr val="accent1"/>
                </a:solidFill>
                <a:latin typeface="+mj-lt"/>
                <a:ea typeface="Calibri" panose="020F0502020204030204" pitchFamily="34" charset="0"/>
              </a:rPr>
              <a:t>Immuunstelsel</a:t>
            </a:r>
            <a:r>
              <a:rPr lang="en-ZA" sz="4400" b="1" dirty="0">
                <a:solidFill>
                  <a:schemeClr val="accent1"/>
                </a:solidFill>
                <a:latin typeface="+mj-lt"/>
                <a:ea typeface="Calibri" panose="020F0502020204030204" pitchFamily="34" charset="0"/>
              </a:rPr>
              <a:t> </a:t>
            </a:r>
            <a:r>
              <a:rPr lang="en-ZA" sz="4400" b="1" dirty="0" err="1">
                <a:solidFill>
                  <a:schemeClr val="accent1"/>
                </a:solidFill>
                <a:latin typeface="+mj-lt"/>
                <a:ea typeface="Calibri" panose="020F0502020204030204" pitchFamily="34" charset="0"/>
              </a:rPr>
              <a:t>en</a:t>
            </a:r>
            <a:r>
              <a:rPr lang="en-ZA" sz="4400" b="1" dirty="0">
                <a:solidFill>
                  <a:schemeClr val="accent1"/>
                </a:solidFill>
                <a:latin typeface="+mj-lt"/>
                <a:ea typeface="Calibri" panose="020F0502020204030204" pitchFamily="34" charset="0"/>
              </a:rPr>
              <a:t> MIV</a:t>
            </a:r>
            <a:endParaRPr sz="4400" b="1" dirty="0">
              <a:solidFill>
                <a:schemeClr val="accent1"/>
              </a:solidFill>
              <a:latin typeface="+mj-lt"/>
            </a:endParaRPr>
          </a:p>
        </p:txBody>
      </p:sp>
      <p:sp>
        <p:nvSpPr>
          <p:cNvPr id="4" name="TextBox 3">
            <a:extLst>
              <a:ext uri="{FF2B5EF4-FFF2-40B4-BE49-F238E27FC236}">
                <a16:creationId xmlns:a16="http://schemas.microsoft.com/office/drawing/2014/main" id="{BE0D17F1-27A6-2794-1283-2E034B921F51}"/>
              </a:ext>
            </a:extLst>
          </p:cNvPr>
          <p:cNvSpPr txBox="1"/>
          <p:nvPr/>
        </p:nvSpPr>
        <p:spPr>
          <a:xfrm>
            <a:off x="1608755" y="3735809"/>
            <a:ext cx="6258535" cy="1200329"/>
          </a:xfrm>
          <a:prstGeom prst="rect">
            <a:avLst/>
          </a:prstGeom>
          <a:noFill/>
        </p:spPr>
        <p:txBody>
          <a:bodyPr wrap="square">
            <a:spAutoFit/>
          </a:bodyPr>
          <a:lstStyle/>
          <a:p>
            <a:pPr algn="ctr"/>
            <a:r>
              <a:rPr lang="nl-NL" sz="1800" dirty="0">
                <a:latin typeface="Arial" panose="020B0604020202020204" pitchFamily="34" charset="0"/>
                <a:ea typeface="Calibri" panose="020F0502020204030204" pitchFamily="34" charset="0"/>
              </a:rPr>
              <a:t>Ons immuunstelsel beveg siektes in ons liggame. Enige vreemde stof of kiem (word ook ’n antigeen genoem) sal deur ons immuunstelsel aangeval word. 
</a:t>
            </a:r>
            <a:endParaRPr lang="en-ZA" sz="1800" dirty="0"/>
          </a:p>
        </p:txBody>
      </p:sp>
      <p:pic>
        <p:nvPicPr>
          <p:cNvPr id="3" name="Picture 2">
            <a:extLst>
              <a:ext uri="{FF2B5EF4-FFF2-40B4-BE49-F238E27FC236}">
                <a16:creationId xmlns:a16="http://schemas.microsoft.com/office/drawing/2014/main" id="{D7567FDC-1941-29F3-FE61-71408960F5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9"/>
        <p:cNvGrpSpPr/>
        <p:nvPr/>
      </p:nvGrpSpPr>
      <p:grpSpPr>
        <a:xfrm>
          <a:off x="0" y="0"/>
          <a:ext cx="0" cy="0"/>
          <a:chOff x="0" y="0"/>
          <a:chExt cx="0" cy="0"/>
        </a:xfrm>
      </p:grpSpPr>
      <p:sp>
        <p:nvSpPr>
          <p:cNvPr id="8" name="TextBox 7">
            <a:extLst>
              <a:ext uri="{FF2B5EF4-FFF2-40B4-BE49-F238E27FC236}">
                <a16:creationId xmlns:a16="http://schemas.microsoft.com/office/drawing/2014/main" id="{38E2324B-5DC1-D28F-4771-A25DF9AC4F58}"/>
              </a:ext>
            </a:extLst>
          </p:cNvPr>
          <p:cNvSpPr txBox="1"/>
          <p:nvPr/>
        </p:nvSpPr>
        <p:spPr>
          <a:xfrm>
            <a:off x="1500996" y="1839262"/>
            <a:ext cx="6319664" cy="1176797"/>
          </a:xfrm>
          <a:prstGeom prst="rect">
            <a:avLst/>
          </a:prstGeom>
          <a:noFill/>
        </p:spPr>
        <p:txBody>
          <a:bodyPr wrap="square">
            <a:spAutoFit/>
          </a:bodyPr>
          <a:lstStyle/>
          <a:p>
            <a:pPr algn="ctr">
              <a:lnSpc>
                <a:spcPct val="115000"/>
              </a:lnSpc>
              <a:spcAft>
                <a:spcPts val="800"/>
              </a:spcAft>
            </a:pPr>
            <a:r>
              <a:rPr lang="nl-NL" sz="3200" b="1" dirty="0">
                <a:solidFill>
                  <a:schemeClr val="accent1">
                    <a:lumMod val="75000"/>
                  </a:schemeClr>
                </a:solidFill>
              </a:rPr>
              <a:t>Hoe word MIV/vigs en Covid-19 oorgedra? </a:t>
            </a:r>
            <a:endParaRPr lang="en-ZA" sz="3200" b="1" dirty="0">
              <a:solidFill>
                <a:schemeClr val="accent1">
                  <a:lumMod val="75000"/>
                </a:schemeClr>
              </a:solidFill>
            </a:endParaRPr>
          </a:p>
        </p:txBody>
      </p:sp>
      <p:pic>
        <p:nvPicPr>
          <p:cNvPr id="3" name="Picture 2">
            <a:extLst>
              <a:ext uri="{FF2B5EF4-FFF2-40B4-BE49-F238E27FC236}">
                <a16:creationId xmlns:a16="http://schemas.microsoft.com/office/drawing/2014/main" id="{1E9F4217-295A-7C92-3B5A-DF59ACA629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7913" y="0"/>
            <a:ext cx="1366087" cy="4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theme/theme1.xml><?xml version="1.0" encoding="utf-8"?>
<a:theme xmlns:a="http://schemas.openxmlformats.org/drawingml/2006/main" name="Emotional Intelligence Subject for Pre-K: Self-Awareness by Slidesgo">
  <a:themeElements>
    <a:clrScheme name="Simple Light">
      <a:dk1>
        <a:srgbClr val="2E5955"/>
      </a:dk1>
      <a:lt1>
        <a:srgbClr val="FFFAE7"/>
      </a:lt1>
      <a:dk2>
        <a:srgbClr val="B0D9D5"/>
      </a:dk2>
      <a:lt2>
        <a:srgbClr val="F2C84B"/>
      </a:lt2>
      <a:accent1>
        <a:srgbClr val="F25D27"/>
      </a:accent1>
      <a:accent2>
        <a:srgbClr val="F2B1A2"/>
      </a:accent2>
      <a:accent3>
        <a:srgbClr val="B0D9D5"/>
      </a:accent3>
      <a:accent4>
        <a:srgbClr val="F2C84B"/>
      </a:accent4>
      <a:accent5>
        <a:srgbClr val="F25D27"/>
      </a:accent5>
      <a:accent6>
        <a:srgbClr val="F2B1A2"/>
      </a:accent6>
      <a:hlink>
        <a:srgbClr val="2E595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1752</TotalTime>
  <Words>396</Words>
  <Application>Microsoft Office PowerPoint</Application>
  <PresentationFormat>On-screen Show (16:9)</PresentationFormat>
  <Paragraphs>34</Paragraphs>
  <Slides>16</Slides>
  <Notes>16</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16</vt:i4>
      </vt:variant>
    </vt:vector>
  </HeadingPairs>
  <TitlesOfParts>
    <vt:vector size="26" baseType="lpstr">
      <vt:lpstr>Arial</vt:lpstr>
      <vt:lpstr>Palanquin Dark</vt:lpstr>
      <vt:lpstr>Fredoka One</vt:lpstr>
      <vt:lpstr>Gochi Hand</vt:lpstr>
      <vt:lpstr>Lexend Deca</vt:lpstr>
      <vt:lpstr>DM Sans</vt:lpstr>
      <vt:lpstr>Roboto Condensed Light</vt:lpstr>
      <vt:lpstr>Times New Roman</vt:lpstr>
      <vt:lpstr>Calibri</vt:lpstr>
      <vt:lpstr>Emotional Intelligence Subject for Pre-K: Self-Awareness by Slidesgo</vt:lpstr>
      <vt:lpstr>Ingeligte en verantwoordelike besluitneming oor gesondheid en veiligheid: MIV/vigs en COVID-19  </vt:lpstr>
      <vt:lpstr>Verantwoordelike Besluitneming</vt:lpstr>
      <vt:lpstr>Wat weet jy reeds?</vt:lpstr>
      <vt:lpstr>Agtergrond: MIV/Vigs &amp; Covid-19
</vt:lpstr>
      <vt:lpstr>PowerPoint Presentation</vt:lpstr>
      <vt:lpstr>PowerPoint Presentation</vt:lpstr>
      <vt:lpstr>Immunology wars:  The battle with HIV</vt:lpstr>
      <vt:lpstr>PowerPoint Presentation</vt:lpstr>
      <vt:lpstr>PowerPoint Presentation</vt:lpstr>
      <vt:lpstr>PowerPoint Presentation</vt:lpstr>
      <vt:lpstr>PowerPoint Presentation</vt:lpstr>
      <vt:lpstr>Covid-19 Dink terug aan 2019</vt:lpstr>
      <vt:lpstr>PowerPoint Presentation</vt:lpstr>
      <vt:lpstr>PowerPoint Presentation</vt:lpstr>
      <vt:lpstr>Waar is ons vandag?</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EMOTIONAL INTELLIGENCE Subject for Pre-K: Self-Awareness</dc:title>
  <cp:lastModifiedBy>Carsten Gertz</cp:lastModifiedBy>
  <cp:revision>3</cp:revision>
  <dcterms:modified xsi:type="dcterms:W3CDTF">2023-07-31T08:12:51Z</dcterms:modified>
</cp:coreProperties>
</file>