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85" r:id="rId3"/>
    <p:sldId id="283" r:id="rId4"/>
    <p:sldId id="268" r:id="rId5"/>
    <p:sldId id="266"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D3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9EA120-745E-4316-AC0F-D433FD684A28}" v="15" dt="2023-07-01T10:38:49.8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54128"/>
  </p:normalViewPr>
  <p:slideViewPr>
    <p:cSldViewPr snapToGrid="0">
      <p:cViewPr varScale="1">
        <p:scale>
          <a:sx n="41" d="100"/>
          <a:sy n="41" d="100"/>
        </p:scale>
        <p:origin x="2050" y="67"/>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p Unit" userId="86ec350514542ee1" providerId="LiveId" clId="{C59EA120-745E-4316-AC0F-D433FD684A28}"/>
    <pc:docChg chg="undo custSel modSld">
      <pc:chgData name="Hp Unit" userId="86ec350514542ee1" providerId="LiveId" clId="{C59EA120-745E-4316-AC0F-D433FD684A28}" dt="2023-07-01T10:38:49.811" v="402" actId="571"/>
      <pc:docMkLst>
        <pc:docMk/>
      </pc:docMkLst>
      <pc:sldChg chg="addSp modSp mod modNotesTx">
        <pc:chgData name="Hp Unit" userId="86ec350514542ee1" providerId="LiveId" clId="{C59EA120-745E-4316-AC0F-D433FD684A28}" dt="2023-07-01T10:38:49.811" v="402" actId="571"/>
        <pc:sldMkLst>
          <pc:docMk/>
          <pc:sldMk cId="4253080683" sldId="256"/>
        </pc:sldMkLst>
        <pc:spChg chg="add mod">
          <ac:chgData name="Hp Unit" userId="86ec350514542ee1" providerId="LiveId" clId="{C59EA120-745E-4316-AC0F-D433FD684A28}" dt="2023-07-01T10:24:14.262" v="35" actId="14100"/>
          <ac:spMkLst>
            <pc:docMk/>
            <pc:sldMk cId="4253080683" sldId="256"/>
            <ac:spMk id="3" creationId="{0627F613-AE23-0252-CDF7-AF01530CAED9}"/>
          </ac:spMkLst>
        </pc:spChg>
        <pc:spChg chg="add mod">
          <ac:chgData name="Hp Unit" userId="86ec350514542ee1" providerId="LiveId" clId="{C59EA120-745E-4316-AC0F-D433FD684A28}" dt="2023-07-01T10:23:56.119" v="1"/>
          <ac:spMkLst>
            <pc:docMk/>
            <pc:sldMk cId="4253080683" sldId="256"/>
            <ac:spMk id="4" creationId="{7F6B10FC-43A6-E5A4-A4E2-0845653783A2}"/>
          </ac:spMkLst>
        </pc:spChg>
        <pc:spChg chg="add mod">
          <ac:chgData name="Hp Unit" userId="86ec350514542ee1" providerId="LiveId" clId="{C59EA120-745E-4316-AC0F-D433FD684A28}" dt="2023-07-01T10:23:56.119" v="1"/>
          <ac:spMkLst>
            <pc:docMk/>
            <pc:sldMk cId="4253080683" sldId="256"/>
            <ac:spMk id="5" creationId="{F38B892B-96EF-348F-E54A-ECEF98DEF6B9}"/>
          </ac:spMkLst>
        </pc:spChg>
        <pc:spChg chg="add mod">
          <ac:chgData name="Hp Unit" userId="86ec350514542ee1" providerId="LiveId" clId="{C59EA120-745E-4316-AC0F-D433FD684A28}" dt="2023-07-01T10:38:49.811" v="402" actId="571"/>
          <ac:spMkLst>
            <pc:docMk/>
            <pc:sldMk cId="4253080683" sldId="256"/>
            <ac:spMk id="6" creationId="{AD78BD5A-0EB5-49B5-21C5-C894DDDF398A}"/>
          </ac:spMkLst>
        </pc:spChg>
        <pc:spChg chg="add mod">
          <ac:chgData name="Hp Unit" userId="86ec350514542ee1" providerId="LiveId" clId="{C59EA120-745E-4316-AC0F-D433FD684A28}" dt="2023-07-01T10:38:49.811" v="402" actId="571"/>
          <ac:spMkLst>
            <pc:docMk/>
            <pc:sldMk cId="4253080683" sldId="256"/>
            <ac:spMk id="7" creationId="{C9C81AFF-C332-1BC0-3DC3-AAC46C63B95C}"/>
          </ac:spMkLst>
        </pc:spChg>
        <pc:spChg chg="add mod">
          <ac:chgData name="Hp Unit" userId="86ec350514542ee1" providerId="LiveId" clId="{C59EA120-745E-4316-AC0F-D433FD684A28}" dt="2023-07-01T10:38:49.811" v="402" actId="571"/>
          <ac:spMkLst>
            <pc:docMk/>
            <pc:sldMk cId="4253080683" sldId="256"/>
            <ac:spMk id="8" creationId="{723E79AD-38F9-C709-5BD0-92089560E0F2}"/>
          </ac:spMkLst>
        </pc:spChg>
      </pc:sldChg>
      <pc:sldChg chg="addSp delSp modSp mod modNotesTx">
        <pc:chgData name="Hp Unit" userId="86ec350514542ee1" providerId="LiveId" clId="{C59EA120-745E-4316-AC0F-D433FD684A28}" dt="2023-07-01T10:35:24.690" v="401" actId="5793"/>
        <pc:sldMkLst>
          <pc:docMk/>
          <pc:sldMk cId="3939691101" sldId="261"/>
        </pc:sldMkLst>
        <pc:spChg chg="mod">
          <ac:chgData name="Hp Unit" userId="86ec350514542ee1" providerId="LiveId" clId="{C59EA120-745E-4316-AC0F-D433FD684A28}" dt="2023-07-01T10:25:25.043" v="52" actId="20577"/>
          <ac:spMkLst>
            <pc:docMk/>
            <pc:sldMk cId="3939691101" sldId="261"/>
            <ac:spMk id="2" creationId="{E194FB06-39BE-BDA8-E727-09F0E2E86AC0}"/>
          </ac:spMkLst>
        </pc:spChg>
        <pc:spChg chg="del">
          <ac:chgData name="Hp Unit" userId="86ec350514542ee1" providerId="LiveId" clId="{C59EA120-745E-4316-AC0F-D433FD684A28}" dt="2023-07-01T10:25:06.197" v="39" actId="478"/>
          <ac:spMkLst>
            <pc:docMk/>
            <pc:sldMk cId="3939691101" sldId="261"/>
            <ac:spMk id="3" creationId="{C43623CA-FA8C-14BF-2B2B-B0F0CCF7F84D}"/>
          </ac:spMkLst>
        </pc:spChg>
        <pc:picChg chg="del">
          <ac:chgData name="Hp Unit" userId="86ec350514542ee1" providerId="LiveId" clId="{C59EA120-745E-4316-AC0F-D433FD684A28}" dt="2023-07-01T10:24:58.452" v="37" actId="478"/>
          <ac:picMkLst>
            <pc:docMk/>
            <pc:sldMk cId="3939691101" sldId="261"/>
            <ac:picMk id="4" creationId="{7C70E08B-76AD-B012-82D8-FE994E2CC67C}"/>
          </ac:picMkLst>
        </pc:picChg>
        <pc:picChg chg="add mod">
          <ac:chgData name="Hp Unit" userId="86ec350514542ee1" providerId="LiveId" clId="{C59EA120-745E-4316-AC0F-D433FD684A28}" dt="2023-07-01T10:25:03.135" v="38" actId="167"/>
          <ac:picMkLst>
            <pc:docMk/>
            <pc:sldMk cId="3939691101" sldId="261"/>
            <ac:picMk id="6" creationId="{AA006DA0-F0C1-1CDF-BE3A-7646AE2C6D32}"/>
          </ac:picMkLst>
        </pc:picChg>
      </pc:sldChg>
      <pc:sldChg chg="addSp modSp modNotesTx">
        <pc:chgData name="Hp Unit" userId="86ec350514542ee1" providerId="LiveId" clId="{C59EA120-745E-4316-AC0F-D433FD684A28}" dt="2023-07-01T10:35:01.980" v="379" actId="20577"/>
        <pc:sldMkLst>
          <pc:docMk/>
          <pc:sldMk cId="1103019326" sldId="266"/>
        </pc:sldMkLst>
        <pc:spChg chg="add mod">
          <ac:chgData name="Hp Unit" userId="86ec350514542ee1" providerId="LiveId" clId="{C59EA120-745E-4316-AC0F-D433FD684A28}" dt="2023-07-01T10:23:38.418" v="0"/>
          <ac:spMkLst>
            <pc:docMk/>
            <pc:sldMk cId="1103019326" sldId="266"/>
            <ac:spMk id="3" creationId="{7EA79CF6-1D69-EB08-CA67-D2D0B419676D}"/>
          </ac:spMkLst>
        </pc:spChg>
      </pc:sldChg>
      <pc:sldChg chg="modNotesTx">
        <pc:chgData name="Hp Unit" userId="86ec350514542ee1" providerId="LiveId" clId="{C59EA120-745E-4316-AC0F-D433FD684A28}" dt="2023-07-01T10:34:30.274" v="358" actId="20577"/>
        <pc:sldMkLst>
          <pc:docMk/>
          <pc:sldMk cId="2567240378" sldId="268"/>
        </pc:sldMkLst>
      </pc:sldChg>
      <pc:sldChg chg="modNotesTx">
        <pc:chgData name="Hp Unit" userId="86ec350514542ee1" providerId="LiveId" clId="{C59EA120-745E-4316-AC0F-D433FD684A28}" dt="2023-07-01T10:33:28.864" v="283" actId="20577"/>
        <pc:sldMkLst>
          <pc:docMk/>
          <pc:sldMk cId="3924327151" sldId="283"/>
        </pc:sldMkLst>
      </pc:sldChg>
      <pc:sldChg chg="addSp delSp modSp mod setBg modNotesTx">
        <pc:chgData name="Hp Unit" userId="86ec350514542ee1" providerId="LiveId" clId="{C59EA120-745E-4316-AC0F-D433FD684A28}" dt="2023-07-01T10:32:29.720" v="237" actId="113"/>
        <pc:sldMkLst>
          <pc:docMk/>
          <pc:sldMk cId="2445604571" sldId="285"/>
        </pc:sldMkLst>
        <pc:spChg chg="mod">
          <ac:chgData name="Hp Unit" userId="86ec350514542ee1" providerId="LiveId" clId="{C59EA120-745E-4316-AC0F-D433FD684A28}" dt="2023-07-01T10:32:29.720" v="237" actId="113"/>
          <ac:spMkLst>
            <pc:docMk/>
            <pc:sldMk cId="2445604571" sldId="285"/>
            <ac:spMk id="2" creationId="{13D4DB41-C1A8-3F50-6526-22E4CB532970}"/>
          </ac:spMkLst>
        </pc:spChg>
        <pc:spChg chg="add del mod">
          <ac:chgData name="Hp Unit" userId="86ec350514542ee1" providerId="LiveId" clId="{C59EA120-745E-4316-AC0F-D433FD684A28}" dt="2023-07-01T10:32:06.529" v="234" actId="26606"/>
          <ac:spMkLst>
            <pc:docMk/>
            <pc:sldMk cId="2445604571" sldId="285"/>
            <ac:spMk id="3" creationId="{69D14A5E-DF05-B01E-A69C-CCB8FF587D84}"/>
          </ac:spMkLst>
        </pc:spChg>
        <pc:graphicFrameChg chg="add del">
          <ac:chgData name="Hp Unit" userId="86ec350514542ee1" providerId="LiveId" clId="{C59EA120-745E-4316-AC0F-D433FD684A28}" dt="2023-07-01T10:30:46.165" v="205" actId="26606"/>
          <ac:graphicFrameMkLst>
            <pc:docMk/>
            <pc:sldMk cId="2445604571" sldId="285"/>
            <ac:graphicFrameMk id="7" creationId="{17768B9D-FBDE-812B-5FCA-DA3742DF4B09}"/>
          </ac:graphicFrameMkLst>
        </pc:graphicFrameChg>
        <pc:graphicFrameChg chg="add mod">
          <ac:chgData name="Hp Unit" userId="86ec350514542ee1" providerId="LiveId" clId="{C59EA120-745E-4316-AC0F-D433FD684A28}" dt="2023-07-01T10:32:19.972" v="236" actId="12269"/>
          <ac:graphicFrameMkLst>
            <pc:docMk/>
            <pc:sldMk cId="2445604571" sldId="285"/>
            <ac:graphicFrameMk id="8" creationId="{CA18FF31-5192-BEBC-EEE9-70CD66DBCCDD}"/>
          </ac:graphicFrameMkLst>
        </pc:graphicFrameChg>
        <pc:graphicFrameChg chg="add del mod modGraphic">
          <ac:chgData name="Hp Unit" userId="86ec350514542ee1" providerId="LiveId" clId="{C59EA120-745E-4316-AC0F-D433FD684A28}" dt="2023-07-01T10:31:59.311" v="233" actId="26606"/>
          <ac:graphicFrameMkLst>
            <pc:docMk/>
            <pc:sldMk cId="2445604571" sldId="285"/>
            <ac:graphicFrameMk id="9" creationId="{8EC7CAB8-1489-29E3-626A-5F3DE8400D31}"/>
          </ac:graphicFrameMkLst>
        </pc:graphicFrameChg>
        <pc:picChg chg="del">
          <ac:chgData name="Hp Unit" userId="86ec350514542ee1" providerId="LiveId" clId="{C59EA120-745E-4316-AC0F-D433FD684A28}" dt="2023-07-01T10:29:19.096" v="148" actId="478"/>
          <ac:picMkLst>
            <pc:docMk/>
            <pc:sldMk cId="2445604571" sldId="285"/>
            <ac:picMk id="1026" creationId="{1AADB24E-B4EE-785C-DC39-84FAB813FD05}"/>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C88F4A-B676-475F-8DD0-2D588771AEF4}" type="doc">
      <dgm:prSet loTypeId="urn:microsoft.com/office/officeart/2005/8/layout/vList2" loCatId="list" qsTypeId="urn:microsoft.com/office/officeart/2005/8/quickstyle/simple3" qsCatId="simple" csTypeId="urn:microsoft.com/office/officeart/2005/8/colors/colorful4" csCatId="colorful"/>
      <dgm:spPr/>
      <dgm:t>
        <a:bodyPr/>
        <a:lstStyle/>
        <a:p>
          <a:endParaRPr lang="en-US"/>
        </a:p>
      </dgm:t>
    </dgm:pt>
    <dgm:pt modelId="{DCDF68D7-A7EA-4B2D-9E9F-8AE21A4CD27C}">
      <dgm:prSet/>
      <dgm:spPr/>
      <dgm:t>
        <a:bodyPr/>
        <a:lstStyle/>
        <a:p>
          <a:r>
            <a:rPr lang="af-ZA"/>
            <a:t>Identifiseer die besluit </a:t>
          </a:r>
          <a:endParaRPr lang="en-US"/>
        </a:p>
      </dgm:t>
    </dgm:pt>
    <dgm:pt modelId="{12C14E27-9ACE-4CE0-BD02-C679D510A791}" type="parTrans" cxnId="{22CF6064-5B9F-4D9E-A09E-006DDAF7E31F}">
      <dgm:prSet/>
      <dgm:spPr/>
      <dgm:t>
        <a:bodyPr/>
        <a:lstStyle/>
        <a:p>
          <a:endParaRPr lang="en-US"/>
        </a:p>
      </dgm:t>
    </dgm:pt>
    <dgm:pt modelId="{4287AE89-C80F-4D72-B919-F06EE710A766}" type="sibTrans" cxnId="{22CF6064-5B9F-4D9E-A09E-006DDAF7E31F}">
      <dgm:prSet/>
      <dgm:spPr/>
      <dgm:t>
        <a:bodyPr/>
        <a:lstStyle/>
        <a:p>
          <a:endParaRPr lang="en-US"/>
        </a:p>
      </dgm:t>
    </dgm:pt>
    <dgm:pt modelId="{BE81AD5C-A155-4A4A-BAFE-4CFEB6967FBB}">
      <dgm:prSet/>
      <dgm:spPr/>
      <dgm:t>
        <a:bodyPr/>
        <a:lstStyle/>
        <a:p>
          <a:r>
            <a:rPr lang="af-ZA"/>
            <a:t>Versamel inligting</a:t>
          </a:r>
          <a:endParaRPr lang="en-US"/>
        </a:p>
      </dgm:t>
    </dgm:pt>
    <dgm:pt modelId="{1CCB44A3-F086-44EC-B2A6-5B480A0BB339}" type="parTrans" cxnId="{1118B3D4-6B88-4BE0-B388-7DA331C8DAB1}">
      <dgm:prSet/>
      <dgm:spPr/>
      <dgm:t>
        <a:bodyPr/>
        <a:lstStyle/>
        <a:p>
          <a:endParaRPr lang="en-US"/>
        </a:p>
      </dgm:t>
    </dgm:pt>
    <dgm:pt modelId="{20112DC7-F5E4-41F7-B3D8-CF55A0D6D703}" type="sibTrans" cxnId="{1118B3D4-6B88-4BE0-B388-7DA331C8DAB1}">
      <dgm:prSet/>
      <dgm:spPr/>
      <dgm:t>
        <a:bodyPr/>
        <a:lstStyle/>
        <a:p>
          <a:endParaRPr lang="en-US"/>
        </a:p>
      </dgm:t>
    </dgm:pt>
    <dgm:pt modelId="{0B85B08B-14DE-4567-A607-23D2647FC9CD}">
      <dgm:prSet/>
      <dgm:spPr/>
      <dgm:t>
        <a:bodyPr/>
        <a:lstStyle/>
        <a:p>
          <a:r>
            <a:rPr lang="af-ZA"/>
            <a:t>Identifiseer verskillende opsies </a:t>
          </a:r>
          <a:endParaRPr lang="en-US"/>
        </a:p>
      </dgm:t>
    </dgm:pt>
    <dgm:pt modelId="{A3D29BD0-A0C8-44B5-AB87-F9D747C718AC}" type="parTrans" cxnId="{E65A8AD6-5DA2-4042-9D0B-0181B0D19AB3}">
      <dgm:prSet/>
      <dgm:spPr/>
      <dgm:t>
        <a:bodyPr/>
        <a:lstStyle/>
        <a:p>
          <a:endParaRPr lang="en-US"/>
        </a:p>
      </dgm:t>
    </dgm:pt>
    <dgm:pt modelId="{B2824405-5AFB-4C9A-ABA8-34C09796601F}" type="sibTrans" cxnId="{E65A8AD6-5DA2-4042-9D0B-0181B0D19AB3}">
      <dgm:prSet/>
      <dgm:spPr/>
      <dgm:t>
        <a:bodyPr/>
        <a:lstStyle/>
        <a:p>
          <a:endParaRPr lang="en-US"/>
        </a:p>
      </dgm:t>
    </dgm:pt>
    <dgm:pt modelId="{0CA8F4C7-23A4-4AAB-B3B4-7EF91B4F227E}">
      <dgm:prSet/>
      <dgm:spPr/>
      <dgm:t>
        <a:bodyPr/>
        <a:lstStyle/>
        <a:p>
          <a:r>
            <a:rPr lang="af-ZA"/>
            <a:t>Gee ten minste een gevolg, impak of effek </a:t>
          </a:r>
          <a:endParaRPr lang="en-US"/>
        </a:p>
      </dgm:t>
    </dgm:pt>
    <dgm:pt modelId="{0E648F9C-5BD2-4C95-97B1-9CF3335509B6}" type="parTrans" cxnId="{815799BE-7F49-4366-9C1C-0D2947FE6786}">
      <dgm:prSet/>
      <dgm:spPr/>
      <dgm:t>
        <a:bodyPr/>
        <a:lstStyle/>
        <a:p>
          <a:endParaRPr lang="en-US"/>
        </a:p>
      </dgm:t>
    </dgm:pt>
    <dgm:pt modelId="{DA57AC3A-9784-4C45-8A08-05CCFE70DC2E}" type="sibTrans" cxnId="{815799BE-7F49-4366-9C1C-0D2947FE6786}">
      <dgm:prSet/>
      <dgm:spPr/>
      <dgm:t>
        <a:bodyPr/>
        <a:lstStyle/>
        <a:p>
          <a:endParaRPr lang="en-US"/>
        </a:p>
      </dgm:t>
    </dgm:pt>
    <dgm:pt modelId="{8C692673-6FD7-4009-8C83-48BFBFFFF126}">
      <dgm:prSet/>
      <dgm:spPr/>
      <dgm:t>
        <a:bodyPr/>
        <a:lstStyle/>
        <a:p>
          <a:r>
            <a:rPr lang="af-ZA"/>
            <a:t>Kies die beste opsie</a:t>
          </a:r>
          <a:endParaRPr lang="en-US"/>
        </a:p>
      </dgm:t>
    </dgm:pt>
    <dgm:pt modelId="{243C8FEA-769C-498F-A21E-DA5AAB4AE39D}" type="parTrans" cxnId="{8F86DD33-FCC2-4293-83B2-573C3893BC38}">
      <dgm:prSet/>
      <dgm:spPr/>
      <dgm:t>
        <a:bodyPr/>
        <a:lstStyle/>
        <a:p>
          <a:endParaRPr lang="en-US"/>
        </a:p>
      </dgm:t>
    </dgm:pt>
    <dgm:pt modelId="{FCAA98FC-8400-4523-8717-A4928681EDB6}" type="sibTrans" cxnId="{8F86DD33-FCC2-4293-83B2-573C3893BC38}">
      <dgm:prSet/>
      <dgm:spPr/>
      <dgm:t>
        <a:bodyPr/>
        <a:lstStyle/>
        <a:p>
          <a:endParaRPr lang="en-US"/>
        </a:p>
      </dgm:t>
    </dgm:pt>
    <dgm:pt modelId="{35639889-2470-44F6-8889-1D55E2B86656}">
      <dgm:prSet/>
      <dgm:spPr/>
      <dgm:t>
        <a:bodyPr/>
        <a:lstStyle/>
        <a:p>
          <a:r>
            <a:rPr lang="af-ZA"/>
            <a:t>Neem aksie</a:t>
          </a:r>
          <a:endParaRPr lang="en-US"/>
        </a:p>
      </dgm:t>
    </dgm:pt>
    <dgm:pt modelId="{4A0C814C-F686-4F5C-87D9-37B25377B3C5}" type="parTrans" cxnId="{332FCA08-3485-4E1E-9044-CE5096D63C4D}">
      <dgm:prSet/>
      <dgm:spPr/>
      <dgm:t>
        <a:bodyPr/>
        <a:lstStyle/>
        <a:p>
          <a:endParaRPr lang="en-US"/>
        </a:p>
      </dgm:t>
    </dgm:pt>
    <dgm:pt modelId="{BB245E53-586E-4F2C-B7EB-CCDE9D6E1741}" type="sibTrans" cxnId="{332FCA08-3485-4E1E-9044-CE5096D63C4D}">
      <dgm:prSet/>
      <dgm:spPr/>
      <dgm:t>
        <a:bodyPr/>
        <a:lstStyle/>
        <a:p>
          <a:endParaRPr lang="en-US"/>
        </a:p>
      </dgm:t>
    </dgm:pt>
    <dgm:pt modelId="{C30E512B-780C-423B-BD10-0DFF5AD0A1C7}">
      <dgm:prSet/>
      <dgm:spPr/>
      <dgm:t>
        <a:bodyPr/>
        <a:lstStyle/>
        <a:p>
          <a:r>
            <a:rPr lang="af-ZA"/>
            <a:t>Evalueer jou besluit</a:t>
          </a:r>
          <a:endParaRPr lang="en-US"/>
        </a:p>
      </dgm:t>
    </dgm:pt>
    <dgm:pt modelId="{47AF8F44-1709-44F4-B2A7-E028D7E11D43}" type="parTrans" cxnId="{B0A464A9-0802-4094-8146-8CEAB434465A}">
      <dgm:prSet/>
      <dgm:spPr/>
      <dgm:t>
        <a:bodyPr/>
        <a:lstStyle/>
        <a:p>
          <a:endParaRPr lang="en-US"/>
        </a:p>
      </dgm:t>
    </dgm:pt>
    <dgm:pt modelId="{ED06682D-F3D2-4221-87E3-AD33AE53843D}" type="sibTrans" cxnId="{B0A464A9-0802-4094-8146-8CEAB434465A}">
      <dgm:prSet/>
      <dgm:spPr/>
      <dgm:t>
        <a:bodyPr/>
        <a:lstStyle/>
        <a:p>
          <a:endParaRPr lang="en-US"/>
        </a:p>
      </dgm:t>
    </dgm:pt>
    <dgm:pt modelId="{1AB2E1F9-2FA8-4E02-BAFF-69ED7578C2AE}" type="pres">
      <dgm:prSet presAssocID="{68C88F4A-B676-475F-8DD0-2D588771AEF4}" presName="linear" presStyleCnt="0">
        <dgm:presLayoutVars>
          <dgm:animLvl val="lvl"/>
          <dgm:resizeHandles val="exact"/>
        </dgm:presLayoutVars>
      </dgm:prSet>
      <dgm:spPr/>
    </dgm:pt>
    <dgm:pt modelId="{63DAD8D9-1365-4DEA-9F87-6102FF95E658}" type="pres">
      <dgm:prSet presAssocID="{DCDF68D7-A7EA-4B2D-9E9F-8AE21A4CD27C}" presName="parentText" presStyleLbl="node1" presStyleIdx="0" presStyleCnt="7">
        <dgm:presLayoutVars>
          <dgm:chMax val="0"/>
          <dgm:bulletEnabled val="1"/>
        </dgm:presLayoutVars>
      </dgm:prSet>
      <dgm:spPr/>
    </dgm:pt>
    <dgm:pt modelId="{68973AB9-5556-4C89-96AE-DCC92E986B08}" type="pres">
      <dgm:prSet presAssocID="{4287AE89-C80F-4D72-B919-F06EE710A766}" presName="spacer" presStyleCnt="0"/>
      <dgm:spPr/>
    </dgm:pt>
    <dgm:pt modelId="{1837009C-9F70-42A2-B09F-3D8004BC6279}" type="pres">
      <dgm:prSet presAssocID="{BE81AD5C-A155-4A4A-BAFE-4CFEB6967FBB}" presName="parentText" presStyleLbl="node1" presStyleIdx="1" presStyleCnt="7">
        <dgm:presLayoutVars>
          <dgm:chMax val="0"/>
          <dgm:bulletEnabled val="1"/>
        </dgm:presLayoutVars>
      </dgm:prSet>
      <dgm:spPr/>
    </dgm:pt>
    <dgm:pt modelId="{9093F9C7-752F-4E82-8B2E-B67399252331}" type="pres">
      <dgm:prSet presAssocID="{20112DC7-F5E4-41F7-B3D8-CF55A0D6D703}" presName="spacer" presStyleCnt="0"/>
      <dgm:spPr/>
    </dgm:pt>
    <dgm:pt modelId="{F6345B57-68C5-45F2-8223-1DB2FFC31A5F}" type="pres">
      <dgm:prSet presAssocID="{0B85B08B-14DE-4567-A607-23D2647FC9CD}" presName="parentText" presStyleLbl="node1" presStyleIdx="2" presStyleCnt="7">
        <dgm:presLayoutVars>
          <dgm:chMax val="0"/>
          <dgm:bulletEnabled val="1"/>
        </dgm:presLayoutVars>
      </dgm:prSet>
      <dgm:spPr/>
    </dgm:pt>
    <dgm:pt modelId="{D4B05519-BCB7-45CF-9199-680455C8F25D}" type="pres">
      <dgm:prSet presAssocID="{B2824405-5AFB-4C9A-ABA8-34C09796601F}" presName="spacer" presStyleCnt="0"/>
      <dgm:spPr/>
    </dgm:pt>
    <dgm:pt modelId="{00085218-0A83-494D-90EF-09635AB7E70D}" type="pres">
      <dgm:prSet presAssocID="{0CA8F4C7-23A4-4AAB-B3B4-7EF91B4F227E}" presName="parentText" presStyleLbl="node1" presStyleIdx="3" presStyleCnt="7">
        <dgm:presLayoutVars>
          <dgm:chMax val="0"/>
          <dgm:bulletEnabled val="1"/>
        </dgm:presLayoutVars>
      </dgm:prSet>
      <dgm:spPr/>
    </dgm:pt>
    <dgm:pt modelId="{9695A118-6C10-49C2-BF32-845CCF40856A}" type="pres">
      <dgm:prSet presAssocID="{DA57AC3A-9784-4C45-8A08-05CCFE70DC2E}" presName="spacer" presStyleCnt="0"/>
      <dgm:spPr/>
    </dgm:pt>
    <dgm:pt modelId="{2920AB24-5CBD-43CC-A288-86EB9A793FD0}" type="pres">
      <dgm:prSet presAssocID="{8C692673-6FD7-4009-8C83-48BFBFFFF126}" presName="parentText" presStyleLbl="node1" presStyleIdx="4" presStyleCnt="7">
        <dgm:presLayoutVars>
          <dgm:chMax val="0"/>
          <dgm:bulletEnabled val="1"/>
        </dgm:presLayoutVars>
      </dgm:prSet>
      <dgm:spPr/>
    </dgm:pt>
    <dgm:pt modelId="{68E74814-6DC5-4593-871D-F291825ED054}" type="pres">
      <dgm:prSet presAssocID="{FCAA98FC-8400-4523-8717-A4928681EDB6}" presName="spacer" presStyleCnt="0"/>
      <dgm:spPr/>
    </dgm:pt>
    <dgm:pt modelId="{00E28757-93F6-4B18-88B5-B1A4CAEAFCD9}" type="pres">
      <dgm:prSet presAssocID="{35639889-2470-44F6-8889-1D55E2B86656}" presName="parentText" presStyleLbl="node1" presStyleIdx="5" presStyleCnt="7">
        <dgm:presLayoutVars>
          <dgm:chMax val="0"/>
          <dgm:bulletEnabled val="1"/>
        </dgm:presLayoutVars>
      </dgm:prSet>
      <dgm:spPr/>
    </dgm:pt>
    <dgm:pt modelId="{A1EF702F-71CE-4431-BA21-E0200C17AFD8}" type="pres">
      <dgm:prSet presAssocID="{BB245E53-586E-4F2C-B7EB-CCDE9D6E1741}" presName="spacer" presStyleCnt="0"/>
      <dgm:spPr/>
    </dgm:pt>
    <dgm:pt modelId="{312D271D-E698-4452-9A58-E17EDA9317D0}" type="pres">
      <dgm:prSet presAssocID="{C30E512B-780C-423B-BD10-0DFF5AD0A1C7}" presName="parentText" presStyleLbl="node1" presStyleIdx="6" presStyleCnt="7">
        <dgm:presLayoutVars>
          <dgm:chMax val="0"/>
          <dgm:bulletEnabled val="1"/>
        </dgm:presLayoutVars>
      </dgm:prSet>
      <dgm:spPr/>
    </dgm:pt>
  </dgm:ptLst>
  <dgm:cxnLst>
    <dgm:cxn modelId="{332FCA08-3485-4E1E-9044-CE5096D63C4D}" srcId="{68C88F4A-B676-475F-8DD0-2D588771AEF4}" destId="{35639889-2470-44F6-8889-1D55E2B86656}" srcOrd="5" destOrd="0" parTransId="{4A0C814C-F686-4F5C-87D9-37B25377B3C5}" sibTransId="{BB245E53-586E-4F2C-B7EB-CCDE9D6E1741}"/>
    <dgm:cxn modelId="{3931E821-6454-4F04-BE48-22C9730E75C5}" type="presOf" srcId="{DCDF68D7-A7EA-4B2D-9E9F-8AE21A4CD27C}" destId="{63DAD8D9-1365-4DEA-9F87-6102FF95E658}" srcOrd="0" destOrd="0" presId="urn:microsoft.com/office/officeart/2005/8/layout/vList2"/>
    <dgm:cxn modelId="{F89AE72A-D983-4775-9899-FFDD54DAE565}" type="presOf" srcId="{C30E512B-780C-423B-BD10-0DFF5AD0A1C7}" destId="{312D271D-E698-4452-9A58-E17EDA9317D0}" srcOrd="0" destOrd="0" presId="urn:microsoft.com/office/officeart/2005/8/layout/vList2"/>
    <dgm:cxn modelId="{8F86DD33-FCC2-4293-83B2-573C3893BC38}" srcId="{68C88F4A-B676-475F-8DD0-2D588771AEF4}" destId="{8C692673-6FD7-4009-8C83-48BFBFFFF126}" srcOrd="4" destOrd="0" parTransId="{243C8FEA-769C-498F-A21E-DA5AAB4AE39D}" sibTransId="{FCAA98FC-8400-4523-8717-A4928681EDB6}"/>
    <dgm:cxn modelId="{8D87BF3A-2BB6-42CF-AF9D-8B98B303889C}" type="presOf" srcId="{8C692673-6FD7-4009-8C83-48BFBFFFF126}" destId="{2920AB24-5CBD-43CC-A288-86EB9A793FD0}" srcOrd="0" destOrd="0" presId="urn:microsoft.com/office/officeart/2005/8/layout/vList2"/>
    <dgm:cxn modelId="{22CF6064-5B9F-4D9E-A09E-006DDAF7E31F}" srcId="{68C88F4A-B676-475F-8DD0-2D588771AEF4}" destId="{DCDF68D7-A7EA-4B2D-9E9F-8AE21A4CD27C}" srcOrd="0" destOrd="0" parTransId="{12C14E27-9ACE-4CE0-BD02-C679D510A791}" sibTransId="{4287AE89-C80F-4D72-B919-F06EE710A766}"/>
    <dgm:cxn modelId="{AB173F93-FE46-4783-B91E-1E8EFB843329}" type="presOf" srcId="{BE81AD5C-A155-4A4A-BAFE-4CFEB6967FBB}" destId="{1837009C-9F70-42A2-B09F-3D8004BC6279}" srcOrd="0" destOrd="0" presId="urn:microsoft.com/office/officeart/2005/8/layout/vList2"/>
    <dgm:cxn modelId="{73676099-6F61-4F2E-9DFE-A8855FEA8EAE}" type="presOf" srcId="{0B85B08B-14DE-4567-A607-23D2647FC9CD}" destId="{F6345B57-68C5-45F2-8223-1DB2FFC31A5F}" srcOrd="0" destOrd="0" presId="urn:microsoft.com/office/officeart/2005/8/layout/vList2"/>
    <dgm:cxn modelId="{79E33FA2-FD22-4CAE-A71B-5F23D55AAFAC}" type="presOf" srcId="{68C88F4A-B676-475F-8DD0-2D588771AEF4}" destId="{1AB2E1F9-2FA8-4E02-BAFF-69ED7578C2AE}" srcOrd="0" destOrd="0" presId="urn:microsoft.com/office/officeart/2005/8/layout/vList2"/>
    <dgm:cxn modelId="{B0A464A9-0802-4094-8146-8CEAB434465A}" srcId="{68C88F4A-B676-475F-8DD0-2D588771AEF4}" destId="{C30E512B-780C-423B-BD10-0DFF5AD0A1C7}" srcOrd="6" destOrd="0" parTransId="{47AF8F44-1709-44F4-B2A7-E028D7E11D43}" sibTransId="{ED06682D-F3D2-4221-87E3-AD33AE53843D}"/>
    <dgm:cxn modelId="{F999E6BB-6168-4A63-B845-6DE6FF2F3287}" type="presOf" srcId="{0CA8F4C7-23A4-4AAB-B3B4-7EF91B4F227E}" destId="{00085218-0A83-494D-90EF-09635AB7E70D}" srcOrd="0" destOrd="0" presId="urn:microsoft.com/office/officeart/2005/8/layout/vList2"/>
    <dgm:cxn modelId="{815799BE-7F49-4366-9C1C-0D2947FE6786}" srcId="{68C88F4A-B676-475F-8DD0-2D588771AEF4}" destId="{0CA8F4C7-23A4-4AAB-B3B4-7EF91B4F227E}" srcOrd="3" destOrd="0" parTransId="{0E648F9C-5BD2-4C95-97B1-9CF3335509B6}" sibTransId="{DA57AC3A-9784-4C45-8A08-05CCFE70DC2E}"/>
    <dgm:cxn modelId="{EC9F90CB-067A-4CC1-961C-292BCABF52E0}" type="presOf" srcId="{35639889-2470-44F6-8889-1D55E2B86656}" destId="{00E28757-93F6-4B18-88B5-B1A4CAEAFCD9}" srcOrd="0" destOrd="0" presId="urn:microsoft.com/office/officeart/2005/8/layout/vList2"/>
    <dgm:cxn modelId="{1118B3D4-6B88-4BE0-B388-7DA331C8DAB1}" srcId="{68C88F4A-B676-475F-8DD0-2D588771AEF4}" destId="{BE81AD5C-A155-4A4A-BAFE-4CFEB6967FBB}" srcOrd="1" destOrd="0" parTransId="{1CCB44A3-F086-44EC-B2A6-5B480A0BB339}" sibTransId="{20112DC7-F5E4-41F7-B3D8-CF55A0D6D703}"/>
    <dgm:cxn modelId="{E65A8AD6-5DA2-4042-9D0B-0181B0D19AB3}" srcId="{68C88F4A-B676-475F-8DD0-2D588771AEF4}" destId="{0B85B08B-14DE-4567-A607-23D2647FC9CD}" srcOrd="2" destOrd="0" parTransId="{A3D29BD0-A0C8-44B5-AB87-F9D747C718AC}" sibTransId="{B2824405-5AFB-4C9A-ABA8-34C09796601F}"/>
    <dgm:cxn modelId="{B514F241-02D3-4C74-B070-4E3276FEF3C2}" type="presParOf" srcId="{1AB2E1F9-2FA8-4E02-BAFF-69ED7578C2AE}" destId="{63DAD8D9-1365-4DEA-9F87-6102FF95E658}" srcOrd="0" destOrd="0" presId="urn:microsoft.com/office/officeart/2005/8/layout/vList2"/>
    <dgm:cxn modelId="{3B6A5287-105D-48E0-8F19-11ACFFA3034A}" type="presParOf" srcId="{1AB2E1F9-2FA8-4E02-BAFF-69ED7578C2AE}" destId="{68973AB9-5556-4C89-96AE-DCC92E986B08}" srcOrd="1" destOrd="0" presId="urn:microsoft.com/office/officeart/2005/8/layout/vList2"/>
    <dgm:cxn modelId="{C4187587-3E34-4E65-AD5A-5C6619E1B4DF}" type="presParOf" srcId="{1AB2E1F9-2FA8-4E02-BAFF-69ED7578C2AE}" destId="{1837009C-9F70-42A2-B09F-3D8004BC6279}" srcOrd="2" destOrd="0" presId="urn:microsoft.com/office/officeart/2005/8/layout/vList2"/>
    <dgm:cxn modelId="{A0DC52CE-25F3-4CE0-A8A4-3CA2700E44F0}" type="presParOf" srcId="{1AB2E1F9-2FA8-4E02-BAFF-69ED7578C2AE}" destId="{9093F9C7-752F-4E82-8B2E-B67399252331}" srcOrd="3" destOrd="0" presId="urn:microsoft.com/office/officeart/2005/8/layout/vList2"/>
    <dgm:cxn modelId="{AC457CEF-0798-4F3D-B02C-8F1C6165DC8E}" type="presParOf" srcId="{1AB2E1F9-2FA8-4E02-BAFF-69ED7578C2AE}" destId="{F6345B57-68C5-45F2-8223-1DB2FFC31A5F}" srcOrd="4" destOrd="0" presId="urn:microsoft.com/office/officeart/2005/8/layout/vList2"/>
    <dgm:cxn modelId="{1ADBDBA9-2811-4021-891E-8BB8F326E27B}" type="presParOf" srcId="{1AB2E1F9-2FA8-4E02-BAFF-69ED7578C2AE}" destId="{D4B05519-BCB7-45CF-9199-680455C8F25D}" srcOrd="5" destOrd="0" presId="urn:microsoft.com/office/officeart/2005/8/layout/vList2"/>
    <dgm:cxn modelId="{F0102498-549F-4188-9FA0-5115E02F30EE}" type="presParOf" srcId="{1AB2E1F9-2FA8-4E02-BAFF-69ED7578C2AE}" destId="{00085218-0A83-494D-90EF-09635AB7E70D}" srcOrd="6" destOrd="0" presId="urn:microsoft.com/office/officeart/2005/8/layout/vList2"/>
    <dgm:cxn modelId="{08B091A8-47AF-4380-873D-AC9052380E3F}" type="presParOf" srcId="{1AB2E1F9-2FA8-4E02-BAFF-69ED7578C2AE}" destId="{9695A118-6C10-49C2-BF32-845CCF40856A}" srcOrd="7" destOrd="0" presId="urn:microsoft.com/office/officeart/2005/8/layout/vList2"/>
    <dgm:cxn modelId="{7D489D5B-39DB-4EFF-AEAE-F82F4BADE3D0}" type="presParOf" srcId="{1AB2E1F9-2FA8-4E02-BAFF-69ED7578C2AE}" destId="{2920AB24-5CBD-43CC-A288-86EB9A793FD0}" srcOrd="8" destOrd="0" presId="urn:microsoft.com/office/officeart/2005/8/layout/vList2"/>
    <dgm:cxn modelId="{7BB5EF99-A961-4A5E-8D8A-740717199CB0}" type="presParOf" srcId="{1AB2E1F9-2FA8-4E02-BAFF-69ED7578C2AE}" destId="{68E74814-6DC5-4593-871D-F291825ED054}" srcOrd="9" destOrd="0" presId="urn:microsoft.com/office/officeart/2005/8/layout/vList2"/>
    <dgm:cxn modelId="{AE0CD577-8168-4D3C-AE57-FEAE9FDE15D7}" type="presParOf" srcId="{1AB2E1F9-2FA8-4E02-BAFF-69ED7578C2AE}" destId="{00E28757-93F6-4B18-88B5-B1A4CAEAFCD9}" srcOrd="10" destOrd="0" presId="urn:microsoft.com/office/officeart/2005/8/layout/vList2"/>
    <dgm:cxn modelId="{A9A9393A-4331-4673-8F2D-40EDFA63C37E}" type="presParOf" srcId="{1AB2E1F9-2FA8-4E02-BAFF-69ED7578C2AE}" destId="{A1EF702F-71CE-4431-BA21-E0200C17AFD8}" srcOrd="11" destOrd="0" presId="urn:microsoft.com/office/officeart/2005/8/layout/vList2"/>
    <dgm:cxn modelId="{799C3A0C-1CE6-41C1-8ABC-3EAD984ACCBC}" type="presParOf" srcId="{1AB2E1F9-2FA8-4E02-BAFF-69ED7578C2AE}" destId="{312D271D-E698-4452-9A58-E17EDA9317D0}"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DAD8D9-1365-4DEA-9F87-6102FF95E658}">
      <dsp:nvSpPr>
        <dsp:cNvPr id="0" name=""/>
        <dsp:cNvSpPr/>
      </dsp:nvSpPr>
      <dsp:spPr>
        <a:xfrm>
          <a:off x="0" y="46156"/>
          <a:ext cx="10515600" cy="551655"/>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af-ZA" sz="2300" kern="1200"/>
            <a:t>Identifiseer die besluit </a:t>
          </a:r>
          <a:endParaRPr lang="en-US" sz="2300" kern="1200"/>
        </a:p>
      </dsp:txBody>
      <dsp:txXfrm>
        <a:off x="26930" y="73086"/>
        <a:ext cx="10461740" cy="497795"/>
      </dsp:txXfrm>
    </dsp:sp>
    <dsp:sp modelId="{1837009C-9F70-42A2-B09F-3D8004BC6279}">
      <dsp:nvSpPr>
        <dsp:cNvPr id="0" name=""/>
        <dsp:cNvSpPr/>
      </dsp:nvSpPr>
      <dsp:spPr>
        <a:xfrm>
          <a:off x="0" y="664051"/>
          <a:ext cx="10515600" cy="551655"/>
        </a:xfrm>
        <a:prstGeom prst="roundRect">
          <a:avLst/>
        </a:prstGeom>
        <a:gradFill rotWithShape="0">
          <a:gsLst>
            <a:gs pos="0">
              <a:schemeClr val="accent4">
                <a:hueOff val="1633482"/>
                <a:satOff val="-6796"/>
                <a:lumOff val="1601"/>
                <a:alphaOff val="0"/>
                <a:lumMod val="110000"/>
                <a:satMod val="105000"/>
                <a:tint val="67000"/>
              </a:schemeClr>
            </a:gs>
            <a:gs pos="50000">
              <a:schemeClr val="accent4">
                <a:hueOff val="1633482"/>
                <a:satOff val="-6796"/>
                <a:lumOff val="1601"/>
                <a:alphaOff val="0"/>
                <a:lumMod val="105000"/>
                <a:satMod val="103000"/>
                <a:tint val="73000"/>
              </a:schemeClr>
            </a:gs>
            <a:gs pos="100000">
              <a:schemeClr val="accent4">
                <a:hueOff val="1633482"/>
                <a:satOff val="-6796"/>
                <a:lumOff val="160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af-ZA" sz="2300" kern="1200"/>
            <a:t>Versamel inligting</a:t>
          </a:r>
          <a:endParaRPr lang="en-US" sz="2300" kern="1200"/>
        </a:p>
      </dsp:txBody>
      <dsp:txXfrm>
        <a:off x="26930" y="690981"/>
        <a:ext cx="10461740" cy="497795"/>
      </dsp:txXfrm>
    </dsp:sp>
    <dsp:sp modelId="{F6345B57-68C5-45F2-8223-1DB2FFC31A5F}">
      <dsp:nvSpPr>
        <dsp:cNvPr id="0" name=""/>
        <dsp:cNvSpPr/>
      </dsp:nvSpPr>
      <dsp:spPr>
        <a:xfrm>
          <a:off x="0" y="1281946"/>
          <a:ext cx="10515600" cy="551655"/>
        </a:xfrm>
        <a:prstGeom prst="roundRect">
          <a:avLst/>
        </a:prstGeom>
        <a:gradFill rotWithShape="0">
          <a:gsLst>
            <a:gs pos="0">
              <a:schemeClr val="accent4">
                <a:hueOff val="3266964"/>
                <a:satOff val="-13592"/>
                <a:lumOff val="3203"/>
                <a:alphaOff val="0"/>
                <a:lumMod val="110000"/>
                <a:satMod val="105000"/>
                <a:tint val="67000"/>
              </a:schemeClr>
            </a:gs>
            <a:gs pos="50000">
              <a:schemeClr val="accent4">
                <a:hueOff val="3266964"/>
                <a:satOff val="-13592"/>
                <a:lumOff val="3203"/>
                <a:alphaOff val="0"/>
                <a:lumMod val="105000"/>
                <a:satMod val="103000"/>
                <a:tint val="73000"/>
              </a:schemeClr>
            </a:gs>
            <a:gs pos="100000">
              <a:schemeClr val="accent4">
                <a:hueOff val="3266964"/>
                <a:satOff val="-13592"/>
                <a:lumOff val="320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af-ZA" sz="2300" kern="1200"/>
            <a:t>Identifiseer verskillende opsies </a:t>
          </a:r>
          <a:endParaRPr lang="en-US" sz="2300" kern="1200"/>
        </a:p>
      </dsp:txBody>
      <dsp:txXfrm>
        <a:off x="26930" y="1308876"/>
        <a:ext cx="10461740" cy="497795"/>
      </dsp:txXfrm>
    </dsp:sp>
    <dsp:sp modelId="{00085218-0A83-494D-90EF-09635AB7E70D}">
      <dsp:nvSpPr>
        <dsp:cNvPr id="0" name=""/>
        <dsp:cNvSpPr/>
      </dsp:nvSpPr>
      <dsp:spPr>
        <a:xfrm>
          <a:off x="0" y="1899841"/>
          <a:ext cx="10515600" cy="551655"/>
        </a:xfrm>
        <a:prstGeom prst="roundRect">
          <a:avLst/>
        </a:prstGeom>
        <a:gradFill rotWithShape="0">
          <a:gsLst>
            <a:gs pos="0">
              <a:schemeClr val="accent4">
                <a:hueOff val="4900445"/>
                <a:satOff val="-20388"/>
                <a:lumOff val="4804"/>
                <a:alphaOff val="0"/>
                <a:lumMod val="110000"/>
                <a:satMod val="105000"/>
                <a:tint val="67000"/>
              </a:schemeClr>
            </a:gs>
            <a:gs pos="50000">
              <a:schemeClr val="accent4">
                <a:hueOff val="4900445"/>
                <a:satOff val="-20388"/>
                <a:lumOff val="4804"/>
                <a:alphaOff val="0"/>
                <a:lumMod val="105000"/>
                <a:satMod val="103000"/>
                <a:tint val="73000"/>
              </a:schemeClr>
            </a:gs>
            <a:gs pos="100000">
              <a:schemeClr val="accent4">
                <a:hueOff val="4900445"/>
                <a:satOff val="-20388"/>
                <a:lumOff val="4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af-ZA" sz="2300" kern="1200"/>
            <a:t>Gee ten minste een gevolg, impak of effek </a:t>
          </a:r>
          <a:endParaRPr lang="en-US" sz="2300" kern="1200"/>
        </a:p>
      </dsp:txBody>
      <dsp:txXfrm>
        <a:off x="26930" y="1926771"/>
        <a:ext cx="10461740" cy="497795"/>
      </dsp:txXfrm>
    </dsp:sp>
    <dsp:sp modelId="{2920AB24-5CBD-43CC-A288-86EB9A793FD0}">
      <dsp:nvSpPr>
        <dsp:cNvPr id="0" name=""/>
        <dsp:cNvSpPr/>
      </dsp:nvSpPr>
      <dsp:spPr>
        <a:xfrm>
          <a:off x="0" y="2517736"/>
          <a:ext cx="10515600" cy="551655"/>
        </a:xfrm>
        <a:prstGeom prst="roundRect">
          <a:avLst/>
        </a:prstGeom>
        <a:gradFill rotWithShape="0">
          <a:gsLst>
            <a:gs pos="0">
              <a:schemeClr val="accent4">
                <a:hueOff val="6533927"/>
                <a:satOff val="-27185"/>
                <a:lumOff val="6405"/>
                <a:alphaOff val="0"/>
                <a:lumMod val="110000"/>
                <a:satMod val="105000"/>
                <a:tint val="67000"/>
              </a:schemeClr>
            </a:gs>
            <a:gs pos="50000">
              <a:schemeClr val="accent4">
                <a:hueOff val="6533927"/>
                <a:satOff val="-27185"/>
                <a:lumOff val="6405"/>
                <a:alphaOff val="0"/>
                <a:lumMod val="105000"/>
                <a:satMod val="103000"/>
                <a:tint val="73000"/>
              </a:schemeClr>
            </a:gs>
            <a:gs pos="100000">
              <a:schemeClr val="accent4">
                <a:hueOff val="6533927"/>
                <a:satOff val="-27185"/>
                <a:lumOff val="640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af-ZA" sz="2300" kern="1200"/>
            <a:t>Kies die beste opsie</a:t>
          </a:r>
          <a:endParaRPr lang="en-US" sz="2300" kern="1200"/>
        </a:p>
      </dsp:txBody>
      <dsp:txXfrm>
        <a:off x="26930" y="2544666"/>
        <a:ext cx="10461740" cy="497795"/>
      </dsp:txXfrm>
    </dsp:sp>
    <dsp:sp modelId="{00E28757-93F6-4B18-88B5-B1A4CAEAFCD9}">
      <dsp:nvSpPr>
        <dsp:cNvPr id="0" name=""/>
        <dsp:cNvSpPr/>
      </dsp:nvSpPr>
      <dsp:spPr>
        <a:xfrm>
          <a:off x="0" y="3135631"/>
          <a:ext cx="10515600" cy="551655"/>
        </a:xfrm>
        <a:prstGeom prst="roundRect">
          <a:avLst/>
        </a:prstGeom>
        <a:gradFill rotWithShape="0">
          <a:gsLst>
            <a:gs pos="0">
              <a:schemeClr val="accent4">
                <a:hueOff val="8167408"/>
                <a:satOff val="-33981"/>
                <a:lumOff val="8007"/>
                <a:alphaOff val="0"/>
                <a:lumMod val="110000"/>
                <a:satMod val="105000"/>
                <a:tint val="67000"/>
              </a:schemeClr>
            </a:gs>
            <a:gs pos="50000">
              <a:schemeClr val="accent4">
                <a:hueOff val="8167408"/>
                <a:satOff val="-33981"/>
                <a:lumOff val="8007"/>
                <a:alphaOff val="0"/>
                <a:lumMod val="105000"/>
                <a:satMod val="103000"/>
                <a:tint val="73000"/>
              </a:schemeClr>
            </a:gs>
            <a:gs pos="100000">
              <a:schemeClr val="accent4">
                <a:hueOff val="8167408"/>
                <a:satOff val="-33981"/>
                <a:lumOff val="800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af-ZA" sz="2300" kern="1200"/>
            <a:t>Neem aksie</a:t>
          </a:r>
          <a:endParaRPr lang="en-US" sz="2300" kern="1200"/>
        </a:p>
      </dsp:txBody>
      <dsp:txXfrm>
        <a:off x="26930" y="3162561"/>
        <a:ext cx="10461740" cy="497795"/>
      </dsp:txXfrm>
    </dsp:sp>
    <dsp:sp modelId="{312D271D-E698-4452-9A58-E17EDA9317D0}">
      <dsp:nvSpPr>
        <dsp:cNvPr id="0" name=""/>
        <dsp:cNvSpPr/>
      </dsp:nvSpPr>
      <dsp:spPr>
        <a:xfrm>
          <a:off x="0" y="3753526"/>
          <a:ext cx="10515600" cy="551655"/>
        </a:xfrm>
        <a:prstGeom prst="roundRect">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af-ZA" sz="2300" kern="1200"/>
            <a:t>Evalueer jou besluit</a:t>
          </a:r>
          <a:endParaRPr lang="en-US" sz="2300" kern="1200"/>
        </a:p>
      </dsp:txBody>
      <dsp:txXfrm>
        <a:off x="26930" y="3780456"/>
        <a:ext cx="10461740" cy="49779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3A3119-0AB5-9346-93E9-7BED16B2FDC1}" type="datetimeFigureOut">
              <a:rPr lang="en-US" smtClean="0"/>
              <a:t>7/1/2023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3A15B4-6B30-5A43-A929-0D7B652DF7EF}" type="slidenum">
              <a:rPr lang="en-US" smtClean="0"/>
              <a:t>‹#›</a:t>
            </a:fld>
            <a:endParaRPr lang="en-US" dirty="0"/>
          </a:p>
        </p:txBody>
      </p:sp>
    </p:spTree>
    <p:extLst>
      <p:ext uri="{BB962C8B-B14F-4D97-AF65-F5344CB8AC3E}">
        <p14:creationId xmlns:p14="http://schemas.microsoft.com/office/powerpoint/2010/main" val="2723535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m8JjuyRIxO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1: 3 min </a:t>
            </a:r>
            <a:r>
              <a:rPr lang="en-US" dirty="0" err="1"/>
              <a:t>Inleiding</a:t>
            </a:r>
            <a:r>
              <a:rPr lang="en-US" dirty="0"/>
              <a:t> </a:t>
            </a:r>
            <a:r>
              <a:rPr lang="en-US" dirty="0" err="1"/>
              <a:t>en</a:t>
            </a:r>
            <a:r>
              <a:rPr lang="en-US" dirty="0"/>
              <a:t> </a:t>
            </a:r>
            <a:r>
              <a:rPr lang="en-US" dirty="0" err="1"/>
              <a:t>onderrig</a:t>
            </a:r>
            <a:endParaRPr lang="en-US" dirty="0"/>
          </a:p>
          <a:p>
            <a:endParaRPr lang="en-US" dirty="0"/>
          </a:p>
          <a:p>
            <a:pPr marL="0" lvl="0" indent="0">
              <a:buFont typeface="Symbol" panose="05050102010706020507" pitchFamily="18" charset="2"/>
              <a:buNone/>
            </a:pPr>
            <a:r>
              <a:rPr lang="af-ZA" sz="1800" dirty="0">
                <a:effectLst/>
                <a:latin typeface="Calibri" panose="020F0502020204030204" pitchFamily="34" charset="0"/>
                <a:ea typeface="Arial" panose="020B0604020202020204" pitchFamily="34" charset="0"/>
              </a:rPr>
              <a:t>Welkom terug graad 11's. Hopelik het jy teen hierdie tyd 'n begrip van hoe negatiewe gedrag jou, jou familie, jou vriende en jou gemeenskap kan beïnvloed. Ons het gekyk na hoe </a:t>
            </a:r>
            <a:r>
              <a:rPr lang="af-ZA" sz="1800" b="1" dirty="0">
                <a:effectLst/>
                <a:latin typeface="Calibri" panose="020F0502020204030204" pitchFamily="34" charset="0"/>
                <a:ea typeface="Arial" panose="020B0604020202020204" pitchFamily="34" charset="0"/>
              </a:rPr>
              <a:t>ons keuses altyd 'n gevolg het</a:t>
            </a:r>
            <a:r>
              <a:rPr lang="af-ZA" sz="1800" dirty="0">
                <a:effectLst/>
                <a:latin typeface="Calibri" panose="020F0502020204030204" pitchFamily="34" charset="0"/>
                <a:ea typeface="Arial" panose="020B0604020202020204" pitchFamily="34" charset="0"/>
              </a:rPr>
              <a:t>. Die realiteit is dat ons as mense foute sal maak. Maar ons moet weet wanneer ons fouteer het sodat ons </a:t>
            </a:r>
            <a:r>
              <a:rPr lang="af-ZA" sz="1800" b="1" dirty="0">
                <a:effectLst/>
                <a:latin typeface="Calibri" panose="020F0502020204030204" pitchFamily="34" charset="0"/>
                <a:ea typeface="Arial" panose="020B0604020202020204" pitchFamily="34" charset="0"/>
              </a:rPr>
              <a:t>verantwoording</a:t>
            </a:r>
            <a:r>
              <a:rPr lang="af-ZA" sz="1800" dirty="0">
                <a:effectLst/>
                <a:latin typeface="Calibri" panose="020F0502020204030204" pitchFamily="34" charset="0"/>
                <a:ea typeface="Arial" panose="020B0604020202020204" pitchFamily="34" charset="0"/>
              </a:rPr>
              <a:t> daarvoor kan neem en dinge reg kan maak. Dit beteken dat ons verantwoordelikheid vir ons </a:t>
            </a:r>
            <a:r>
              <a:rPr lang="af-ZA" sz="1800" b="1" dirty="0">
                <a:effectLst/>
                <a:latin typeface="Calibri" panose="020F0502020204030204" pitchFamily="34" charset="0"/>
                <a:ea typeface="Arial" panose="020B0604020202020204" pitchFamily="34" charset="0"/>
              </a:rPr>
              <a:t>dade </a:t>
            </a:r>
            <a:r>
              <a:rPr lang="af-ZA" sz="1800" dirty="0">
                <a:effectLst/>
                <a:latin typeface="Calibri" panose="020F0502020204030204" pitchFamily="34" charset="0"/>
                <a:ea typeface="Arial" panose="020B0604020202020204" pitchFamily="34" charset="0"/>
              </a:rPr>
              <a:t>en besluite moet neem.</a:t>
            </a:r>
            <a:r>
              <a:rPr lang="af-ZA" sz="1800" u="sng" dirty="0">
                <a:effectLst/>
                <a:latin typeface="Calibri" panose="020F0502020204030204" pitchFamily="34" charset="0"/>
                <a:ea typeface="Arial" panose="020B0604020202020204" pitchFamily="34" charset="0"/>
              </a:rPr>
              <a:t> </a:t>
            </a:r>
            <a:r>
              <a:rPr lang="af-ZA" sz="1800" dirty="0">
                <a:effectLst/>
                <a:latin typeface="Calibri" panose="020F0502020204030204" pitchFamily="34" charset="0"/>
                <a:ea typeface="Arial" panose="020B0604020202020204" pitchFamily="34" charset="0"/>
              </a:rPr>
              <a:t> </a:t>
            </a:r>
            <a:endParaRPr lang="en-US" sz="1800" dirty="0">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endParaRPr lang="en-US" sz="1800" dirty="0">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af-ZA" sz="1800" dirty="0">
                <a:effectLst/>
                <a:latin typeface="Calibri" panose="020F0502020204030204" pitchFamily="34" charset="0"/>
                <a:ea typeface="Arial" panose="020B0604020202020204" pitchFamily="34" charset="0"/>
              </a:rPr>
              <a:t>Voorbeeld 1: </a:t>
            </a:r>
            <a:br>
              <a:rPr lang="af-ZA" sz="1800" dirty="0">
                <a:effectLst/>
                <a:latin typeface="Calibri" panose="020F0502020204030204" pitchFamily="34" charset="0"/>
                <a:ea typeface="Arial" panose="020B0604020202020204" pitchFamily="34" charset="0"/>
              </a:rPr>
            </a:br>
            <a:r>
              <a:rPr lang="af-ZA" sz="1800" dirty="0">
                <a:effectLst/>
                <a:latin typeface="Calibri" panose="020F0502020204030204" pitchFamily="34" charset="0"/>
                <a:ea typeface="Arial" panose="020B0604020202020204" pitchFamily="34" charset="0"/>
              </a:rPr>
              <a:t>Iemand in jou klas het tydens 'n toets verneuk. Jy weet vir 'n feit dat hulle dit gedoen het. Hierdie persoon se daad het die kurwe van die toets omvergegooi. Jy het 'n D vir die toets ontvang. Vertel jy vir die onderwyser of bly jy stil? Hoekom of hoekom nie?</a:t>
            </a:r>
            <a:br>
              <a:rPr lang="af-ZA" sz="1800" dirty="0">
                <a:effectLst/>
                <a:latin typeface="Calibri" panose="020F0502020204030204" pitchFamily="34" charset="0"/>
                <a:ea typeface="Arial" panose="020B0604020202020204" pitchFamily="34" charset="0"/>
              </a:rPr>
            </a:br>
            <a:br>
              <a:rPr lang="af-ZA" sz="1800" dirty="0">
                <a:effectLst/>
                <a:latin typeface="Calibri" panose="020F0502020204030204" pitchFamily="34" charset="0"/>
                <a:ea typeface="Arial" panose="020B0604020202020204" pitchFamily="34" charset="0"/>
              </a:rPr>
            </a:br>
            <a:r>
              <a:rPr lang="af-ZA" sz="1800" dirty="0">
                <a:effectLst/>
                <a:latin typeface="Calibri" panose="020F0502020204030204" pitchFamily="34" charset="0"/>
                <a:ea typeface="Arial" panose="020B0604020202020204" pitchFamily="34" charset="0"/>
              </a:rPr>
              <a:t>Voorbeeld 2:</a:t>
            </a:r>
          </a:p>
          <a:p>
            <a:pPr marL="0" lvl="0" indent="0">
              <a:buFont typeface="Symbol" panose="05050102010706020507" pitchFamily="18" charset="2"/>
              <a:buNone/>
            </a:pPr>
            <a:r>
              <a:rPr lang="af-ZA" sz="1800" dirty="0">
                <a:effectLst/>
                <a:latin typeface="Calibri" panose="020F0502020204030204" pitchFamily="34" charset="0"/>
                <a:ea typeface="Arial" panose="020B0604020202020204" pitchFamily="34" charset="0"/>
              </a:rPr>
              <a:t>Jou vriend(in) het nie genoeg geld om na ‘n sokkerwedstryd te gaan kyk nie. Hy/sy wil hê julle moet by die stadion inglip sonder om te betaal. Wat sou jy doen? </a:t>
            </a:r>
            <a:endParaRPr lang="en-US" sz="1800" dirty="0">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endParaRPr lang="en-US" sz="1800" dirty="0">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af-ZA" sz="1800" dirty="0">
                <a:effectLst/>
                <a:latin typeface="Calibri" panose="020F0502020204030204" pitchFamily="34" charset="0"/>
                <a:ea typeface="Arial" panose="020B0604020202020204" pitchFamily="34" charset="0"/>
              </a:rPr>
              <a:t>Moeilike besluite soos hierdie kan vir sommige mense makliker wees as vir ander. Niemand kan hierdie besluite vir jou neem nie. So, hoe neem jy die besluit?</a:t>
            </a:r>
            <a:endParaRPr lang="en-US" sz="1800" dirty="0">
              <a:effectLst/>
              <a:latin typeface="Times New Roman" panose="02020603050405020304" pitchFamily="18" charset="0"/>
              <a:ea typeface="Times New Roman" panose="02020603050405020304" pitchFamily="18" charset="0"/>
            </a:endParaRPr>
          </a:p>
          <a:p>
            <a:endParaRPr lang="en-ZA" sz="1800" dirty="0">
              <a:effectLst/>
              <a:latin typeface="Palatino" pitchFamily="2" charset="77"/>
            </a:endParaRPr>
          </a:p>
          <a:p>
            <a:endParaRPr lang="en-US" dirty="0"/>
          </a:p>
        </p:txBody>
      </p:sp>
      <p:sp>
        <p:nvSpPr>
          <p:cNvPr id="4" name="Slide Number Placeholder 3"/>
          <p:cNvSpPr>
            <a:spLocks noGrp="1"/>
          </p:cNvSpPr>
          <p:nvPr>
            <p:ph type="sldNum" sz="quarter" idx="5"/>
          </p:nvPr>
        </p:nvSpPr>
        <p:spPr/>
        <p:txBody>
          <a:bodyPr/>
          <a:lstStyle/>
          <a:p>
            <a:fld id="{E73A15B4-6B30-5A43-A929-0D7B652DF7EF}" type="slidenum">
              <a:rPr lang="en-US" smtClean="0"/>
              <a:t>1</a:t>
            </a:fld>
            <a:endParaRPr lang="en-US" dirty="0"/>
          </a:p>
        </p:txBody>
      </p:sp>
    </p:spTree>
    <p:extLst>
      <p:ext uri="{BB962C8B-B14F-4D97-AF65-F5344CB8AC3E}">
        <p14:creationId xmlns:p14="http://schemas.microsoft.com/office/powerpoint/2010/main" val="3843760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2: </a:t>
            </a:r>
            <a:r>
              <a:rPr lang="en-US" dirty="0" err="1"/>
              <a:t>Onderrig</a:t>
            </a:r>
            <a:r>
              <a:rPr lang="en-US" dirty="0"/>
              <a:t> </a:t>
            </a:r>
            <a:r>
              <a:rPr lang="en-US" dirty="0" err="1"/>
              <a:t>en</a:t>
            </a:r>
            <a:r>
              <a:rPr lang="en-US" dirty="0"/>
              <a:t> </a:t>
            </a:r>
            <a:r>
              <a:rPr lang="en-US" dirty="0" err="1"/>
              <a:t>Aktiwiteit</a:t>
            </a:r>
            <a:r>
              <a:rPr lang="en-US" dirty="0"/>
              <a:t> 5+8min</a:t>
            </a:r>
          </a:p>
          <a:p>
            <a:endParaRPr lang="en-US" dirty="0"/>
          </a:p>
          <a:p>
            <a:pPr marL="0" lvl="0" indent="0">
              <a:buFont typeface="Symbol" panose="05050102010706020507" pitchFamily="18" charset="2"/>
              <a:buNone/>
            </a:pPr>
            <a:r>
              <a:rPr lang="af-ZA" sz="1800" dirty="0">
                <a:effectLst/>
                <a:latin typeface="Calibri" panose="020F0502020204030204" pitchFamily="34" charset="0"/>
                <a:ea typeface="Arial" panose="020B0604020202020204" pitchFamily="34" charset="0"/>
              </a:rPr>
              <a:t>Kom ons kyk na die stappe wat jy moet volg wanneer jy hierdie besluite neem.</a:t>
            </a:r>
            <a:endParaRPr lang="en-US" sz="1800" b="0" dirty="0">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endParaRPr lang="en-US" sz="1800" b="0" dirty="0">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af-ZA" sz="1800" b="1" dirty="0">
                <a:effectLst/>
                <a:latin typeface="Calibri" panose="020F0502020204030204" pitchFamily="34" charset="0"/>
                <a:ea typeface="Arial" panose="020B0604020202020204" pitchFamily="34" charset="0"/>
              </a:rPr>
              <a:t>7 </a:t>
            </a:r>
            <a:r>
              <a:rPr lang="af-ZA" sz="1800" b="1" dirty="0" err="1">
                <a:effectLst/>
                <a:latin typeface="Calibri" panose="020F0502020204030204" pitchFamily="34" charset="0"/>
                <a:ea typeface="Arial" panose="020B0604020202020204" pitchFamily="34" charset="0"/>
              </a:rPr>
              <a:t>Besluitnemingstappe</a:t>
            </a:r>
            <a:r>
              <a:rPr lang="af-ZA" sz="1800" b="1" dirty="0">
                <a:effectLst/>
                <a:latin typeface="Calibri" panose="020F0502020204030204" pitchFamily="34" charset="0"/>
                <a:ea typeface="Arial" panose="020B0604020202020204" pitchFamily="34" charset="0"/>
              </a:rPr>
              <a:t>:</a:t>
            </a:r>
            <a:endParaRPr lang="en-US"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arenR"/>
            </a:pPr>
            <a:r>
              <a:rPr lang="af-ZA" sz="1800" dirty="0">
                <a:effectLst/>
                <a:latin typeface="Calibri" panose="020F0502020204030204" pitchFamily="34" charset="0"/>
                <a:ea typeface="Arial" panose="020B0604020202020204" pitchFamily="34" charset="0"/>
              </a:rPr>
              <a:t>Identifiseer die besluit wat jy moet neem.</a:t>
            </a:r>
            <a:endParaRPr lang="en-US"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arenR"/>
            </a:pPr>
            <a:r>
              <a:rPr lang="af-ZA" sz="1800" dirty="0">
                <a:effectLst/>
                <a:latin typeface="Calibri" panose="020F0502020204030204" pitchFamily="34" charset="0"/>
                <a:ea typeface="Arial" panose="020B0604020202020204" pitchFamily="34" charset="0"/>
              </a:rPr>
              <a:t>Versamel inligting oor die besluit.</a:t>
            </a:r>
            <a:endParaRPr lang="en-US"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arenR"/>
            </a:pPr>
            <a:r>
              <a:rPr lang="af-ZA" sz="1800" dirty="0">
                <a:effectLst/>
                <a:latin typeface="Calibri" panose="020F0502020204030204" pitchFamily="34" charset="0"/>
                <a:ea typeface="Arial" panose="020B0604020202020204" pitchFamily="34" charset="0"/>
              </a:rPr>
              <a:t>Identifiseer jou verskillende opsies of keuses.</a:t>
            </a:r>
            <a:endParaRPr lang="en-US"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arenR"/>
            </a:pPr>
            <a:r>
              <a:rPr lang="af-ZA" sz="1800" dirty="0">
                <a:effectLst/>
                <a:latin typeface="Calibri" panose="020F0502020204030204" pitchFamily="34" charset="0"/>
                <a:ea typeface="Arial" panose="020B0604020202020204" pitchFamily="34" charset="0"/>
              </a:rPr>
              <a:t>Gee ten minste een gevolg, impak of effek van elke opsie. (weeg die gevolge teenoor</a:t>
            </a:r>
            <a:br>
              <a:rPr lang="af-ZA" sz="1800" dirty="0">
                <a:effectLst/>
                <a:latin typeface="Calibri" panose="020F0502020204030204" pitchFamily="34" charset="0"/>
                <a:ea typeface="Arial" panose="020B0604020202020204" pitchFamily="34" charset="0"/>
              </a:rPr>
            </a:br>
            <a:r>
              <a:rPr lang="af-ZA" sz="1800" dirty="0">
                <a:effectLst/>
                <a:latin typeface="Calibri" panose="020F0502020204030204" pitchFamily="34" charset="0"/>
                <a:ea typeface="Arial" panose="020B0604020202020204" pitchFamily="34" charset="0"/>
              </a:rPr>
              <a:t>mekaar op) </a:t>
            </a:r>
            <a:endParaRPr lang="en-US"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arenR"/>
            </a:pPr>
            <a:r>
              <a:rPr lang="af-ZA" sz="1800" dirty="0">
                <a:effectLst/>
                <a:latin typeface="Calibri" panose="020F0502020204030204" pitchFamily="34" charset="0"/>
                <a:ea typeface="Arial" panose="020B0604020202020204" pitchFamily="34" charset="0"/>
              </a:rPr>
              <a:t>Kies die beste opsie en tree op.</a:t>
            </a:r>
            <a:endParaRPr lang="en-US"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arenR"/>
            </a:pPr>
            <a:r>
              <a:rPr lang="af-ZA" sz="1800" dirty="0">
                <a:effectLst/>
                <a:latin typeface="Calibri" panose="020F0502020204030204" pitchFamily="34" charset="0"/>
                <a:ea typeface="Arial" panose="020B0604020202020204" pitchFamily="34" charset="0"/>
              </a:rPr>
              <a:t>Neem aksie.</a:t>
            </a:r>
            <a:endParaRPr lang="en-US" sz="1800" dirty="0">
              <a:effectLst/>
              <a:latin typeface="Times New Roman" panose="02020603050405020304" pitchFamily="18" charset="0"/>
              <a:ea typeface="Times New Roman" panose="02020603050405020304" pitchFamily="18" charset="0"/>
            </a:endParaRPr>
          </a:p>
          <a:p>
            <a:pPr marL="342900" lvl="0" indent="-342900">
              <a:buFont typeface="+mj-lt"/>
              <a:buAutoNum type="arabicParenR"/>
            </a:pPr>
            <a:r>
              <a:rPr lang="af-ZA" sz="1800" dirty="0">
                <a:effectLst/>
                <a:latin typeface="Calibri" panose="020F0502020204030204" pitchFamily="34" charset="0"/>
                <a:ea typeface="Arial" panose="020B0604020202020204" pitchFamily="34" charset="0"/>
              </a:rPr>
              <a:t>Evalueer jou besluit: Is jy tevrede met die uitkoms van jou besluit?</a:t>
            </a:r>
            <a:endParaRPr lang="en-US" sz="1800" dirty="0">
              <a:effectLst/>
              <a:latin typeface="Times New Roman" panose="02020603050405020304" pitchFamily="18" charset="0"/>
              <a:ea typeface="Times New Roman" panose="02020603050405020304" pitchFamily="18" charset="0"/>
            </a:endParaRPr>
          </a:p>
          <a:p>
            <a:r>
              <a:rPr lang="af-ZA" sz="1800" dirty="0">
                <a:effectLst/>
                <a:latin typeface="Calibri" panose="020F0502020204030204" pitchFamily="34" charset="0"/>
                <a:ea typeface="Arial" panose="020B0604020202020204" pitchFamily="34" charset="0"/>
              </a:rPr>
              <a:t> </a:t>
            </a:r>
            <a:endParaRPr lang="en-US" sz="1800" dirty="0">
              <a:effectLst/>
              <a:latin typeface="Times New Roman" panose="02020603050405020304" pitchFamily="18" charset="0"/>
              <a:ea typeface="Arial" panose="020B0604020202020204" pitchFamily="34" charset="0"/>
            </a:endParaRPr>
          </a:p>
          <a:p>
            <a:r>
              <a:rPr lang="af-ZA" sz="1800" dirty="0">
                <a:effectLst/>
                <a:latin typeface="Calibri" panose="020F0502020204030204" pitchFamily="34" charset="0"/>
                <a:ea typeface="Arial" panose="020B0604020202020204" pitchFamily="34" charset="0"/>
              </a:rPr>
              <a:t>As jy in die toekoms in 'n soortgelyke situasie beland, sal jy dieselfde keuse maak? </a:t>
            </a:r>
            <a:endParaRPr lang="en-US" sz="1800" dirty="0">
              <a:effectLst/>
              <a:latin typeface="Times New Roman" panose="02020603050405020304" pitchFamily="18" charset="0"/>
              <a:ea typeface="Times New Roman" panose="02020603050405020304" pitchFamily="18" charset="0"/>
            </a:endParaRPr>
          </a:p>
          <a:p>
            <a:endParaRPr lang="af-ZA" sz="1800" dirty="0">
              <a:effectLst/>
              <a:latin typeface="Calibri" panose="020F0502020204030204" pitchFamily="34" charset="0"/>
              <a:ea typeface="Arial" panose="020B0604020202020204" pitchFamily="34" charset="0"/>
            </a:endParaRPr>
          </a:p>
          <a:p>
            <a:r>
              <a:rPr lang="af-ZA" sz="1800" dirty="0">
                <a:effectLst/>
                <a:latin typeface="Calibri" panose="020F0502020204030204" pitchFamily="34" charset="0"/>
                <a:ea typeface="Arial" panose="020B0604020202020204" pitchFamily="34" charset="0"/>
              </a:rPr>
              <a:t>Voltooi nou </a:t>
            </a:r>
            <a:r>
              <a:rPr lang="af-ZA" sz="1800" b="1" i="1" dirty="0">
                <a:effectLst/>
                <a:latin typeface="Calibri" panose="020F0502020204030204" pitchFamily="34" charset="0"/>
                <a:ea typeface="Arial" panose="020B0604020202020204" pitchFamily="34" charset="0"/>
              </a:rPr>
              <a:t>Aktiwiteit 1 </a:t>
            </a:r>
            <a:r>
              <a:rPr lang="af-ZA" sz="1800" dirty="0">
                <a:effectLst/>
                <a:latin typeface="Calibri" panose="020F0502020204030204" pitchFamily="34" charset="0"/>
                <a:ea typeface="Arial" panose="020B0604020202020204" pitchFamily="34" charset="0"/>
              </a:rPr>
              <a:t>op jou </a:t>
            </a:r>
            <a:r>
              <a:rPr lang="af-ZA" sz="1800" b="1" i="1" u="sng" dirty="0">
                <a:effectLst/>
                <a:latin typeface="Calibri" panose="020F0502020204030204" pitchFamily="34" charset="0"/>
                <a:ea typeface="Arial" panose="020B0604020202020204" pitchFamily="34" charset="0"/>
              </a:rPr>
              <a:t>Les 5 – Werkkaart</a:t>
            </a:r>
            <a:r>
              <a:rPr lang="af-ZA" sz="1800" dirty="0">
                <a:effectLst/>
                <a:latin typeface="Calibri" panose="020F0502020204030204" pitchFamily="34" charset="0"/>
                <a:ea typeface="Arial" panose="020B0604020202020204" pitchFamily="34" charset="0"/>
              </a:rPr>
              <a:t>.</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73A15B4-6B30-5A43-A929-0D7B652DF7EF}" type="slidenum">
              <a:rPr lang="en-US" smtClean="0"/>
              <a:t>2</a:t>
            </a:fld>
            <a:endParaRPr lang="en-US" dirty="0"/>
          </a:p>
        </p:txBody>
      </p:sp>
    </p:spTree>
    <p:extLst>
      <p:ext uri="{BB962C8B-B14F-4D97-AF65-F5344CB8AC3E}">
        <p14:creationId xmlns:p14="http://schemas.microsoft.com/office/powerpoint/2010/main" val="1705494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err="1"/>
              <a:t>Skyfie</a:t>
            </a:r>
            <a:r>
              <a:rPr lang="en-ZA" dirty="0"/>
              <a:t>  3: 3min + 3min</a:t>
            </a:r>
          </a:p>
          <a:p>
            <a:endParaRPr lang="en-ZA" dirty="0"/>
          </a:p>
          <a:p>
            <a:pPr marL="0" lvl="0" indent="0">
              <a:buFont typeface="Symbol" panose="05050102010706020507" pitchFamily="18" charset="2"/>
              <a:buNone/>
            </a:pPr>
            <a:r>
              <a:rPr lang="af-ZA" sz="1800" dirty="0">
                <a:effectLst/>
                <a:latin typeface="Calibri" panose="020F0502020204030204" pitchFamily="34" charset="0"/>
                <a:ea typeface="Arial" panose="020B0604020202020204" pitchFamily="34" charset="0"/>
              </a:rPr>
              <a:t>Soos ons al voorheen genoem het, het die uitkoms van ons besluite of keuses ALMAL een of ander gevolg. </a:t>
            </a:r>
            <a:r>
              <a:rPr lang="af-ZA" sz="1800" dirty="0">
                <a:solidFill>
                  <a:srgbClr val="000000"/>
                </a:solidFill>
                <a:effectLst/>
                <a:latin typeface="Calibri" panose="020F0502020204030204" pitchFamily="34" charset="0"/>
                <a:ea typeface="Arial" panose="020B0604020202020204" pitchFamily="34" charset="0"/>
              </a:rPr>
              <a:t>Om verantwoordelike keuses te maak, waar ons die uitkomste oorweeg het voordat ons optree, verg </a:t>
            </a:r>
            <a:r>
              <a:rPr lang="af-ZA" sz="1800" b="1" dirty="0">
                <a:solidFill>
                  <a:srgbClr val="000000"/>
                </a:solidFill>
                <a:effectLst/>
                <a:latin typeface="Calibri" panose="020F0502020204030204" pitchFamily="34" charset="0"/>
                <a:ea typeface="Arial" panose="020B0604020202020204" pitchFamily="34" charset="0"/>
              </a:rPr>
              <a:t>goeie besluitneming</a:t>
            </a:r>
            <a:r>
              <a:rPr lang="af-ZA" sz="1800" dirty="0">
                <a:solidFill>
                  <a:srgbClr val="000000"/>
                </a:solidFill>
                <a:effectLst/>
                <a:latin typeface="Calibri" panose="020F0502020204030204" pitchFamily="34" charset="0"/>
                <a:ea typeface="Arial" panose="020B0604020202020204" pitchFamily="34" charset="0"/>
              </a:rPr>
              <a:t>.</a:t>
            </a:r>
            <a:endParaRPr lang="en-US" sz="1800" b="0" dirty="0">
              <a:solidFill>
                <a:schemeClr val="tx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endParaRPr lang="en-US" sz="1800" b="0" dirty="0">
              <a:solidFill>
                <a:schemeClr val="tx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af-ZA" sz="1800" b="1" dirty="0">
                <a:solidFill>
                  <a:srgbClr val="000000"/>
                </a:solidFill>
                <a:effectLst/>
                <a:latin typeface="Calibri" panose="020F0502020204030204" pitchFamily="34" charset="0"/>
                <a:ea typeface="Arial" panose="020B0604020202020204" pitchFamily="34" charset="0"/>
              </a:rPr>
              <a:t>Dwelmmisbruik </a:t>
            </a:r>
            <a:r>
              <a:rPr lang="af-ZA" sz="1800" dirty="0">
                <a:solidFill>
                  <a:srgbClr val="000000"/>
                </a:solidFill>
                <a:effectLst/>
                <a:latin typeface="Calibri" panose="020F0502020204030204" pitchFamily="34" charset="0"/>
                <a:ea typeface="Arial" panose="020B0604020202020204" pitchFamily="34" charset="0"/>
              </a:rPr>
              <a:t>sal ALTYD besluitneming op 'n negatiewe manier beïnvloed. Alkohol en dwelms verduister jou gedagtes en verhoed dat jy sinvolle besluite neem. </a:t>
            </a:r>
            <a:r>
              <a:rPr lang="af-ZA" sz="1800" b="1" dirty="0">
                <a:solidFill>
                  <a:srgbClr val="000000"/>
                </a:solidFill>
                <a:effectLst/>
                <a:latin typeface="Calibri" panose="020F0502020204030204" pitchFamily="34" charset="0"/>
                <a:ea typeface="Arial" panose="020B0604020202020204" pitchFamily="34" charset="0"/>
              </a:rPr>
              <a:t>Groepsdruk</a:t>
            </a:r>
            <a:r>
              <a:rPr lang="af-ZA" sz="1800" dirty="0">
                <a:solidFill>
                  <a:srgbClr val="000000"/>
                </a:solidFill>
                <a:effectLst/>
                <a:latin typeface="Calibri" panose="020F0502020204030204" pitchFamily="34" charset="0"/>
                <a:ea typeface="Arial" panose="020B0604020202020204" pitchFamily="34" charset="0"/>
              </a:rPr>
              <a:t> kan daartoe lei dat jy dwelms gebruik, jou gesondheid beïnvloed en kan dalk selfs op die langtermyn tot die dood lei.</a:t>
            </a:r>
            <a:endParaRPr lang="en-US" sz="1800" dirty="0">
              <a:solidFill>
                <a:srgbClr val="000000"/>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endParaRPr lang="en-US" sz="1800" dirty="0">
              <a:solidFill>
                <a:srgbClr val="000000"/>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af-ZA" sz="1800" dirty="0">
                <a:effectLst/>
                <a:latin typeface="Calibri" panose="020F0502020204030204" pitchFamily="34" charset="0"/>
                <a:ea typeface="Arial" panose="020B0604020202020204" pitchFamily="34" charset="0"/>
              </a:rPr>
              <a:t>Dink aan DRIE ander NEGATIEWE uitkomste om onder die invloed van dwelms of alkohol te wees en aan groepsdruk toe te gee. Skryf dit in </a:t>
            </a:r>
            <a:r>
              <a:rPr lang="af-ZA" sz="1800" b="1" i="1" dirty="0">
                <a:effectLst/>
                <a:latin typeface="Calibri" panose="020F0502020204030204" pitchFamily="34" charset="0"/>
                <a:ea typeface="Arial" panose="020B0604020202020204" pitchFamily="34" charset="0"/>
              </a:rPr>
              <a:t>Aktiwiteit 2 </a:t>
            </a:r>
            <a:r>
              <a:rPr lang="af-ZA" sz="1800" dirty="0">
                <a:effectLst/>
                <a:latin typeface="Calibri" panose="020F0502020204030204" pitchFamily="34" charset="0"/>
                <a:ea typeface="Arial" panose="020B0604020202020204" pitchFamily="34" charset="0"/>
              </a:rPr>
              <a:t>(</a:t>
            </a:r>
            <a:r>
              <a:rPr lang="af-ZA" sz="1800" b="1" i="1" u="sng" dirty="0">
                <a:effectLst/>
                <a:latin typeface="Calibri" panose="020F0502020204030204" pitchFamily="34" charset="0"/>
                <a:ea typeface="Arial" panose="020B0604020202020204" pitchFamily="34" charset="0"/>
              </a:rPr>
              <a:t>Les 5 – Werkkaart).</a:t>
            </a:r>
            <a:endParaRPr lang="en-US" sz="1800" b="1" i="1" u="sng" dirty="0">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endParaRPr lang="en-US" sz="1800" b="1" i="1" u="sng" dirty="0">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af-ZA" sz="1800" dirty="0">
                <a:effectLst/>
                <a:latin typeface="Calibri" panose="020F0502020204030204" pitchFamily="34" charset="0"/>
                <a:ea typeface="Arial" panose="020B0604020202020204" pitchFamily="34" charset="0"/>
              </a:rPr>
              <a:t>Onthou jy moet jou eie persoonlike veiligheid prioritiseer. As dit beteken om weg te bly van 'n partytjie waar jy weet daar gedrink gaan word, dan is dit die moeilike besluit wat jy moet neem. Dit kan ook beteken dat jy 'n dokter moet gaan sien as jy vind jy moet jouself laat opbring omdat jy skuldig voel nadat jy kos geëet het.</a:t>
            </a:r>
            <a:endParaRPr lang="en-US" sz="1800" dirty="0">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endParaRPr lang="en-US" sz="1800" dirty="0">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af-ZA" sz="1800" dirty="0">
                <a:effectLst/>
                <a:latin typeface="Calibri" panose="020F0502020204030204" pitchFamily="34" charset="0"/>
                <a:ea typeface="Arial" panose="020B0604020202020204" pitchFamily="34" charset="0"/>
              </a:rPr>
              <a:t>Neem 'n besluit om na jouself om te sien. Jy het immers net een lewe om te leef.</a:t>
            </a: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7572F6A-90D6-4DDD-82C7-AA7A765A4B59}" type="slidenum">
              <a:rPr lang="en-ZA" smtClean="0"/>
              <a:t>3</a:t>
            </a:fld>
            <a:endParaRPr lang="en-ZA"/>
          </a:p>
        </p:txBody>
      </p:sp>
    </p:spTree>
    <p:extLst>
      <p:ext uri="{BB962C8B-B14F-4D97-AF65-F5344CB8AC3E}">
        <p14:creationId xmlns:p14="http://schemas.microsoft.com/office/powerpoint/2010/main" val="149827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4: </a:t>
            </a:r>
            <a:r>
              <a:rPr lang="en-US" dirty="0" err="1"/>
              <a:t>Kyk</a:t>
            </a:r>
            <a:r>
              <a:rPr lang="en-US" dirty="0"/>
              <a:t> 4:45 </a:t>
            </a:r>
            <a:r>
              <a:rPr lang="en-US" dirty="0" err="1"/>
              <a:t>en</a:t>
            </a:r>
            <a:r>
              <a:rPr lang="en-US" dirty="0"/>
              <a:t> 3min om </a:t>
            </a:r>
            <a:r>
              <a:rPr lang="en-US" dirty="0" err="1"/>
              <a:t>te</a:t>
            </a:r>
            <a:r>
              <a:rPr lang="en-US" dirty="0"/>
              <a:t> </a:t>
            </a:r>
            <a:r>
              <a:rPr lang="en-US" dirty="0" err="1"/>
              <a:t>reflekteer</a:t>
            </a:r>
            <a:r>
              <a:rPr lang="en-US" dirty="0"/>
              <a:t>. (8min)</a:t>
            </a:r>
          </a:p>
          <a:p>
            <a:endParaRPr lang="en-US" sz="1800" dirty="0">
              <a:solidFill>
                <a:srgbClr val="595959"/>
              </a:solidFill>
              <a:effectLst/>
              <a:latin typeface="Calibri" panose="020F0502020204030204" pitchFamily="34" charset="0"/>
              <a:ea typeface="Times New Roman" panose="02020603050405020304" pitchFamily="18" charset="0"/>
            </a:endParaRPr>
          </a:p>
          <a:p>
            <a:pPr marL="0" lvl="0" indent="0">
              <a:buFont typeface="Symbol" panose="05050102010706020507" pitchFamily="18" charset="2"/>
              <a:buNone/>
            </a:pPr>
            <a:r>
              <a:rPr lang="af-ZA" sz="1800" dirty="0">
                <a:solidFill>
                  <a:srgbClr val="000000"/>
                </a:solidFill>
                <a:effectLst/>
                <a:latin typeface="Calibri" panose="020F0502020204030204" pitchFamily="34" charset="0"/>
                <a:ea typeface="Times New Roman" panose="02020603050405020304" pitchFamily="18" charset="0"/>
              </a:rPr>
              <a:t>Vroeg in hierdie lesreeks het ons gekyk na hoe sosiale media negatiewe en positiewe invloede op jou gesondheid kan hê. Met die toeganklikheid van die internet is dit maklik om inligting oor enigiets te kry waaroor jy wonder. In hierdie stadium van die lesreeks het jy miskien besef dat jy sekere geheime gewoontes het wat nie gesond is nie. Jy wil van hulle ontslae raak, maar jy weet nie hoe nie. </a:t>
            </a:r>
            <a:endParaRPr lang="en-US" sz="1800" dirty="0">
              <a:solidFill>
                <a:schemeClr val="tx1"/>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endParaRPr lang="en-US" sz="1800" dirty="0">
              <a:solidFill>
                <a:schemeClr val="tx1"/>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r>
              <a:rPr lang="af-ZA" sz="1800" dirty="0">
                <a:solidFill>
                  <a:srgbClr val="000000"/>
                </a:solidFill>
                <a:effectLst/>
                <a:latin typeface="Calibri" panose="020F0502020204030204" pitchFamily="34" charset="0"/>
                <a:ea typeface="Times New Roman" panose="02020603050405020304" pitchFamily="18" charset="0"/>
              </a:rPr>
              <a:t>Kyk </a:t>
            </a:r>
            <a:r>
              <a:rPr lang="af-ZA" sz="1800" u="sng" dirty="0">
                <a:solidFill>
                  <a:srgbClr val="000000"/>
                </a:solidFill>
                <a:effectLst/>
                <a:latin typeface="Calibri" panose="020F0502020204030204" pitchFamily="34" charset="0"/>
                <a:ea typeface="Times New Roman" panose="02020603050405020304" pitchFamily="18" charset="0"/>
                <a:hlinkClick r:id="rId3"/>
              </a:rPr>
              <a:t>https://www.youtube.com/watch?v=m8JjuyRIxOg</a:t>
            </a:r>
            <a:r>
              <a:rPr lang="af-ZA" sz="1800" dirty="0">
                <a:solidFill>
                  <a:srgbClr val="000000"/>
                </a:solidFill>
                <a:effectLst/>
                <a:latin typeface="Calibri" panose="020F0502020204030204" pitchFamily="34" charset="0"/>
                <a:ea typeface="Times New Roman" panose="02020603050405020304" pitchFamily="18" charset="0"/>
              </a:rPr>
              <a:t> (4min45s) </a:t>
            </a:r>
            <a:endParaRPr lang="en-US" sz="1800" dirty="0">
              <a:solidFill>
                <a:schemeClr val="tx1"/>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endParaRPr lang="en-US" sz="1800" dirty="0">
              <a:solidFill>
                <a:schemeClr val="tx1"/>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r>
              <a:rPr lang="af-ZA" sz="1800" dirty="0">
                <a:solidFill>
                  <a:srgbClr val="000000"/>
                </a:solidFill>
                <a:effectLst/>
                <a:latin typeface="Calibri" panose="020F0502020204030204" pitchFamily="34" charset="0"/>
                <a:ea typeface="Times New Roman" panose="02020603050405020304" pitchFamily="18" charset="0"/>
              </a:rPr>
              <a:t>Bespreek dan kortliks in julle groepe die volgende vrae:</a:t>
            </a:r>
            <a:endParaRPr lang="en-US"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solidFill>
                  <a:srgbClr val="000000"/>
                </a:solidFill>
                <a:effectLst/>
                <a:latin typeface="Calibri" panose="020F0502020204030204" pitchFamily="34" charset="0"/>
                <a:ea typeface="Times New Roman" panose="02020603050405020304" pitchFamily="18" charset="0"/>
              </a:rPr>
              <a:t>Watter raad word gegee om verslawing te oorkom?</a:t>
            </a:r>
            <a:endParaRPr lang="en-US"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solidFill>
                  <a:srgbClr val="000000"/>
                </a:solidFill>
                <a:effectLst/>
                <a:latin typeface="Calibri" panose="020F0502020204030204" pitchFamily="34" charset="0"/>
                <a:ea typeface="Times New Roman" panose="02020603050405020304" pitchFamily="18" charset="0"/>
              </a:rPr>
              <a:t>Hoe kan hierdie tipe sosiale media jou ondersteun in jou reis om jou verslawing te oorkom?</a:t>
            </a:r>
          </a:p>
          <a:p>
            <a:pPr marL="0" lvl="0" indent="0">
              <a:buFont typeface="Wingdings" panose="05000000000000000000" pitchFamily="2" charset="2"/>
              <a:buNone/>
            </a:pPr>
            <a:endParaRPr lang="af-ZA" sz="1800" dirty="0">
              <a:solidFill>
                <a:srgbClr val="000000"/>
              </a:solidFill>
              <a:effectLst/>
              <a:latin typeface="Calibri" panose="020F0502020204030204" pitchFamily="34" charset="0"/>
              <a:ea typeface="Times New Roman" panose="02020603050405020304" pitchFamily="18" charset="0"/>
            </a:endParaRPr>
          </a:p>
          <a:p>
            <a:pPr marL="0" lvl="0" indent="0">
              <a:buFont typeface="Wingdings" panose="05000000000000000000" pitchFamily="2" charset="2"/>
              <a:buNone/>
            </a:pPr>
            <a:r>
              <a:rPr lang="af-ZA" sz="1800" dirty="0">
                <a:solidFill>
                  <a:srgbClr val="000000"/>
                </a:solidFill>
                <a:effectLst/>
                <a:latin typeface="Calibri" panose="020F0502020204030204" pitchFamily="34" charset="0"/>
                <a:ea typeface="Times New Roman" panose="02020603050405020304" pitchFamily="18" charset="0"/>
              </a:rPr>
              <a:t>Onthou, jy is nie alleen nie. Daar is altyd hulp beskikbaar. Jy moet net kyk en vra. Jy kan jou plaaslike dokter of hospitaal vir raad kontak, met 'n onderwyser praat of na 'n aanlyn gemeenskap soek wat kan help. Neem verantwoordelikheid en kry die hulp wat jy nodig het.</a:t>
            </a:r>
            <a:endParaRPr lang="en-US" sz="1800" dirty="0">
              <a:effectLst/>
              <a:latin typeface="Times New Roman" panose="02020603050405020304" pitchFamily="18" charset="0"/>
              <a:ea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E73A15B4-6B30-5A43-A929-0D7B652DF7EF}" type="slidenum">
              <a:rPr lang="en-US" smtClean="0"/>
              <a:t>4</a:t>
            </a:fld>
            <a:endParaRPr lang="en-US" dirty="0"/>
          </a:p>
        </p:txBody>
      </p:sp>
    </p:spTree>
    <p:extLst>
      <p:ext uri="{BB962C8B-B14F-4D97-AF65-F5344CB8AC3E}">
        <p14:creationId xmlns:p14="http://schemas.microsoft.com/office/powerpoint/2010/main" val="2987023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5: 10min</a:t>
            </a:r>
          </a:p>
          <a:p>
            <a:endParaRPr lang="en-US" dirty="0"/>
          </a:p>
          <a:p>
            <a:pPr marL="0" lvl="0" indent="0">
              <a:buFont typeface="Symbol" panose="05050102010706020507" pitchFamily="18" charset="2"/>
              <a:buNone/>
            </a:pPr>
            <a:r>
              <a:rPr lang="af-ZA" sz="1800" dirty="0">
                <a:solidFill>
                  <a:srgbClr val="000000"/>
                </a:solidFill>
                <a:effectLst/>
                <a:latin typeface="Calibri" panose="020F0502020204030204" pitchFamily="34" charset="0"/>
                <a:ea typeface="Times New Roman" panose="02020603050405020304" pitchFamily="18" charset="0"/>
              </a:rPr>
              <a:t>(</a:t>
            </a:r>
            <a:r>
              <a:rPr lang="af-ZA" sz="1800" dirty="0">
                <a:solidFill>
                  <a:srgbClr val="FF0000"/>
                </a:solidFill>
                <a:effectLst/>
                <a:latin typeface="Calibri" panose="020F0502020204030204" pitchFamily="34" charset="0"/>
                <a:ea typeface="Times New Roman" panose="02020603050405020304" pitchFamily="18" charset="0"/>
              </a:rPr>
              <a:t>Nota aan onderwyser</a:t>
            </a:r>
            <a:r>
              <a:rPr lang="af-ZA" sz="1800" dirty="0">
                <a:solidFill>
                  <a:srgbClr val="000000"/>
                </a:solidFill>
                <a:effectLst/>
                <a:latin typeface="Calibri" panose="020F0502020204030204" pitchFamily="34" charset="0"/>
                <a:ea typeface="Times New Roman" panose="02020603050405020304" pitchFamily="18" charset="0"/>
              </a:rPr>
              <a:t>: Elke groep sal die geleentheid kry om 'n plakkaat te maak wat jy in die klas kan opsit. Hierdie </a:t>
            </a:r>
            <a:r>
              <a:rPr lang="af-ZA" sz="1800" b="1" i="1" u="sng" dirty="0">
                <a:solidFill>
                  <a:srgbClr val="000000"/>
                </a:solidFill>
                <a:effectLst/>
                <a:latin typeface="Calibri" panose="020F0502020204030204" pitchFamily="34" charset="0"/>
                <a:ea typeface="Times New Roman" panose="02020603050405020304" pitchFamily="18" charset="0"/>
              </a:rPr>
              <a:t>Les 5 - Plakkaat</a:t>
            </a:r>
            <a:r>
              <a:rPr lang="af-ZA" sz="1800" dirty="0">
                <a:solidFill>
                  <a:srgbClr val="000000"/>
                </a:solidFill>
                <a:effectLst/>
                <a:latin typeface="Calibri" panose="020F0502020204030204" pitchFamily="34" charset="0"/>
                <a:ea typeface="Times New Roman" panose="02020603050405020304" pitchFamily="18" charset="0"/>
              </a:rPr>
              <a:t> is veronderstel om ondersteuning te bied aan leerders wat sukkel met die kwessies wat ons die afgelope paar weke aangespreek het. </a:t>
            </a:r>
            <a:br>
              <a:rPr lang="af-ZA" sz="1800" dirty="0">
                <a:solidFill>
                  <a:srgbClr val="000000"/>
                </a:solidFill>
                <a:effectLst/>
                <a:latin typeface="Calibri" panose="020F0502020204030204" pitchFamily="34" charset="0"/>
                <a:ea typeface="Times New Roman" panose="02020603050405020304" pitchFamily="18" charset="0"/>
              </a:rPr>
            </a:br>
            <a:br>
              <a:rPr lang="af-ZA" sz="1800" dirty="0">
                <a:solidFill>
                  <a:srgbClr val="000000"/>
                </a:solidFill>
                <a:effectLst/>
                <a:latin typeface="Calibri" panose="020F0502020204030204" pitchFamily="34" charset="0"/>
                <a:ea typeface="Times New Roman" panose="02020603050405020304" pitchFamily="18" charset="0"/>
              </a:rPr>
            </a:br>
            <a:r>
              <a:rPr lang="af-ZA" sz="1800" dirty="0">
                <a:solidFill>
                  <a:srgbClr val="000000"/>
                </a:solidFill>
                <a:effectLst/>
                <a:latin typeface="Calibri" panose="020F0502020204030204" pitchFamily="34" charset="0"/>
                <a:ea typeface="Times New Roman" panose="02020603050405020304" pitchFamily="18" charset="0"/>
              </a:rPr>
              <a:t>Elke groep kan hul eie kwessie kies wat hulle wil aanspreek. Die doel van hierdie aktiwiteit is</a:t>
            </a:r>
            <a:r>
              <a:rPr lang="af-ZA" sz="1800" b="1" dirty="0">
                <a:solidFill>
                  <a:srgbClr val="000000"/>
                </a:solidFill>
                <a:effectLst/>
                <a:latin typeface="Calibri" panose="020F0502020204030204" pitchFamily="34" charset="0"/>
                <a:ea typeface="Times New Roman" panose="02020603050405020304" pitchFamily="18" charset="0"/>
              </a:rPr>
              <a:t> om  stappe te gee om 'n gewoonte te verbreek en leiding te gee oor waar om hulp te kry</a:t>
            </a:r>
            <a:r>
              <a:rPr lang="af-ZA" sz="1800" dirty="0">
                <a:solidFill>
                  <a:srgbClr val="000000"/>
                </a:solidFill>
                <a:effectLst/>
                <a:latin typeface="Calibri" panose="020F0502020204030204" pitchFamily="34" charset="0"/>
                <a:ea typeface="Times New Roman" panose="02020603050405020304" pitchFamily="18" charset="0"/>
              </a:rPr>
              <a:t>. Reël dalk dat leerders toegang tot hul fone of rekenaars het om plaaslike plekke na te vors wat hulp kan verleen. As hulle toestelle of internettoegang nie toegelaat word nie, sal die onderwyser vooraf navorsing moet doen. Sodra leerders hulle plakkate klaargemaak, ken 'n plek in die klas toe waar hulle dit teen die muur kan opsit.)</a:t>
            </a:r>
            <a:endParaRPr lang="en-US" sz="1800" dirty="0">
              <a:solidFill>
                <a:schemeClr val="tx1"/>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endParaRPr lang="en-US" sz="1800" dirty="0">
              <a:solidFill>
                <a:schemeClr val="tx1"/>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r>
              <a:rPr lang="af-ZA" sz="1800" dirty="0">
                <a:solidFill>
                  <a:srgbClr val="000000"/>
                </a:solidFill>
                <a:effectLst/>
                <a:latin typeface="Calibri" panose="020F0502020204030204" pitchFamily="34" charset="0"/>
                <a:ea typeface="Times New Roman" panose="02020603050405020304" pitchFamily="18" charset="0"/>
              </a:rPr>
              <a:t>"Neem die stap, maak die verandering". In hierdie </a:t>
            </a:r>
            <a:r>
              <a:rPr lang="af-ZA" sz="1800" b="1" i="1" u="sng" dirty="0">
                <a:solidFill>
                  <a:srgbClr val="000000"/>
                </a:solidFill>
                <a:effectLst/>
                <a:latin typeface="Calibri" panose="020F0502020204030204" pitchFamily="34" charset="0"/>
                <a:ea typeface="Times New Roman" panose="02020603050405020304" pitchFamily="18" charset="0"/>
              </a:rPr>
              <a:t>Les 5 - Plakkaat</a:t>
            </a:r>
            <a:r>
              <a:rPr lang="af-ZA" sz="1800" dirty="0">
                <a:solidFill>
                  <a:srgbClr val="000000"/>
                </a:solidFill>
                <a:effectLst/>
                <a:latin typeface="Calibri" panose="020F0502020204030204" pitchFamily="34" charset="0"/>
                <a:ea typeface="Times New Roman" panose="02020603050405020304" pitchFamily="18" charset="0"/>
              </a:rPr>
              <a:t> moet jy:</a:t>
            </a:r>
            <a:br>
              <a:rPr lang="af-ZA" sz="1800" dirty="0">
                <a:solidFill>
                  <a:srgbClr val="000000"/>
                </a:solidFill>
                <a:effectLst/>
                <a:latin typeface="Calibri" panose="020F0502020204030204" pitchFamily="34" charset="0"/>
                <a:ea typeface="Times New Roman" panose="02020603050405020304" pitchFamily="18" charset="0"/>
              </a:rPr>
            </a:br>
            <a:r>
              <a:rPr lang="af-ZA" sz="1800" dirty="0">
                <a:solidFill>
                  <a:srgbClr val="000000"/>
                </a:solidFill>
                <a:effectLst/>
                <a:latin typeface="Calibri" panose="020F0502020204030204" pitchFamily="34" charset="0"/>
                <a:ea typeface="Times New Roman" panose="02020603050405020304" pitchFamily="18" charset="0"/>
              </a:rPr>
              <a:t>1) SES stappe uitlig wat 'n tiener moet neem om slegte gewoontes te verbreek wat tot 'n negatiewe leefstyl kan lei. Dink aan al die kwessies wat ons die afgelope paar weke aangespreek het. Fokus op EEN probleem wanneer jy jou plakkaat doen. </a:t>
            </a:r>
            <a:endParaRPr lang="en-US" sz="1800" dirty="0">
              <a:solidFill>
                <a:schemeClr val="tx1"/>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r>
              <a:rPr lang="af-ZA" sz="1800" dirty="0">
                <a:solidFill>
                  <a:srgbClr val="000000"/>
                </a:solidFill>
                <a:effectLst/>
                <a:latin typeface="Calibri" panose="020F0502020204030204" pitchFamily="34" charset="0"/>
                <a:ea typeface="Times New Roman" panose="02020603050405020304" pitchFamily="18" charset="0"/>
              </a:rPr>
              <a:t>2) Gee raad aan leerders oor VYF plekke waar hulle hulp kan kry om hierdie probleme te oorkom.</a:t>
            </a:r>
            <a:endParaRPr lang="en-US" sz="1800" dirty="0">
              <a:effectLst/>
              <a:latin typeface="Times New Roman" panose="02020603050405020304" pitchFamily="18" charset="0"/>
              <a:ea typeface="Times New Roman" panose="02020603050405020304" pitchFamily="18" charset="0"/>
            </a:endParaRPr>
          </a:p>
          <a:p>
            <a:r>
              <a:rPr lang="en-US" dirty="0"/>
              <a:t> </a:t>
            </a:r>
          </a:p>
        </p:txBody>
      </p:sp>
      <p:sp>
        <p:nvSpPr>
          <p:cNvPr id="4" name="Slide Number Placeholder 3"/>
          <p:cNvSpPr>
            <a:spLocks noGrp="1"/>
          </p:cNvSpPr>
          <p:nvPr>
            <p:ph type="sldNum" sz="quarter" idx="5"/>
          </p:nvPr>
        </p:nvSpPr>
        <p:spPr/>
        <p:txBody>
          <a:bodyPr/>
          <a:lstStyle/>
          <a:p>
            <a:fld id="{E73A15B4-6B30-5A43-A929-0D7B652DF7EF}" type="slidenum">
              <a:rPr lang="en-US" smtClean="0"/>
              <a:t>5</a:t>
            </a:fld>
            <a:endParaRPr lang="en-US" dirty="0"/>
          </a:p>
        </p:txBody>
      </p:sp>
    </p:spTree>
    <p:extLst>
      <p:ext uri="{BB962C8B-B14F-4D97-AF65-F5344CB8AC3E}">
        <p14:creationId xmlns:p14="http://schemas.microsoft.com/office/powerpoint/2010/main" val="3594400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6: 3min </a:t>
            </a:r>
            <a:r>
              <a:rPr lang="en-US" dirty="0" err="1"/>
              <a:t>Refleksie</a:t>
            </a:r>
            <a:endParaRPr lang="en-US" dirty="0"/>
          </a:p>
          <a:p>
            <a:endParaRPr lang="en-US" dirty="0"/>
          </a:p>
          <a:p>
            <a:pPr marL="0" lvl="0" indent="0" fontAlgn="base">
              <a:buFont typeface="Symbol" panose="05050102010706020507" pitchFamily="18" charset="2"/>
              <a:buNone/>
            </a:pPr>
            <a:r>
              <a:rPr lang="af-ZA" sz="1800" u="none" strike="noStrike" dirty="0">
                <a:effectLst/>
                <a:latin typeface="Calibri" panose="020F0502020204030204" pitchFamily="34" charset="0"/>
                <a:ea typeface="Arial" panose="020B0604020202020204" pitchFamily="34" charset="0"/>
              </a:rPr>
              <a:t>Kyk na die verskillende plakkate wat in die vorige aktiwiteit gemaak is, en voltooi dan </a:t>
            </a:r>
            <a:r>
              <a:rPr lang="af-ZA" sz="1800" b="1" i="1" u="none" strike="noStrike" dirty="0">
                <a:effectLst/>
                <a:latin typeface="Calibri" panose="020F0502020204030204" pitchFamily="34" charset="0"/>
                <a:ea typeface="Arial" panose="020B0604020202020204" pitchFamily="34" charset="0"/>
              </a:rPr>
              <a:t>Aktiwiteit 3 </a:t>
            </a:r>
            <a:r>
              <a:rPr lang="af-ZA" sz="1800" u="none" strike="noStrike" dirty="0">
                <a:effectLst/>
                <a:latin typeface="Calibri" panose="020F0502020204030204" pitchFamily="34" charset="0"/>
                <a:ea typeface="Arial" panose="020B0604020202020204" pitchFamily="34" charset="0"/>
              </a:rPr>
              <a:t>(</a:t>
            </a:r>
            <a:r>
              <a:rPr lang="af-ZA" sz="1800" b="1" i="1" u="sng" strike="noStrike" dirty="0">
                <a:effectLst/>
                <a:latin typeface="Calibri" panose="020F0502020204030204" pitchFamily="34" charset="0"/>
                <a:ea typeface="Arial" panose="020B0604020202020204" pitchFamily="34" charset="0"/>
              </a:rPr>
              <a:t>Les 5 – Werkkaart</a:t>
            </a:r>
            <a:r>
              <a:rPr lang="af-ZA" sz="1800" u="none" strike="noStrike" dirty="0">
                <a:effectLst/>
                <a:latin typeface="Calibri" panose="020F0502020204030204" pitchFamily="34" charset="0"/>
                <a:ea typeface="Arial" panose="020B0604020202020204" pitchFamily="34" charset="0"/>
              </a:rPr>
              <a:t>), terwyl jy oor die volgende besin:</a:t>
            </a:r>
            <a:endParaRPr lang="en-US" sz="1800" u="none" strike="noStrike" dirty="0">
              <a:effectLst/>
              <a:latin typeface="Times New Roman" panose="02020603050405020304" pitchFamily="18" charset="0"/>
              <a:ea typeface="Times New Roman" panose="02020603050405020304" pitchFamily="18" charset="0"/>
            </a:endParaRPr>
          </a:p>
          <a:p>
            <a:pPr marL="457200"/>
            <a:r>
              <a:rPr lang="af-ZA" sz="1800" dirty="0">
                <a:effectLst/>
                <a:latin typeface="Calibri" panose="020F050202020403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effectLst/>
                <a:latin typeface="Calibri" panose="020F0502020204030204" pitchFamily="34" charset="0"/>
                <a:ea typeface="Times New Roman" panose="02020603050405020304" pitchFamily="18" charset="0"/>
              </a:rPr>
              <a:t>Noem EEN kwessie wat baie kreatief op 'n plakkaat aangespreek is - jy dink dit sal die aandag van jou vriende ook trek!</a:t>
            </a:r>
            <a:endParaRPr lang="en-US"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effectLst/>
                <a:latin typeface="Calibri" panose="020F0502020204030204" pitchFamily="34" charset="0"/>
                <a:ea typeface="Times New Roman" panose="02020603050405020304" pitchFamily="18" charset="0"/>
              </a:rPr>
              <a:t>Noem EEN idee vir die verbreking van gewoontes in jou eie lewe wat jy tydens vandag se les geleer het.</a:t>
            </a:r>
            <a:endParaRPr lang="en-US"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effectLst/>
                <a:latin typeface="Calibri" panose="020F0502020204030204" pitchFamily="34" charset="0"/>
                <a:ea typeface="Times New Roman" panose="02020603050405020304" pitchFamily="18" charset="0"/>
              </a:rPr>
              <a:t>Evalueer hoe effektief jou </a:t>
            </a:r>
            <a:r>
              <a:rPr lang="af-ZA" sz="1800" dirty="0" err="1">
                <a:effectLst/>
                <a:latin typeface="Calibri" panose="020F0502020204030204" pitchFamily="34" charset="0"/>
                <a:ea typeface="Times New Roman" panose="02020603050405020304" pitchFamily="18" charset="0"/>
              </a:rPr>
              <a:t>besluitnemingsvaardighede</a:t>
            </a:r>
            <a:r>
              <a:rPr lang="af-ZA" sz="1800" dirty="0">
                <a:effectLst/>
                <a:latin typeface="Calibri" panose="020F0502020204030204" pitchFamily="34" charset="0"/>
                <a:ea typeface="Times New Roman" panose="02020603050405020304" pitchFamily="18" charset="0"/>
              </a:rPr>
              <a:t> is op grond van die 7 stappe wat vandag behandel is.</a:t>
            </a:r>
            <a:endParaRPr lang="en-US" sz="1800" dirty="0">
              <a:effectLst/>
              <a:latin typeface="Times New Roman" panose="02020603050405020304" pitchFamily="18" charset="0"/>
              <a:ea typeface="Times New Roman" panose="02020603050405020304" pitchFamily="18" charset="0"/>
            </a:endParaRPr>
          </a:p>
          <a:p>
            <a:pPr marL="0" lvl="0" indent="0">
              <a:buFont typeface="Wingdings" panose="05000000000000000000" pitchFamily="2" charset="2"/>
              <a:buNone/>
            </a:pPr>
            <a:endParaRPr lang="en-ZA"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73A15B4-6B30-5A43-A929-0D7B652DF7EF}" type="slidenum">
              <a:rPr lang="en-US" smtClean="0"/>
              <a:t>6</a:t>
            </a:fld>
            <a:endParaRPr lang="en-US" dirty="0"/>
          </a:p>
        </p:txBody>
      </p:sp>
    </p:spTree>
    <p:extLst>
      <p:ext uri="{BB962C8B-B14F-4D97-AF65-F5344CB8AC3E}">
        <p14:creationId xmlns:p14="http://schemas.microsoft.com/office/powerpoint/2010/main" val="4114372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34BB4-F890-1253-1C57-786DF665B4F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4C98C83-9C96-B8FE-CE38-0C23BF7197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980BA2B-6589-B78D-29B6-8DC5707ADFA2}"/>
              </a:ext>
            </a:extLst>
          </p:cNvPr>
          <p:cNvSpPr>
            <a:spLocks noGrp="1"/>
          </p:cNvSpPr>
          <p:nvPr>
            <p:ph type="dt" sz="half" idx="10"/>
          </p:nvPr>
        </p:nvSpPr>
        <p:spPr/>
        <p:txBody>
          <a:bodyPr/>
          <a:lstStyle/>
          <a:p>
            <a:fld id="{46FF191E-5EA3-1A4E-9CD5-8E72467E027F}" type="datetimeFigureOut">
              <a:rPr lang="en-US" smtClean="0"/>
              <a:t>7/1/2023</a:t>
            </a:fld>
            <a:endParaRPr lang="en-US" dirty="0"/>
          </a:p>
        </p:txBody>
      </p:sp>
      <p:sp>
        <p:nvSpPr>
          <p:cNvPr id="5" name="Footer Placeholder 4">
            <a:extLst>
              <a:ext uri="{FF2B5EF4-FFF2-40B4-BE49-F238E27FC236}">
                <a16:creationId xmlns:a16="http://schemas.microsoft.com/office/drawing/2014/main" id="{2008438D-F679-2B5D-E9F2-C0D814A8A98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FD29CB6-0FD4-8252-37E7-49F3A336C835}"/>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1316542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44455-6D69-4D05-4B0A-0B805B74953A}"/>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E1E2853-35D7-C93D-99E8-8657D535BB7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F6EDE03-2A47-8275-63DB-877C5EA3B87F}"/>
              </a:ext>
            </a:extLst>
          </p:cNvPr>
          <p:cNvSpPr>
            <a:spLocks noGrp="1"/>
          </p:cNvSpPr>
          <p:nvPr>
            <p:ph type="dt" sz="half" idx="10"/>
          </p:nvPr>
        </p:nvSpPr>
        <p:spPr/>
        <p:txBody>
          <a:bodyPr/>
          <a:lstStyle/>
          <a:p>
            <a:fld id="{46FF191E-5EA3-1A4E-9CD5-8E72467E027F}" type="datetimeFigureOut">
              <a:rPr lang="en-US" smtClean="0"/>
              <a:t>7/1/2023</a:t>
            </a:fld>
            <a:endParaRPr lang="en-US" dirty="0"/>
          </a:p>
        </p:txBody>
      </p:sp>
      <p:sp>
        <p:nvSpPr>
          <p:cNvPr id="5" name="Footer Placeholder 4">
            <a:extLst>
              <a:ext uri="{FF2B5EF4-FFF2-40B4-BE49-F238E27FC236}">
                <a16:creationId xmlns:a16="http://schemas.microsoft.com/office/drawing/2014/main" id="{D9805282-0298-2DBB-AB9E-86253E44D54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229FD22-2ECA-52AE-61EF-DC72BAD8ED6C}"/>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2401859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AA67BA-7464-F64E-FF9E-97335BC717C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758C449-0B8B-E5C4-EF9C-91E5B54E2F2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51CF815-7F84-3A93-9C1F-0A80250413BA}"/>
              </a:ext>
            </a:extLst>
          </p:cNvPr>
          <p:cNvSpPr>
            <a:spLocks noGrp="1"/>
          </p:cNvSpPr>
          <p:nvPr>
            <p:ph type="dt" sz="half" idx="10"/>
          </p:nvPr>
        </p:nvSpPr>
        <p:spPr/>
        <p:txBody>
          <a:bodyPr/>
          <a:lstStyle/>
          <a:p>
            <a:fld id="{46FF191E-5EA3-1A4E-9CD5-8E72467E027F}" type="datetimeFigureOut">
              <a:rPr lang="en-US" smtClean="0"/>
              <a:t>7/1/2023</a:t>
            </a:fld>
            <a:endParaRPr lang="en-US" dirty="0"/>
          </a:p>
        </p:txBody>
      </p:sp>
      <p:sp>
        <p:nvSpPr>
          <p:cNvPr id="5" name="Footer Placeholder 4">
            <a:extLst>
              <a:ext uri="{FF2B5EF4-FFF2-40B4-BE49-F238E27FC236}">
                <a16:creationId xmlns:a16="http://schemas.microsoft.com/office/drawing/2014/main" id="{1A3E2EAA-B723-2997-B134-6AA6880ECE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839D3F1-4481-0369-1133-593850934D97}"/>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3002985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8A9F8-5516-830E-0584-A38110FC47E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EC4CF16-D9D4-5A3B-F5FC-C06F5B84E99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5D2AC47-13AA-D383-A1BA-186F27AB93BB}"/>
              </a:ext>
            </a:extLst>
          </p:cNvPr>
          <p:cNvSpPr>
            <a:spLocks noGrp="1"/>
          </p:cNvSpPr>
          <p:nvPr>
            <p:ph type="dt" sz="half" idx="10"/>
          </p:nvPr>
        </p:nvSpPr>
        <p:spPr/>
        <p:txBody>
          <a:bodyPr/>
          <a:lstStyle/>
          <a:p>
            <a:fld id="{46FF191E-5EA3-1A4E-9CD5-8E72467E027F}" type="datetimeFigureOut">
              <a:rPr lang="en-US" smtClean="0"/>
              <a:t>7/1/2023</a:t>
            </a:fld>
            <a:endParaRPr lang="en-US" dirty="0"/>
          </a:p>
        </p:txBody>
      </p:sp>
      <p:sp>
        <p:nvSpPr>
          <p:cNvPr id="5" name="Footer Placeholder 4">
            <a:extLst>
              <a:ext uri="{FF2B5EF4-FFF2-40B4-BE49-F238E27FC236}">
                <a16:creationId xmlns:a16="http://schemas.microsoft.com/office/drawing/2014/main" id="{EE544D17-0D62-3128-6080-B3434C690BF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434926-F0FC-5352-E55D-CCE53DF5A5F3}"/>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2239582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E136F-AFD2-3381-B9E8-E31935E40F9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42629F8-D18B-922C-A8EE-734462EFD2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BCD5FA3-6BB2-BBA4-6EBD-3FBFA0E90412}"/>
              </a:ext>
            </a:extLst>
          </p:cNvPr>
          <p:cNvSpPr>
            <a:spLocks noGrp="1"/>
          </p:cNvSpPr>
          <p:nvPr>
            <p:ph type="dt" sz="half" idx="10"/>
          </p:nvPr>
        </p:nvSpPr>
        <p:spPr/>
        <p:txBody>
          <a:bodyPr/>
          <a:lstStyle/>
          <a:p>
            <a:fld id="{46FF191E-5EA3-1A4E-9CD5-8E72467E027F}" type="datetimeFigureOut">
              <a:rPr lang="en-US" smtClean="0"/>
              <a:t>7/1/2023</a:t>
            </a:fld>
            <a:endParaRPr lang="en-US" dirty="0"/>
          </a:p>
        </p:txBody>
      </p:sp>
      <p:sp>
        <p:nvSpPr>
          <p:cNvPr id="5" name="Footer Placeholder 4">
            <a:extLst>
              <a:ext uri="{FF2B5EF4-FFF2-40B4-BE49-F238E27FC236}">
                <a16:creationId xmlns:a16="http://schemas.microsoft.com/office/drawing/2014/main" id="{83C1EEB7-E7E4-2D5A-1F25-95411C4C913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DF1CCC3-30F8-2420-EAA4-8DC0EA4E4C77}"/>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693031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A1169-6DE2-1478-50A0-1648560A57F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363735C-C877-557E-E334-34A8F481F76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C9EF305-471F-6D1E-5849-6C6799C2738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DAA30EB-33E7-A4C3-6C37-06F84F29A045}"/>
              </a:ext>
            </a:extLst>
          </p:cNvPr>
          <p:cNvSpPr>
            <a:spLocks noGrp="1"/>
          </p:cNvSpPr>
          <p:nvPr>
            <p:ph type="dt" sz="half" idx="10"/>
          </p:nvPr>
        </p:nvSpPr>
        <p:spPr/>
        <p:txBody>
          <a:bodyPr/>
          <a:lstStyle/>
          <a:p>
            <a:fld id="{46FF191E-5EA3-1A4E-9CD5-8E72467E027F}" type="datetimeFigureOut">
              <a:rPr lang="en-US" smtClean="0"/>
              <a:t>7/1/2023</a:t>
            </a:fld>
            <a:endParaRPr lang="en-US" dirty="0"/>
          </a:p>
        </p:txBody>
      </p:sp>
      <p:sp>
        <p:nvSpPr>
          <p:cNvPr id="6" name="Footer Placeholder 5">
            <a:extLst>
              <a:ext uri="{FF2B5EF4-FFF2-40B4-BE49-F238E27FC236}">
                <a16:creationId xmlns:a16="http://schemas.microsoft.com/office/drawing/2014/main" id="{40C5FD49-C3F4-6A05-D59E-814EB0C0DC6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FE2DC3C-221F-5DF5-50F3-462AA3928E4C}"/>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356968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E01AA-7C9A-4F66-99BC-EACFFAB21AD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A178541-0679-B252-8B11-0F10F8E9C4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7E16468-BD63-C72A-8F56-C0CE497FF5F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A3C859D-D60A-DD97-040A-2E36DAD629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47156EB-A624-9B1A-38CF-22F61269B57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D2A7C94A-4A86-A833-1BB0-BCECC910A00E}"/>
              </a:ext>
            </a:extLst>
          </p:cNvPr>
          <p:cNvSpPr>
            <a:spLocks noGrp="1"/>
          </p:cNvSpPr>
          <p:nvPr>
            <p:ph type="dt" sz="half" idx="10"/>
          </p:nvPr>
        </p:nvSpPr>
        <p:spPr/>
        <p:txBody>
          <a:bodyPr/>
          <a:lstStyle/>
          <a:p>
            <a:fld id="{46FF191E-5EA3-1A4E-9CD5-8E72467E027F}" type="datetimeFigureOut">
              <a:rPr lang="en-US" smtClean="0"/>
              <a:t>7/1/2023</a:t>
            </a:fld>
            <a:endParaRPr lang="en-US" dirty="0"/>
          </a:p>
        </p:txBody>
      </p:sp>
      <p:sp>
        <p:nvSpPr>
          <p:cNvPr id="8" name="Footer Placeholder 7">
            <a:extLst>
              <a:ext uri="{FF2B5EF4-FFF2-40B4-BE49-F238E27FC236}">
                <a16:creationId xmlns:a16="http://schemas.microsoft.com/office/drawing/2014/main" id="{913F4322-D682-EA3D-0CED-F3D582C2E25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8A7A666-063C-6972-91BC-9B315A587FC1}"/>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855281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B9758-1BB3-5C3F-1C9D-CEBB21C52CD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021F7EA-B274-6C54-C1F0-14D8D4E28C46}"/>
              </a:ext>
            </a:extLst>
          </p:cNvPr>
          <p:cNvSpPr>
            <a:spLocks noGrp="1"/>
          </p:cNvSpPr>
          <p:nvPr>
            <p:ph type="dt" sz="half" idx="10"/>
          </p:nvPr>
        </p:nvSpPr>
        <p:spPr/>
        <p:txBody>
          <a:bodyPr/>
          <a:lstStyle/>
          <a:p>
            <a:fld id="{46FF191E-5EA3-1A4E-9CD5-8E72467E027F}" type="datetimeFigureOut">
              <a:rPr lang="en-US" smtClean="0"/>
              <a:t>7/1/2023</a:t>
            </a:fld>
            <a:endParaRPr lang="en-US" dirty="0"/>
          </a:p>
        </p:txBody>
      </p:sp>
      <p:sp>
        <p:nvSpPr>
          <p:cNvPr id="4" name="Footer Placeholder 3">
            <a:extLst>
              <a:ext uri="{FF2B5EF4-FFF2-40B4-BE49-F238E27FC236}">
                <a16:creationId xmlns:a16="http://schemas.microsoft.com/office/drawing/2014/main" id="{F9B0D4A7-99E3-0DF6-F0C6-35264427FCA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521ADDA-2C9D-E04F-FB5B-2B55CC4D0CD2}"/>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2665869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865567-EFCD-13D4-CC4E-DCD166EA9D2D}"/>
              </a:ext>
            </a:extLst>
          </p:cNvPr>
          <p:cNvSpPr>
            <a:spLocks noGrp="1"/>
          </p:cNvSpPr>
          <p:nvPr>
            <p:ph type="dt" sz="half" idx="10"/>
          </p:nvPr>
        </p:nvSpPr>
        <p:spPr/>
        <p:txBody>
          <a:bodyPr/>
          <a:lstStyle/>
          <a:p>
            <a:fld id="{46FF191E-5EA3-1A4E-9CD5-8E72467E027F}" type="datetimeFigureOut">
              <a:rPr lang="en-US" smtClean="0"/>
              <a:t>7/1/2023</a:t>
            </a:fld>
            <a:endParaRPr lang="en-US" dirty="0"/>
          </a:p>
        </p:txBody>
      </p:sp>
      <p:sp>
        <p:nvSpPr>
          <p:cNvPr id="3" name="Footer Placeholder 2">
            <a:extLst>
              <a:ext uri="{FF2B5EF4-FFF2-40B4-BE49-F238E27FC236}">
                <a16:creationId xmlns:a16="http://schemas.microsoft.com/office/drawing/2014/main" id="{6A468FA3-D8F5-72F0-5F89-34E3CC0596B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A1B09ED-15DC-66C1-8271-50BEA8A910E6}"/>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1435915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29F12-61F4-EE3E-3F36-09082379260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24B9619-B1B0-D0DB-3F58-08C2379E10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44727B8-7E9F-23C9-C1A8-B9882B9565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898B9DF-A7D1-5924-CC73-2ADD6D2C07ED}"/>
              </a:ext>
            </a:extLst>
          </p:cNvPr>
          <p:cNvSpPr>
            <a:spLocks noGrp="1"/>
          </p:cNvSpPr>
          <p:nvPr>
            <p:ph type="dt" sz="half" idx="10"/>
          </p:nvPr>
        </p:nvSpPr>
        <p:spPr/>
        <p:txBody>
          <a:bodyPr/>
          <a:lstStyle/>
          <a:p>
            <a:fld id="{46FF191E-5EA3-1A4E-9CD5-8E72467E027F}" type="datetimeFigureOut">
              <a:rPr lang="en-US" smtClean="0"/>
              <a:t>7/1/2023</a:t>
            </a:fld>
            <a:endParaRPr lang="en-US" dirty="0"/>
          </a:p>
        </p:txBody>
      </p:sp>
      <p:sp>
        <p:nvSpPr>
          <p:cNvPr id="6" name="Footer Placeholder 5">
            <a:extLst>
              <a:ext uri="{FF2B5EF4-FFF2-40B4-BE49-F238E27FC236}">
                <a16:creationId xmlns:a16="http://schemas.microsoft.com/office/drawing/2014/main" id="{EC018767-E94D-5D54-8302-6BA12329C4E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CE86FFD-8341-9FC6-70A4-E38E6FA6E0D5}"/>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2849807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08C9B-6606-329A-6766-EB7DD957B74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16F9E2E-D2D1-633C-0CC8-2C069A443F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A58E892-94BB-0310-860D-17E9D026F4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929D228-3576-FD32-DA8B-2B36EF810511}"/>
              </a:ext>
            </a:extLst>
          </p:cNvPr>
          <p:cNvSpPr>
            <a:spLocks noGrp="1"/>
          </p:cNvSpPr>
          <p:nvPr>
            <p:ph type="dt" sz="half" idx="10"/>
          </p:nvPr>
        </p:nvSpPr>
        <p:spPr/>
        <p:txBody>
          <a:bodyPr/>
          <a:lstStyle/>
          <a:p>
            <a:fld id="{46FF191E-5EA3-1A4E-9CD5-8E72467E027F}" type="datetimeFigureOut">
              <a:rPr lang="en-US" smtClean="0"/>
              <a:t>7/1/2023</a:t>
            </a:fld>
            <a:endParaRPr lang="en-US" dirty="0"/>
          </a:p>
        </p:txBody>
      </p:sp>
      <p:sp>
        <p:nvSpPr>
          <p:cNvPr id="6" name="Footer Placeholder 5">
            <a:extLst>
              <a:ext uri="{FF2B5EF4-FFF2-40B4-BE49-F238E27FC236}">
                <a16:creationId xmlns:a16="http://schemas.microsoft.com/office/drawing/2014/main" id="{B8C70CA0-CF9F-5D29-D966-0B647838A4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C5DEDE5-5BAA-7BFA-A413-C9936DBF6170}"/>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474161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E7CA5A-1DA2-861E-5C06-8A9B0E3BFD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F704E5A-D8F7-A043-BD3E-58289DF285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230435A-D1DB-0F3A-440A-080EB6C4FB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FF191E-5EA3-1A4E-9CD5-8E72467E027F}" type="datetimeFigureOut">
              <a:rPr lang="en-US" smtClean="0"/>
              <a:t>7/1/2023</a:t>
            </a:fld>
            <a:endParaRPr lang="en-US" dirty="0"/>
          </a:p>
        </p:txBody>
      </p:sp>
      <p:sp>
        <p:nvSpPr>
          <p:cNvPr id="5" name="Footer Placeholder 4">
            <a:extLst>
              <a:ext uri="{FF2B5EF4-FFF2-40B4-BE49-F238E27FC236}">
                <a16:creationId xmlns:a16="http://schemas.microsoft.com/office/drawing/2014/main" id="{20CBEBA6-0CE6-704B-B7B5-EAEA2D0C93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D83EC18-25AE-1158-307E-895B1036FB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9D3337-DE74-AF4A-947B-965F43DE0139}" type="slidenum">
              <a:rPr lang="en-US" smtClean="0"/>
              <a:t>‹#›</a:t>
            </a:fld>
            <a:endParaRPr lang="en-US" dirty="0"/>
          </a:p>
        </p:txBody>
      </p:sp>
    </p:spTree>
    <p:extLst>
      <p:ext uri="{BB962C8B-B14F-4D97-AF65-F5344CB8AC3E}">
        <p14:creationId xmlns:p14="http://schemas.microsoft.com/office/powerpoint/2010/main" val="3652560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Rounded Corners 2">
            <a:extLst>
              <a:ext uri="{FF2B5EF4-FFF2-40B4-BE49-F238E27FC236}">
                <a16:creationId xmlns:a16="http://schemas.microsoft.com/office/drawing/2014/main" id="{0627F613-AE23-0252-CDF7-AF01530CAED9}"/>
              </a:ext>
            </a:extLst>
          </p:cNvPr>
          <p:cNvSpPr/>
          <p:nvPr/>
        </p:nvSpPr>
        <p:spPr>
          <a:xfrm>
            <a:off x="106680" y="5783580"/>
            <a:ext cx="6294120" cy="990600"/>
          </a:xfrm>
          <a:prstGeom prst="roundRect">
            <a:avLst/>
          </a:prstGeom>
          <a:solidFill>
            <a:schemeClr val="accent4">
              <a:lumMod val="60000"/>
              <a:lumOff val="40000"/>
            </a:schemeClr>
          </a:solidFill>
          <a:ln w="57150">
            <a:solidFill>
              <a:schemeClr val="bg2">
                <a:lumMod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GB" sz="2000" dirty="0" err="1">
                <a:solidFill>
                  <a:schemeClr val="tx1"/>
                </a:solidFill>
                <a:latin typeface="Abadi" panose="020B0604020104020204" pitchFamily="34" charset="0"/>
              </a:rPr>
              <a:t>Kwartaal</a:t>
            </a:r>
            <a:r>
              <a:rPr lang="en-GB" sz="2000" dirty="0">
                <a:solidFill>
                  <a:schemeClr val="tx1"/>
                </a:solidFill>
                <a:latin typeface="Abadi" panose="020B0604020104020204" pitchFamily="34" charset="0"/>
              </a:rPr>
              <a:t> 3</a:t>
            </a:r>
          </a:p>
          <a:p>
            <a:r>
              <a:rPr lang="en-GB" sz="2000" dirty="0">
                <a:solidFill>
                  <a:schemeClr val="tx1"/>
                </a:solidFill>
                <a:latin typeface="Abadi" panose="020B0604020104020204" pitchFamily="34" charset="0"/>
              </a:rPr>
              <a:t>Les 5: </a:t>
            </a:r>
            <a:r>
              <a:rPr lang="en-GB" sz="2000" dirty="0" err="1">
                <a:solidFill>
                  <a:schemeClr val="tx1"/>
                </a:solidFill>
                <a:latin typeface="Abadi" panose="020B0604020104020204" pitchFamily="34" charset="0"/>
              </a:rPr>
              <a:t>Riskante</a:t>
            </a:r>
            <a:r>
              <a:rPr lang="en-GB" sz="2000" dirty="0">
                <a:solidFill>
                  <a:schemeClr val="tx1"/>
                </a:solidFill>
                <a:latin typeface="Abadi" panose="020B0604020104020204" pitchFamily="34" charset="0"/>
              </a:rPr>
              <a:t> </a:t>
            </a:r>
            <a:r>
              <a:rPr lang="en-GB" sz="2000" dirty="0" err="1">
                <a:solidFill>
                  <a:schemeClr val="tx1"/>
                </a:solidFill>
                <a:latin typeface="Abadi" panose="020B0604020104020204" pitchFamily="34" charset="0"/>
              </a:rPr>
              <a:t>gedrag</a:t>
            </a:r>
            <a:r>
              <a:rPr lang="en-GB" sz="2000" dirty="0">
                <a:solidFill>
                  <a:schemeClr val="tx1"/>
                </a:solidFill>
                <a:latin typeface="Abadi" panose="020B0604020104020204" pitchFamily="34" charset="0"/>
              </a:rPr>
              <a:t> … my </a:t>
            </a:r>
            <a:r>
              <a:rPr lang="en-GB" sz="2000" dirty="0" err="1">
                <a:solidFill>
                  <a:schemeClr val="tx1"/>
                </a:solidFill>
                <a:latin typeface="Abadi" panose="020B0604020104020204" pitchFamily="34" charset="0"/>
              </a:rPr>
              <a:t>verantwoordelikheid</a:t>
            </a:r>
            <a:r>
              <a:rPr lang="en-GB" sz="2000" dirty="0">
                <a:solidFill>
                  <a:schemeClr val="tx1"/>
                </a:solidFill>
                <a:latin typeface="Abadi" panose="020B0604020104020204" pitchFamily="34" charset="0"/>
              </a:rPr>
              <a:t>?</a:t>
            </a:r>
            <a:endParaRPr lang="en-US" sz="400" dirty="0">
              <a:solidFill>
                <a:schemeClr val="tx1"/>
              </a:solidFill>
              <a:latin typeface="Abadi" panose="020B0604020104020204" pitchFamily="34" charset="0"/>
            </a:endParaRPr>
          </a:p>
        </p:txBody>
      </p:sp>
      <p:sp>
        <p:nvSpPr>
          <p:cNvPr id="4" name="Rectangle: Rounded Corners 3">
            <a:extLst>
              <a:ext uri="{FF2B5EF4-FFF2-40B4-BE49-F238E27FC236}">
                <a16:creationId xmlns:a16="http://schemas.microsoft.com/office/drawing/2014/main" id="{7F6B10FC-43A6-E5A4-A4E2-0845653783A2}"/>
              </a:ext>
            </a:extLst>
          </p:cNvPr>
          <p:cNvSpPr/>
          <p:nvPr/>
        </p:nvSpPr>
        <p:spPr>
          <a:xfrm>
            <a:off x="106680" y="853440"/>
            <a:ext cx="5532120" cy="1661160"/>
          </a:xfrm>
          <a:prstGeom prst="roundRect">
            <a:avLst/>
          </a:prstGeom>
          <a:solidFill>
            <a:schemeClr val="accent4">
              <a:lumMod val="60000"/>
              <a:lumOff val="40000"/>
            </a:schemeClr>
          </a:solidFill>
          <a:ln w="57150">
            <a:solidFill>
              <a:schemeClr val="bg2">
                <a:lumMod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0" dirty="0" err="1">
                <a:solidFill>
                  <a:schemeClr val="tx1"/>
                </a:solidFill>
                <a:latin typeface="Amasis MT Pro Black" panose="02040A04050005020304" pitchFamily="18" charset="0"/>
              </a:rPr>
              <a:t>Graad</a:t>
            </a:r>
            <a:r>
              <a:rPr lang="en-GB" sz="8000" dirty="0">
                <a:solidFill>
                  <a:schemeClr val="tx1"/>
                </a:solidFill>
                <a:latin typeface="Amasis MT Pro Black" panose="02040A04050005020304" pitchFamily="18" charset="0"/>
              </a:rPr>
              <a:t> 11</a:t>
            </a:r>
            <a:endParaRPr lang="en-US" dirty="0">
              <a:solidFill>
                <a:schemeClr val="tx1"/>
              </a:solidFill>
              <a:latin typeface="Amasis MT Pro Black" panose="02040A04050005020304" pitchFamily="18" charset="0"/>
            </a:endParaRPr>
          </a:p>
        </p:txBody>
      </p:sp>
      <p:sp>
        <p:nvSpPr>
          <p:cNvPr id="5" name="Rectangle: Rounded Corners 4">
            <a:extLst>
              <a:ext uri="{FF2B5EF4-FFF2-40B4-BE49-F238E27FC236}">
                <a16:creationId xmlns:a16="http://schemas.microsoft.com/office/drawing/2014/main" id="{F38B892B-96EF-348F-E54A-ECEF98DEF6B9}"/>
              </a:ext>
            </a:extLst>
          </p:cNvPr>
          <p:cNvSpPr/>
          <p:nvPr/>
        </p:nvSpPr>
        <p:spPr>
          <a:xfrm>
            <a:off x="106680" y="2667000"/>
            <a:ext cx="5532120" cy="579120"/>
          </a:xfrm>
          <a:prstGeom prst="roundRect">
            <a:avLst/>
          </a:prstGeom>
          <a:solidFill>
            <a:schemeClr val="accent4">
              <a:lumMod val="60000"/>
              <a:lumOff val="40000"/>
            </a:schemeClr>
          </a:solidFill>
          <a:ln w="57150">
            <a:solidFill>
              <a:schemeClr val="bg2">
                <a:lumMod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err="1">
                <a:solidFill>
                  <a:schemeClr val="tx1"/>
                </a:solidFill>
                <a:latin typeface="Amasis MT Pro Black" panose="02040A04050005020304" pitchFamily="18" charset="0"/>
              </a:rPr>
              <a:t>Selfontwikkeling</a:t>
            </a:r>
            <a:r>
              <a:rPr lang="en-GB" sz="2000" dirty="0">
                <a:solidFill>
                  <a:schemeClr val="tx1"/>
                </a:solidFill>
                <a:latin typeface="Amasis MT Pro Black" panose="02040A04050005020304" pitchFamily="18" charset="0"/>
              </a:rPr>
              <a:t> in die </a:t>
            </a:r>
            <a:r>
              <a:rPr lang="en-GB" sz="2000" dirty="0" err="1">
                <a:solidFill>
                  <a:schemeClr val="tx1"/>
                </a:solidFill>
                <a:latin typeface="Amasis MT Pro Black" panose="02040A04050005020304" pitchFamily="18" charset="0"/>
              </a:rPr>
              <a:t>samelewing</a:t>
            </a:r>
            <a:endParaRPr lang="en-US" sz="400" dirty="0">
              <a:solidFill>
                <a:schemeClr val="tx1"/>
              </a:solidFill>
              <a:latin typeface="Amasis MT Pro Black" panose="02040A04050005020304" pitchFamily="18" charset="0"/>
            </a:endParaRPr>
          </a:p>
        </p:txBody>
      </p:sp>
      <p:sp>
        <p:nvSpPr>
          <p:cNvPr id="6" name="Rectangle: Rounded Corners 5">
            <a:extLst>
              <a:ext uri="{FF2B5EF4-FFF2-40B4-BE49-F238E27FC236}">
                <a16:creationId xmlns:a16="http://schemas.microsoft.com/office/drawing/2014/main" id="{AD78BD5A-0EB5-49B5-21C5-C894DDDF398A}"/>
              </a:ext>
            </a:extLst>
          </p:cNvPr>
          <p:cNvSpPr/>
          <p:nvPr/>
        </p:nvSpPr>
        <p:spPr>
          <a:xfrm>
            <a:off x="106680" y="5746258"/>
            <a:ext cx="6294120" cy="990600"/>
          </a:xfrm>
          <a:prstGeom prst="roundRect">
            <a:avLst/>
          </a:prstGeom>
          <a:solidFill>
            <a:schemeClr val="accent4">
              <a:lumMod val="60000"/>
              <a:lumOff val="40000"/>
            </a:schemeClr>
          </a:solidFill>
          <a:ln w="57150">
            <a:solidFill>
              <a:schemeClr val="bg2">
                <a:lumMod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GB" sz="2000" dirty="0" err="1">
                <a:solidFill>
                  <a:schemeClr val="tx1"/>
                </a:solidFill>
                <a:latin typeface="Abadi" panose="020B0604020104020204" pitchFamily="34" charset="0"/>
              </a:rPr>
              <a:t>Kwartaal</a:t>
            </a:r>
            <a:r>
              <a:rPr lang="en-GB" sz="2000" dirty="0">
                <a:solidFill>
                  <a:schemeClr val="tx1"/>
                </a:solidFill>
                <a:latin typeface="Abadi" panose="020B0604020104020204" pitchFamily="34" charset="0"/>
              </a:rPr>
              <a:t> 3</a:t>
            </a:r>
          </a:p>
          <a:p>
            <a:r>
              <a:rPr lang="en-GB" sz="2000" dirty="0">
                <a:solidFill>
                  <a:schemeClr val="tx1"/>
                </a:solidFill>
                <a:latin typeface="Abadi" panose="020B0604020104020204" pitchFamily="34" charset="0"/>
              </a:rPr>
              <a:t>Les 5: </a:t>
            </a:r>
            <a:r>
              <a:rPr lang="en-GB" sz="2000" dirty="0" err="1">
                <a:solidFill>
                  <a:schemeClr val="tx1"/>
                </a:solidFill>
                <a:latin typeface="Abadi" panose="020B0604020104020204" pitchFamily="34" charset="0"/>
              </a:rPr>
              <a:t>Riskante</a:t>
            </a:r>
            <a:r>
              <a:rPr lang="en-GB" sz="2000" dirty="0">
                <a:solidFill>
                  <a:schemeClr val="tx1"/>
                </a:solidFill>
                <a:latin typeface="Abadi" panose="020B0604020104020204" pitchFamily="34" charset="0"/>
              </a:rPr>
              <a:t> </a:t>
            </a:r>
            <a:r>
              <a:rPr lang="en-GB" sz="2000" dirty="0" err="1">
                <a:solidFill>
                  <a:schemeClr val="tx1"/>
                </a:solidFill>
                <a:latin typeface="Abadi" panose="020B0604020104020204" pitchFamily="34" charset="0"/>
              </a:rPr>
              <a:t>gedrag</a:t>
            </a:r>
            <a:r>
              <a:rPr lang="en-GB" sz="2000" dirty="0">
                <a:solidFill>
                  <a:schemeClr val="tx1"/>
                </a:solidFill>
                <a:latin typeface="Abadi" panose="020B0604020104020204" pitchFamily="34" charset="0"/>
              </a:rPr>
              <a:t> … my </a:t>
            </a:r>
            <a:r>
              <a:rPr lang="en-GB" sz="2000" dirty="0" err="1">
                <a:solidFill>
                  <a:schemeClr val="tx1"/>
                </a:solidFill>
                <a:latin typeface="Abadi" panose="020B0604020104020204" pitchFamily="34" charset="0"/>
              </a:rPr>
              <a:t>verantwoordelikheid</a:t>
            </a:r>
            <a:r>
              <a:rPr lang="en-GB" sz="2000" dirty="0">
                <a:solidFill>
                  <a:schemeClr val="tx1"/>
                </a:solidFill>
                <a:latin typeface="Abadi" panose="020B0604020104020204" pitchFamily="34" charset="0"/>
              </a:rPr>
              <a:t>?</a:t>
            </a:r>
            <a:endParaRPr lang="en-US" sz="400" dirty="0">
              <a:solidFill>
                <a:schemeClr val="tx1"/>
              </a:solidFill>
              <a:latin typeface="Abadi" panose="020B0604020104020204" pitchFamily="34" charset="0"/>
            </a:endParaRPr>
          </a:p>
        </p:txBody>
      </p:sp>
      <p:sp>
        <p:nvSpPr>
          <p:cNvPr id="7" name="Rectangle: Rounded Corners 6">
            <a:extLst>
              <a:ext uri="{FF2B5EF4-FFF2-40B4-BE49-F238E27FC236}">
                <a16:creationId xmlns:a16="http://schemas.microsoft.com/office/drawing/2014/main" id="{C9C81AFF-C332-1BC0-3DC3-AAC46C63B95C}"/>
              </a:ext>
            </a:extLst>
          </p:cNvPr>
          <p:cNvSpPr/>
          <p:nvPr/>
        </p:nvSpPr>
        <p:spPr>
          <a:xfrm>
            <a:off x="106680" y="816118"/>
            <a:ext cx="5532120" cy="1661160"/>
          </a:xfrm>
          <a:prstGeom prst="roundRect">
            <a:avLst/>
          </a:prstGeom>
          <a:solidFill>
            <a:schemeClr val="accent4">
              <a:lumMod val="60000"/>
              <a:lumOff val="40000"/>
            </a:schemeClr>
          </a:solidFill>
          <a:ln w="57150">
            <a:solidFill>
              <a:schemeClr val="bg2">
                <a:lumMod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0" dirty="0" err="1">
                <a:solidFill>
                  <a:schemeClr val="tx1"/>
                </a:solidFill>
                <a:latin typeface="Amasis MT Pro Black" panose="02040A04050005020304" pitchFamily="18" charset="0"/>
              </a:rPr>
              <a:t>Graad</a:t>
            </a:r>
            <a:r>
              <a:rPr lang="en-GB" sz="8000" dirty="0">
                <a:solidFill>
                  <a:schemeClr val="tx1"/>
                </a:solidFill>
                <a:latin typeface="Amasis MT Pro Black" panose="02040A04050005020304" pitchFamily="18" charset="0"/>
              </a:rPr>
              <a:t> 11</a:t>
            </a:r>
            <a:endParaRPr lang="en-US" dirty="0">
              <a:solidFill>
                <a:schemeClr val="tx1"/>
              </a:solidFill>
              <a:latin typeface="Amasis MT Pro Black" panose="02040A04050005020304" pitchFamily="18" charset="0"/>
            </a:endParaRPr>
          </a:p>
        </p:txBody>
      </p:sp>
      <p:sp>
        <p:nvSpPr>
          <p:cNvPr id="8" name="Rectangle: Rounded Corners 7">
            <a:extLst>
              <a:ext uri="{FF2B5EF4-FFF2-40B4-BE49-F238E27FC236}">
                <a16:creationId xmlns:a16="http://schemas.microsoft.com/office/drawing/2014/main" id="{723E79AD-38F9-C709-5BD0-92089560E0F2}"/>
              </a:ext>
            </a:extLst>
          </p:cNvPr>
          <p:cNvSpPr/>
          <p:nvPr/>
        </p:nvSpPr>
        <p:spPr>
          <a:xfrm>
            <a:off x="106680" y="2629678"/>
            <a:ext cx="5532120" cy="579120"/>
          </a:xfrm>
          <a:prstGeom prst="roundRect">
            <a:avLst/>
          </a:prstGeom>
          <a:solidFill>
            <a:schemeClr val="accent4">
              <a:lumMod val="60000"/>
              <a:lumOff val="40000"/>
            </a:schemeClr>
          </a:solidFill>
          <a:ln w="57150">
            <a:solidFill>
              <a:schemeClr val="bg2">
                <a:lumMod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err="1">
                <a:solidFill>
                  <a:schemeClr val="tx1"/>
                </a:solidFill>
                <a:latin typeface="Amasis MT Pro Black" panose="02040A04050005020304" pitchFamily="18" charset="0"/>
              </a:rPr>
              <a:t>Selfontwikkeling</a:t>
            </a:r>
            <a:r>
              <a:rPr lang="en-GB" sz="2000" dirty="0">
                <a:solidFill>
                  <a:schemeClr val="tx1"/>
                </a:solidFill>
                <a:latin typeface="Amasis MT Pro Black" panose="02040A04050005020304" pitchFamily="18" charset="0"/>
              </a:rPr>
              <a:t> in die </a:t>
            </a:r>
            <a:r>
              <a:rPr lang="en-GB" sz="2000" dirty="0" err="1">
                <a:solidFill>
                  <a:schemeClr val="tx1"/>
                </a:solidFill>
                <a:latin typeface="Amasis MT Pro Black" panose="02040A04050005020304" pitchFamily="18" charset="0"/>
              </a:rPr>
              <a:t>samelewing</a:t>
            </a:r>
            <a:endParaRPr lang="en-US" sz="400" dirty="0">
              <a:solidFill>
                <a:schemeClr val="tx1"/>
              </a:solidFill>
              <a:latin typeface="Amasis MT Pro Black" panose="02040A04050005020304" pitchFamily="18" charset="0"/>
            </a:endParaRPr>
          </a:p>
        </p:txBody>
      </p:sp>
    </p:spTree>
    <p:extLst>
      <p:ext uri="{BB962C8B-B14F-4D97-AF65-F5344CB8AC3E}">
        <p14:creationId xmlns:p14="http://schemas.microsoft.com/office/powerpoint/2010/main" val="4253080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4DB41-C1A8-3F50-6526-22E4CB532970}"/>
              </a:ext>
            </a:extLst>
          </p:cNvPr>
          <p:cNvSpPr>
            <a:spLocks noGrp="1"/>
          </p:cNvSpPr>
          <p:nvPr>
            <p:ph type="title"/>
          </p:nvPr>
        </p:nvSpPr>
        <p:spPr/>
        <p:txBody>
          <a:bodyPr/>
          <a:lstStyle/>
          <a:p>
            <a:r>
              <a:rPr lang="en-GB" b="1" dirty="0"/>
              <a:t>7 </a:t>
            </a:r>
            <a:r>
              <a:rPr lang="en-GB" b="1" dirty="0" err="1"/>
              <a:t>Besluitnemingstappe</a:t>
            </a:r>
            <a:endParaRPr lang="en-US" b="1" dirty="0"/>
          </a:p>
        </p:txBody>
      </p:sp>
      <p:graphicFrame>
        <p:nvGraphicFramePr>
          <p:cNvPr id="8" name="Content Placeholder 2">
            <a:extLst>
              <a:ext uri="{FF2B5EF4-FFF2-40B4-BE49-F238E27FC236}">
                <a16:creationId xmlns:a16="http://schemas.microsoft.com/office/drawing/2014/main" id="{CA18FF31-5192-BEBC-EEE9-70CD66DBCCDD}"/>
              </a:ext>
            </a:extLst>
          </p:cNvPr>
          <p:cNvGraphicFramePr>
            <a:graphicFrameLocks noGrp="1"/>
          </p:cNvGraphicFramePr>
          <p:nvPr>
            <p:ph idx="1"/>
            <p:extLst>
              <p:ext uri="{D42A27DB-BD31-4B8C-83A1-F6EECF244321}">
                <p14:modId xmlns:p14="http://schemas.microsoft.com/office/powerpoint/2010/main" val="186821942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B7E81ACF-19F2-0D4D-7E1B-BC31088DD50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5604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erson posing for a picture&#10;&#10;Description automatically generated">
            <a:extLst>
              <a:ext uri="{FF2B5EF4-FFF2-40B4-BE49-F238E27FC236}">
                <a16:creationId xmlns:a16="http://schemas.microsoft.com/office/drawing/2014/main" id="{6C3911FF-5C47-42AA-9533-B926773104B4}"/>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881"/>
          <a:stretch/>
        </p:blipFill>
        <p:spPr>
          <a:xfrm>
            <a:off x="20" y="10"/>
            <a:ext cx="12191980" cy="6857990"/>
          </a:xfrm>
          <a:prstGeom prst="rect">
            <a:avLst/>
          </a:prstGeom>
        </p:spPr>
      </p:pic>
      <p:sp>
        <p:nvSpPr>
          <p:cNvPr id="2" name="Title 1">
            <a:extLst>
              <a:ext uri="{FF2B5EF4-FFF2-40B4-BE49-F238E27FC236}">
                <a16:creationId xmlns:a16="http://schemas.microsoft.com/office/drawing/2014/main" id="{4C6FEE99-BA07-40C6-86C0-0D6E3E8E196C}"/>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a:solidFill>
                  <a:schemeClr val="tx1">
                    <a:lumMod val="85000"/>
                    <a:lumOff val="15000"/>
                  </a:schemeClr>
                </a:solidFill>
              </a:rPr>
              <a:t>All choices have a consequence.</a:t>
            </a:r>
          </a:p>
        </p:txBody>
      </p:sp>
      <p:pic>
        <p:nvPicPr>
          <p:cNvPr id="4" name="Picture 3">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4327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icture containing text, monkey, mammal, cartoon&#10;&#10;Description automatically generated">
            <a:extLst>
              <a:ext uri="{FF2B5EF4-FFF2-40B4-BE49-F238E27FC236}">
                <a16:creationId xmlns:a16="http://schemas.microsoft.com/office/drawing/2014/main" id="{50A8D55E-E216-B6D7-E330-FD5B549A97D4}"/>
              </a:ext>
            </a:extLst>
          </p:cNvPr>
          <p:cNvPicPr>
            <a:picLocks noGrp="1" noChangeAspect="1"/>
          </p:cNvPicPr>
          <p:nvPr>
            <p:ph idx="1"/>
          </p:nvPr>
        </p:nvPicPr>
        <p:blipFill rotWithShape="1">
          <a:blip r:embed="rId3"/>
          <a:srcRect b="10017"/>
          <a:stretch/>
        </p:blipFill>
        <p:spPr>
          <a:xfrm>
            <a:off x="20" y="1282"/>
            <a:ext cx="12191980" cy="6856718"/>
          </a:xfrm>
          <a:prstGeom prst="rect">
            <a:avLst/>
          </a:prstGeom>
        </p:spPr>
      </p:pic>
      <p:pic>
        <p:nvPicPr>
          <p:cNvPr id="4" name="Picture 3">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7240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3AF5B-64D2-24A7-9E6D-B2C3E4515238}"/>
              </a:ext>
            </a:extLst>
          </p:cNvPr>
          <p:cNvSpPr>
            <a:spLocks noGrp="1"/>
          </p:cNvSpPr>
          <p:nvPr>
            <p:ph type="title"/>
          </p:nvPr>
        </p:nvSpPr>
        <p:spPr/>
        <p:txBody>
          <a:bodyPr/>
          <a:lstStyle/>
          <a:p>
            <a:endParaRPr lang="en-US"/>
          </a:p>
        </p:txBody>
      </p:sp>
      <p:pic>
        <p:nvPicPr>
          <p:cNvPr id="4" name="Picture 2" descr="149,228 The Word Activities Images, Stock Photos &amp; Vectors | Shutterstock">
            <a:extLst>
              <a:ext uri="{FF2B5EF4-FFF2-40B4-BE49-F238E27FC236}">
                <a16:creationId xmlns:a16="http://schemas.microsoft.com/office/drawing/2014/main" id="{4A7D7B9F-576B-47D7-3349-4E3A653B978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512956"/>
            <a:ext cx="12192000" cy="85772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Rounded Corners 2">
            <a:extLst>
              <a:ext uri="{FF2B5EF4-FFF2-40B4-BE49-F238E27FC236}">
                <a16:creationId xmlns:a16="http://schemas.microsoft.com/office/drawing/2014/main" id="{7EA79CF6-1D69-EB08-CA67-D2D0B419676D}"/>
              </a:ext>
            </a:extLst>
          </p:cNvPr>
          <p:cNvSpPr/>
          <p:nvPr/>
        </p:nvSpPr>
        <p:spPr>
          <a:xfrm rot="20864707">
            <a:off x="2024579" y="1775665"/>
            <a:ext cx="7472281" cy="2474565"/>
          </a:xfrm>
          <a:prstGeom prst="roundRect">
            <a:avLst/>
          </a:prstGeom>
          <a:solidFill>
            <a:schemeClr val="accent4">
              <a:lumMod val="60000"/>
              <a:lumOff val="40000"/>
            </a:schemeClr>
          </a:solidFill>
          <a:ln w="57150">
            <a:solidFill>
              <a:schemeClr val="bg2">
                <a:lumMod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000" dirty="0" err="1">
                <a:solidFill>
                  <a:schemeClr val="tx1"/>
                </a:solidFill>
                <a:latin typeface="Amasis MT Pro Black" panose="02040A04050005020304" pitchFamily="18" charset="0"/>
              </a:rPr>
              <a:t>AKTIWITEIT</a:t>
            </a:r>
            <a:endParaRPr lang="en-US" dirty="0">
              <a:solidFill>
                <a:schemeClr val="tx1"/>
              </a:solidFill>
              <a:latin typeface="Amasis MT Pro Black" panose="02040A04050005020304" pitchFamily="18" charset="0"/>
            </a:endParaRPr>
          </a:p>
        </p:txBody>
      </p:sp>
    </p:spTree>
    <p:extLst>
      <p:ext uri="{BB962C8B-B14F-4D97-AF65-F5344CB8AC3E}">
        <p14:creationId xmlns:p14="http://schemas.microsoft.com/office/powerpoint/2010/main" val="1103019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SuperEval » Blog Archive Why is Self-Reflection a Critical Component of  Leadership? | SuperEval">
            <a:extLst>
              <a:ext uri="{FF2B5EF4-FFF2-40B4-BE49-F238E27FC236}">
                <a16:creationId xmlns:a16="http://schemas.microsoft.com/office/drawing/2014/main" id="{AA006DA0-F0C1-1CDF-BE3A-7646AE2C6D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194FB06-39BE-BDA8-E727-09F0E2E86AC0}"/>
              </a:ext>
            </a:extLst>
          </p:cNvPr>
          <p:cNvSpPr>
            <a:spLocks noGrp="1"/>
          </p:cNvSpPr>
          <p:nvPr>
            <p:ph type="title"/>
          </p:nvPr>
        </p:nvSpPr>
        <p:spPr>
          <a:xfrm>
            <a:off x="147735" y="5630862"/>
            <a:ext cx="10515600" cy="1325563"/>
          </a:xfrm>
        </p:spPr>
        <p:txBody>
          <a:bodyPr/>
          <a:lstStyle/>
          <a:p>
            <a:r>
              <a:rPr lang="en-US" dirty="0" err="1"/>
              <a:t>REFLEKSIE</a:t>
            </a:r>
            <a:endParaRPr lang="en-US" dirty="0"/>
          </a:p>
        </p:txBody>
      </p:sp>
      <p:pic>
        <p:nvPicPr>
          <p:cNvPr id="5" name="Picture 4">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96911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9531</TotalTime>
  <Words>1189</Words>
  <Application>Microsoft Office PowerPoint</Application>
  <PresentationFormat>Widescreen</PresentationFormat>
  <Paragraphs>85</Paragraphs>
  <Slides>6</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vt:i4>
      </vt:variant>
    </vt:vector>
  </HeadingPairs>
  <TitlesOfParts>
    <vt:vector size="16" baseType="lpstr">
      <vt:lpstr>Abadi</vt:lpstr>
      <vt:lpstr>Amasis MT Pro Black</vt:lpstr>
      <vt:lpstr>Arial</vt:lpstr>
      <vt:lpstr>Calibri</vt:lpstr>
      <vt:lpstr>Calibri Light</vt:lpstr>
      <vt:lpstr>Palatino</vt:lpstr>
      <vt:lpstr>Symbol</vt:lpstr>
      <vt:lpstr>Times New Roman</vt:lpstr>
      <vt:lpstr>Wingdings</vt:lpstr>
      <vt:lpstr>Office Theme</vt:lpstr>
      <vt:lpstr>PowerPoint Presentation</vt:lpstr>
      <vt:lpstr>7 Besluitnemingstappe</vt:lpstr>
      <vt:lpstr>All choices have a consequence.</vt:lpstr>
      <vt:lpstr>PowerPoint Presentation</vt:lpstr>
      <vt:lpstr>PowerPoint Presentation</vt:lpstr>
      <vt:lpstr>REFLEKSIE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Leigh-Ann Pringle</dc:creator>
  <cp:lastModifiedBy>Hp Unit</cp:lastModifiedBy>
  <cp:revision>14</cp:revision>
  <dcterms:created xsi:type="dcterms:W3CDTF">2023-02-17T20:03:06Z</dcterms:created>
  <dcterms:modified xsi:type="dcterms:W3CDTF">2023-07-01T10:38:58Z</dcterms:modified>
</cp:coreProperties>
</file>