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3" r:id="rId12"/>
  </p:sldIdLst>
  <p:sldSz cx="9144000" cy="5143500" type="screen16x9"/>
  <p:notesSz cx="6858000" cy="9144000"/>
  <p:embeddedFontLst>
    <p:embeddedFont>
      <p:font typeface="Baloo 2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88F39B-9C86-B297-A419-312D79FC1472}" name="Carsten Gertz" initials="CG" userId="S::carstengertz@teenactiv.co.za::e3cbeb03-db0a-4cde-9fa9-2c8f79ea66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13B87-038F-413C-88F3-0E1C7361FFE9}" v="53" dt="2023-06-09T00:33:25.275"/>
  </p1510:revLst>
</p1510:revInfo>
</file>

<file path=ppt/tableStyles.xml><?xml version="1.0" encoding="utf-8"?>
<a:tblStyleLst xmlns:a="http://schemas.openxmlformats.org/drawingml/2006/main" def="{3BFB6234-3CA6-4B87-A306-DAF5D36D5D93}">
  <a:tblStyle styleId="{3BFB6234-3CA6-4B87-A306-DAF5D36D5D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Cunningham" userId="d655ace8-ee12-4979-8db1-e11294b53c94" providerId="ADAL" clId="{C8813B87-038F-413C-88F3-0E1C7361FFE9}"/>
    <pc:docChg chg="undo custSel addSld delSld modSld delMainMaster">
      <pc:chgData name="Kerri Cunningham" userId="d655ace8-ee12-4979-8db1-e11294b53c94" providerId="ADAL" clId="{C8813B87-038F-413C-88F3-0E1C7361FFE9}" dt="2023-06-09T00:33:47.839" v="342" actId="47"/>
      <pc:docMkLst>
        <pc:docMk/>
      </pc:docMkLst>
      <pc:sldChg chg="addSp delSp modSp mod">
        <pc:chgData name="Kerri Cunningham" userId="d655ace8-ee12-4979-8db1-e11294b53c94" providerId="ADAL" clId="{C8813B87-038F-413C-88F3-0E1C7361FFE9}" dt="2023-06-09T00:32:32.395" v="316"/>
        <pc:sldMkLst>
          <pc:docMk/>
          <pc:sldMk cId="0" sldId="256"/>
        </pc:sldMkLst>
        <pc:spChg chg="add del mod">
          <ac:chgData name="Kerri Cunningham" userId="d655ace8-ee12-4979-8db1-e11294b53c94" providerId="ADAL" clId="{C8813B87-038F-413C-88F3-0E1C7361FFE9}" dt="2023-05-29T03:26:16.252" v="58" actId="478"/>
          <ac:spMkLst>
            <pc:docMk/>
            <pc:sldMk cId="0" sldId="256"/>
            <ac:spMk id="4" creationId="{C45E58FF-BEE3-A804-5477-063814084777}"/>
          </ac:spMkLst>
        </pc:spChg>
        <pc:spChg chg="add del mod">
          <ac:chgData name="Kerri Cunningham" userId="d655ace8-ee12-4979-8db1-e11294b53c94" providerId="ADAL" clId="{C8813B87-038F-413C-88F3-0E1C7361FFE9}" dt="2023-05-29T03:26:16.252" v="58" actId="478"/>
          <ac:spMkLst>
            <pc:docMk/>
            <pc:sldMk cId="0" sldId="256"/>
            <ac:spMk id="6" creationId="{B53E862A-F877-CBE8-A4A5-B706EBB683AB}"/>
          </ac:spMkLst>
        </pc:spChg>
        <pc:spChg chg="add mod">
          <ac:chgData name="Kerri Cunningham" userId="d655ace8-ee12-4979-8db1-e11294b53c94" providerId="ADAL" clId="{C8813B87-038F-413C-88F3-0E1C7361FFE9}" dt="2023-05-29T03:34:05.449" v="139"/>
          <ac:spMkLst>
            <pc:docMk/>
            <pc:sldMk cId="0" sldId="256"/>
            <ac:spMk id="9" creationId="{4B35F9B8-29F3-7324-7306-A41BC6379370}"/>
          </ac:spMkLst>
        </pc:spChg>
        <pc:spChg chg="add mod">
          <ac:chgData name="Kerri Cunningham" userId="d655ace8-ee12-4979-8db1-e11294b53c94" providerId="ADAL" clId="{C8813B87-038F-413C-88F3-0E1C7361FFE9}" dt="2023-05-29T03:34:16.001" v="144" actId="1076"/>
          <ac:spMkLst>
            <pc:docMk/>
            <pc:sldMk cId="0" sldId="256"/>
            <ac:spMk id="11" creationId="{96E6B918-5560-6294-A6D3-FF0B26D249CA}"/>
          </ac:spMkLst>
        </pc:spChg>
        <pc:spChg chg="del">
          <ac:chgData name="Kerri Cunningham" userId="d655ace8-ee12-4979-8db1-e11294b53c94" providerId="ADAL" clId="{C8813B87-038F-413C-88F3-0E1C7361FFE9}" dt="2023-05-29T03:26:05.478" v="57" actId="478"/>
          <ac:spMkLst>
            <pc:docMk/>
            <pc:sldMk cId="0" sldId="256"/>
            <ac:spMk id="42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05.478" v="57" actId="478"/>
          <ac:spMkLst>
            <pc:docMk/>
            <pc:sldMk cId="0" sldId="256"/>
            <ac:spMk id="42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05.478" v="57" actId="478"/>
          <ac:spMkLst>
            <pc:docMk/>
            <pc:sldMk cId="0" sldId="256"/>
            <ac:spMk id="42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05.478" v="57" actId="478"/>
          <ac:spMkLst>
            <pc:docMk/>
            <pc:sldMk cId="0" sldId="256"/>
            <ac:spMk id="435" creationId="{00000000-0000-0000-0000-000000000000}"/>
          </ac:spMkLst>
        </pc:spChg>
        <pc:grpChg chg="del">
          <ac:chgData name="Kerri Cunningham" userId="d655ace8-ee12-4979-8db1-e11294b53c94" providerId="ADAL" clId="{C8813B87-038F-413C-88F3-0E1C7361FFE9}" dt="2023-05-29T03:26:05.478" v="57" actId="478"/>
          <ac:grpSpMkLst>
            <pc:docMk/>
            <pc:sldMk cId="0" sldId="256"/>
            <ac:grpSpMk id="427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6:05.478" v="57" actId="478"/>
          <ac:grpSpMkLst>
            <pc:docMk/>
            <pc:sldMk cId="0" sldId="256"/>
            <ac:grpSpMk id="432" creationId="{00000000-0000-0000-0000-000000000000}"/>
          </ac:grpSpMkLst>
        </pc:grpChg>
        <pc:picChg chg="add del mod">
          <ac:chgData name="Kerri Cunningham" userId="d655ace8-ee12-4979-8db1-e11294b53c94" providerId="ADAL" clId="{C8813B87-038F-413C-88F3-0E1C7361FFE9}" dt="2023-06-09T00:32:30.527" v="315" actId="478"/>
          <ac:picMkLst>
            <pc:docMk/>
            <pc:sldMk cId="0" sldId="256"/>
            <ac:picMk id="2" creationId="{E047B200-1445-C655-B3B5-3F60A536F2F4}"/>
          </ac:picMkLst>
        </pc:picChg>
        <pc:picChg chg="add mod">
          <ac:chgData name="Kerri Cunningham" userId="d655ace8-ee12-4979-8db1-e11294b53c94" providerId="ADAL" clId="{C8813B87-038F-413C-88F3-0E1C7361FFE9}" dt="2023-06-09T00:32:32.395" v="316"/>
          <ac:picMkLst>
            <pc:docMk/>
            <pc:sldMk cId="0" sldId="256"/>
            <ac:picMk id="3" creationId="{CEDA1CAB-3468-6339-F7B8-E21CC4A15CF7}"/>
          </ac:picMkLst>
        </pc:picChg>
        <pc:picChg chg="add del mod">
          <ac:chgData name="Kerri Cunningham" userId="d655ace8-ee12-4979-8db1-e11294b53c94" providerId="ADAL" clId="{C8813B87-038F-413C-88F3-0E1C7361FFE9}" dt="2023-06-09T00:32:28.623" v="314" actId="478"/>
          <ac:picMkLst>
            <pc:docMk/>
            <pc:sldMk cId="0" sldId="256"/>
            <ac:picMk id="7" creationId="{22584848-C455-126A-1C2D-E812AA727A95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2:41.325" v="319" actId="478"/>
        <pc:sldMkLst>
          <pc:docMk/>
          <pc:sldMk cId="0" sldId="257"/>
        </pc:sldMkLst>
        <pc:spChg chg="add del mod">
          <ac:chgData name="Kerri Cunningham" userId="d655ace8-ee12-4979-8db1-e11294b53c94" providerId="ADAL" clId="{C8813B87-038F-413C-88F3-0E1C7361FFE9}" dt="2023-05-29T03:26:21.935" v="60" actId="478"/>
          <ac:spMkLst>
            <pc:docMk/>
            <pc:sldMk cId="0" sldId="257"/>
            <ac:spMk id="4" creationId="{19330576-AEC6-C654-51EC-C3FC7C5B109E}"/>
          </ac:spMkLst>
        </pc:spChg>
        <pc:spChg chg="add mod">
          <ac:chgData name="Kerri Cunningham" userId="d655ace8-ee12-4979-8db1-e11294b53c94" providerId="ADAL" clId="{C8813B87-038F-413C-88F3-0E1C7361FFE9}" dt="2023-05-29T03:34:26.514" v="159" actId="1076"/>
          <ac:spMkLst>
            <pc:docMk/>
            <pc:sldMk cId="0" sldId="257"/>
            <ac:spMk id="8" creationId="{42387A69-377D-7CA0-A381-350510A7CB72}"/>
          </ac:spMkLst>
        </pc:spChg>
        <pc:spChg chg="del">
          <ac:chgData name="Kerri Cunningham" userId="d655ace8-ee12-4979-8db1-e11294b53c94" providerId="ADAL" clId="{C8813B87-038F-413C-88F3-0E1C7361FFE9}" dt="2023-05-29T03:26:20.506" v="59" actId="478"/>
          <ac:spMkLst>
            <pc:docMk/>
            <pc:sldMk cId="0" sldId="257"/>
            <ac:spMk id="44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20.506" v="59" actId="478"/>
          <ac:spMkLst>
            <pc:docMk/>
            <pc:sldMk cId="0" sldId="257"/>
            <ac:spMk id="44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20.506" v="59" actId="478"/>
          <ac:spMkLst>
            <pc:docMk/>
            <pc:sldMk cId="0" sldId="257"/>
            <ac:spMk id="44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20.506" v="59" actId="478"/>
          <ac:spMkLst>
            <pc:docMk/>
            <pc:sldMk cId="0" sldId="257"/>
            <ac:spMk id="444" creationId="{00000000-0000-0000-0000-000000000000}"/>
          </ac:spMkLst>
        </pc:spChg>
        <pc:graphicFrameChg chg="del">
          <ac:chgData name="Kerri Cunningham" userId="d655ace8-ee12-4979-8db1-e11294b53c94" providerId="ADAL" clId="{C8813B87-038F-413C-88F3-0E1C7361FFE9}" dt="2023-05-29T03:26:20.506" v="59" actId="478"/>
          <ac:graphicFrameMkLst>
            <pc:docMk/>
            <pc:sldMk cId="0" sldId="257"/>
            <ac:graphicFrameMk id="442" creationId="{00000000-0000-0000-0000-000000000000}"/>
          </ac:graphicFrameMkLst>
        </pc:graphicFrameChg>
        <pc:picChg chg="add mod">
          <ac:chgData name="Kerri Cunningham" userId="d655ace8-ee12-4979-8db1-e11294b53c94" providerId="ADAL" clId="{C8813B87-038F-413C-88F3-0E1C7361FFE9}" dt="2023-06-09T00:32:34.619" v="317"/>
          <ac:picMkLst>
            <pc:docMk/>
            <pc:sldMk cId="0" sldId="257"/>
            <ac:picMk id="2" creationId="{1D4819F5-79B6-DB2B-818B-E1556ABDBECE}"/>
          </ac:picMkLst>
        </pc:picChg>
        <pc:picChg chg="add del mod">
          <ac:chgData name="Kerri Cunningham" userId="d655ace8-ee12-4979-8db1-e11294b53c94" providerId="ADAL" clId="{C8813B87-038F-413C-88F3-0E1C7361FFE9}" dt="2023-05-29T03:26:20.506" v="59" actId="478"/>
          <ac:picMkLst>
            <pc:docMk/>
            <pc:sldMk cId="0" sldId="257"/>
            <ac:picMk id="2" creationId="{CBC21A3C-3D9B-99D2-402E-6DB833C39A62}"/>
          </ac:picMkLst>
        </pc:picChg>
        <pc:picChg chg="add del mod">
          <ac:chgData name="Kerri Cunningham" userId="d655ace8-ee12-4979-8db1-e11294b53c94" providerId="ADAL" clId="{C8813B87-038F-413C-88F3-0E1C7361FFE9}" dt="2023-06-09T00:32:41.325" v="319" actId="478"/>
          <ac:picMkLst>
            <pc:docMk/>
            <pc:sldMk cId="0" sldId="257"/>
            <ac:picMk id="5" creationId="{14FC31FE-7644-7468-86DD-83BB9CDE746B}"/>
          </ac:picMkLst>
        </pc:picChg>
        <pc:picChg chg="add del mod">
          <ac:chgData name="Kerri Cunningham" userId="d655ace8-ee12-4979-8db1-e11294b53c94" providerId="ADAL" clId="{C8813B87-038F-413C-88F3-0E1C7361FFE9}" dt="2023-06-09T00:32:38.204" v="318" actId="478"/>
          <ac:picMkLst>
            <pc:docMk/>
            <pc:sldMk cId="0" sldId="257"/>
            <ac:picMk id="6" creationId="{0EB692C5-49AA-6A31-9A71-7683E546B6B6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2:46.828" v="321" actId="478"/>
        <pc:sldMkLst>
          <pc:docMk/>
          <pc:sldMk cId="0" sldId="258"/>
        </pc:sldMkLst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4" creationId="{2AB00951-1EFA-753B-0D07-A01D44A4132D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6" creationId="{E3D73BAD-8FDE-F498-71C8-DBB176424E8F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8" creationId="{9FE2AB10-897D-809F-850E-4D8C782FFF45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10" creationId="{7F6E2D55-0D48-55EC-54F1-64E23CA86BEA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12" creationId="{718B615F-3F0B-6872-0384-02295074D065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14" creationId="{832D972B-B13D-6BD9-7D19-14A390662639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16" creationId="{E444A156-57E1-06B2-5736-231A98AA9924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18" creationId="{93FCFFB2-61D5-AC94-2B88-24EC3F7C17C4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20" creationId="{9A4B36F7-F4B2-016D-5193-DB099878D31F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22" creationId="{B1B95301-919D-4704-DC21-40A02F4897C6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24" creationId="{9A90F205-EBB3-0EC1-C010-B7624E24F49B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26" creationId="{E33B3BBE-1C40-6689-2D1B-65C5FB33724F}"/>
          </ac:spMkLst>
        </pc:spChg>
        <pc:spChg chg="add del mod">
          <ac:chgData name="Kerri Cunningham" userId="d655ace8-ee12-4979-8db1-e11294b53c94" providerId="ADAL" clId="{C8813B87-038F-413C-88F3-0E1C7361FFE9}" dt="2023-05-29T03:26:36.977" v="62" actId="478"/>
          <ac:spMkLst>
            <pc:docMk/>
            <pc:sldMk cId="0" sldId="258"/>
            <ac:spMk id="28" creationId="{BD4BCD1E-E1AB-7B89-D95F-649F224CE2E4}"/>
          </ac:spMkLst>
        </pc:spChg>
        <pc:spChg chg="add mod">
          <ac:chgData name="Kerri Cunningham" userId="d655ace8-ee12-4979-8db1-e11294b53c94" providerId="ADAL" clId="{C8813B87-038F-413C-88F3-0E1C7361FFE9}" dt="2023-05-29T03:34:33.740" v="173" actId="1076"/>
          <ac:spMkLst>
            <pc:docMk/>
            <pc:sldMk cId="0" sldId="258"/>
            <ac:spMk id="31" creationId="{1BD9BCE0-635A-F42C-0D87-BE32E71817E1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4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2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5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2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6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36.146" v="61" actId="478"/>
          <ac:spMkLst>
            <pc:docMk/>
            <pc:sldMk cId="0" sldId="258"/>
            <ac:spMk id="470" creationId="{00000000-0000-0000-0000-000000000000}"/>
          </ac:spMkLst>
        </pc:spChg>
        <pc:picChg chg="add del mod">
          <ac:chgData name="Kerri Cunningham" userId="d655ace8-ee12-4979-8db1-e11294b53c94" providerId="ADAL" clId="{C8813B87-038F-413C-88F3-0E1C7361FFE9}" dt="2023-05-29T03:26:36.146" v="61" actId="478"/>
          <ac:picMkLst>
            <pc:docMk/>
            <pc:sldMk cId="0" sldId="258"/>
            <ac:picMk id="2" creationId="{0C92FB23-F60A-E5F9-7F0C-D7C851EF1DBE}"/>
          </ac:picMkLst>
        </pc:picChg>
        <pc:picChg chg="add mod">
          <ac:chgData name="Kerri Cunningham" userId="d655ace8-ee12-4979-8db1-e11294b53c94" providerId="ADAL" clId="{C8813B87-038F-413C-88F3-0E1C7361FFE9}" dt="2023-06-09T00:32:45.621" v="320"/>
          <ac:picMkLst>
            <pc:docMk/>
            <pc:sldMk cId="0" sldId="258"/>
            <ac:picMk id="2" creationId="{E94CBB1B-BA32-C7F0-5388-886C91618543}"/>
          </ac:picMkLst>
        </pc:picChg>
        <pc:picChg chg="add del mod">
          <ac:chgData name="Kerri Cunningham" userId="d655ace8-ee12-4979-8db1-e11294b53c94" providerId="ADAL" clId="{C8813B87-038F-413C-88F3-0E1C7361FFE9}" dt="2023-06-09T00:32:46.828" v="321" actId="478"/>
          <ac:picMkLst>
            <pc:docMk/>
            <pc:sldMk cId="0" sldId="258"/>
            <ac:picMk id="29" creationId="{144A2BA3-6FC3-5F87-ECF2-18485100B5B8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2:54.470" v="323" actId="478"/>
        <pc:sldMkLst>
          <pc:docMk/>
          <pc:sldMk cId="0" sldId="259"/>
        </pc:sldMkLst>
        <pc:spChg chg="add del mod">
          <ac:chgData name="Kerri Cunningham" userId="d655ace8-ee12-4979-8db1-e11294b53c94" providerId="ADAL" clId="{C8813B87-038F-413C-88F3-0E1C7361FFE9}" dt="2023-05-29T03:26:45.607" v="64" actId="478"/>
          <ac:spMkLst>
            <pc:docMk/>
            <pc:sldMk cId="0" sldId="259"/>
            <ac:spMk id="4" creationId="{D1FA8F59-CD47-8394-2044-959ECEE1A35D}"/>
          </ac:spMkLst>
        </pc:spChg>
        <pc:spChg chg="add del mod">
          <ac:chgData name="Kerri Cunningham" userId="d655ace8-ee12-4979-8db1-e11294b53c94" providerId="ADAL" clId="{C8813B87-038F-413C-88F3-0E1C7361FFE9}" dt="2023-05-29T03:26:45.607" v="64" actId="478"/>
          <ac:spMkLst>
            <pc:docMk/>
            <pc:sldMk cId="0" sldId="259"/>
            <ac:spMk id="6" creationId="{14779AAD-2310-07C7-72A7-9AB5C800E3A2}"/>
          </ac:spMkLst>
        </pc:spChg>
        <pc:spChg chg="add mod">
          <ac:chgData name="Kerri Cunningham" userId="d655ace8-ee12-4979-8db1-e11294b53c94" providerId="ADAL" clId="{C8813B87-038F-413C-88F3-0E1C7361FFE9}" dt="2023-05-29T03:34:47.842" v="189" actId="20577"/>
          <ac:spMkLst>
            <pc:docMk/>
            <pc:sldMk cId="0" sldId="259"/>
            <ac:spMk id="9" creationId="{9E6D6245-C0BA-FBD8-EBF6-3D258DA5A047}"/>
          </ac:spMkLst>
        </pc:spChg>
        <pc:spChg chg="del">
          <ac:chgData name="Kerri Cunningham" userId="d655ace8-ee12-4979-8db1-e11294b53c94" providerId="ADAL" clId="{C8813B87-038F-413C-88F3-0E1C7361FFE9}" dt="2023-05-29T03:26:43.840" v="63" actId="478"/>
          <ac:spMkLst>
            <pc:docMk/>
            <pc:sldMk cId="0" sldId="259"/>
            <ac:spMk id="47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43.840" v="63" actId="478"/>
          <ac:spMkLst>
            <pc:docMk/>
            <pc:sldMk cId="0" sldId="259"/>
            <ac:spMk id="47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43.840" v="63" actId="478"/>
          <ac:spMkLst>
            <pc:docMk/>
            <pc:sldMk cId="0" sldId="259"/>
            <ac:spMk id="47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43.840" v="63" actId="478"/>
          <ac:spMkLst>
            <pc:docMk/>
            <pc:sldMk cId="0" sldId="259"/>
            <ac:spMk id="47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43.840" v="63" actId="478"/>
          <ac:spMkLst>
            <pc:docMk/>
            <pc:sldMk cId="0" sldId="259"/>
            <ac:spMk id="47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43.840" v="63" actId="478"/>
          <ac:spMkLst>
            <pc:docMk/>
            <pc:sldMk cId="0" sldId="259"/>
            <ac:spMk id="480" creationId="{00000000-0000-0000-0000-000000000000}"/>
          </ac:spMkLst>
        </pc:spChg>
        <pc:grpChg chg="del">
          <ac:chgData name="Kerri Cunningham" userId="d655ace8-ee12-4979-8db1-e11294b53c94" providerId="ADAL" clId="{C8813B87-038F-413C-88F3-0E1C7361FFE9}" dt="2023-05-29T03:26:43.840" v="63" actId="478"/>
          <ac:grpSpMkLst>
            <pc:docMk/>
            <pc:sldMk cId="0" sldId="259"/>
            <ac:grpSpMk id="481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6:43.840" v="63" actId="478"/>
          <ac:grpSpMkLst>
            <pc:docMk/>
            <pc:sldMk cId="0" sldId="259"/>
            <ac:grpSpMk id="486" creationId="{00000000-0000-0000-0000-000000000000}"/>
          </ac:grpSpMkLst>
        </pc:grpChg>
        <pc:picChg chg="add del mod">
          <ac:chgData name="Kerri Cunningham" userId="d655ace8-ee12-4979-8db1-e11294b53c94" providerId="ADAL" clId="{C8813B87-038F-413C-88F3-0E1C7361FFE9}" dt="2023-05-29T03:26:43.840" v="63" actId="478"/>
          <ac:picMkLst>
            <pc:docMk/>
            <pc:sldMk cId="0" sldId="259"/>
            <ac:picMk id="2" creationId="{672B783A-F3E3-E851-C9A4-6D9FB62FDCB5}"/>
          </ac:picMkLst>
        </pc:picChg>
        <pc:picChg chg="add mod">
          <ac:chgData name="Kerri Cunningham" userId="d655ace8-ee12-4979-8db1-e11294b53c94" providerId="ADAL" clId="{C8813B87-038F-413C-88F3-0E1C7361FFE9}" dt="2023-06-09T00:32:50.253" v="322"/>
          <ac:picMkLst>
            <pc:docMk/>
            <pc:sldMk cId="0" sldId="259"/>
            <ac:picMk id="2" creationId="{F6BA98A3-A510-B2B2-D305-11606C7D277C}"/>
          </ac:picMkLst>
        </pc:picChg>
        <pc:picChg chg="add del mod">
          <ac:chgData name="Kerri Cunningham" userId="d655ace8-ee12-4979-8db1-e11294b53c94" providerId="ADAL" clId="{C8813B87-038F-413C-88F3-0E1C7361FFE9}" dt="2023-06-09T00:32:54.470" v="323" actId="478"/>
          <ac:picMkLst>
            <pc:docMk/>
            <pc:sldMk cId="0" sldId="259"/>
            <ac:picMk id="7" creationId="{DEBB3218-F4B0-06CF-BB0A-CBCC56CDF6BD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2:58.940" v="325" actId="478"/>
        <pc:sldMkLst>
          <pc:docMk/>
          <pc:sldMk cId="0" sldId="260"/>
        </pc:sldMkLst>
        <pc:spChg chg="add del mod">
          <ac:chgData name="Kerri Cunningham" userId="d655ace8-ee12-4979-8db1-e11294b53c94" providerId="ADAL" clId="{C8813B87-038F-413C-88F3-0E1C7361FFE9}" dt="2023-05-29T03:26:53.816" v="66" actId="478"/>
          <ac:spMkLst>
            <pc:docMk/>
            <pc:sldMk cId="0" sldId="260"/>
            <ac:spMk id="4" creationId="{4DE60693-05CD-5C97-513B-43C9143E4155}"/>
          </ac:spMkLst>
        </pc:spChg>
        <pc:spChg chg="add del mod">
          <ac:chgData name="Kerri Cunningham" userId="d655ace8-ee12-4979-8db1-e11294b53c94" providerId="ADAL" clId="{C8813B87-038F-413C-88F3-0E1C7361FFE9}" dt="2023-05-29T03:26:53.816" v="66" actId="478"/>
          <ac:spMkLst>
            <pc:docMk/>
            <pc:sldMk cId="0" sldId="260"/>
            <ac:spMk id="6" creationId="{DEE824C8-90EA-0E36-A746-D5A1E9A41D29}"/>
          </ac:spMkLst>
        </pc:spChg>
        <pc:spChg chg="add mod">
          <ac:chgData name="Kerri Cunningham" userId="d655ace8-ee12-4979-8db1-e11294b53c94" providerId="ADAL" clId="{C8813B87-038F-413C-88F3-0E1C7361FFE9}" dt="2023-05-29T03:35:03.369" v="197" actId="122"/>
          <ac:spMkLst>
            <pc:docMk/>
            <pc:sldMk cId="0" sldId="260"/>
            <ac:spMk id="9" creationId="{436332E7-9770-800B-7503-B7B6ACABCBB3}"/>
          </ac:spMkLst>
        </pc:spChg>
        <pc:spChg chg="del">
          <ac:chgData name="Kerri Cunningham" userId="d655ace8-ee12-4979-8db1-e11294b53c94" providerId="ADAL" clId="{C8813B87-038F-413C-88F3-0E1C7361FFE9}" dt="2023-05-29T03:26:52.274" v="65" actId="478"/>
          <ac:spMkLst>
            <pc:docMk/>
            <pc:sldMk cId="0" sldId="260"/>
            <ac:spMk id="49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52.274" v="65" actId="478"/>
          <ac:spMkLst>
            <pc:docMk/>
            <pc:sldMk cId="0" sldId="260"/>
            <ac:spMk id="494" creationId="{00000000-0000-0000-0000-000000000000}"/>
          </ac:spMkLst>
        </pc:spChg>
        <pc:grpChg chg="del">
          <ac:chgData name="Kerri Cunningham" userId="d655ace8-ee12-4979-8db1-e11294b53c94" providerId="ADAL" clId="{C8813B87-038F-413C-88F3-0E1C7361FFE9}" dt="2023-05-29T03:26:52.274" v="65" actId="478"/>
          <ac:grpSpMkLst>
            <pc:docMk/>
            <pc:sldMk cId="0" sldId="260"/>
            <ac:grpSpMk id="495" creationId="{00000000-0000-0000-0000-000000000000}"/>
          </ac:grpSpMkLst>
        </pc:grpChg>
        <pc:picChg chg="add del mod">
          <ac:chgData name="Kerri Cunningham" userId="d655ace8-ee12-4979-8db1-e11294b53c94" providerId="ADAL" clId="{C8813B87-038F-413C-88F3-0E1C7361FFE9}" dt="2023-05-29T03:26:52.274" v="65" actId="478"/>
          <ac:picMkLst>
            <pc:docMk/>
            <pc:sldMk cId="0" sldId="260"/>
            <ac:picMk id="2" creationId="{7594AF7B-A90B-9ADD-2444-59706B48ECE6}"/>
          </ac:picMkLst>
        </pc:picChg>
        <pc:picChg chg="add mod">
          <ac:chgData name="Kerri Cunningham" userId="d655ace8-ee12-4979-8db1-e11294b53c94" providerId="ADAL" clId="{C8813B87-038F-413C-88F3-0E1C7361FFE9}" dt="2023-06-09T00:32:57.356" v="324"/>
          <ac:picMkLst>
            <pc:docMk/>
            <pc:sldMk cId="0" sldId="260"/>
            <ac:picMk id="2" creationId="{E6464F2A-908D-4E80-1BCC-F284A237BD42}"/>
          </ac:picMkLst>
        </pc:picChg>
        <pc:picChg chg="add del mod">
          <ac:chgData name="Kerri Cunningham" userId="d655ace8-ee12-4979-8db1-e11294b53c94" providerId="ADAL" clId="{C8813B87-038F-413C-88F3-0E1C7361FFE9}" dt="2023-06-09T00:32:58.940" v="325" actId="478"/>
          <ac:picMkLst>
            <pc:docMk/>
            <pc:sldMk cId="0" sldId="260"/>
            <ac:picMk id="7" creationId="{BC4BBE8D-DD87-6F3C-B3B1-D17A76D69F69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3:04.295" v="327" actId="478"/>
        <pc:sldMkLst>
          <pc:docMk/>
          <pc:sldMk cId="0" sldId="261"/>
        </pc:sldMkLst>
        <pc:spChg chg="add del mod">
          <ac:chgData name="Kerri Cunningham" userId="d655ace8-ee12-4979-8db1-e11294b53c94" providerId="ADAL" clId="{C8813B87-038F-413C-88F3-0E1C7361FFE9}" dt="2023-05-29T03:27:00.460" v="68" actId="478"/>
          <ac:spMkLst>
            <pc:docMk/>
            <pc:sldMk cId="0" sldId="261"/>
            <ac:spMk id="4" creationId="{1AA22F58-638C-8D67-F214-CBAA5C6AC4F4}"/>
          </ac:spMkLst>
        </pc:spChg>
        <pc:spChg chg="add del mod">
          <ac:chgData name="Kerri Cunningham" userId="d655ace8-ee12-4979-8db1-e11294b53c94" providerId="ADAL" clId="{C8813B87-038F-413C-88F3-0E1C7361FFE9}" dt="2023-05-29T03:27:00.460" v="68" actId="478"/>
          <ac:spMkLst>
            <pc:docMk/>
            <pc:sldMk cId="0" sldId="261"/>
            <ac:spMk id="6" creationId="{F14E94D1-B5BA-A716-321B-99038FA84D75}"/>
          </ac:spMkLst>
        </pc:spChg>
        <pc:spChg chg="add del mod">
          <ac:chgData name="Kerri Cunningham" userId="d655ace8-ee12-4979-8db1-e11294b53c94" providerId="ADAL" clId="{C8813B87-038F-413C-88F3-0E1C7361FFE9}" dt="2023-05-29T03:27:00.460" v="68" actId="478"/>
          <ac:spMkLst>
            <pc:docMk/>
            <pc:sldMk cId="0" sldId="261"/>
            <ac:spMk id="8" creationId="{6AE33BC7-D2A7-9C66-4850-0D0058D046B4}"/>
          </ac:spMkLst>
        </pc:spChg>
        <pc:spChg chg="add mod">
          <ac:chgData name="Kerri Cunningham" userId="d655ace8-ee12-4979-8db1-e11294b53c94" providerId="ADAL" clId="{C8813B87-038F-413C-88F3-0E1C7361FFE9}" dt="2023-05-29T03:35:37.526" v="210" actId="113"/>
          <ac:spMkLst>
            <pc:docMk/>
            <pc:sldMk cId="0" sldId="261"/>
            <ac:spMk id="11" creationId="{1BDBD988-4417-8EEB-B1D8-E59BEE8BCD4A}"/>
          </ac:spMkLst>
        </pc:spChg>
        <pc:spChg chg="del">
          <ac:chgData name="Kerri Cunningham" userId="d655ace8-ee12-4979-8db1-e11294b53c94" providerId="ADAL" clId="{C8813B87-038F-413C-88F3-0E1C7361FFE9}" dt="2023-05-29T03:26:59.319" v="67" actId="478"/>
          <ac:spMkLst>
            <pc:docMk/>
            <pc:sldMk cId="0" sldId="261"/>
            <ac:spMk id="50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59.319" v="67" actId="478"/>
          <ac:spMkLst>
            <pc:docMk/>
            <pc:sldMk cId="0" sldId="261"/>
            <ac:spMk id="50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59.319" v="67" actId="478"/>
          <ac:spMkLst>
            <pc:docMk/>
            <pc:sldMk cId="0" sldId="261"/>
            <ac:spMk id="50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59.319" v="67" actId="478"/>
          <ac:spMkLst>
            <pc:docMk/>
            <pc:sldMk cId="0" sldId="261"/>
            <ac:spMk id="50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6:59.319" v="67" actId="478"/>
          <ac:spMkLst>
            <pc:docMk/>
            <pc:sldMk cId="0" sldId="261"/>
            <ac:spMk id="514" creationId="{00000000-0000-0000-0000-000000000000}"/>
          </ac:spMkLst>
        </pc:spChg>
        <pc:grpChg chg="del">
          <ac:chgData name="Kerri Cunningham" userId="d655ace8-ee12-4979-8db1-e11294b53c94" providerId="ADAL" clId="{C8813B87-038F-413C-88F3-0E1C7361FFE9}" dt="2023-05-29T03:26:59.319" v="67" actId="478"/>
          <ac:grpSpMkLst>
            <pc:docMk/>
            <pc:sldMk cId="0" sldId="261"/>
            <ac:grpSpMk id="508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6:59.319" v="67" actId="478"/>
          <ac:grpSpMkLst>
            <pc:docMk/>
            <pc:sldMk cId="0" sldId="261"/>
            <ac:grpSpMk id="511" creationId="{00000000-0000-0000-0000-000000000000}"/>
          </ac:grpSpMkLst>
        </pc:grpChg>
        <pc:picChg chg="add mod">
          <ac:chgData name="Kerri Cunningham" userId="d655ace8-ee12-4979-8db1-e11294b53c94" providerId="ADAL" clId="{C8813B87-038F-413C-88F3-0E1C7361FFE9}" dt="2023-06-09T00:33:02.726" v="326"/>
          <ac:picMkLst>
            <pc:docMk/>
            <pc:sldMk cId="0" sldId="261"/>
            <ac:picMk id="2" creationId="{23E52F26-C5ED-A772-15C6-56A310515CCE}"/>
          </ac:picMkLst>
        </pc:picChg>
        <pc:picChg chg="add del mod">
          <ac:chgData name="Kerri Cunningham" userId="d655ace8-ee12-4979-8db1-e11294b53c94" providerId="ADAL" clId="{C8813B87-038F-413C-88F3-0E1C7361FFE9}" dt="2023-05-29T03:26:59.319" v="67" actId="478"/>
          <ac:picMkLst>
            <pc:docMk/>
            <pc:sldMk cId="0" sldId="261"/>
            <ac:picMk id="2" creationId="{7F6F30D8-33A5-AAC7-2F87-3D51B95BB617}"/>
          </ac:picMkLst>
        </pc:picChg>
        <pc:picChg chg="add del mod">
          <ac:chgData name="Kerri Cunningham" userId="d655ace8-ee12-4979-8db1-e11294b53c94" providerId="ADAL" clId="{C8813B87-038F-413C-88F3-0E1C7361FFE9}" dt="2023-06-09T00:33:04.295" v="327" actId="478"/>
          <ac:picMkLst>
            <pc:docMk/>
            <pc:sldMk cId="0" sldId="261"/>
            <ac:picMk id="9" creationId="{F0AC8718-D1F7-F1CB-326D-E2E43B729296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3:08.436" v="329" actId="478"/>
        <pc:sldMkLst>
          <pc:docMk/>
          <pc:sldMk cId="0" sldId="262"/>
        </pc:sldMkLst>
        <pc:spChg chg="add del mod">
          <ac:chgData name="Kerri Cunningham" userId="d655ace8-ee12-4979-8db1-e11294b53c94" providerId="ADAL" clId="{C8813B87-038F-413C-88F3-0E1C7361FFE9}" dt="2023-05-29T03:27:06.787" v="70" actId="478"/>
          <ac:spMkLst>
            <pc:docMk/>
            <pc:sldMk cId="0" sldId="262"/>
            <ac:spMk id="4" creationId="{C14B8038-D810-FA0B-ED3D-7B88490B758F}"/>
          </ac:spMkLst>
        </pc:spChg>
        <pc:spChg chg="add del mod">
          <ac:chgData name="Kerri Cunningham" userId="d655ace8-ee12-4979-8db1-e11294b53c94" providerId="ADAL" clId="{C8813B87-038F-413C-88F3-0E1C7361FFE9}" dt="2023-05-29T03:27:06.787" v="70" actId="478"/>
          <ac:spMkLst>
            <pc:docMk/>
            <pc:sldMk cId="0" sldId="262"/>
            <ac:spMk id="6" creationId="{BF7B4F8E-0B03-890B-4924-F7DE0496CEB2}"/>
          </ac:spMkLst>
        </pc:spChg>
        <pc:spChg chg="add mod">
          <ac:chgData name="Kerri Cunningham" userId="d655ace8-ee12-4979-8db1-e11294b53c94" providerId="ADAL" clId="{C8813B87-038F-413C-88F3-0E1C7361FFE9}" dt="2023-05-29T03:36:07.549" v="232" actId="122"/>
          <ac:spMkLst>
            <pc:docMk/>
            <pc:sldMk cId="0" sldId="262"/>
            <ac:spMk id="9" creationId="{B518C2B1-3A6B-A5E8-D6C6-B9CE2F2FBE97}"/>
          </ac:spMkLst>
        </pc:spChg>
        <pc:spChg chg="del">
          <ac:chgData name="Kerri Cunningham" userId="d655ace8-ee12-4979-8db1-e11294b53c94" providerId="ADAL" clId="{C8813B87-038F-413C-88F3-0E1C7361FFE9}" dt="2023-05-29T03:27:05.411" v="69" actId="478"/>
          <ac:spMkLst>
            <pc:docMk/>
            <pc:sldMk cId="0" sldId="262"/>
            <ac:spMk id="51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05.411" v="69" actId="478"/>
          <ac:spMkLst>
            <pc:docMk/>
            <pc:sldMk cId="0" sldId="262"/>
            <ac:spMk id="52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05.411" v="69" actId="478"/>
          <ac:spMkLst>
            <pc:docMk/>
            <pc:sldMk cId="0" sldId="262"/>
            <ac:spMk id="52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05.411" v="69" actId="478"/>
          <ac:spMkLst>
            <pc:docMk/>
            <pc:sldMk cId="0" sldId="262"/>
            <ac:spMk id="522" creationId="{00000000-0000-0000-0000-000000000000}"/>
          </ac:spMkLst>
        </pc:spChg>
        <pc:picChg chg="add del mod">
          <ac:chgData name="Kerri Cunningham" userId="d655ace8-ee12-4979-8db1-e11294b53c94" providerId="ADAL" clId="{C8813B87-038F-413C-88F3-0E1C7361FFE9}" dt="2023-05-29T03:27:05.411" v="69" actId="478"/>
          <ac:picMkLst>
            <pc:docMk/>
            <pc:sldMk cId="0" sldId="262"/>
            <ac:picMk id="2" creationId="{394C27D5-48AA-EB4D-F253-4CBEC438689D}"/>
          </ac:picMkLst>
        </pc:picChg>
        <pc:picChg chg="add mod">
          <ac:chgData name="Kerri Cunningham" userId="d655ace8-ee12-4979-8db1-e11294b53c94" providerId="ADAL" clId="{C8813B87-038F-413C-88F3-0E1C7361FFE9}" dt="2023-06-09T00:33:06.979" v="328"/>
          <ac:picMkLst>
            <pc:docMk/>
            <pc:sldMk cId="0" sldId="262"/>
            <ac:picMk id="2" creationId="{E5F94375-030E-23EA-5BEF-E18CAD8B10FB}"/>
          </ac:picMkLst>
        </pc:picChg>
        <pc:picChg chg="add del mod">
          <ac:chgData name="Kerri Cunningham" userId="d655ace8-ee12-4979-8db1-e11294b53c94" providerId="ADAL" clId="{C8813B87-038F-413C-88F3-0E1C7361FFE9}" dt="2023-06-09T00:33:08.436" v="329" actId="478"/>
          <ac:picMkLst>
            <pc:docMk/>
            <pc:sldMk cId="0" sldId="262"/>
            <ac:picMk id="7" creationId="{1E4B7604-8780-9F78-2C7D-26479E03F6FF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3:12.820" v="331" actId="478"/>
        <pc:sldMkLst>
          <pc:docMk/>
          <pc:sldMk cId="0" sldId="263"/>
        </pc:sldMkLst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4" creationId="{8A853DD3-06F8-BCEC-EEF4-80152428F788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6" creationId="{31E97D93-4626-6B7E-BD19-A0D59F2BF572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8" creationId="{01CAB8AF-B0E1-BB2E-0542-DB66A3AFE784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10" creationId="{6B224BF5-2656-FDB0-6226-9D3F7EFB4B18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12" creationId="{D35C3506-6429-8D8E-7C98-1808FE740A6B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14" creationId="{9D874A85-BA49-A300-AA77-8704C39FD0EE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16" creationId="{ABCC50C8-4082-3164-7043-49F78E57CA2E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18" creationId="{6EEE9FE7-F7F8-5E52-99D4-8FD348685EF3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20" creationId="{1DD68AD0-2F24-8BFF-C2BC-CD4B33BBBB5E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22" creationId="{41A978AC-6FB7-FA71-8B5E-33DF50E5EA8F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24" creationId="{704FEFC2-3ACA-57D2-B992-F2E4ED037E53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26" creationId="{C6A3AC2B-6C3A-A61A-F145-A12A83A73E59}"/>
          </ac:spMkLst>
        </pc:spChg>
        <pc:spChg chg="add del mod">
          <ac:chgData name="Kerri Cunningham" userId="d655ace8-ee12-4979-8db1-e11294b53c94" providerId="ADAL" clId="{C8813B87-038F-413C-88F3-0E1C7361FFE9}" dt="2023-05-29T03:27:11.884" v="72" actId="478"/>
          <ac:spMkLst>
            <pc:docMk/>
            <pc:sldMk cId="0" sldId="263"/>
            <ac:spMk id="28" creationId="{A2BAA627-2A40-FE5B-AC09-8BA59B630586}"/>
          </ac:spMkLst>
        </pc:spChg>
        <pc:spChg chg="add mod">
          <ac:chgData name="Kerri Cunningham" userId="d655ace8-ee12-4979-8db1-e11294b53c94" providerId="ADAL" clId="{C8813B87-038F-413C-88F3-0E1C7361FFE9}" dt="2023-05-29T03:36:45.636" v="253" actId="113"/>
          <ac:spMkLst>
            <pc:docMk/>
            <pc:sldMk cId="0" sldId="263"/>
            <ac:spMk id="31" creationId="{3545FBCF-3040-0677-0CBE-49258BE5825E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2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2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2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2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3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4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4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42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4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4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4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6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6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72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0.749" v="71" actId="478"/>
          <ac:spMkLst>
            <pc:docMk/>
            <pc:sldMk cId="0" sldId="263"/>
            <ac:spMk id="573" creationId="{00000000-0000-0000-0000-000000000000}"/>
          </ac:spMkLst>
        </pc:spChg>
        <pc:grpChg chg="del">
          <ac:chgData name="Kerri Cunningham" userId="d655ace8-ee12-4979-8db1-e11294b53c94" providerId="ADAL" clId="{C8813B87-038F-413C-88F3-0E1C7361FFE9}" dt="2023-05-29T03:27:10.749" v="71" actId="478"/>
          <ac:grpSpMkLst>
            <pc:docMk/>
            <pc:sldMk cId="0" sldId="263"/>
            <ac:grpSpMk id="546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10.749" v="71" actId="478"/>
          <ac:grpSpMkLst>
            <pc:docMk/>
            <pc:sldMk cId="0" sldId="263"/>
            <ac:grpSpMk id="550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10.749" v="71" actId="478"/>
          <ac:grpSpMkLst>
            <pc:docMk/>
            <pc:sldMk cId="0" sldId="263"/>
            <ac:grpSpMk id="557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10.749" v="71" actId="478"/>
          <ac:grpSpMkLst>
            <pc:docMk/>
            <pc:sldMk cId="0" sldId="263"/>
            <ac:grpSpMk id="560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10.749" v="71" actId="478"/>
          <ac:grpSpMkLst>
            <pc:docMk/>
            <pc:sldMk cId="0" sldId="263"/>
            <ac:grpSpMk id="567" creationId="{00000000-0000-0000-0000-000000000000}"/>
          </ac:grpSpMkLst>
        </pc:grpChg>
        <pc:picChg chg="add mod">
          <ac:chgData name="Kerri Cunningham" userId="d655ace8-ee12-4979-8db1-e11294b53c94" providerId="ADAL" clId="{C8813B87-038F-413C-88F3-0E1C7361FFE9}" dt="2023-06-09T00:33:11.630" v="330"/>
          <ac:picMkLst>
            <pc:docMk/>
            <pc:sldMk cId="0" sldId="263"/>
            <ac:picMk id="2" creationId="{679CCBC2-078E-13BC-B99E-8D7B15808B08}"/>
          </ac:picMkLst>
        </pc:picChg>
        <pc:picChg chg="add del mod">
          <ac:chgData name="Kerri Cunningham" userId="d655ace8-ee12-4979-8db1-e11294b53c94" providerId="ADAL" clId="{C8813B87-038F-413C-88F3-0E1C7361FFE9}" dt="2023-05-29T03:27:10.749" v="71" actId="478"/>
          <ac:picMkLst>
            <pc:docMk/>
            <pc:sldMk cId="0" sldId="263"/>
            <ac:picMk id="2" creationId="{8E0F89FF-0DB2-9E12-F172-19C1EBC99AEE}"/>
          </ac:picMkLst>
        </pc:picChg>
        <pc:picChg chg="add del mod">
          <ac:chgData name="Kerri Cunningham" userId="d655ace8-ee12-4979-8db1-e11294b53c94" providerId="ADAL" clId="{C8813B87-038F-413C-88F3-0E1C7361FFE9}" dt="2023-06-09T00:33:12.820" v="331" actId="478"/>
          <ac:picMkLst>
            <pc:docMk/>
            <pc:sldMk cId="0" sldId="263"/>
            <ac:picMk id="29" creationId="{23965E62-8CDE-0ACA-88C7-0C8E4F2B18B8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3:18.749" v="333" actId="478"/>
        <pc:sldMkLst>
          <pc:docMk/>
          <pc:sldMk cId="0" sldId="264"/>
        </pc:sldMkLst>
        <pc:spChg chg="add del mod">
          <ac:chgData name="Kerri Cunningham" userId="d655ace8-ee12-4979-8db1-e11294b53c94" providerId="ADAL" clId="{C8813B87-038F-413C-88F3-0E1C7361FFE9}" dt="2023-05-29T03:27:18.465" v="74" actId="478"/>
          <ac:spMkLst>
            <pc:docMk/>
            <pc:sldMk cId="0" sldId="264"/>
            <ac:spMk id="4" creationId="{41FA73B6-D8D6-5ADC-5101-332434DCD6A6}"/>
          </ac:spMkLst>
        </pc:spChg>
        <pc:spChg chg="add del mod">
          <ac:chgData name="Kerri Cunningham" userId="d655ace8-ee12-4979-8db1-e11294b53c94" providerId="ADAL" clId="{C8813B87-038F-413C-88F3-0E1C7361FFE9}" dt="2023-05-29T03:27:18.465" v="74" actId="478"/>
          <ac:spMkLst>
            <pc:docMk/>
            <pc:sldMk cId="0" sldId="264"/>
            <ac:spMk id="6" creationId="{66A8259F-5D38-C514-77FE-47CDC2A11F90}"/>
          </ac:spMkLst>
        </pc:spChg>
        <pc:spChg chg="add del mod">
          <ac:chgData name="Kerri Cunningham" userId="d655ace8-ee12-4979-8db1-e11294b53c94" providerId="ADAL" clId="{C8813B87-038F-413C-88F3-0E1C7361FFE9}" dt="2023-05-29T03:27:18.465" v="74" actId="478"/>
          <ac:spMkLst>
            <pc:docMk/>
            <pc:sldMk cId="0" sldId="264"/>
            <ac:spMk id="8" creationId="{206F05D9-506D-E322-8CBD-AEC8328BF89C}"/>
          </ac:spMkLst>
        </pc:spChg>
        <pc:spChg chg="add mod">
          <ac:chgData name="Kerri Cunningham" userId="d655ace8-ee12-4979-8db1-e11294b53c94" providerId="ADAL" clId="{C8813B87-038F-413C-88F3-0E1C7361FFE9}" dt="2023-05-29T03:37:25.521" v="267" actId="122"/>
          <ac:spMkLst>
            <pc:docMk/>
            <pc:sldMk cId="0" sldId="264"/>
            <ac:spMk id="11" creationId="{40B2CBCC-5F8B-C8C3-2A1E-8FC3A468B62D}"/>
          </ac:spMkLst>
        </pc:spChg>
        <pc:spChg chg="del">
          <ac:chgData name="Kerri Cunningham" userId="d655ace8-ee12-4979-8db1-e11294b53c94" providerId="ADAL" clId="{C8813B87-038F-413C-88F3-0E1C7361FFE9}" dt="2023-05-29T03:27:16.641" v="73" actId="478"/>
          <ac:spMkLst>
            <pc:docMk/>
            <pc:sldMk cId="0" sldId="264"/>
            <ac:spMk id="57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6.641" v="73" actId="478"/>
          <ac:spMkLst>
            <pc:docMk/>
            <pc:sldMk cId="0" sldId="264"/>
            <ac:spMk id="57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6.641" v="73" actId="478"/>
          <ac:spMkLst>
            <pc:docMk/>
            <pc:sldMk cId="0" sldId="264"/>
            <ac:spMk id="58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6.641" v="73" actId="478"/>
          <ac:spMkLst>
            <pc:docMk/>
            <pc:sldMk cId="0" sldId="264"/>
            <ac:spMk id="58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16.641" v="73" actId="478"/>
          <ac:spMkLst>
            <pc:docMk/>
            <pc:sldMk cId="0" sldId="264"/>
            <ac:spMk id="582" creationId="{00000000-0000-0000-0000-000000000000}"/>
          </ac:spMkLst>
        </pc:spChg>
        <pc:picChg chg="add del mod">
          <ac:chgData name="Kerri Cunningham" userId="d655ace8-ee12-4979-8db1-e11294b53c94" providerId="ADAL" clId="{C8813B87-038F-413C-88F3-0E1C7361FFE9}" dt="2023-05-29T03:27:16.641" v="73" actId="478"/>
          <ac:picMkLst>
            <pc:docMk/>
            <pc:sldMk cId="0" sldId="264"/>
            <ac:picMk id="2" creationId="{9750FF09-7BD4-4A10-F227-93030A415F2F}"/>
          </ac:picMkLst>
        </pc:picChg>
        <pc:picChg chg="add mod">
          <ac:chgData name="Kerri Cunningham" userId="d655ace8-ee12-4979-8db1-e11294b53c94" providerId="ADAL" clId="{C8813B87-038F-413C-88F3-0E1C7361FFE9}" dt="2023-06-09T00:33:16.540" v="332"/>
          <ac:picMkLst>
            <pc:docMk/>
            <pc:sldMk cId="0" sldId="264"/>
            <ac:picMk id="2" creationId="{DBC60419-D9D8-FBD8-DCA3-00C04171C9B5}"/>
          </ac:picMkLst>
        </pc:picChg>
        <pc:picChg chg="add del mod">
          <ac:chgData name="Kerri Cunningham" userId="d655ace8-ee12-4979-8db1-e11294b53c94" providerId="ADAL" clId="{C8813B87-038F-413C-88F3-0E1C7361FFE9}" dt="2023-06-09T00:33:18.749" v="333" actId="478"/>
          <ac:picMkLst>
            <pc:docMk/>
            <pc:sldMk cId="0" sldId="264"/>
            <ac:picMk id="9" creationId="{BEE9E9B2-0F99-C941-E277-AE3FC858B01F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3:22.208" v="335" actId="478"/>
        <pc:sldMkLst>
          <pc:docMk/>
          <pc:sldMk cId="0" sldId="265"/>
        </pc:sldMkLst>
        <pc:spChg chg="add del mod">
          <ac:chgData name="Kerri Cunningham" userId="d655ace8-ee12-4979-8db1-e11294b53c94" providerId="ADAL" clId="{C8813B87-038F-413C-88F3-0E1C7361FFE9}" dt="2023-05-29T03:27:24.870" v="76" actId="478"/>
          <ac:spMkLst>
            <pc:docMk/>
            <pc:sldMk cId="0" sldId="265"/>
            <ac:spMk id="4" creationId="{2C6E4203-297D-2EA3-6855-A2C29A1B2B18}"/>
          </ac:spMkLst>
        </pc:spChg>
        <pc:spChg chg="add del mod">
          <ac:chgData name="Kerri Cunningham" userId="d655ace8-ee12-4979-8db1-e11294b53c94" providerId="ADAL" clId="{C8813B87-038F-413C-88F3-0E1C7361FFE9}" dt="2023-05-29T03:27:24.870" v="76" actId="478"/>
          <ac:spMkLst>
            <pc:docMk/>
            <pc:sldMk cId="0" sldId="265"/>
            <ac:spMk id="6" creationId="{FD3EBD02-843D-3F0C-D2A7-8E5D9B45C9B8}"/>
          </ac:spMkLst>
        </pc:spChg>
        <pc:spChg chg="add del mod">
          <ac:chgData name="Kerri Cunningham" userId="d655ace8-ee12-4979-8db1-e11294b53c94" providerId="ADAL" clId="{C8813B87-038F-413C-88F3-0E1C7361FFE9}" dt="2023-05-29T03:27:24.870" v="76" actId="478"/>
          <ac:spMkLst>
            <pc:docMk/>
            <pc:sldMk cId="0" sldId="265"/>
            <ac:spMk id="8" creationId="{E3A4FA32-29E8-02B0-6F8A-68CB715CA6EA}"/>
          </ac:spMkLst>
        </pc:spChg>
        <pc:spChg chg="add del mod">
          <ac:chgData name="Kerri Cunningham" userId="d655ace8-ee12-4979-8db1-e11294b53c94" providerId="ADAL" clId="{C8813B87-038F-413C-88F3-0E1C7361FFE9}" dt="2023-05-29T03:27:24.870" v="76" actId="478"/>
          <ac:spMkLst>
            <pc:docMk/>
            <pc:sldMk cId="0" sldId="265"/>
            <ac:spMk id="10" creationId="{FC138C7F-F6D8-07DF-2566-7C7720FA74E9}"/>
          </ac:spMkLst>
        </pc:spChg>
        <pc:spChg chg="add del mod">
          <ac:chgData name="Kerri Cunningham" userId="d655ace8-ee12-4979-8db1-e11294b53c94" providerId="ADAL" clId="{C8813B87-038F-413C-88F3-0E1C7361FFE9}" dt="2023-05-29T03:27:24.870" v="76" actId="478"/>
          <ac:spMkLst>
            <pc:docMk/>
            <pc:sldMk cId="0" sldId="265"/>
            <ac:spMk id="12" creationId="{432D0505-F85F-7D4F-E41F-3877C49901DC}"/>
          </ac:spMkLst>
        </pc:spChg>
        <pc:spChg chg="add mod">
          <ac:chgData name="Kerri Cunningham" userId="d655ace8-ee12-4979-8db1-e11294b53c94" providerId="ADAL" clId="{C8813B87-038F-413C-88F3-0E1C7361FFE9}" dt="2023-05-29T03:37:44.359" v="280" actId="1076"/>
          <ac:spMkLst>
            <pc:docMk/>
            <pc:sldMk cId="0" sldId="265"/>
            <ac:spMk id="15" creationId="{C3D53D5A-2BED-55D3-2E85-A39D783A3673}"/>
          </ac:spMkLst>
        </pc:spChg>
        <pc:spChg chg="del">
          <ac:chgData name="Kerri Cunningham" userId="d655ace8-ee12-4979-8db1-e11294b53c94" providerId="ADAL" clId="{C8813B87-038F-413C-88F3-0E1C7361FFE9}" dt="2023-05-29T03:27:23.692" v="75" actId="478"/>
          <ac:spMkLst>
            <pc:docMk/>
            <pc:sldMk cId="0" sldId="265"/>
            <ac:spMk id="58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3.692" v="75" actId="478"/>
          <ac:spMkLst>
            <pc:docMk/>
            <pc:sldMk cId="0" sldId="265"/>
            <ac:spMk id="58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3.692" v="75" actId="478"/>
          <ac:spMkLst>
            <pc:docMk/>
            <pc:sldMk cId="0" sldId="265"/>
            <ac:spMk id="58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3.692" v="75" actId="478"/>
          <ac:spMkLst>
            <pc:docMk/>
            <pc:sldMk cId="0" sldId="265"/>
            <ac:spMk id="59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3.692" v="75" actId="478"/>
          <ac:spMkLst>
            <pc:docMk/>
            <pc:sldMk cId="0" sldId="265"/>
            <ac:spMk id="59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3.692" v="75" actId="478"/>
          <ac:spMkLst>
            <pc:docMk/>
            <pc:sldMk cId="0" sldId="265"/>
            <ac:spMk id="592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3.692" v="75" actId="478"/>
          <ac:spMkLst>
            <pc:docMk/>
            <pc:sldMk cId="0" sldId="265"/>
            <ac:spMk id="59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3.692" v="75" actId="478"/>
          <ac:spMkLst>
            <pc:docMk/>
            <pc:sldMk cId="0" sldId="265"/>
            <ac:spMk id="602" creationId="{00000000-0000-0000-0000-000000000000}"/>
          </ac:spMkLst>
        </pc:spChg>
        <pc:grpChg chg="del">
          <ac:chgData name="Kerri Cunningham" userId="d655ace8-ee12-4979-8db1-e11294b53c94" providerId="ADAL" clId="{C8813B87-038F-413C-88F3-0E1C7361FFE9}" dt="2023-05-29T03:27:23.692" v="75" actId="478"/>
          <ac:grpSpMkLst>
            <pc:docMk/>
            <pc:sldMk cId="0" sldId="265"/>
            <ac:grpSpMk id="594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23.692" v="75" actId="478"/>
          <ac:grpSpMkLst>
            <pc:docMk/>
            <pc:sldMk cId="0" sldId="265"/>
            <ac:grpSpMk id="597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23.692" v="75" actId="478"/>
          <ac:grpSpMkLst>
            <pc:docMk/>
            <pc:sldMk cId="0" sldId="265"/>
            <ac:grpSpMk id="603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23.692" v="75" actId="478"/>
          <ac:grpSpMkLst>
            <pc:docMk/>
            <pc:sldMk cId="0" sldId="265"/>
            <ac:grpSpMk id="606" creationId="{00000000-0000-0000-0000-000000000000}"/>
          </ac:grpSpMkLst>
        </pc:grpChg>
        <pc:picChg chg="add del mod">
          <ac:chgData name="Kerri Cunningham" userId="d655ace8-ee12-4979-8db1-e11294b53c94" providerId="ADAL" clId="{C8813B87-038F-413C-88F3-0E1C7361FFE9}" dt="2023-05-29T03:27:23.692" v="75" actId="478"/>
          <ac:picMkLst>
            <pc:docMk/>
            <pc:sldMk cId="0" sldId="265"/>
            <ac:picMk id="2" creationId="{8BFC3F1B-5701-02B3-7FD4-7D613E44B4E0}"/>
          </ac:picMkLst>
        </pc:picChg>
        <pc:picChg chg="add mod">
          <ac:chgData name="Kerri Cunningham" userId="d655ace8-ee12-4979-8db1-e11294b53c94" providerId="ADAL" clId="{C8813B87-038F-413C-88F3-0E1C7361FFE9}" dt="2023-06-09T00:33:20.907" v="334"/>
          <ac:picMkLst>
            <pc:docMk/>
            <pc:sldMk cId="0" sldId="265"/>
            <ac:picMk id="2" creationId="{AEE09378-4434-B7B0-A841-7501CEB8A34F}"/>
          </ac:picMkLst>
        </pc:picChg>
        <pc:picChg chg="add del mod">
          <ac:chgData name="Kerri Cunningham" userId="d655ace8-ee12-4979-8db1-e11294b53c94" providerId="ADAL" clId="{C8813B87-038F-413C-88F3-0E1C7361FFE9}" dt="2023-06-09T00:33:22.208" v="335" actId="478"/>
          <ac:picMkLst>
            <pc:docMk/>
            <pc:sldMk cId="0" sldId="265"/>
            <ac:picMk id="13" creationId="{A33C228C-96CD-C525-69B1-A21E1385AD68}"/>
          </ac:picMkLst>
        </pc:picChg>
      </pc:sldChg>
      <pc:sldChg chg="addSp delSp modSp mod">
        <pc:chgData name="Kerri Cunningham" userId="d655ace8-ee12-4979-8db1-e11294b53c94" providerId="ADAL" clId="{C8813B87-038F-413C-88F3-0E1C7361FFE9}" dt="2023-06-09T00:33:26.365" v="337" actId="478"/>
        <pc:sldMkLst>
          <pc:docMk/>
          <pc:sldMk cId="0" sldId="266"/>
        </pc:sldMkLst>
        <pc:spChg chg="add del mod">
          <ac:chgData name="Kerri Cunningham" userId="d655ace8-ee12-4979-8db1-e11294b53c94" providerId="ADAL" clId="{C8813B87-038F-413C-88F3-0E1C7361FFE9}" dt="2023-05-29T03:27:29.003" v="78" actId="478"/>
          <ac:spMkLst>
            <pc:docMk/>
            <pc:sldMk cId="0" sldId="266"/>
            <ac:spMk id="4" creationId="{FC0A15A8-DEE6-4CEC-B320-4E34550BCE82}"/>
          </ac:spMkLst>
        </pc:spChg>
        <pc:spChg chg="add del mod">
          <ac:chgData name="Kerri Cunningham" userId="d655ace8-ee12-4979-8db1-e11294b53c94" providerId="ADAL" clId="{C8813B87-038F-413C-88F3-0E1C7361FFE9}" dt="2023-05-29T03:27:29.003" v="78" actId="478"/>
          <ac:spMkLst>
            <pc:docMk/>
            <pc:sldMk cId="0" sldId="266"/>
            <ac:spMk id="6" creationId="{E4325744-5CFD-F568-C1B2-76E07F7579BE}"/>
          </ac:spMkLst>
        </pc:spChg>
        <pc:spChg chg="add del mod">
          <ac:chgData name="Kerri Cunningham" userId="d655ace8-ee12-4979-8db1-e11294b53c94" providerId="ADAL" clId="{C8813B87-038F-413C-88F3-0E1C7361FFE9}" dt="2023-05-29T03:27:29.003" v="78" actId="478"/>
          <ac:spMkLst>
            <pc:docMk/>
            <pc:sldMk cId="0" sldId="266"/>
            <ac:spMk id="8" creationId="{E84AC366-5720-6BFD-747F-E4B9EF604E45}"/>
          </ac:spMkLst>
        </pc:spChg>
        <pc:spChg chg="add del mod">
          <ac:chgData name="Kerri Cunningham" userId="d655ace8-ee12-4979-8db1-e11294b53c94" providerId="ADAL" clId="{C8813B87-038F-413C-88F3-0E1C7361FFE9}" dt="2023-05-29T03:27:29.003" v="78" actId="478"/>
          <ac:spMkLst>
            <pc:docMk/>
            <pc:sldMk cId="0" sldId="266"/>
            <ac:spMk id="10" creationId="{B45FD11F-EC01-B5C6-DCC8-1FC750D13A56}"/>
          </ac:spMkLst>
        </pc:spChg>
        <pc:spChg chg="add del mod">
          <ac:chgData name="Kerri Cunningham" userId="d655ace8-ee12-4979-8db1-e11294b53c94" providerId="ADAL" clId="{C8813B87-038F-413C-88F3-0E1C7361FFE9}" dt="2023-05-29T03:27:29.003" v="78" actId="478"/>
          <ac:spMkLst>
            <pc:docMk/>
            <pc:sldMk cId="0" sldId="266"/>
            <ac:spMk id="12" creationId="{837DF000-97A6-F755-C453-21A9D14F77E0}"/>
          </ac:spMkLst>
        </pc:spChg>
        <pc:spChg chg="add del mod">
          <ac:chgData name="Kerri Cunningham" userId="d655ace8-ee12-4979-8db1-e11294b53c94" providerId="ADAL" clId="{C8813B87-038F-413C-88F3-0E1C7361FFE9}" dt="2023-05-29T03:27:29.003" v="78" actId="478"/>
          <ac:spMkLst>
            <pc:docMk/>
            <pc:sldMk cId="0" sldId="266"/>
            <ac:spMk id="14" creationId="{96A6F14E-4555-9E15-89DD-A2957CE302E9}"/>
          </ac:spMkLst>
        </pc:spChg>
        <pc:spChg chg="add del mod">
          <ac:chgData name="Kerri Cunningham" userId="d655ace8-ee12-4979-8db1-e11294b53c94" providerId="ADAL" clId="{C8813B87-038F-413C-88F3-0E1C7361FFE9}" dt="2023-05-29T03:27:29.003" v="78" actId="478"/>
          <ac:spMkLst>
            <pc:docMk/>
            <pc:sldMk cId="0" sldId="266"/>
            <ac:spMk id="16" creationId="{AD0533E9-5875-90C7-7898-739A6171F695}"/>
          </ac:spMkLst>
        </pc:spChg>
        <pc:spChg chg="add mod">
          <ac:chgData name="Kerri Cunningham" userId="d655ace8-ee12-4979-8db1-e11294b53c94" providerId="ADAL" clId="{C8813B87-038F-413C-88F3-0E1C7361FFE9}" dt="2023-05-29T03:38:35.076" v="313" actId="20577"/>
          <ac:spMkLst>
            <pc:docMk/>
            <pc:sldMk cId="0" sldId="266"/>
            <ac:spMk id="19" creationId="{B40D2F6E-6318-3F10-AD1F-47937C8B5452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1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1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1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1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1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1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1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2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2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22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3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4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28.354" v="77" actId="478"/>
          <ac:spMkLst>
            <pc:docMk/>
            <pc:sldMk cId="0" sldId="266"/>
            <ac:spMk id="642" creationId="{00000000-0000-0000-0000-000000000000}"/>
          </ac:spMkLst>
        </pc:spChg>
        <pc:grpChg chg="del">
          <ac:chgData name="Kerri Cunningham" userId="d655ace8-ee12-4979-8db1-e11294b53c94" providerId="ADAL" clId="{C8813B87-038F-413C-88F3-0E1C7361FFE9}" dt="2023-05-29T03:27:28.354" v="77" actId="478"/>
          <ac:grpSpMkLst>
            <pc:docMk/>
            <pc:sldMk cId="0" sldId="266"/>
            <ac:grpSpMk id="623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28.354" v="77" actId="478"/>
          <ac:grpSpMkLst>
            <pc:docMk/>
            <pc:sldMk cId="0" sldId="266"/>
            <ac:grpSpMk id="626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28.354" v="77" actId="478"/>
          <ac:grpSpMkLst>
            <pc:docMk/>
            <pc:sldMk cId="0" sldId="266"/>
            <ac:grpSpMk id="631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28.354" v="77" actId="478"/>
          <ac:grpSpMkLst>
            <pc:docMk/>
            <pc:sldMk cId="0" sldId="266"/>
            <ac:grpSpMk id="635" creationId="{00000000-0000-0000-0000-000000000000}"/>
          </ac:grpSpMkLst>
        </pc:grpChg>
        <pc:picChg chg="add del mod">
          <ac:chgData name="Kerri Cunningham" userId="d655ace8-ee12-4979-8db1-e11294b53c94" providerId="ADAL" clId="{C8813B87-038F-413C-88F3-0E1C7361FFE9}" dt="2023-05-29T03:27:28.354" v="77" actId="478"/>
          <ac:picMkLst>
            <pc:docMk/>
            <pc:sldMk cId="0" sldId="266"/>
            <ac:picMk id="2" creationId="{404CA6CD-22DD-879F-3328-04323E3EA872}"/>
          </ac:picMkLst>
        </pc:picChg>
        <pc:picChg chg="add mod">
          <ac:chgData name="Kerri Cunningham" userId="d655ace8-ee12-4979-8db1-e11294b53c94" providerId="ADAL" clId="{C8813B87-038F-413C-88F3-0E1C7361FFE9}" dt="2023-06-09T00:33:25.275" v="336"/>
          <ac:picMkLst>
            <pc:docMk/>
            <pc:sldMk cId="0" sldId="266"/>
            <ac:picMk id="2" creationId="{9487D49A-ACCF-57EA-BBC4-E7E597720AA0}"/>
          </ac:picMkLst>
        </pc:picChg>
        <pc:picChg chg="add del mod">
          <ac:chgData name="Kerri Cunningham" userId="d655ace8-ee12-4979-8db1-e11294b53c94" providerId="ADAL" clId="{C8813B87-038F-413C-88F3-0E1C7361FFE9}" dt="2023-06-09T00:33:26.365" v="337" actId="478"/>
          <ac:picMkLst>
            <pc:docMk/>
            <pc:sldMk cId="0" sldId="266"/>
            <ac:picMk id="17" creationId="{CC86E127-B65E-33B7-0C11-D2E5B3EACCC4}"/>
          </ac:picMkLst>
        </pc:picChg>
      </pc:sldChg>
      <pc:sldChg chg="addSp delSp modSp del mod">
        <pc:chgData name="Kerri Cunningham" userId="d655ace8-ee12-4979-8db1-e11294b53c94" providerId="ADAL" clId="{C8813B87-038F-413C-88F3-0E1C7361FFE9}" dt="2023-06-09T00:33:45.586" v="340" actId="47"/>
        <pc:sldMkLst>
          <pc:docMk/>
          <pc:sldMk cId="0" sldId="267"/>
        </pc:sldMkLst>
        <pc:spChg chg="add del mod">
          <ac:chgData name="Kerri Cunningham" userId="d655ace8-ee12-4979-8db1-e11294b53c94" providerId="ADAL" clId="{C8813B87-038F-413C-88F3-0E1C7361FFE9}" dt="2023-05-29T03:27:35.912" v="80" actId="478"/>
          <ac:spMkLst>
            <pc:docMk/>
            <pc:sldMk cId="0" sldId="267"/>
            <ac:spMk id="4" creationId="{A48548D3-9A72-28B9-5674-0201A0C7CA29}"/>
          </ac:spMkLst>
        </pc:spChg>
        <pc:spChg chg="add del mod">
          <ac:chgData name="Kerri Cunningham" userId="d655ace8-ee12-4979-8db1-e11294b53c94" providerId="ADAL" clId="{C8813B87-038F-413C-88F3-0E1C7361FFE9}" dt="2023-05-29T03:27:35.912" v="80" actId="478"/>
          <ac:spMkLst>
            <pc:docMk/>
            <pc:sldMk cId="0" sldId="267"/>
            <ac:spMk id="6" creationId="{ABDB32D1-9B30-7FDC-32FE-328B15CFF7D6}"/>
          </ac:spMkLst>
        </pc:spChg>
        <pc:spChg chg="add del mod">
          <ac:chgData name="Kerri Cunningham" userId="d655ace8-ee12-4979-8db1-e11294b53c94" providerId="ADAL" clId="{C8813B87-038F-413C-88F3-0E1C7361FFE9}" dt="2023-05-29T03:27:35.912" v="80" actId="478"/>
          <ac:spMkLst>
            <pc:docMk/>
            <pc:sldMk cId="0" sldId="267"/>
            <ac:spMk id="8" creationId="{F30D551B-2BFB-9491-B8BB-FD1BCA14DA36}"/>
          </ac:spMkLst>
        </pc:spChg>
        <pc:spChg chg="add del mod">
          <ac:chgData name="Kerri Cunningham" userId="d655ace8-ee12-4979-8db1-e11294b53c94" providerId="ADAL" clId="{C8813B87-038F-413C-88F3-0E1C7361FFE9}" dt="2023-05-29T03:27:35.912" v="80" actId="478"/>
          <ac:spMkLst>
            <pc:docMk/>
            <pc:sldMk cId="0" sldId="267"/>
            <ac:spMk id="10" creationId="{8A05B47F-E12D-57CE-50B7-98D2379A19B9}"/>
          </ac:spMkLst>
        </pc:spChg>
        <pc:spChg chg="add del mod">
          <ac:chgData name="Kerri Cunningham" userId="d655ace8-ee12-4979-8db1-e11294b53c94" providerId="ADAL" clId="{C8813B87-038F-413C-88F3-0E1C7361FFE9}" dt="2023-05-29T03:27:35.912" v="80" actId="478"/>
          <ac:spMkLst>
            <pc:docMk/>
            <pc:sldMk cId="0" sldId="267"/>
            <ac:spMk id="12" creationId="{2DF7CE78-92A5-2A73-8A6B-66161F57E5D4}"/>
          </ac:spMkLst>
        </pc:spChg>
        <pc:spChg chg="add del mod">
          <ac:chgData name="Kerri Cunningham" userId="d655ace8-ee12-4979-8db1-e11294b53c94" providerId="ADAL" clId="{C8813B87-038F-413C-88F3-0E1C7361FFE9}" dt="2023-05-29T03:27:35.912" v="80" actId="478"/>
          <ac:spMkLst>
            <pc:docMk/>
            <pc:sldMk cId="0" sldId="267"/>
            <ac:spMk id="14" creationId="{3A3703AF-0B11-5257-4E53-196A90CE1338}"/>
          </ac:spMkLst>
        </pc:spChg>
        <pc:spChg chg="add del mod">
          <ac:chgData name="Kerri Cunningham" userId="d655ace8-ee12-4979-8db1-e11294b53c94" providerId="ADAL" clId="{C8813B87-038F-413C-88F3-0E1C7361FFE9}" dt="2023-05-29T03:27:35.912" v="80" actId="478"/>
          <ac:spMkLst>
            <pc:docMk/>
            <pc:sldMk cId="0" sldId="267"/>
            <ac:spMk id="16" creationId="{B8404CB3-E38D-DDC8-F80B-38234E67E0A5}"/>
          </ac:spMkLst>
        </pc:spChg>
        <pc:spChg chg="add del mod">
          <ac:chgData name="Kerri Cunningham" userId="d655ace8-ee12-4979-8db1-e11294b53c94" providerId="ADAL" clId="{C8813B87-038F-413C-88F3-0E1C7361FFE9}" dt="2023-05-29T03:27:35.912" v="80" actId="478"/>
          <ac:spMkLst>
            <pc:docMk/>
            <pc:sldMk cId="0" sldId="267"/>
            <ac:spMk id="18" creationId="{8C9B62FC-45A8-7998-205F-393183116BE3}"/>
          </ac:spMkLst>
        </pc:spChg>
        <pc:spChg chg="add del mod">
          <ac:chgData name="Kerri Cunningham" userId="d655ace8-ee12-4979-8db1-e11294b53c94" providerId="ADAL" clId="{C8813B87-038F-413C-88F3-0E1C7361FFE9}" dt="2023-05-29T03:27:35.912" v="80" actId="478"/>
          <ac:spMkLst>
            <pc:docMk/>
            <pc:sldMk cId="0" sldId="267"/>
            <ac:spMk id="20" creationId="{B602CEC5-BB0A-E718-4B94-263C0AD2884E}"/>
          </ac:spMkLst>
        </pc:spChg>
        <pc:spChg chg="del">
          <ac:chgData name="Kerri Cunningham" userId="d655ace8-ee12-4979-8db1-e11294b53c94" providerId="ADAL" clId="{C8813B87-038F-413C-88F3-0E1C7361FFE9}" dt="2023-05-29T03:27:34.727" v="79" actId="478"/>
          <ac:spMkLst>
            <pc:docMk/>
            <pc:sldMk cId="0" sldId="267"/>
            <ac:spMk id="64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4.727" v="79" actId="478"/>
          <ac:spMkLst>
            <pc:docMk/>
            <pc:sldMk cId="0" sldId="267"/>
            <ac:spMk id="64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4.727" v="79" actId="478"/>
          <ac:spMkLst>
            <pc:docMk/>
            <pc:sldMk cId="0" sldId="267"/>
            <ac:spMk id="64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4.727" v="79" actId="478"/>
          <ac:spMkLst>
            <pc:docMk/>
            <pc:sldMk cId="0" sldId="267"/>
            <ac:spMk id="65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4.727" v="79" actId="478"/>
          <ac:spMkLst>
            <pc:docMk/>
            <pc:sldMk cId="0" sldId="267"/>
            <ac:spMk id="65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4.727" v="79" actId="478"/>
          <ac:spMkLst>
            <pc:docMk/>
            <pc:sldMk cId="0" sldId="267"/>
            <ac:spMk id="652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4.727" v="79" actId="478"/>
          <ac:spMkLst>
            <pc:docMk/>
            <pc:sldMk cId="0" sldId="267"/>
            <ac:spMk id="65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4.727" v="79" actId="478"/>
          <ac:spMkLst>
            <pc:docMk/>
            <pc:sldMk cId="0" sldId="267"/>
            <ac:spMk id="65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4.727" v="79" actId="478"/>
          <ac:spMkLst>
            <pc:docMk/>
            <pc:sldMk cId="0" sldId="267"/>
            <ac:spMk id="655" creationId="{00000000-0000-0000-0000-000000000000}"/>
          </ac:spMkLst>
        </pc:spChg>
        <pc:grpChg chg="del">
          <ac:chgData name="Kerri Cunningham" userId="d655ace8-ee12-4979-8db1-e11294b53c94" providerId="ADAL" clId="{C8813B87-038F-413C-88F3-0E1C7361FFE9}" dt="2023-05-29T03:27:34.727" v="79" actId="478"/>
          <ac:grpSpMkLst>
            <pc:docMk/>
            <pc:sldMk cId="0" sldId="267"/>
            <ac:grpSpMk id="656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34.727" v="79" actId="478"/>
          <ac:grpSpMkLst>
            <pc:docMk/>
            <pc:sldMk cId="0" sldId="267"/>
            <ac:grpSpMk id="661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34.727" v="79" actId="478"/>
          <ac:grpSpMkLst>
            <pc:docMk/>
            <pc:sldMk cId="0" sldId="267"/>
            <ac:grpSpMk id="666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34.727" v="79" actId="478"/>
          <ac:grpSpMkLst>
            <pc:docMk/>
            <pc:sldMk cId="0" sldId="267"/>
            <ac:grpSpMk id="671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34.727" v="79" actId="478"/>
          <ac:grpSpMkLst>
            <pc:docMk/>
            <pc:sldMk cId="0" sldId="267"/>
            <ac:grpSpMk id="676" creationId="{00000000-0000-0000-0000-000000000000}"/>
          </ac:grpSpMkLst>
        </pc:grpChg>
        <pc:grpChg chg="del">
          <ac:chgData name="Kerri Cunningham" userId="d655ace8-ee12-4979-8db1-e11294b53c94" providerId="ADAL" clId="{C8813B87-038F-413C-88F3-0E1C7361FFE9}" dt="2023-05-29T03:27:34.727" v="79" actId="478"/>
          <ac:grpSpMkLst>
            <pc:docMk/>
            <pc:sldMk cId="0" sldId="267"/>
            <ac:grpSpMk id="681" creationId="{00000000-0000-0000-0000-000000000000}"/>
          </ac:grpSpMkLst>
        </pc:grpChg>
        <pc:picChg chg="add del mod">
          <ac:chgData name="Kerri Cunningham" userId="d655ace8-ee12-4979-8db1-e11294b53c94" providerId="ADAL" clId="{C8813B87-038F-413C-88F3-0E1C7361FFE9}" dt="2023-05-29T03:27:34.727" v="79" actId="478"/>
          <ac:picMkLst>
            <pc:docMk/>
            <pc:sldMk cId="0" sldId="267"/>
            <ac:picMk id="2" creationId="{952291CC-1775-1E84-B281-2286B5D792D3}"/>
          </ac:picMkLst>
        </pc:picChg>
        <pc:picChg chg="add mod">
          <ac:chgData name="Kerri Cunningham" userId="d655ace8-ee12-4979-8db1-e11294b53c94" providerId="ADAL" clId="{C8813B87-038F-413C-88F3-0E1C7361FFE9}" dt="2023-05-29T03:28:01.997" v="87"/>
          <ac:picMkLst>
            <pc:docMk/>
            <pc:sldMk cId="0" sldId="267"/>
            <ac:picMk id="21" creationId="{BF336CF9-ADE3-0C3A-78EE-EA57C560C550}"/>
          </ac:picMkLst>
        </pc:picChg>
      </pc:sldChg>
      <pc:sldChg chg="addSp delSp modSp del mod">
        <pc:chgData name="Kerri Cunningham" userId="d655ace8-ee12-4979-8db1-e11294b53c94" providerId="ADAL" clId="{C8813B87-038F-413C-88F3-0E1C7361FFE9}" dt="2023-06-09T00:33:46.696" v="341" actId="47"/>
        <pc:sldMkLst>
          <pc:docMk/>
          <pc:sldMk cId="0" sldId="268"/>
        </pc:sldMkLst>
        <pc:spChg chg="add del mod">
          <ac:chgData name="Kerri Cunningham" userId="d655ace8-ee12-4979-8db1-e11294b53c94" providerId="ADAL" clId="{C8813B87-038F-413C-88F3-0E1C7361FFE9}" dt="2023-05-29T03:27:40.799" v="82" actId="478"/>
          <ac:spMkLst>
            <pc:docMk/>
            <pc:sldMk cId="0" sldId="268"/>
            <ac:spMk id="4" creationId="{3512E401-81A3-EE01-F6BF-91D1FFBA5A27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8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8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2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4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5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8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699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700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701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706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707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39.783" v="81" actId="478"/>
          <ac:spMkLst>
            <pc:docMk/>
            <pc:sldMk cId="0" sldId="268"/>
            <ac:spMk id="708" creationId="{00000000-0000-0000-0000-000000000000}"/>
          </ac:spMkLst>
        </pc:spChg>
        <pc:grpChg chg="del">
          <ac:chgData name="Kerri Cunningham" userId="d655ace8-ee12-4979-8db1-e11294b53c94" providerId="ADAL" clId="{C8813B87-038F-413C-88F3-0E1C7361FFE9}" dt="2023-05-29T03:27:39.783" v="81" actId="478"/>
          <ac:grpSpMkLst>
            <pc:docMk/>
            <pc:sldMk cId="0" sldId="268"/>
            <ac:grpSpMk id="702" creationId="{00000000-0000-0000-0000-000000000000}"/>
          </ac:grpSpMkLst>
        </pc:grpChg>
        <pc:picChg chg="add del mod">
          <ac:chgData name="Kerri Cunningham" userId="d655ace8-ee12-4979-8db1-e11294b53c94" providerId="ADAL" clId="{C8813B87-038F-413C-88F3-0E1C7361FFE9}" dt="2023-05-29T03:27:39.783" v="81" actId="478"/>
          <ac:picMkLst>
            <pc:docMk/>
            <pc:sldMk cId="0" sldId="268"/>
            <ac:picMk id="2" creationId="{89651B21-68BF-696B-954B-921FEC9AF51C}"/>
          </ac:picMkLst>
        </pc:picChg>
        <pc:picChg chg="add mod">
          <ac:chgData name="Kerri Cunningham" userId="d655ace8-ee12-4979-8db1-e11294b53c94" providerId="ADAL" clId="{C8813B87-038F-413C-88F3-0E1C7361FFE9}" dt="2023-05-29T03:28:00.701" v="86"/>
          <ac:picMkLst>
            <pc:docMk/>
            <pc:sldMk cId="0" sldId="268"/>
            <ac:picMk id="5" creationId="{BB1BA7D4-34A5-A74A-00D9-A56D505C702A}"/>
          </ac:picMkLst>
        </pc:picChg>
      </pc:sldChg>
      <pc:sldChg chg="addSp delSp modSp add del mod">
        <pc:chgData name="Kerri Cunningham" userId="d655ace8-ee12-4979-8db1-e11294b53c94" providerId="ADAL" clId="{C8813B87-038F-413C-88F3-0E1C7361FFE9}" dt="2023-06-09T00:33:47.839" v="342" actId="47"/>
        <pc:sldMkLst>
          <pc:docMk/>
          <pc:sldMk cId="0" sldId="269"/>
        </pc:sldMkLst>
        <pc:spChg chg="add del mod">
          <ac:chgData name="Kerri Cunningham" userId="d655ace8-ee12-4979-8db1-e11294b53c94" providerId="ADAL" clId="{C8813B87-038F-413C-88F3-0E1C7361FFE9}" dt="2023-05-29T03:27:48.418" v="84" actId="478"/>
          <ac:spMkLst>
            <pc:docMk/>
            <pc:sldMk cId="0" sldId="269"/>
            <ac:spMk id="4" creationId="{9F8C344B-D17E-0327-EEB7-AEBB02A35ACF}"/>
          </ac:spMkLst>
        </pc:spChg>
        <pc:spChg chg="add mod">
          <ac:chgData name="Kerri Cunningham" userId="d655ace8-ee12-4979-8db1-e11294b53c94" providerId="ADAL" clId="{C8813B87-038F-413C-88F3-0E1C7361FFE9}" dt="2023-05-29T03:29:00.355" v="111" actId="1076"/>
          <ac:spMkLst>
            <pc:docMk/>
            <pc:sldMk cId="0" sldId="269"/>
            <ac:spMk id="6" creationId="{952D0706-9B2E-535D-C81F-9B990834F2B5}"/>
          </ac:spMkLst>
        </pc:spChg>
        <pc:spChg chg="add">
          <ac:chgData name="Kerri Cunningham" userId="d655ace8-ee12-4979-8db1-e11294b53c94" providerId="ADAL" clId="{C8813B87-038F-413C-88F3-0E1C7361FFE9}" dt="2023-05-29T03:29:30.575" v="112" actId="22"/>
          <ac:spMkLst>
            <pc:docMk/>
            <pc:sldMk cId="0" sldId="269"/>
            <ac:spMk id="8" creationId="{8AF2000F-0C43-1AD3-4AF3-EF3814324610}"/>
          </ac:spMkLst>
        </pc:spChg>
        <pc:spChg chg="del">
          <ac:chgData name="Kerri Cunningham" userId="d655ace8-ee12-4979-8db1-e11294b53c94" providerId="ADAL" clId="{C8813B87-038F-413C-88F3-0E1C7361FFE9}" dt="2023-05-29T03:27:47.649" v="83" actId="478"/>
          <ac:spMkLst>
            <pc:docMk/>
            <pc:sldMk cId="0" sldId="269"/>
            <ac:spMk id="713" creationId="{00000000-0000-0000-0000-000000000000}"/>
          </ac:spMkLst>
        </pc:spChg>
        <pc:spChg chg="del">
          <ac:chgData name="Kerri Cunningham" userId="d655ace8-ee12-4979-8db1-e11294b53c94" providerId="ADAL" clId="{C8813B87-038F-413C-88F3-0E1C7361FFE9}" dt="2023-05-29T03:27:47.649" v="83" actId="478"/>
          <ac:spMkLst>
            <pc:docMk/>
            <pc:sldMk cId="0" sldId="269"/>
            <ac:spMk id="714" creationId="{00000000-0000-0000-0000-000000000000}"/>
          </ac:spMkLst>
        </pc:spChg>
        <pc:picChg chg="add del mod">
          <ac:chgData name="Kerri Cunningham" userId="d655ace8-ee12-4979-8db1-e11294b53c94" providerId="ADAL" clId="{C8813B87-038F-413C-88F3-0E1C7361FFE9}" dt="2023-05-29T03:27:47.649" v="83" actId="478"/>
          <ac:picMkLst>
            <pc:docMk/>
            <pc:sldMk cId="0" sldId="269"/>
            <ac:picMk id="2" creationId="{EDEE2181-82C1-FD7F-17AD-49CDFB8F67F6}"/>
          </ac:picMkLst>
        </pc:picChg>
        <pc:picChg chg="add mod">
          <ac:chgData name="Kerri Cunningham" userId="d655ace8-ee12-4979-8db1-e11294b53c94" providerId="ADAL" clId="{C8813B87-038F-413C-88F3-0E1C7361FFE9}" dt="2023-05-29T03:27:58.370" v="85"/>
          <ac:picMkLst>
            <pc:docMk/>
            <pc:sldMk cId="0" sldId="269"/>
            <ac:picMk id="5" creationId="{8AFB2D45-9248-3C08-EA7A-B762E9E5C3EB}"/>
          </ac:picMkLst>
        </pc:picChg>
      </pc:sldChg>
      <pc:sldChg chg="del">
        <pc:chgData name="Kerri Cunningham" userId="d655ace8-ee12-4979-8db1-e11294b53c94" providerId="ADAL" clId="{C8813B87-038F-413C-88F3-0E1C7361FFE9}" dt="2023-05-29T03:28:32.379" v="109" actId="47"/>
        <pc:sldMkLst>
          <pc:docMk/>
          <pc:sldMk cId="0" sldId="270"/>
        </pc:sldMkLst>
      </pc:sldChg>
      <pc:sldChg chg="del">
        <pc:chgData name="Kerri Cunningham" userId="d655ace8-ee12-4979-8db1-e11294b53c94" providerId="ADAL" clId="{C8813B87-038F-413C-88F3-0E1C7361FFE9}" dt="2023-05-28T20:44:42.235" v="34" actId="47"/>
        <pc:sldMkLst>
          <pc:docMk/>
          <pc:sldMk cId="0" sldId="271"/>
        </pc:sldMkLst>
      </pc:sldChg>
      <pc:sldChg chg="del">
        <pc:chgData name="Kerri Cunningham" userId="d655ace8-ee12-4979-8db1-e11294b53c94" providerId="ADAL" clId="{C8813B87-038F-413C-88F3-0E1C7361FFE9}" dt="2023-05-28T20:44:44.511" v="35" actId="47"/>
        <pc:sldMkLst>
          <pc:docMk/>
          <pc:sldMk cId="0" sldId="272"/>
        </pc:sldMkLst>
      </pc:sldChg>
      <pc:sldChg chg="addSp modSp del">
        <pc:chgData name="Kerri Cunningham" userId="d655ace8-ee12-4979-8db1-e11294b53c94" providerId="ADAL" clId="{C8813B87-038F-413C-88F3-0E1C7361FFE9}" dt="2023-05-29T03:28:30.625" v="108" actId="47"/>
        <pc:sldMkLst>
          <pc:docMk/>
          <pc:sldMk cId="0" sldId="273"/>
        </pc:sldMkLst>
        <pc:picChg chg="add mod">
          <ac:chgData name="Kerri Cunningham" userId="d655ace8-ee12-4979-8db1-e11294b53c94" providerId="ADAL" clId="{C8813B87-038F-413C-88F3-0E1C7361FFE9}" dt="2023-05-28T20:44:46.312" v="36"/>
          <ac:picMkLst>
            <pc:docMk/>
            <pc:sldMk cId="0" sldId="273"/>
            <ac:picMk id="2" creationId="{4EE31723-5863-306D-B249-3731AE5DF951}"/>
          </ac:picMkLst>
        </pc:picChg>
      </pc:sldChg>
      <pc:sldChg chg="addSp modSp del">
        <pc:chgData name="Kerri Cunningham" userId="d655ace8-ee12-4979-8db1-e11294b53c94" providerId="ADAL" clId="{C8813B87-038F-413C-88F3-0E1C7361FFE9}" dt="2023-05-29T03:28:29.476" v="107" actId="47"/>
        <pc:sldMkLst>
          <pc:docMk/>
          <pc:sldMk cId="0" sldId="274"/>
        </pc:sldMkLst>
        <pc:picChg chg="add mod">
          <ac:chgData name="Kerri Cunningham" userId="d655ace8-ee12-4979-8db1-e11294b53c94" providerId="ADAL" clId="{C8813B87-038F-413C-88F3-0E1C7361FFE9}" dt="2023-05-28T20:44:48.356" v="37"/>
          <ac:picMkLst>
            <pc:docMk/>
            <pc:sldMk cId="0" sldId="274"/>
            <ac:picMk id="2" creationId="{5713F6AF-B5BF-37E9-05C3-F11A2BEA6EA6}"/>
          </ac:picMkLst>
        </pc:picChg>
      </pc:sldChg>
      <pc:sldChg chg="addSp modSp del">
        <pc:chgData name="Kerri Cunningham" userId="d655ace8-ee12-4979-8db1-e11294b53c94" providerId="ADAL" clId="{C8813B87-038F-413C-88F3-0E1C7361FFE9}" dt="2023-05-29T03:28:29.292" v="106" actId="47"/>
        <pc:sldMkLst>
          <pc:docMk/>
          <pc:sldMk cId="0" sldId="275"/>
        </pc:sldMkLst>
        <pc:picChg chg="add mod">
          <ac:chgData name="Kerri Cunningham" userId="d655ace8-ee12-4979-8db1-e11294b53c94" providerId="ADAL" clId="{C8813B87-038F-413C-88F3-0E1C7361FFE9}" dt="2023-05-28T20:44:50.430" v="38"/>
          <ac:picMkLst>
            <pc:docMk/>
            <pc:sldMk cId="0" sldId="275"/>
            <ac:picMk id="2" creationId="{B13169AA-D0D0-8973-B694-BFA1C53D9D91}"/>
          </ac:picMkLst>
        </pc:picChg>
      </pc:sldChg>
      <pc:sldChg chg="addSp modSp del">
        <pc:chgData name="Kerri Cunningham" userId="d655ace8-ee12-4979-8db1-e11294b53c94" providerId="ADAL" clId="{C8813B87-038F-413C-88F3-0E1C7361FFE9}" dt="2023-05-29T03:28:28.891" v="105" actId="47"/>
        <pc:sldMkLst>
          <pc:docMk/>
          <pc:sldMk cId="0" sldId="276"/>
        </pc:sldMkLst>
        <pc:picChg chg="add mod">
          <ac:chgData name="Kerri Cunningham" userId="d655ace8-ee12-4979-8db1-e11294b53c94" providerId="ADAL" clId="{C8813B87-038F-413C-88F3-0E1C7361FFE9}" dt="2023-05-28T20:44:52.666" v="39"/>
          <ac:picMkLst>
            <pc:docMk/>
            <pc:sldMk cId="0" sldId="276"/>
            <ac:picMk id="2" creationId="{055FCA34-FC01-092C-916E-0D02C5832C93}"/>
          </ac:picMkLst>
        </pc:picChg>
      </pc:sldChg>
      <pc:sldChg chg="addSp modSp del">
        <pc:chgData name="Kerri Cunningham" userId="d655ace8-ee12-4979-8db1-e11294b53c94" providerId="ADAL" clId="{C8813B87-038F-413C-88F3-0E1C7361FFE9}" dt="2023-05-29T03:28:28.692" v="104" actId="47"/>
        <pc:sldMkLst>
          <pc:docMk/>
          <pc:sldMk cId="0" sldId="277"/>
        </pc:sldMkLst>
        <pc:picChg chg="add mod">
          <ac:chgData name="Kerri Cunningham" userId="d655ace8-ee12-4979-8db1-e11294b53c94" providerId="ADAL" clId="{C8813B87-038F-413C-88F3-0E1C7361FFE9}" dt="2023-05-28T20:44:56.206" v="41"/>
          <ac:picMkLst>
            <pc:docMk/>
            <pc:sldMk cId="0" sldId="277"/>
            <ac:picMk id="2" creationId="{B5C95571-7250-E7D7-3279-86C403195AF9}"/>
          </ac:picMkLst>
        </pc:picChg>
      </pc:sldChg>
      <pc:sldChg chg="addSp modSp del">
        <pc:chgData name="Kerri Cunningham" userId="d655ace8-ee12-4979-8db1-e11294b53c94" providerId="ADAL" clId="{C8813B87-038F-413C-88F3-0E1C7361FFE9}" dt="2023-05-29T03:28:28.631" v="103" actId="47"/>
        <pc:sldMkLst>
          <pc:docMk/>
          <pc:sldMk cId="0" sldId="278"/>
        </pc:sldMkLst>
        <pc:picChg chg="add mod">
          <ac:chgData name="Kerri Cunningham" userId="d655ace8-ee12-4979-8db1-e11294b53c94" providerId="ADAL" clId="{C8813B87-038F-413C-88F3-0E1C7361FFE9}" dt="2023-05-28T20:44:54.538" v="40"/>
          <ac:picMkLst>
            <pc:docMk/>
            <pc:sldMk cId="0" sldId="278"/>
            <ac:picMk id="2" creationId="{A65F09F7-B7EE-1AA0-FD11-BCE275A1A490}"/>
          </ac:picMkLst>
        </pc:picChg>
      </pc:sldChg>
      <pc:sldChg chg="del">
        <pc:chgData name="Kerri Cunningham" userId="d655ace8-ee12-4979-8db1-e11294b53c94" providerId="ADAL" clId="{C8813B87-038F-413C-88F3-0E1C7361FFE9}" dt="2023-05-28T20:45:00.499" v="42" actId="47"/>
        <pc:sldMkLst>
          <pc:docMk/>
          <pc:sldMk cId="0" sldId="279"/>
        </pc:sldMkLst>
      </pc:sldChg>
      <pc:sldChg chg="del">
        <pc:chgData name="Kerri Cunningham" userId="d655ace8-ee12-4979-8db1-e11294b53c94" providerId="ADAL" clId="{C8813B87-038F-413C-88F3-0E1C7361FFE9}" dt="2023-05-28T20:45:02.798" v="43" actId="47"/>
        <pc:sldMkLst>
          <pc:docMk/>
          <pc:sldMk cId="0" sldId="280"/>
        </pc:sldMkLst>
      </pc:sldChg>
      <pc:sldChg chg="del">
        <pc:chgData name="Kerri Cunningham" userId="d655ace8-ee12-4979-8db1-e11294b53c94" providerId="ADAL" clId="{C8813B87-038F-413C-88F3-0E1C7361FFE9}" dt="2023-05-28T20:45:04.023" v="44" actId="47"/>
        <pc:sldMkLst>
          <pc:docMk/>
          <pc:sldMk cId="0" sldId="281"/>
        </pc:sldMkLst>
      </pc:sldChg>
      <pc:sldChg chg="addSp modSp del">
        <pc:chgData name="Kerri Cunningham" userId="d655ace8-ee12-4979-8db1-e11294b53c94" providerId="ADAL" clId="{C8813B87-038F-413C-88F3-0E1C7361FFE9}" dt="2023-05-29T03:28:28.588" v="102" actId="47"/>
        <pc:sldMkLst>
          <pc:docMk/>
          <pc:sldMk cId="0" sldId="282"/>
        </pc:sldMkLst>
        <pc:picChg chg="add mod">
          <ac:chgData name="Kerri Cunningham" userId="d655ace8-ee12-4979-8db1-e11294b53c94" providerId="ADAL" clId="{C8813B87-038F-413C-88F3-0E1C7361FFE9}" dt="2023-05-28T20:45:07.719" v="45"/>
          <ac:picMkLst>
            <pc:docMk/>
            <pc:sldMk cId="0" sldId="282"/>
            <ac:picMk id="2" creationId="{735A8311-7A70-6165-CD22-BCD53D6A8689}"/>
          </ac:picMkLst>
        </pc:picChg>
      </pc:sldChg>
      <pc:sldChg chg="del">
        <pc:chgData name="Kerri Cunningham" userId="d655ace8-ee12-4979-8db1-e11294b53c94" providerId="ADAL" clId="{C8813B87-038F-413C-88F3-0E1C7361FFE9}" dt="2023-05-28T20:45:09.970" v="46" actId="47"/>
        <pc:sldMkLst>
          <pc:docMk/>
          <pc:sldMk cId="0" sldId="283"/>
        </pc:sldMkLst>
      </pc:sldChg>
      <pc:sldChg chg="del">
        <pc:chgData name="Kerri Cunningham" userId="d655ace8-ee12-4979-8db1-e11294b53c94" providerId="ADAL" clId="{C8813B87-038F-413C-88F3-0E1C7361FFE9}" dt="2023-05-28T20:45:10.342" v="47" actId="47"/>
        <pc:sldMkLst>
          <pc:docMk/>
          <pc:sldMk cId="0" sldId="284"/>
        </pc:sldMkLst>
      </pc:sldChg>
      <pc:sldChg chg="del">
        <pc:chgData name="Kerri Cunningham" userId="d655ace8-ee12-4979-8db1-e11294b53c94" providerId="ADAL" clId="{C8813B87-038F-413C-88F3-0E1C7361FFE9}" dt="2023-05-29T03:28:28.291" v="101" actId="47"/>
        <pc:sldMkLst>
          <pc:docMk/>
          <pc:sldMk cId="0" sldId="285"/>
        </pc:sldMkLst>
      </pc:sldChg>
      <pc:sldChg chg="addSp modSp del">
        <pc:chgData name="Kerri Cunningham" userId="d655ace8-ee12-4979-8db1-e11294b53c94" providerId="ADAL" clId="{C8813B87-038F-413C-88F3-0E1C7361FFE9}" dt="2023-05-28T20:45:31.880" v="54" actId="47"/>
        <pc:sldMkLst>
          <pc:docMk/>
          <pc:sldMk cId="0" sldId="286"/>
        </pc:sldMkLst>
        <pc:picChg chg="add mod">
          <ac:chgData name="Kerri Cunningham" userId="d655ace8-ee12-4979-8db1-e11294b53c94" providerId="ADAL" clId="{C8813B87-038F-413C-88F3-0E1C7361FFE9}" dt="2023-05-28T20:45:24.761" v="52"/>
          <ac:picMkLst>
            <pc:docMk/>
            <pc:sldMk cId="0" sldId="286"/>
            <ac:picMk id="2" creationId="{9717E2E7-AA62-AC00-9CA2-3D5438971CA8}"/>
          </ac:picMkLst>
        </pc:picChg>
      </pc:sldChg>
      <pc:sldChg chg="addSp modSp del">
        <pc:chgData name="Kerri Cunningham" userId="d655ace8-ee12-4979-8db1-e11294b53c94" providerId="ADAL" clId="{C8813B87-038F-413C-88F3-0E1C7361FFE9}" dt="2023-05-28T20:45:32.645" v="55" actId="47"/>
        <pc:sldMkLst>
          <pc:docMk/>
          <pc:sldMk cId="0" sldId="287"/>
        </pc:sldMkLst>
        <pc:picChg chg="add mod">
          <ac:chgData name="Kerri Cunningham" userId="d655ace8-ee12-4979-8db1-e11294b53c94" providerId="ADAL" clId="{C8813B87-038F-413C-88F3-0E1C7361FFE9}" dt="2023-05-28T20:45:23.465" v="51"/>
          <ac:picMkLst>
            <pc:docMk/>
            <pc:sldMk cId="0" sldId="287"/>
            <ac:picMk id="2" creationId="{F1763BC9-D2F0-9961-10A9-7CA38D764512}"/>
          </ac:picMkLst>
        </pc:picChg>
      </pc:sldChg>
      <pc:sldChg chg="addSp modSp del">
        <pc:chgData name="Kerri Cunningham" userId="d655ace8-ee12-4979-8db1-e11294b53c94" providerId="ADAL" clId="{C8813B87-038F-413C-88F3-0E1C7361FFE9}" dt="2023-05-28T20:45:28.458" v="53" actId="47"/>
        <pc:sldMkLst>
          <pc:docMk/>
          <pc:sldMk cId="0" sldId="288"/>
        </pc:sldMkLst>
        <pc:picChg chg="add mod">
          <ac:chgData name="Kerri Cunningham" userId="d655ace8-ee12-4979-8db1-e11294b53c94" providerId="ADAL" clId="{C8813B87-038F-413C-88F3-0E1C7361FFE9}" dt="2023-05-28T20:45:21.899" v="50"/>
          <ac:picMkLst>
            <pc:docMk/>
            <pc:sldMk cId="0" sldId="288"/>
            <ac:picMk id="2" creationId="{122D4641-85A6-C020-9342-0CC4B2F36D65}"/>
          </ac:picMkLst>
        </pc:picChg>
      </pc:sldChg>
      <pc:sldChg chg="addSp modSp del">
        <pc:chgData name="Kerri Cunningham" userId="d655ace8-ee12-4979-8db1-e11294b53c94" providerId="ADAL" clId="{C8813B87-038F-413C-88F3-0E1C7361FFE9}" dt="2023-05-28T20:45:33.812" v="56" actId="47"/>
        <pc:sldMkLst>
          <pc:docMk/>
          <pc:sldMk cId="0" sldId="289"/>
        </pc:sldMkLst>
        <pc:picChg chg="add mod">
          <ac:chgData name="Kerri Cunningham" userId="d655ace8-ee12-4979-8db1-e11294b53c94" providerId="ADAL" clId="{C8813B87-038F-413C-88F3-0E1C7361FFE9}" dt="2023-05-28T20:45:19.873" v="49"/>
          <ac:picMkLst>
            <pc:docMk/>
            <pc:sldMk cId="0" sldId="289"/>
            <ac:picMk id="2" creationId="{3B1F7A82-86D3-0796-D638-62837E8E19A8}"/>
          </ac:picMkLst>
        </pc:picChg>
      </pc:sldChg>
      <pc:sldChg chg="addSp modSp del">
        <pc:chgData name="Kerri Cunningham" userId="d655ace8-ee12-4979-8db1-e11294b53c94" providerId="ADAL" clId="{C8813B87-038F-413C-88F3-0E1C7361FFE9}" dt="2023-05-29T03:28:27.858" v="100" actId="47"/>
        <pc:sldMkLst>
          <pc:docMk/>
          <pc:sldMk cId="0" sldId="290"/>
        </pc:sldMkLst>
        <pc:picChg chg="add mod">
          <ac:chgData name="Kerri Cunningham" userId="d655ace8-ee12-4979-8db1-e11294b53c94" providerId="ADAL" clId="{C8813B87-038F-413C-88F3-0E1C7361FFE9}" dt="2023-05-28T20:45:17.386" v="48"/>
          <ac:picMkLst>
            <pc:docMk/>
            <pc:sldMk cId="0" sldId="290"/>
            <ac:picMk id="2" creationId="{8DF20A88-C2BD-BB8A-E7DB-9BC0B3C09F56}"/>
          </ac:picMkLst>
        </pc:picChg>
      </pc:sldChg>
      <pc:sldChg chg="del">
        <pc:chgData name="Kerri Cunningham" userId="d655ace8-ee12-4979-8db1-e11294b53c94" providerId="ADAL" clId="{C8813B87-038F-413C-88F3-0E1C7361FFE9}" dt="2023-05-26T01:24:45.044" v="19" actId="47"/>
        <pc:sldMkLst>
          <pc:docMk/>
          <pc:sldMk cId="0" sldId="291"/>
        </pc:sldMkLst>
      </pc:sldChg>
      <pc:sldChg chg="del">
        <pc:chgData name="Kerri Cunningham" userId="d655ace8-ee12-4979-8db1-e11294b53c94" providerId="ADAL" clId="{C8813B87-038F-413C-88F3-0E1C7361FFE9}" dt="2023-05-26T01:24:44.960" v="18" actId="47"/>
        <pc:sldMkLst>
          <pc:docMk/>
          <pc:sldMk cId="0" sldId="292"/>
        </pc:sldMkLst>
      </pc:sldChg>
      <pc:sldChg chg="del">
        <pc:chgData name="Kerri Cunningham" userId="d655ace8-ee12-4979-8db1-e11294b53c94" providerId="ADAL" clId="{C8813B87-038F-413C-88F3-0E1C7361FFE9}" dt="2023-05-26T01:24:44.928" v="17" actId="47"/>
        <pc:sldMkLst>
          <pc:docMk/>
          <pc:sldMk cId="0" sldId="293"/>
        </pc:sldMkLst>
      </pc:sldChg>
      <pc:sldChg chg="del">
        <pc:chgData name="Kerri Cunningham" userId="d655ace8-ee12-4979-8db1-e11294b53c94" providerId="ADAL" clId="{C8813B87-038F-413C-88F3-0E1C7361FFE9}" dt="2023-05-26T01:24:44.875" v="16" actId="47"/>
        <pc:sldMkLst>
          <pc:docMk/>
          <pc:sldMk cId="0" sldId="294"/>
        </pc:sldMkLst>
      </pc:sldChg>
      <pc:sldChg chg="del">
        <pc:chgData name="Kerri Cunningham" userId="d655ace8-ee12-4979-8db1-e11294b53c94" providerId="ADAL" clId="{C8813B87-038F-413C-88F3-0E1C7361FFE9}" dt="2023-05-26T01:24:44.844" v="15" actId="47"/>
        <pc:sldMkLst>
          <pc:docMk/>
          <pc:sldMk cId="0" sldId="295"/>
        </pc:sldMkLst>
      </pc:sldChg>
      <pc:sldChg chg="del">
        <pc:chgData name="Kerri Cunningham" userId="d655ace8-ee12-4979-8db1-e11294b53c94" providerId="ADAL" clId="{C8813B87-038F-413C-88F3-0E1C7361FFE9}" dt="2023-05-26T01:24:44.797" v="14" actId="47"/>
        <pc:sldMkLst>
          <pc:docMk/>
          <pc:sldMk cId="0" sldId="296"/>
        </pc:sldMkLst>
      </pc:sldChg>
      <pc:sldChg chg="del">
        <pc:chgData name="Kerri Cunningham" userId="d655ace8-ee12-4979-8db1-e11294b53c94" providerId="ADAL" clId="{C8813B87-038F-413C-88F3-0E1C7361FFE9}" dt="2023-05-26T01:24:44.775" v="13" actId="47"/>
        <pc:sldMkLst>
          <pc:docMk/>
          <pc:sldMk cId="0" sldId="297"/>
        </pc:sldMkLst>
      </pc:sldChg>
      <pc:sldChg chg="del">
        <pc:chgData name="Kerri Cunningham" userId="d655ace8-ee12-4979-8db1-e11294b53c94" providerId="ADAL" clId="{C8813B87-038F-413C-88F3-0E1C7361FFE9}" dt="2023-05-26T01:24:44.690" v="12" actId="47"/>
        <pc:sldMkLst>
          <pc:docMk/>
          <pc:sldMk cId="0" sldId="298"/>
        </pc:sldMkLst>
      </pc:sldChg>
      <pc:sldChg chg="del">
        <pc:chgData name="Kerri Cunningham" userId="d655ace8-ee12-4979-8db1-e11294b53c94" providerId="ADAL" clId="{C8813B87-038F-413C-88F3-0E1C7361FFE9}" dt="2023-05-26T01:24:43.826" v="11" actId="47"/>
        <pc:sldMkLst>
          <pc:docMk/>
          <pc:sldMk cId="0" sldId="299"/>
        </pc:sldMkLst>
      </pc:sldChg>
      <pc:sldChg chg="del">
        <pc:chgData name="Kerri Cunningham" userId="d655ace8-ee12-4979-8db1-e11294b53c94" providerId="ADAL" clId="{C8813B87-038F-413C-88F3-0E1C7361FFE9}" dt="2023-05-26T01:24:43.093" v="10" actId="47"/>
        <pc:sldMkLst>
          <pc:docMk/>
          <pc:sldMk cId="0" sldId="300"/>
        </pc:sldMkLst>
      </pc:sldChg>
      <pc:sldChg chg="del">
        <pc:chgData name="Kerri Cunningham" userId="d655ace8-ee12-4979-8db1-e11294b53c94" providerId="ADAL" clId="{C8813B87-038F-413C-88F3-0E1C7361FFE9}" dt="2023-05-26T01:24:43.008" v="9" actId="47"/>
        <pc:sldMkLst>
          <pc:docMk/>
          <pc:sldMk cId="0" sldId="301"/>
        </pc:sldMkLst>
      </pc:sldChg>
      <pc:sldChg chg="del">
        <pc:chgData name="Kerri Cunningham" userId="d655ace8-ee12-4979-8db1-e11294b53c94" providerId="ADAL" clId="{C8813B87-038F-413C-88F3-0E1C7361FFE9}" dt="2023-05-26T01:24:42.754" v="8" actId="47"/>
        <pc:sldMkLst>
          <pc:docMk/>
          <pc:sldMk cId="0" sldId="302"/>
        </pc:sldMkLst>
      </pc:sldChg>
      <pc:sldChg chg="del">
        <pc:chgData name="Kerri Cunningham" userId="d655ace8-ee12-4979-8db1-e11294b53c94" providerId="ADAL" clId="{C8813B87-038F-413C-88F3-0E1C7361FFE9}" dt="2023-05-26T01:24:42.592" v="7" actId="47"/>
        <pc:sldMkLst>
          <pc:docMk/>
          <pc:sldMk cId="0" sldId="303"/>
        </pc:sldMkLst>
      </pc:sldChg>
      <pc:sldChg chg="del">
        <pc:chgData name="Kerri Cunningham" userId="d655ace8-ee12-4979-8db1-e11294b53c94" providerId="ADAL" clId="{C8813B87-038F-413C-88F3-0E1C7361FFE9}" dt="2023-05-26T01:24:42.454" v="6" actId="47"/>
        <pc:sldMkLst>
          <pc:docMk/>
          <pc:sldMk cId="0" sldId="304"/>
        </pc:sldMkLst>
      </pc:sldChg>
      <pc:sldChg chg="del">
        <pc:chgData name="Kerri Cunningham" userId="d655ace8-ee12-4979-8db1-e11294b53c94" providerId="ADAL" clId="{C8813B87-038F-413C-88F3-0E1C7361FFE9}" dt="2023-05-26T01:24:42.322" v="5" actId="47"/>
        <pc:sldMkLst>
          <pc:docMk/>
          <pc:sldMk cId="0" sldId="305"/>
        </pc:sldMkLst>
      </pc:sldChg>
      <pc:sldChg chg="del">
        <pc:chgData name="Kerri Cunningham" userId="d655ace8-ee12-4979-8db1-e11294b53c94" providerId="ADAL" clId="{C8813B87-038F-413C-88F3-0E1C7361FFE9}" dt="2023-05-26T01:24:42.184" v="4" actId="47"/>
        <pc:sldMkLst>
          <pc:docMk/>
          <pc:sldMk cId="0" sldId="306"/>
        </pc:sldMkLst>
      </pc:sldChg>
      <pc:sldChg chg="del">
        <pc:chgData name="Kerri Cunningham" userId="d655ace8-ee12-4979-8db1-e11294b53c94" providerId="ADAL" clId="{C8813B87-038F-413C-88F3-0E1C7361FFE9}" dt="2023-05-26T01:24:41.990" v="3" actId="47"/>
        <pc:sldMkLst>
          <pc:docMk/>
          <pc:sldMk cId="0" sldId="307"/>
        </pc:sldMkLst>
      </pc:sldChg>
      <pc:sldChg chg="del">
        <pc:chgData name="Kerri Cunningham" userId="d655ace8-ee12-4979-8db1-e11294b53c94" providerId="ADAL" clId="{C8813B87-038F-413C-88F3-0E1C7361FFE9}" dt="2023-05-26T01:24:41.790" v="2" actId="47"/>
        <pc:sldMkLst>
          <pc:docMk/>
          <pc:sldMk cId="0" sldId="308"/>
        </pc:sldMkLst>
      </pc:sldChg>
      <pc:sldChg chg="del">
        <pc:chgData name="Kerri Cunningham" userId="d655ace8-ee12-4979-8db1-e11294b53c94" providerId="ADAL" clId="{C8813B87-038F-413C-88F3-0E1C7361FFE9}" dt="2023-05-26T01:24:41.636" v="1" actId="47"/>
        <pc:sldMkLst>
          <pc:docMk/>
          <pc:sldMk cId="0" sldId="309"/>
        </pc:sldMkLst>
      </pc:sldChg>
      <pc:sldChg chg="del">
        <pc:chgData name="Kerri Cunningham" userId="d655ace8-ee12-4979-8db1-e11294b53c94" providerId="ADAL" clId="{C8813B87-038F-413C-88F3-0E1C7361FFE9}" dt="2023-05-26T01:24:41.451" v="0" actId="47"/>
        <pc:sldMkLst>
          <pc:docMk/>
          <pc:sldMk cId="0" sldId="310"/>
        </pc:sldMkLst>
      </pc:sldChg>
      <pc:sldMasterChg chg="addSldLayout delSldLayout">
        <pc:chgData name="Kerri Cunningham" userId="d655ace8-ee12-4979-8db1-e11294b53c94" providerId="ADAL" clId="{C8813B87-038F-413C-88F3-0E1C7361FFE9}" dt="2023-06-09T00:33:47.839" v="342" actId="47"/>
        <pc:sldMasterMkLst>
          <pc:docMk/>
          <pc:sldMasterMk cId="0" sldId="2147483682"/>
        </pc:sldMasterMkLst>
        <pc:sldLayoutChg chg="del">
          <pc:chgData name="Kerri Cunningham" userId="d655ace8-ee12-4979-8db1-e11294b53c94" providerId="ADAL" clId="{C8813B87-038F-413C-88F3-0E1C7361FFE9}" dt="2023-05-26T01:24:44.960" v="18" actId="47"/>
          <pc:sldLayoutMkLst>
            <pc:docMk/>
            <pc:sldMasterMk cId="0" sldId="2147483682"/>
            <pc:sldLayoutMk cId="0" sldId="2147483650"/>
          </pc:sldLayoutMkLst>
        </pc:sldLayoutChg>
        <pc:sldLayoutChg chg="add del">
          <pc:chgData name="Kerri Cunningham" userId="d655ace8-ee12-4979-8db1-e11294b53c94" providerId="ADAL" clId="{C8813B87-038F-413C-88F3-0E1C7361FFE9}" dt="2023-06-09T00:33:47.839" v="342" actId="47"/>
          <pc:sldLayoutMkLst>
            <pc:docMk/>
            <pc:sldMasterMk cId="0" sldId="2147483682"/>
            <pc:sldLayoutMk cId="0" sldId="2147483654"/>
          </pc:sldLayoutMkLst>
        </pc:sldLayoutChg>
        <pc:sldLayoutChg chg="del">
          <pc:chgData name="Kerri Cunningham" userId="d655ace8-ee12-4979-8db1-e11294b53c94" providerId="ADAL" clId="{C8813B87-038F-413C-88F3-0E1C7361FFE9}" dt="2023-05-28T20:44:42.235" v="34" actId="47"/>
          <pc:sldLayoutMkLst>
            <pc:docMk/>
            <pc:sldMasterMk cId="0" sldId="2147483682"/>
            <pc:sldLayoutMk cId="0" sldId="2147483656"/>
          </pc:sldLayoutMkLst>
        </pc:sldLayoutChg>
        <pc:sldLayoutChg chg="del">
          <pc:chgData name="Kerri Cunningham" userId="d655ace8-ee12-4979-8db1-e11294b53c94" providerId="ADAL" clId="{C8813B87-038F-413C-88F3-0E1C7361FFE9}" dt="2023-05-29T03:28:29.476" v="107" actId="47"/>
          <pc:sldLayoutMkLst>
            <pc:docMk/>
            <pc:sldMasterMk cId="0" sldId="2147483682"/>
            <pc:sldLayoutMk cId="0" sldId="2147483657"/>
          </pc:sldLayoutMkLst>
        </pc:sldLayoutChg>
        <pc:sldLayoutChg chg="del">
          <pc:chgData name="Kerri Cunningham" userId="d655ace8-ee12-4979-8db1-e11294b53c94" providerId="ADAL" clId="{C8813B87-038F-413C-88F3-0E1C7361FFE9}" dt="2023-05-29T03:28:30.625" v="108" actId="47"/>
          <pc:sldLayoutMkLst>
            <pc:docMk/>
            <pc:sldMasterMk cId="0" sldId="2147483682"/>
            <pc:sldLayoutMk cId="0" sldId="2147483660"/>
          </pc:sldLayoutMkLst>
        </pc:sldLayoutChg>
        <pc:sldLayoutChg chg="del">
          <pc:chgData name="Kerri Cunningham" userId="d655ace8-ee12-4979-8db1-e11294b53c94" providerId="ADAL" clId="{C8813B87-038F-413C-88F3-0E1C7361FFE9}" dt="2023-05-29T03:28:32.379" v="109" actId="47"/>
          <pc:sldLayoutMkLst>
            <pc:docMk/>
            <pc:sldMasterMk cId="0" sldId="2147483682"/>
            <pc:sldLayoutMk cId="0" sldId="2147483661"/>
          </pc:sldLayoutMkLst>
        </pc:sldLayoutChg>
        <pc:sldLayoutChg chg="del">
          <pc:chgData name="Kerri Cunningham" userId="d655ace8-ee12-4979-8db1-e11294b53c94" providerId="ADAL" clId="{C8813B87-038F-413C-88F3-0E1C7361FFE9}" dt="2023-05-29T03:28:28.631" v="103" actId="47"/>
          <pc:sldLayoutMkLst>
            <pc:docMk/>
            <pc:sldMasterMk cId="0" sldId="2147483682"/>
            <pc:sldLayoutMk cId="0" sldId="2147483662"/>
          </pc:sldLayoutMkLst>
        </pc:sldLayoutChg>
        <pc:sldLayoutChg chg="del">
          <pc:chgData name="Kerri Cunningham" userId="d655ace8-ee12-4979-8db1-e11294b53c94" providerId="ADAL" clId="{C8813B87-038F-413C-88F3-0E1C7361FFE9}" dt="2023-05-28T20:44:44.511" v="35" actId="47"/>
          <pc:sldLayoutMkLst>
            <pc:docMk/>
            <pc:sldMasterMk cId="0" sldId="2147483682"/>
            <pc:sldLayoutMk cId="0" sldId="2147483664"/>
          </pc:sldLayoutMkLst>
        </pc:sldLayoutChg>
        <pc:sldLayoutChg chg="del">
          <pc:chgData name="Kerri Cunningham" userId="d655ace8-ee12-4979-8db1-e11294b53c94" providerId="ADAL" clId="{C8813B87-038F-413C-88F3-0E1C7361FFE9}" dt="2023-05-28T20:45:00.499" v="42" actId="47"/>
          <pc:sldLayoutMkLst>
            <pc:docMk/>
            <pc:sldMasterMk cId="0" sldId="2147483682"/>
            <pc:sldLayoutMk cId="0" sldId="2147483665"/>
          </pc:sldLayoutMkLst>
        </pc:sldLayoutChg>
        <pc:sldLayoutChg chg="del">
          <pc:chgData name="Kerri Cunningham" userId="d655ace8-ee12-4979-8db1-e11294b53c94" providerId="ADAL" clId="{C8813B87-038F-413C-88F3-0E1C7361FFE9}" dt="2023-05-28T20:45:02.798" v="43" actId="47"/>
          <pc:sldLayoutMkLst>
            <pc:docMk/>
            <pc:sldMasterMk cId="0" sldId="2147483682"/>
            <pc:sldLayoutMk cId="0" sldId="2147483666"/>
          </pc:sldLayoutMkLst>
        </pc:sldLayoutChg>
        <pc:sldLayoutChg chg="del">
          <pc:chgData name="Kerri Cunningham" userId="d655ace8-ee12-4979-8db1-e11294b53c94" providerId="ADAL" clId="{C8813B87-038F-413C-88F3-0E1C7361FFE9}" dt="2023-05-28T20:45:04.023" v="44" actId="47"/>
          <pc:sldLayoutMkLst>
            <pc:docMk/>
            <pc:sldMasterMk cId="0" sldId="2147483682"/>
            <pc:sldLayoutMk cId="0" sldId="2147483667"/>
          </pc:sldLayoutMkLst>
        </pc:sldLayoutChg>
        <pc:sldLayoutChg chg="del">
          <pc:chgData name="Kerri Cunningham" userId="d655ace8-ee12-4979-8db1-e11294b53c94" providerId="ADAL" clId="{C8813B87-038F-413C-88F3-0E1C7361FFE9}" dt="2023-05-26T01:24:45.044" v="19" actId="47"/>
          <pc:sldLayoutMkLst>
            <pc:docMk/>
            <pc:sldMasterMk cId="0" sldId="2147483682"/>
            <pc:sldLayoutMk cId="0" sldId="2147483668"/>
          </pc:sldLayoutMkLst>
        </pc:sldLayoutChg>
        <pc:sldLayoutChg chg="del">
          <pc:chgData name="Kerri Cunningham" userId="d655ace8-ee12-4979-8db1-e11294b53c94" providerId="ADAL" clId="{C8813B87-038F-413C-88F3-0E1C7361FFE9}" dt="2023-05-29T03:28:28.692" v="104" actId="47"/>
          <pc:sldLayoutMkLst>
            <pc:docMk/>
            <pc:sldMasterMk cId="0" sldId="2147483682"/>
            <pc:sldLayoutMk cId="0" sldId="2147483669"/>
          </pc:sldLayoutMkLst>
        </pc:sldLayoutChg>
        <pc:sldLayoutChg chg="del">
          <pc:chgData name="Kerri Cunningham" userId="d655ace8-ee12-4979-8db1-e11294b53c94" providerId="ADAL" clId="{C8813B87-038F-413C-88F3-0E1C7361FFE9}" dt="2023-05-28T20:45:09.970" v="46" actId="47"/>
          <pc:sldLayoutMkLst>
            <pc:docMk/>
            <pc:sldMasterMk cId="0" sldId="2147483682"/>
            <pc:sldLayoutMk cId="0" sldId="2147483670"/>
          </pc:sldLayoutMkLst>
        </pc:sldLayoutChg>
        <pc:sldLayoutChg chg="del">
          <pc:chgData name="Kerri Cunningham" userId="d655ace8-ee12-4979-8db1-e11294b53c94" providerId="ADAL" clId="{C8813B87-038F-413C-88F3-0E1C7361FFE9}" dt="2023-06-09T00:33:45.586" v="340" actId="47"/>
          <pc:sldLayoutMkLst>
            <pc:docMk/>
            <pc:sldMasterMk cId="0" sldId="2147483682"/>
            <pc:sldLayoutMk cId="0" sldId="2147483673"/>
          </pc:sldLayoutMkLst>
        </pc:sldLayoutChg>
        <pc:sldLayoutChg chg="del">
          <pc:chgData name="Kerri Cunningham" userId="d655ace8-ee12-4979-8db1-e11294b53c94" providerId="ADAL" clId="{C8813B87-038F-413C-88F3-0E1C7361FFE9}" dt="2023-05-29T03:28:29.292" v="106" actId="47"/>
          <pc:sldLayoutMkLst>
            <pc:docMk/>
            <pc:sldMasterMk cId="0" sldId="2147483682"/>
            <pc:sldLayoutMk cId="0" sldId="2147483675"/>
          </pc:sldLayoutMkLst>
        </pc:sldLayoutChg>
        <pc:sldLayoutChg chg="del">
          <pc:chgData name="Kerri Cunningham" userId="d655ace8-ee12-4979-8db1-e11294b53c94" providerId="ADAL" clId="{C8813B87-038F-413C-88F3-0E1C7361FFE9}" dt="2023-05-29T03:28:28.891" v="105" actId="47"/>
          <pc:sldLayoutMkLst>
            <pc:docMk/>
            <pc:sldMasterMk cId="0" sldId="2147483682"/>
            <pc:sldLayoutMk cId="0" sldId="2147483676"/>
          </pc:sldLayoutMkLst>
        </pc:sldLayoutChg>
        <pc:sldLayoutChg chg="del">
          <pc:chgData name="Kerri Cunningham" userId="d655ace8-ee12-4979-8db1-e11294b53c94" providerId="ADAL" clId="{C8813B87-038F-413C-88F3-0E1C7361FFE9}" dt="2023-05-29T03:28:27.858" v="100" actId="47"/>
          <pc:sldLayoutMkLst>
            <pc:docMk/>
            <pc:sldMasterMk cId="0" sldId="2147483682"/>
            <pc:sldLayoutMk cId="0" sldId="2147483677"/>
          </pc:sldLayoutMkLst>
        </pc:sldLayoutChg>
      </pc:sldMasterChg>
      <pc:sldMasterChg chg="del delSldLayout">
        <pc:chgData name="Kerri Cunningham" userId="d655ace8-ee12-4979-8db1-e11294b53c94" providerId="ADAL" clId="{C8813B87-038F-413C-88F3-0E1C7361FFE9}" dt="2023-05-26T01:24:44.928" v="17" actId="47"/>
        <pc:sldMasterMkLst>
          <pc:docMk/>
          <pc:sldMasterMk cId="0" sldId="2147483683"/>
        </pc:sldMasterMkLst>
        <pc:sldLayoutChg chg="del">
          <pc:chgData name="Kerri Cunningham" userId="d655ace8-ee12-4979-8db1-e11294b53c94" providerId="ADAL" clId="{C8813B87-038F-413C-88F3-0E1C7361FFE9}" dt="2023-05-26T01:24:44.690" v="12" actId="47"/>
          <pc:sldLayoutMkLst>
            <pc:docMk/>
            <pc:sldMasterMk cId="0" sldId="2147483683"/>
            <pc:sldLayoutMk cId="0" sldId="2147483680"/>
          </pc:sldLayoutMkLst>
        </pc:sldLayoutChg>
        <pc:sldLayoutChg chg="del">
          <pc:chgData name="Kerri Cunningham" userId="d655ace8-ee12-4979-8db1-e11294b53c94" providerId="ADAL" clId="{C8813B87-038F-413C-88F3-0E1C7361FFE9}" dt="2023-05-26T01:24:44.928" v="17" actId="47"/>
          <pc:sldLayoutMkLst>
            <pc:docMk/>
            <pc:sldMasterMk cId="0" sldId="2147483683"/>
            <pc:sldLayoutMk cId="0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endParaRPr lang="en-Z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A15B4-6B30-5A43-A929-0D7B652DF7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4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1bc263f5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1bc263f5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1bc263f50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1bc263f50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1bc263f502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1bc263f502_0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1bc263f502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1bc263f502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1bc263f502_0_2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1bc263f502_0_2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1bc263f502_0_2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1bc263f502_0_2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1bc263f502_0_2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1bc263f502_0_2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2937d0541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2937d0541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834675" y="-25"/>
            <a:ext cx="3309317" cy="2987238"/>
          </a:xfrm>
          <a:custGeom>
            <a:avLst/>
            <a:gdLst/>
            <a:ahLst/>
            <a:cxnLst/>
            <a:rect l="l" t="t" r="r" b="b"/>
            <a:pathLst>
              <a:path w="32972" h="29763" extrusionOk="0">
                <a:moveTo>
                  <a:pt x="798" y="1"/>
                </a:moveTo>
                <a:cubicBezTo>
                  <a:pt x="1" y="1054"/>
                  <a:pt x="366" y="2627"/>
                  <a:pt x="1201" y="3647"/>
                </a:cubicBezTo>
                <a:cubicBezTo>
                  <a:pt x="2042" y="4668"/>
                  <a:pt x="3243" y="5301"/>
                  <a:pt x="4335" y="6038"/>
                </a:cubicBezTo>
                <a:cubicBezTo>
                  <a:pt x="5432" y="6775"/>
                  <a:pt x="6496" y="7736"/>
                  <a:pt x="6791" y="9024"/>
                </a:cubicBezTo>
                <a:cubicBezTo>
                  <a:pt x="7091" y="10340"/>
                  <a:pt x="6496" y="11715"/>
                  <a:pt x="5667" y="12774"/>
                </a:cubicBezTo>
                <a:cubicBezTo>
                  <a:pt x="4832" y="13839"/>
                  <a:pt x="3762" y="14696"/>
                  <a:pt x="2877" y="15717"/>
                </a:cubicBezTo>
                <a:cubicBezTo>
                  <a:pt x="1316" y="17518"/>
                  <a:pt x="355" y="19947"/>
                  <a:pt x="716" y="22305"/>
                </a:cubicBezTo>
                <a:cubicBezTo>
                  <a:pt x="1081" y="24664"/>
                  <a:pt x="2959" y="26831"/>
                  <a:pt x="5328" y="27120"/>
                </a:cubicBezTo>
                <a:cubicBezTo>
                  <a:pt x="5540" y="27146"/>
                  <a:pt x="5753" y="27157"/>
                  <a:pt x="5965" y="27157"/>
                </a:cubicBezTo>
                <a:cubicBezTo>
                  <a:pt x="7523" y="27157"/>
                  <a:pt x="9087" y="26549"/>
                  <a:pt x="10638" y="26549"/>
                </a:cubicBezTo>
                <a:cubicBezTo>
                  <a:pt x="10943" y="26549"/>
                  <a:pt x="11247" y="26572"/>
                  <a:pt x="11551" y="26629"/>
                </a:cubicBezTo>
                <a:cubicBezTo>
                  <a:pt x="13287" y="26956"/>
                  <a:pt x="14646" y="28283"/>
                  <a:pt x="16246" y="29036"/>
                </a:cubicBezTo>
                <a:cubicBezTo>
                  <a:pt x="17313" y="29538"/>
                  <a:pt x="18460" y="29763"/>
                  <a:pt x="19623" y="29763"/>
                </a:cubicBezTo>
                <a:cubicBezTo>
                  <a:pt x="21898" y="29763"/>
                  <a:pt x="24227" y="28901"/>
                  <a:pt x="26110" y="27568"/>
                </a:cubicBezTo>
                <a:cubicBezTo>
                  <a:pt x="28959" y="25553"/>
                  <a:pt x="30995" y="22617"/>
                  <a:pt x="32971" y="19745"/>
                </a:cubicBezTo>
                <a:lnTo>
                  <a:pt x="32971" y="6"/>
                </a:lnTo>
                <a:lnTo>
                  <a:pt x="7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0" y="2156025"/>
            <a:ext cx="3309317" cy="2987238"/>
          </a:xfrm>
          <a:custGeom>
            <a:avLst/>
            <a:gdLst/>
            <a:ahLst/>
            <a:cxnLst/>
            <a:rect l="l" t="t" r="r" b="b"/>
            <a:pathLst>
              <a:path w="32972" h="29763" extrusionOk="0">
                <a:moveTo>
                  <a:pt x="798" y="1"/>
                </a:moveTo>
                <a:cubicBezTo>
                  <a:pt x="1" y="1054"/>
                  <a:pt x="366" y="2627"/>
                  <a:pt x="1201" y="3647"/>
                </a:cubicBezTo>
                <a:cubicBezTo>
                  <a:pt x="2042" y="4668"/>
                  <a:pt x="3243" y="5301"/>
                  <a:pt x="4335" y="6038"/>
                </a:cubicBezTo>
                <a:cubicBezTo>
                  <a:pt x="5432" y="6775"/>
                  <a:pt x="6496" y="7736"/>
                  <a:pt x="6791" y="9024"/>
                </a:cubicBezTo>
                <a:cubicBezTo>
                  <a:pt x="7091" y="10340"/>
                  <a:pt x="6496" y="11715"/>
                  <a:pt x="5667" y="12774"/>
                </a:cubicBezTo>
                <a:cubicBezTo>
                  <a:pt x="4832" y="13839"/>
                  <a:pt x="3762" y="14696"/>
                  <a:pt x="2877" y="15717"/>
                </a:cubicBezTo>
                <a:cubicBezTo>
                  <a:pt x="1316" y="17518"/>
                  <a:pt x="355" y="19947"/>
                  <a:pt x="716" y="22305"/>
                </a:cubicBezTo>
                <a:cubicBezTo>
                  <a:pt x="1081" y="24664"/>
                  <a:pt x="2959" y="26831"/>
                  <a:pt x="5328" y="27120"/>
                </a:cubicBezTo>
                <a:cubicBezTo>
                  <a:pt x="5540" y="27146"/>
                  <a:pt x="5753" y="27157"/>
                  <a:pt x="5965" y="27157"/>
                </a:cubicBezTo>
                <a:cubicBezTo>
                  <a:pt x="7523" y="27157"/>
                  <a:pt x="9087" y="26549"/>
                  <a:pt x="10638" y="26549"/>
                </a:cubicBezTo>
                <a:cubicBezTo>
                  <a:pt x="10943" y="26549"/>
                  <a:pt x="11247" y="26572"/>
                  <a:pt x="11551" y="26629"/>
                </a:cubicBezTo>
                <a:cubicBezTo>
                  <a:pt x="13287" y="26956"/>
                  <a:pt x="14646" y="28283"/>
                  <a:pt x="16246" y="29036"/>
                </a:cubicBezTo>
                <a:cubicBezTo>
                  <a:pt x="17313" y="29538"/>
                  <a:pt x="18460" y="29763"/>
                  <a:pt x="19623" y="29763"/>
                </a:cubicBezTo>
                <a:cubicBezTo>
                  <a:pt x="21898" y="29763"/>
                  <a:pt x="24227" y="28901"/>
                  <a:pt x="26110" y="27568"/>
                </a:cubicBezTo>
                <a:cubicBezTo>
                  <a:pt x="28959" y="25553"/>
                  <a:pt x="30995" y="22617"/>
                  <a:pt x="32971" y="19745"/>
                </a:cubicBezTo>
                <a:lnTo>
                  <a:pt x="32971" y="6"/>
                </a:lnTo>
                <a:lnTo>
                  <a:pt x="79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4936300" y="-19"/>
            <a:ext cx="4207839" cy="1074716"/>
          </a:xfrm>
          <a:custGeom>
            <a:avLst/>
            <a:gdLst/>
            <a:ahLst/>
            <a:cxnLst/>
            <a:rect l="l" t="t" r="r" b="b"/>
            <a:pathLst>
              <a:path w="127327" h="41769" extrusionOk="0">
                <a:moveTo>
                  <a:pt x="33782" y="1"/>
                </a:moveTo>
                <a:cubicBezTo>
                  <a:pt x="29984" y="1"/>
                  <a:pt x="26138" y="938"/>
                  <a:pt x="22754" y="2656"/>
                </a:cubicBezTo>
                <a:cubicBezTo>
                  <a:pt x="15812" y="6192"/>
                  <a:pt x="10669" y="12586"/>
                  <a:pt x="7228" y="19575"/>
                </a:cubicBezTo>
                <a:cubicBezTo>
                  <a:pt x="3775" y="26564"/>
                  <a:pt x="1882" y="34184"/>
                  <a:pt x="1" y="41744"/>
                </a:cubicBezTo>
                <a:lnTo>
                  <a:pt x="127326" y="41768"/>
                </a:lnTo>
                <a:lnTo>
                  <a:pt x="127326" y="26766"/>
                </a:lnTo>
                <a:cubicBezTo>
                  <a:pt x="125115" y="27301"/>
                  <a:pt x="122843" y="27563"/>
                  <a:pt x="120569" y="27563"/>
                </a:cubicBezTo>
                <a:cubicBezTo>
                  <a:pt x="114092" y="27563"/>
                  <a:pt x="107601" y="25443"/>
                  <a:pt x="102454" y="21504"/>
                </a:cubicBezTo>
                <a:cubicBezTo>
                  <a:pt x="96791" y="17147"/>
                  <a:pt x="91803" y="10369"/>
                  <a:pt x="84703" y="10369"/>
                </a:cubicBezTo>
                <a:cubicBezTo>
                  <a:pt x="84624" y="10369"/>
                  <a:pt x="84544" y="10370"/>
                  <a:pt x="84464" y="10371"/>
                </a:cubicBezTo>
                <a:cubicBezTo>
                  <a:pt x="77370" y="10524"/>
                  <a:pt x="71793" y="17722"/>
                  <a:pt x="64740" y="17722"/>
                </a:cubicBezTo>
                <a:cubicBezTo>
                  <a:pt x="64643" y="17722"/>
                  <a:pt x="64547" y="17720"/>
                  <a:pt x="64449" y="17718"/>
                </a:cubicBezTo>
                <a:cubicBezTo>
                  <a:pt x="56187" y="17479"/>
                  <a:pt x="51829" y="7943"/>
                  <a:pt x="45007" y="3287"/>
                </a:cubicBezTo>
                <a:cubicBezTo>
                  <a:pt x="41712" y="1036"/>
                  <a:pt x="37773" y="1"/>
                  <a:pt x="33782" y="1"/>
                </a:cubicBezTo>
                <a:close/>
              </a:path>
            </a:pathLst>
          </a:custGeom>
          <a:solidFill>
            <a:schemeClr val="accent1">
              <a:alpha val="4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468900" y="-12"/>
            <a:ext cx="3558131" cy="1211312"/>
          </a:xfrm>
          <a:custGeom>
            <a:avLst/>
            <a:gdLst/>
            <a:ahLst/>
            <a:cxnLst/>
            <a:rect l="l" t="t" r="r" b="b"/>
            <a:pathLst>
              <a:path w="29571" h="10067" extrusionOk="0">
                <a:moveTo>
                  <a:pt x="10181" y="0"/>
                </a:moveTo>
                <a:cubicBezTo>
                  <a:pt x="5410" y="0"/>
                  <a:pt x="2293" y="2806"/>
                  <a:pt x="0" y="10066"/>
                </a:cubicBezTo>
                <a:lnTo>
                  <a:pt x="29570" y="10066"/>
                </a:lnTo>
                <a:cubicBezTo>
                  <a:pt x="16901" y="4324"/>
                  <a:pt x="15443" y="0"/>
                  <a:pt x="10181" y="0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611300" y="3437299"/>
            <a:ext cx="5593200" cy="1706200"/>
          </a:xfrm>
          <a:custGeom>
            <a:avLst/>
            <a:gdLst/>
            <a:ahLst/>
            <a:cxnLst/>
            <a:rect l="l" t="t" r="r" b="b"/>
            <a:pathLst>
              <a:path w="237352" h="72404" extrusionOk="0">
                <a:moveTo>
                  <a:pt x="25265" y="1"/>
                </a:moveTo>
                <a:cubicBezTo>
                  <a:pt x="24946" y="1"/>
                  <a:pt x="24624" y="9"/>
                  <a:pt x="24301" y="25"/>
                </a:cubicBezTo>
                <a:cubicBezTo>
                  <a:pt x="14014" y="549"/>
                  <a:pt x="6358" y="9348"/>
                  <a:pt x="0" y="17432"/>
                </a:cubicBezTo>
                <a:lnTo>
                  <a:pt x="24" y="72403"/>
                </a:lnTo>
                <a:lnTo>
                  <a:pt x="237351" y="72403"/>
                </a:lnTo>
                <a:cubicBezTo>
                  <a:pt x="234172" y="66569"/>
                  <a:pt x="230922" y="60628"/>
                  <a:pt x="226136" y="56020"/>
                </a:cubicBezTo>
                <a:cubicBezTo>
                  <a:pt x="221955" y="51996"/>
                  <a:pt x="216340" y="49080"/>
                  <a:pt x="210615" y="49080"/>
                </a:cubicBezTo>
                <a:cubicBezTo>
                  <a:pt x="209785" y="49080"/>
                  <a:pt x="208952" y="49141"/>
                  <a:pt x="208121" y="49269"/>
                </a:cubicBezTo>
                <a:cubicBezTo>
                  <a:pt x="200930" y="50389"/>
                  <a:pt x="195084" y="56187"/>
                  <a:pt x="187857" y="57104"/>
                </a:cubicBezTo>
                <a:cubicBezTo>
                  <a:pt x="187177" y="57191"/>
                  <a:pt x="186499" y="57233"/>
                  <a:pt x="185824" y="57233"/>
                </a:cubicBezTo>
                <a:cubicBezTo>
                  <a:pt x="179715" y="57233"/>
                  <a:pt x="173869" y="53788"/>
                  <a:pt x="169355" y="49531"/>
                </a:cubicBezTo>
                <a:cubicBezTo>
                  <a:pt x="164330" y="44805"/>
                  <a:pt x="160413" y="39006"/>
                  <a:pt x="155424" y="34256"/>
                </a:cubicBezTo>
                <a:cubicBezTo>
                  <a:pt x="146597" y="25874"/>
                  <a:pt x="134399" y="21415"/>
                  <a:pt x="122252" y="21415"/>
                </a:cubicBezTo>
                <a:cubicBezTo>
                  <a:pt x="115246" y="21415"/>
                  <a:pt x="108257" y="22898"/>
                  <a:pt x="101941" y="25969"/>
                </a:cubicBezTo>
                <a:cubicBezTo>
                  <a:pt x="94274" y="29696"/>
                  <a:pt x="87154" y="35613"/>
                  <a:pt x="78629" y="35827"/>
                </a:cubicBezTo>
                <a:cubicBezTo>
                  <a:pt x="78465" y="35831"/>
                  <a:pt x="78302" y="35833"/>
                  <a:pt x="78140" y="35833"/>
                </a:cubicBezTo>
                <a:cubicBezTo>
                  <a:pt x="67113" y="35833"/>
                  <a:pt x="58547" y="26354"/>
                  <a:pt x="51554" y="17730"/>
                </a:cubicBezTo>
                <a:cubicBezTo>
                  <a:pt x="44662" y="9230"/>
                  <a:pt x="36063" y="1"/>
                  <a:pt x="25265" y="1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158047"/>
            <a:ext cx="5672961" cy="985453"/>
          </a:xfrm>
          <a:custGeom>
            <a:avLst/>
            <a:gdLst/>
            <a:ahLst/>
            <a:cxnLst/>
            <a:rect l="l" t="t" r="r" b="b"/>
            <a:pathLst>
              <a:path w="111634" h="19392" extrusionOk="0">
                <a:moveTo>
                  <a:pt x="17433" y="1"/>
                </a:moveTo>
                <a:cubicBezTo>
                  <a:pt x="14716" y="1"/>
                  <a:pt x="11947" y="743"/>
                  <a:pt x="9561" y="1913"/>
                </a:cubicBezTo>
                <a:cubicBezTo>
                  <a:pt x="5859" y="3735"/>
                  <a:pt x="2906" y="6473"/>
                  <a:pt x="1" y="9164"/>
                </a:cubicBezTo>
                <a:lnTo>
                  <a:pt x="13" y="19392"/>
                </a:lnTo>
                <a:lnTo>
                  <a:pt x="111634" y="19392"/>
                </a:lnTo>
                <a:cubicBezTo>
                  <a:pt x="109729" y="13701"/>
                  <a:pt x="104597" y="8878"/>
                  <a:pt x="98156" y="6747"/>
                </a:cubicBezTo>
                <a:cubicBezTo>
                  <a:pt x="95615" y="5905"/>
                  <a:pt x="92895" y="5490"/>
                  <a:pt x="90173" y="5490"/>
                </a:cubicBezTo>
                <a:cubicBezTo>
                  <a:pt x="86008" y="5490"/>
                  <a:pt x="81839" y="6461"/>
                  <a:pt x="78296" y="8355"/>
                </a:cubicBezTo>
                <a:cubicBezTo>
                  <a:pt x="74544" y="10355"/>
                  <a:pt x="70871" y="13455"/>
                  <a:pt x="66643" y="13455"/>
                </a:cubicBezTo>
                <a:cubicBezTo>
                  <a:pt x="66215" y="13455"/>
                  <a:pt x="65782" y="13423"/>
                  <a:pt x="65342" y="13355"/>
                </a:cubicBezTo>
                <a:cubicBezTo>
                  <a:pt x="60723" y="12643"/>
                  <a:pt x="57607" y="8057"/>
                  <a:pt x="52925" y="8057"/>
                </a:cubicBezTo>
                <a:cubicBezTo>
                  <a:pt x="52912" y="8057"/>
                  <a:pt x="52900" y="8057"/>
                  <a:pt x="52888" y="8057"/>
                </a:cubicBezTo>
                <a:cubicBezTo>
                  <a:pt x="48662" y="8081"/>
                  <a:pt x="45649" y="11855"/>
                  <a:pt x="41494" y="12522"/>
                </a:cubicBezTo>
                <a:cubicBezTo>
                  <a:pt x="41049" y="12593"/>
                  <a:pt x="40607" y="12627"/>
                  <a:pt x="40168" y="12627"/>
                </a:cubicBezTo>
                <a:cubicBezTo>
                  <a:pt x="36587" y="12627"/>
                  <a:pt x="33279" y="10372"/>
                  <a:pt x="30850" y="7986"/>
                </a:cubicBezTo>
                <a:cubicBezTo>
                  <a:pt x="28123" y="5295"/>
                  <a:pt x="25671" y="2151"/>
                  <a:pt x="21849" y="747"/>
                </a:cubicBezTo>
                <a:cubicBezTo>
                  <a:pt x="20443" y="231"/>
                  <a:pt x="18946" y="1"/>
                  <a:pt x="17433" y="1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7482446" y="4409700"/>
            <a:ext cx="2155504" cy="733809"/>
          </a:xfrm>
          <a:custGeom>
            <a:avLst/>
            <a:gdLst/>
            <a:ahLst/>
            <a:cxnLst/>
            <a:rect l="l" t="t" r="r" b="b"/>
            <a:pathLst>
              <a:path w="29571" h="10067" extrusionOk="0">
                <a:moveTo>
                  <a:pt x="10181" y="0"/>
                </a:moveTo>
                <a:cubicBezTo>
                  <a:pt x="5410" y="0"/>
                  <a:pt x="2293" y="2806"/>
                  <a:pt x="0" y="10066"/>
                </a:cubicBezTo>
                <a:lnTo>
                  <a:pt x="29570" y="10066"/>
                </a:lnTo>
                <a:cubicBezTo>
                  <a:pt x="16901" y="4324"/>
                  <a:pt x="15443" y="0"/>
                  <a:pt x="10181" y="0"/>
                </a:cubicBezTo>
                <a:close/>
              </a:path>
            </a:pathLst>
          </a:cu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7913" y="2721625"/>
            <a:ext cx="959100" cy="959100"/>
          </a:xfrm>
          <a:prstGeom prst="ellipse">
            <a:avLst/>
          </a:pr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082725" y="746825"/>
            <a:ext cx="6988200" cy="364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184142" y="1255163"/>
            <a:ext cx="4775700" cy="19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84162" y="3418788"/>
            <a:ext cx="47757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678850" y="1481754"/>
            <a:ext cx="959100" cy="959100"/>
          </a:xfrm>
          <a:prstGeom prst="ellipse">
            <a:avLst/>
          </a:prstGeom>
          <a:solidFill>
            <a:schemeClr val="accent1">
              <a:alpha val="4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5765502" y="0"/>
            <a:ext cx="3378498" cy="1310416"/>
          </a:xfrm>
          <a:custGeom>
            <a:avLst/>
            <a:gdLst/>
            <a:ahLst/>
            <a:cxnLst/>
            <a:rect l="l" t="t" r="r" b="b"/>
            <a:pathLst>
              <a:path w="37492" h="14542" extrusionOk="0">
                <a:moveTo>
                  <a:pt x="1" y="0"/>
                </a:moveTo>
                <a:lnTo>
                  <a:pt x="1" y="10099"/>
                </a:lnTo>
                <a:cubicBezTo>
                  <a:pt x="1128" y="12447"/>
                  <a:pt x="3160" y="14542"/>
                  <a:pt x="5531" y="14542"/>
                </a:cubicBezTo>
                <a:cubicBezTo>
                  <a:pt x="5928" y="14542"/>
                  <a:pt x="6335" y="14483"/>
                  <a:pt x="6748" y="14357"/>
                </a:cubicBezTo>
                <a:cubicBezTo>
                  <a:pt x="10645" y="13167"/>
                  <a:pt x="12048" y="9013"/>
                  <a:pt x="15247" y="7703"/>
                </a:cubicBezTo>
                <a:cubicBezTo>
                  <a:pt x="15945" y="7416"/>
                  <a:pt x="16655" y="7304"/>
                  <a:pt x="17363" y="7304"/>
                </a:cubicBezTo>
                <a:cubicBezTo>
                  <a:pt x="18715" y="7304"/>
                  <a:pt x="20059" y="7714"/>
                  <a:pt x="21285" y="8101"/>
                </a:cubicBezTo>
                <a:cubicBezTo>
                  <a:pt x="23881" y="8921"/>
                  <a:pt x="26534" y="9688"/>
                  <a:pt x="28911" y="9688"/>
                </a:cubicBezTo>
                <a:cubicBezTo>
                  <a:pt x="29383" y="9688"/>
                  <a:pt x="29844" y="9657"/>
                  <a:pt x="30292" y="9591"/>
                </a:cubicBezTo>
                <a:cubicBezTo>
                  <a:pt x="33807" y="9073"/>
                  <a:pt x="35663" y="7594"/>
                  <a:pt x="36880" y="4367"/>
                </a:cubicBezTo>
                <a:cubicBezTo>
                  <a:pt x="37388" y="3014"/>
                  <a:pt x="37492" y="1545"/>
                  <a:pt x="37393" y="0"/>
                </a:cubicBezTo>
                <a:close/>
              </a:path>
            </a:pathLst>
          </a:custGeom>
          <a:solidFill>
            <a:schemeClr val="accent1">
              <a:alpha val="4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/>
          <p:nvPr/>
        </p:nvSpPr>
        <p:spPr>
          <a:xfrm>
            <a:off x="0" y="2819400"/>
            <a:ext cx="6724724" cy="2345816"/>
          </a:xfrm>
          <a:custGeom>
            <a:avLst/>
            <a:gdLst/>
            <a:ahLst/>
            <a:cxnLst/>
            <a:rect l="l" t="t" r="r" b="b"/>
            <a:pathLst>
              <a:path w="141685" h="55496" extrusionOk="0">
                <a:moveTo>
                  <a:pt x="24" y="1"/>
                </a:moveTo>
                <a:lnTo>
                  <a:pt x="0" y="55495"/>
                </a:lnTo>
                <a:lnTo>
                  <a:pt x="141685" y="55495"/>
                </a:lnTo>
                <a:cubicBezTo>
                  <a:pt x="140553" y="46340"/>
                  <a:pt x="135874" y="37672"/>
                  <a:pt x="128838" y="31707"/>
                </a:cubicBezTo>
                <a:cubicBezTo>
                  <a:pt x="122188" y="26070"/>
                  <a:pt x="113497" y="22900"/>
                  <a:pt x="104784" y="22900"/>
                </a:cubicBezTo>
                <a:cubicBezTo>
                  <a:pt x="104277" y="22900"/>
                  <a:pt x="103770" y="22910"/>
                  <a:pt x="103263" y="22932"/>
                </a:cubicBezTo>
                <a:cubicBezTo>
                  <a:pt x="100036" y="23064"/>
                  <a:pt x="96758" y="23618"/>
                  <a:pt x="93542" y="23618"/>
                </a:cubicBezTo>
                <a:cubicBezTo>
                  <a:pt x="91834" y="23618"/>
                  <a:pt x="90143" y="23462"/>
                  <a:pt x="88487" y="23003"/>
                </a:cubicBezTo>
                <a:cubicBezTo>
                  <a:pt x="76986" y="19836"/>
                  <a:pt x="72247" y="3846"/>
                  <a:pt x="60508" y="1763"/>
                </a:cubicBezTo>
                <a:cubicBezTo>
                  <a:pt x="59680" y="1616"/>
                  <a:pt x="58853" y="1547"/>
                  <a:pt x="58028" y="1547"/>
                </a:cubicBezTo>
                <a:cubicBezTo>
                  <a:pt x="53367" y="1547"/>
                  <a:pt x="48791" y="3731"/>
                  <a:pt x="44815" y="6311"/>
                </a:cubicBezTo>
                <a:cubicBezTo>
                  <a:pt x="40124" y="9347"/>
                  <a:pt x="35767" y="13038"/>
                  <a:pt x="30528" y="14967"/>
                </a:cubicBezTo>
                <a:cubicBezTo>
                  <a:pt x="28164" y="15831"/>
                  <a:pt x="25685" y="16237"/>
                  <a:pt x="23200" y="16237"/>
                </a:cubicBezTo>
                <a:cubicBezTo>
                  <a:pt x="13195" y="16237"/>
                  <a:pt x="3095" y="9662"/>
                  <a:pt x="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10800000">
            <a:off x="5743530" y="-27"/>
            <a:ext cx="3400470" cy="1467577"/>
          </a:xfrm>
          <a:custGeom>
            <a:avLst/>
            <a:gdLst/>
            <a:ahLst/>
            <a:cxnLst/>
            <a:rect l="l" t="t" r="r" b="b"/>
            <a:pathLst>
              <a:path w="42033" h="27248" extrusionOk="0">
                <a:moveTo>
                  <a:pt x="2981" y="1"/>
                </a:moveTo>
                <a:cubicBezTo>
                  <a:pt x="1985" y="1"/>
                  <a:pt x="989" y="68"/>
                  <a:pt x="0" y="205"/>
                </a:cubicBezTo>
                <a:lnTo>
                  <a:pt x="0" y="27248"/>
                </a:lnTo>
                <a:lnTo>
                  <a:pt x="42033" y="27242"/>
                </a:lnTo>
                <a:cubicBezTo>
                  <a:pt x="41410" y="25081"/>
                  <a:pt x="39189" y="23847"/>
                  <a:pt x="37125" y="22957"/>
                </a:cubicBezTo>
                <a:cubicBezTo>
                  <a:pt x="35062" y="22068"/>
                  <a:pt x="32786" y="21140"/>
                  <a:pt x="31721" y="19163"/>
                </a:cubicBezTo>
                <a:cubicBezTo>
                  <a:pt x="30957" y="17733"/>
                  <a:pt x="30957" y="15959"/>
                  <a:pt x="30012" y="14644"/>
                </a:cubicBezTo>
                <a:cubicBezTo>
                  <a:pt x="28773" y="12908"/>
                  <a:pt x="26382" y="12564"/>
                  <a:pt x="24505" y="11559"/>
                </a:cubicBezTo>
                <a:cubicBezTo>
                  <a:pt x="22337" y="10402"/>
                  <a:pt x="20825" y="8339"/>
                  <a:pt x="19089" y="6603"/>
                </a:cubicBezTo>
                <a:cubicBezTo>
                  <a:pt x="14872" y="2395"/>
                  <a:pt x="8929" y="1"/>
                  <a:pt x="29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 idx="2"/>
          </p:nvPr>
        </p:nvSpPr>
        <p:spPr>
          <a:xfrm>
            <a:off x="850950" y="3556955"/>
            <a:ext cx="2130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subTitle" idx="1"/>
          </p:nvPr>
        </p:nvSpPr>
        <p:spPr>
          <a:xfrm>
            <a:off x="850950" y="3986505"/>
            <a:ext cx="2130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title" idx="3"/>
          </p:nvPr>
        </p:nvSpPr>
        <p:spPr>
          <a:xfrm>
            <a:off x="3506935" y="3556955"/>
            <a:ext cx="2130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subTitle" idx="4"/>
          </p:nvPr>
        </p:nvSpPr>
        <p:spPr>
          <a:xfrm>
            <a:off x="3506926" y="3986505"/>
            <a:ext cx="2130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8"/>
          <p:cNvSpPr txBox="1">
            <a:spLocks noGrp="1"/>
          </p:cNvSpPr>
          <p:nvPr>
            <p:ph type="title" idx="5"/>
          </p:nvPr>
        </p:nvSpPr>
        <p:spPr>
          <a:xfrm>
            <a:off x="6162925" y="3556955"/>
            <a:ext cx="2130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subTitle" idx="6"/>
          </p:nvPr>
        </p:nvSpPr>
        <p:spPr>
          <a:xfrm>
            <a:off x="6162925" y="3986505"/>
            <a:ext cx="2130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title" idx="7"/>
          </p:nvPr>
        </p:nvSpPr>
        <p:spPr>
          <a:xfrm>
            <a:off x="850875" y="1864980"/>
            <a:ext cx="2130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subTitle" idx="8"/>
          </p:nvPr>
        </p:nvSpPr>
        <p:spPr>
          <a:xfrm>
            <a:off x="850875" y="2294530"/>
            <a:ext cx="2130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title" idx="9"/>
          </p:nvPr>
        </p:nvSpPr>
        <p:spPr>
          <a:xfrm>
            <a:off x="3506935" y="1864980"/>
            <a:ext cx="2130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7" name="Google Shape;317;p28"/>
          <p:cNvSpPr txBox="1">
            <a:spLocks noGrp="1"/>
          </p:cNvSpPr>
          <p:nvPr>
            <p:ph type="subTitle" idx="13"/>
          </p:nvPr>
        </p:nvSpPr>
        <p:spPr>
          <a:xfrm>
            <a:off x="3506926" y="2294530"/>
            <a:ext cx="2130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8"/>
          <p:cNvSpPr txBox="1">
            <a:spLocks noGrp="1"/>
          </p:cNvSpPr>
          <p:nvPr>
            <p:ph type="title" idx="14"/>
          </p:nvPr>
        </p:nvSpPr>
        <p:spPr>
          <a:xfrm>
            <a:off x="6162925" y="1864980"/>
            <a:ext cx="2130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9" name="Google Shape;319;p28"/>
          <p:cNvSpPr txBox="1">
            <a:spLocks noGrp="1"/>
          </p:cNvSpPr>
          <p:nvPr>
            <p:ph type="subTitle" idx="15"/>
          </p:nvPr>
        </p:nvSpPr>
        <p:spPr>
          <a:xfrm>
            <a:off x="6162925" y="2294530"/>
            <a:ext cx="2130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8"/>
          <p:cNvSpPr/>
          <p:nvPr/>
        </p:nvSpPr>
        <p:spPr>
          <a:xfrm flipH="1">
            <a:off x="7514971" y="-8104"/>
            <a:ext cx="2985863" cy="1158125"/>
          </a:xfrm>
          <a:custGeom>
            <a:avLst/>
            <a:gdLst/>
            <a:ahLst/>
            <a:cxnLst/>
            <a:rect l="l" t="t" r="r" b="b"/>
            <a:pathLst>
              <a:path w="37492" h="14542" extrusionOk="0">
                <a:moveTo>
                  <a:pt x="1" y="0"/>
                </a:moveTo>
                <a:lnTo>
                  <a:pt x="1" y="10099"/>
                </a:lnTo>
                <a:cubicBezTo>
                  <a:pt x="1128" y="12447"/>
                  <a:pt x="3160" y="14542"/>
                  <a:pt x="5531" y="14542"/>
                </a:cubicBezTo>
                <a:cubicBezTo>
                  <a:pt x="5928" y="14542"/>
                  <a:pt x="6335" y="14483"/>
                  <a:pt x="6748" y="14357"/>
                </a:cubicBezTo>
                <a:cubicBezTo>
                  <a:pt x="10645" y="13167"/>
                  <a:pt x="12048" y="9013"/>
                  <a:pt x="15247" y="7703"/>
                </a:cubicBezTo>
                <a:cubicBezTo>
                  <a:pt x="15945" y="7416"/>
                  <a:pt x="16655" y="7304"/>
                  <a:pt x="17363" y="7304"/>
                </a:cubicBezTo>
                <a:cubicBezTo>
                  <a:pt x="18715" y="7304"/>
                  <a:pt x="20059" y="7714"/>
                  <a:pt x="21285" y="8101"/>
                </a:cubicBezTo>
                <a:cubicBezTo>
                  <a:pt x="23881" y="8921"/>
                  <a:pt x="26534" y="9688"/>
                  <a:pt x="28911" y="9688"/>
                </a:cubicBezTo>
                <a:cubicBezTo>
                  <a:pt x="29383" y="9688"/>
                  <a:pt x="29844" y="9657"/>
                  <a:pt x="30292" y="9591"/>
                </a:cubicBezTo>
                <a:cubicBezTo>
                  <a:pt x="33807" y="9073"/>
                  <a:pt x="35663" y="7594"/>
                  <a:pt x="36880" y="4367"/>
                </a:cubicBezTo>
                <a:cubicBezTo>
                  <a:pt x="37388" y="3014"/>
                  <a:pt x="37492" y="1545"/>
                  <a:pt x="37393" y="0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8"/>
          <p:cNvSpPr/>
          <p:nvPr/>
        </p:nvSpPr>
        <p:spPr>
          <a:xfrm rot="10800000">
            <a:off x="7321950" y="-8125"/>
            <a:ext cx="3935378" cy="683616"/>
          </a:xfrm>
          <a:custGeom>
            <a:avLst/>
            <a:gdLst/>
            <a:ahLst/>
            <a:cxnLst/>
            <a:rect l="l" t="t" r="r" b="b"/>
            <a:pathLst>
              <a:path w="111634" h="19392" extrusionOk="0">
                <a:moveTo>
                  <a:pt x="17433" y="1"/>
                </a:moveTo>
                <a:cubicBezTo>
                  <a:pt x="14716" y="1"/>
                  <a:pt x="11947" y="743"/>
                  <a:pt x="9561" y="1913"/>
                </a:cubicBezTo>
                <a:cubicBezTo>
                  <a:pt x="5859" y="3735"/>
                  <a:pt x="2906" y="6473"/>
                  <a:pt x="1" y="9164"/>
                </a:cubicBezTo>
                <a:lnTo>
                  <a:pt x="13" y="19392"/>
                </a:lnTo>
                <a:lnTo>
                  <a:pt x="111634" y="19392"/>
                </a:lnTo>
                <a:cubicBezTo>
                  <a:pt x="109729" y="13701"/>
                  <a:pt x="104597" y="8878"/>
                  <a:pt x="98156" y="6747"/>
                </a:cubicBezTo>
                <a:cubicBezTo>
                  <a:pt x="95615" y="5905"/>
                  <a:pt x="92895" y="5490"/>
                  <a:pt x="90173" y="5490"/>
                </a:cubicBezTo>
                <a:cubicBezTo>
                  <a:pt x="86008" y="5490"/>
                  <a:pt x="81839" y="6461"/>
                  <a:pt x="78296" y="8355"/>
                </a:cubicBezTo>
                <a:cubicBezTo>
                  <a:pt x="74544" y="10355"/>
                  <a:pt x="70871" y="13455"/>
                  <a:pt x="66643" y="13455"/>
                </a:cubicBezTo>
                <a:cubicBezTo>
                  <a:pt x="66215" y="13455"/>
                  <a:pt x="65782" y="13423"/>
                  <a:pt x="65342" y="13355"/>
                </a:cubicBezTo>
                <a:cubicBezTo>
                  <a:pt x="60723" y="12643"/>
                  <a:pt x="57607" y="8057"/>
                  <a:pt x="52925" y="8057"/>
                </a:cubicBezTo>
                <a:cubicBezTo>
                  <a:pt x="52912" y="8057"/>
                  <a:pt x="52900" y="8057"/>
                  <a:pt x="52888" y="8057"/>
                </a:cubicBezTo>
                <a:cubicBezTo>
                  <a:pt x="48662" y="8081"/>
                  <a:pt x="45649" y="11855"/>
                  <a:pt x="41494" y="12522"/>
                </a:cubicBezTo>
                <a:cubicBezTo>
                  <a:pt x="41049" y="12593"/>
                  <a:pt x="40607" y="12627"/>
                  <a:pt x="40168" y="12627"/>
                </a:cubicBezTo>
                <a:cubicBezTo>
                  <a:pt x="36587" y="12627"/>
                  <a:pt x="33279" y="10372"/>
                  <a:pt x="30850" y="7986"/>
                </a:cubicBezTo>
                <a:cubicBezTo>
                  <a:pt x="28123" y="5295"/>
                  <a:pt x="25671" y="2151"/>
                  <a:pt x="21849" y="747"/>
                </a:cubicBezTo>
                <a:cubicBezTo>
                  <a:pt x="20443" y="231"/>
                  <a:pt x="18946" y="1"/>
                  <a:pt x="17433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8"/>
          <p:cNvSpPr/>
          <p:nvPr/>
        </p:nvSpPr>
        <p:spPr>
          <a:xfrm>
            <a:off x="-23050" y="4197823"/>
            <a:ext cx="2431814" cy="945651"/>
          </a:xfrm>
          <a:custGeom>
            <a:avLst/>
            <a:gdLst/>
            <a:ahLst/>
            <a:cxnLst/>
            <a:rect l="l" t="t" r="r" b="b"/>
            <a:pathLst>
              <a:path w="85155" h="27683" extrusionOk="0">
                <a:moveTo>
                  <a:pt x="24" y="1"/>
                </a:moveTo>
                <a:lnTo>
                  <a:pt x="1" y="27683"/>
                </a:lnTo>
                <a:lnTo>
                  <a:pt x="85154" y="27683"/>
                </a:lnTo>
                <a:cubicBezTo>
                  <a:pt x="81689" y="23277"/>
                  <a:pt x="78153" y="18813"/>
                  <a:pt x="73593" y="15562"/>
                </a:cubicBezTo>
                <a:cubicBezTo>
                  <a:pt x="70012" y="13016"/>
                  <a:pt x="65664" y="11288"/>
                  <a:pt x="61333" y="11288"/>
                </a:cubicBezTo>
                <a:cubicBezTo>
                  <a:pt x="60134" y="11288"/>
                  <a:pt x="58937" y="11421"/>
                  <a:pt x="57758" y="11705"/>
                </a:cubicBezTo>
                <a:cubicBezTo>
                  <a:pt x="54422" y="12512"/>
                  <a:pt x="51323" y="14479"/>
                  <a:pt x="47895" y="14479"/>
                </a:cubicBezTo>
                <a:cubicBezTo>
                  <a:pt x="47884" y="14479"/>
                  <a:pt x="47874" y="14479"/>
                  <a:pt x="47864" y="14479"/>
                </a:cubicBezTo>
                <a:cubicBezTo>
                  <a:pt x="40863" y="14455"/>
                  <a:pt x="36005" y="6418"/>
                  <a:pt x="29028" y="5954"/>
                </a:cubicBezTo>
                <a:cubicBezTo>
                  <a:pt x="28807" y="5939"/>
                  <a:pt x="28588" y="5932"/>
                  <a:pt x="28369" y="5932"/>
                </a:cubicBezTo>
                <a:cubicBezTo>
                  <a:pt x="24082" y="5932"/>
                  <a:pt x="20179" y="8697"/>
                  <a:pt x="15919" y="9490"/>
                </a:cubicBezTo>
                <a:cubicBezTo>
                  <a:pt x="15260" y="9612"/>
                  <a:pt x="14609" y="9670"/>
                  <a:pt x="13967" y="9670"/>
                </a:cubicBezTo>
                <a:cubicBezTo>
                  <a:pt x="8159" y="9670"/>
                  <a:pt x="3155" y="4922"/>
                  <a:pt x="24" y="1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-146125" y="4589718"/>
            <a:ext cx="3187988" cy="553787"/>
          </a:xfrm>
          <a:custGeom>
            <a:avLst/>
            <a:gdLst/>
            <a:ahLst/>
            <a:cxnLst/>
            <a:rect l="l" t="t" r="r" b="b"/>
            <a:pathLst>
              <a:path w="111634" h="19392" extrusionOk="0">
                <a:moveTo>
                  <a:pt x="17433" y="1"/>
                </a:moveTo>
                <a:cubicBezTo>
                  <a:pt x="14716" y="1"/>
                  <a:pt x="11947" y="743"/>
                  <a:pt x="9561" y="1913"/>
                </a:cubicBezTo>
                <a:cubicBezTo>
                  <a:pt x="5859" y="3735"/>
                  <a:pt x="2906" y="6473"/>
                  <a:pt x="1" y="9164"/>
                </a:cubicBezTo>
                <a:lnTo>
                  <a:pt x="13" y="19392"/>
                </a:lnTo>
                <a:lnTo>
                  <a:pt x="111634" y="19392"/>
                </a:lnTo>
                <a:cubicBezTo>
                  <a:pt x="109729" y="13701"/>
                  <a:pt x="104597" y="8878"/>
                  <a:pt x="98156" y="6747"/>
                </a:cubicBezTo>
                <a:cubicBezTo>
                  <a:pt x="95615" y="5905"/>
                  <a:pt x="92895" y="5490"/>
                  <a:pt x="90173" y="5490"/>
                </a:cubicBezTo>
                <a:cubicBezTo>
                  <a:pt x="86008" y="5490"/>
                  <a:pt x="81839" y="6461"/>
                  <a:pt x="78296" y="8355"/>
                </a:cubicBezTo>
                <a:cubicBezTo>
                  <a:pt x="74544" y="10355"/>
                  <a:pt x="70871" y="13455"/>
                  <a:pt x="66643" y="13455"/>
                </a:cubicBezTo>
                <a:cubicBezTo>
                  <a:pt x="66215" y="13455"/>
                  <a:pt x="65782" y="13423"/>
                  <a:pt x="65342" y="13355"/>
                </a:cubicBezTo>
                <a:cubicBezTo>
                  <a:pt x="60723" y="12643"/>
                  <a:pt x="57607" y="8057"/>
                  <a:pt x="52925" y="8057"/>
                </a:cubicBezTo>
                <a:cubicBezTo>
                  <a:pt x="52912" y="8057"/>
                  <a:pt x="52900" y="8057"/>
                  <a:pt x="52888" y="8057"/>
                </a:cubicBezTo>
                <a:cubicBezTo>
                  <a:pt x="48662" y="8081"/>
                  <a:pt x="45649" y="11855"/>
                  <a:pt x="41494" y="12522"/>
                </a:cubicBezTo>
                <a:cubicBezTo>
                  <a:pt x="41049" y="12593"/>
                  <a:pt x="40607" y="12627"/>
                  <a:pt x="40168" y="12627"/>
                </a:cubicBezTo>
                <a:cubicBezTo>
                  <a:pt x="36587" y="12627"/>
                  <a:pt x="33279" y="10372"/>
                  <a:pt x="30850" y="7986"/>
                </a:cubicBezTo>
                <a:cubicBezTo>
                  <a:pt x="28123" y="5295"/>
                  <a:pt x="25671" y="2151"/>
                  <a:pt x="21849" y="747"/>
                </a:cubicBezTo>
                <a:cubicBezTo>
                  <a:pt x="20443" y="231"/>
                  <a:pt x="18946" y="1"/>
                  <a:pt x="17433" y="1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8"/>
          <p:cNvSpPr/>
          <p:nvPr/>
        </p:nvSpPr>
        <p:spPr>
          <a:xfrm>
            <a:off x="8536075" y="740275"/>
            <a:ext cx="945600" cy="945600"/>
          </a:xfrm>
          <a:prstGeom prst="ellipse">
            <a:avLst/>
          </a:pr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28"/>
          <p:cNvGrpSpPr/>
          <p:nvPr/>
        </p:nvGrpSpPr>
        <p:grpSpPr>
          <a:xfrm>
            <a:off x="8430775" y="4758938"/>
            <a:ext cx="427725" cy="162000"/>
            <a:chOff x="979125" y="1666875"/>
            <a:chExt cx="427725" cy="162000"/>
          </a:xfrm>
        </p:grpSpPr>
        <p:sp>
          <p:nvSpPr>
            <p:cNvPr id="326" name="Google Shape;326;p28"/>
            <p:cNvSpPr/>
            <p:nvPr/>
          </p:nvSpPr>
          <p:spPr>
            <a:xfrm>
              <a:off x="979125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244850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"/>
          <p:cNvSpPr/>
          <p:nvPr/>
        </p:nvSpPr>
        <p:spPr>
          <a:xfrm rot="10800000" flipH="1">
            <a:off x="12" y="17"/>
            <a:ext cx="2837951" cy="1111585"/>
          </a:xfrm>
          <a:custGeom>
            <a:avLst/>
            <a:gdLst/>
            <a:ahLst/>
            <a:cxnLst/>
            <a:rect l="l" t="t" r="r" b="b"/>
            <a:pathLst>
              <a:path w="141685" h="55496" extrusionOk="0">
                <a:moveTo>
                  <a:pt x="24" y="1"/>
                </a:moveTo>
                <a:lnTo>
                  <a:pt x="0" y="55495"/>
                </a:lnTo>
                <a:lnTo>
                  <a:pt x="141685" y="55495"/>
                </a:lnTo>
                <a:cubicBezTo>
                  <a:pt x="140553" y="46340"/>
                  <a:pt x="135874" y="37672"/>
                  <a:pt x="128838" y="31707"/>
                </a:cubicBezTo>
                <a:cubicBezTo>
                  <a:pt x="122188" y="26070"/>
                  <a:pt x="113497" y="22900"/>
                  <a:pt x="104784" y="22900"/>
                </a:cubicBezTo>
                <a:cubicBezTo>
                  <a:pt x="104277" y="22900"/>
                  <a:pt x="103770" y="22910"/>
                  <a:pt x="103263" y="22932"/>
                </a:cubicBezTo>
                <a:cubicBezTo>
                  <a:pt x="100036" y="23064"/>
                  <a:pt x="96758" y="23618"/>
                  <a:pt x="93542" y="23618"/>
                </a:cubicBezTo>
                <a:cubicBezTo>
                  <a:pt x="91834" y="23618"/>
                  <a:pt x="90143" y="23462"/>
                  <a:pt x="88487" y="23003"/>
                </a:cubicBezTo>
                <a:cubicBezTo>
                  <a:pt x="76986" y="19836"/>
                  <a:pt x="72247" y="3846"/>
                  <a:pt x="60508" y="1763"/>
                </a:cubicBezTo>
                <a:cubicBezTo>
                  <a:pt x="59680" y="1616"/>
                  <a:pt x="58853" y="1547"/>
                  <a:pt x="58028" y="1547"/>
                </a:cubicBezTo>
                <a:cubicBezTo>
                  <a:pt x="53367" y="1547"/>
                  <a:pt x="48791" y="3731"/>
                  <a:pt x="44815" y="6311"/>
                </a:cubicBezTo>
                <a:cubicBezTo>
                  <a:pt x="40124" y="9347"/>
                  <a:pt x="35767" y="13038"/>
                  <a:pt x="30528" y="14967"/>
                </a:cubicBezTo>
                <a:cubicBezTo>
                  <a:pt x="28164" y="15831"/>
                  <a:pt x="25685" y="16237"/>
                  <a:pt x="23200" y="16237"/>
                </a:cubicBezTo>
                <a:cubicBezTo>
                  <a:pt x="13195" y="16237"/>
                  <a:pt x="3095" y="9662"/>
                  <a:pt x="24" y="1"/>
                </a:cubicBezTo>
                <a:close/>
              </a:path>
            </a:pathLst>
          </a:cu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 rot="10800000" flipH="1">
            <a:off x="0" y="25"/>
            <a:ext cx="3474329" cy="603528"/>
          </a:xfrm>
          <a:custGeom>
            <a:avLst/>
            <a:gdLst/>
            <a:ahLst/>
            <a:cxnLst/>
            <a:rect l="l" t="t" r="r" b="b"/>
            <a:pathLst>
              <a:path w="111634" h="19392" extrusionOk="0">
                <a:moveTo>
                  <a:pt x="17433" y="1"/>
                </a:moveTo>
                <a:cubicBezTo>
                  <a:pt x="14716" y="1"/>
                  <a:pt x="11947" y="743"/>
                  <a:pt x="9561" y="1913"/>
                </a:cubicBezTo>
                <a:cubicBezTo>
                  <a:pt x="5859" y="3735"/>
                  <a:pt x="2906" y="6473"/>
                  <a:pt x="1" y="9164"/>
                </a:cubicBezTo>
                <a:lnTo>
                  <a:pt x="13" y="19392"/>
                </a:lnTo>
                <a:lnTo>
                  <a:pt x="111634" y="19392"/>
                </a:lnTo>
                <a:cubicBezTo>
                  <a:pt x="109729" y="13701"/>
                  <a:pt x="104597" y="8878"/>
                  <a:pt x="98156" y="6747"/>
                </a:cubicBezTo>
                <a:cubicBezTo>
                  <a:pt x="95615" y="5905"/>
                  <a:pt x="92895" y="5490"/>
                  <a:pt x="90173" y="5490"/>
                </a:cubicBezTo>
                <a:cubicBezTo>
                  <a:pt x="86008" y="5490"/>
                  <a:pt x="81839" y="6461"/>
                  <a:pt x="78296" y="8355"/>
                </a:cubicBezTo>
                <a:cubicBezTo>
                  <a:pt x="74544" y="10355"/>
                  <a:pt x="70871" y="13455"/>
                  <a:pt x="66643" y="13455"/>
                </a:cubicBezTo>
                <a:cubicBezTo>
                  <a:pt x="66215" y="13455"/>
                  <a:pt x="65782" y="13423"/>
                  <a:pt x="65342" y="13355"/>
                </a:cubicBezTo>
                <a:cubicBezTo>
                  <a:pt x="60723" y="12643"/>
                  <a:pt x="57607" y="8057"/>
                  <a:pt x="52925" y="8057"/>
                </a:cubicBezTo>
                <a:cubicBezTo>
                  <a:pt x="52912" y="8057"/>
                  <a:pt x="52900" y="8057"/>
                  <a:pt x="52888" y="8057"/>
                </a:cubicBezTo>
                <a:cubicBezTo>
                  <a:pt x="48662" y="8081"/>
                  <a:pt x="45649" y="11855"/>
                  <a:pt x="41494" y="12522"/>
                </a:cubicBezTo>
                <a:cubicBezTo>
                  <a:pt x="41049" y="12593"/>
                  <a:pt x="40607" y="12627"/>
                  <a:pt x="40168" y="12627"/>
                </a:cubicBezTo>
                <a:cubicBezTo>
                  <a:pt x="36587" y="12627"/>
                  <a:pt x="33279" y="10372"/>
                  <a:pt x="30850" y="7986"/>
                </a:cubicBezTo>
                <a:cubicBezTo>
                  <a:pt x="28123" y="5295"/>
                  <a:pt x="25671" y="2151"/>
                  <a:pt x="21849" y="747"/>
                </a:cubicBezTo>
                <a:cubicBezTo>
                  <a:pt x="20443" y="231"/>
                  <a:pt x="18946" y="1"/>
                  <a:pt x="17433" y="1"/>
                </a:cubicBezTo>
                <a:close/>
              </a:path>
            </a:pathLst>
          </a:cu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>
            <a:off x="124800" y="1018300"/>
            <a:ext cx="738900" cy="738900"/>
          </a:xfrm>
          <a:prstGeom prst="ellipse">
            <a:avLst/>
          </a:pr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>
            <a:off x="0" y="4222582"/>
            <a:ext cx="2406520" cy="942461"/>
          </a:xfrm>
          <a:custGeom>
            <a:avLst/>
            <a:gdLst/>
            <a:ahLst/>
            <a:cxnLst/>
            <a:rect l="l" t="t" r="r" b="b"/>
            <a:pathLst>
              <a:path w="141685" h="55496" extrusionOk="0">
                <a:moveTo>
                  <a:pt x="24" y="1"/>
                </a:moveTo>
                <a:lnTo>
                  <a:pt x="0" y="55495"/>
                </a:lnTo>
                <a:lnTo>
                  <a:pt x="141685" y="55495"/>
                </a:lnTo>
                <a:cubicBezTo>
                  <a:pt x="140553" y="46340"/>
                  <a:pt x="135874" y="37672"/>
                  <a:pt x="128838" y="31707"/>
                </a:cubicBezTo>
                <a:cubicBezTo>
                  <a:pt x="122188" y="26070"/>
                  <a:pt x="113497" y="22900"/>
                  <a:pt x="104784" y="22900"/>
                </a:cubicBezTo>
                <a:cubicBezTo>
                  <a:pt x="104277" y="22900"/>
                  <a:pt x="103770" y="22910"/>
                  <a:pt x="103263" y="22932"/>
                </a:cubicBezTo>
                <a:cubicBezTo>
                  <a:pt x="100036" y="23064"/>
                  <a:pt x="96758" y="23618"/>
                  <a:pt x="93542" y="23618"/>
                </a:cubicBezTo>
                <a:cubicBezTo>
                  <a:pt x="91834" y="23618"/>
                  <a:pt x="90143" y="23462"/>
                  <a:pt x="88487" y="23003"/>
                </a:cubicBezTo>
                <a:cubicBezTo>
                  <a:pt x="76986" y="19836"/>
                  <a:pt x="72247" y="3846"/>
                  <a:pt x="60508" y="1763"/>
                </a:cubicBezTo>
                <a:cubicBezTo>
                  <a:pt x="59680" y="1616"/>
                  <a:pt x="58853" y="1547"/>
                  <a:pt x="58028" y="1547"/>
                </a:cubicBezTo>
                <a:cubicBezTo>
                  <a:pt x="53367" y="1547"/>
                  <a:pt x="48791" y="3731"/>
                  <a:pt x="44815" y="6311"/>
                </a:cubicBezTo>
                <a:cubicBezTo>
                  <a:pt x="40124" y="9347"/>
                  <a:pt x="35767" y="13038"/>
                  <a:pt x="30528" y="14967"/>
                </a:cubicBezTo>
                <a:cubicBezTo>
                  <a:pt x="28164" y="15831"/>
                  <a:pt x="25685" y="16237"/>
                  <a:pt x="23200" y="16237"/>
                </a:cubicBezTo>
                <a:cubicBezTo>
                  <a:pt x="13195" y="16237"/>
                  <a:pt x="3095" y="9662"/>
                  <a:pt x="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 rot="10800000">
            <a:off x="6880103" y="-28"/>
            <a:ext cx="2263897" cy="1467577"/>
          </a:xfrm>
          <a:custGeom>
            <a:avLst/>
            <a:gdLst/>
            <a:ahLst/>
            <a:cxnLst/>
            <a:rect l="l" t="t" r="r" b="b"/>
            <a:pathLst>
              <a:path w="42033" h="27248" extrusionOk="0">
                <a:moveTo>
                  <a:pt x="2981" y="1"/>
                </a:moveTo>
                <a:cubicBezTo>
                  <a:pt x="1985" y="1"/>
                  <a:pt x="989" y="68"/>
                  <a:pt x="0" y="205"/>
                </a:cubicBezTo>
                <a:lnTo>
                  <a:pt x="0" y="27248"/>
                </a:lnTo>
                <a:lnTo>
                  <a:pt x="42033" y="27242"/>
                </a:lnTo>
                <a:cubicBezTo>
                  <a:pt x="41410" y="25081"/>
                  <a:pt x="39189" y="23847"/>
                  <a:pt x="37125" y="22957"/>
                </a:cubicBezTo>
                <a:cubicBezTo>
                  <a:pt x="35062" y="22068"/>
                  <a:pt x="32786" y="21140"/>
                  <a:pt x="31721" y="19163"/>
                </a:cubicBezTo>
                <a:cubicBezTo>
                  <a:pt x="30957" y="17733"/>
                  <a:pt x="30957" y="15959"/>
                  <a:pt x="30012" y="14644"/>
                </a:cubicBezTo>
                <a:cubicBezTo>
                  <a:pt x="28773" y="12908"/>
                  <a:pt x="26382" y="12564"/>
                  <a:pt x="24505" y="11559"/>
                </a:cubicBezTo>
                <a:cubicBezTo>
                  <a:pt x="22337" y="10402"/>
                  <a:pt x="20825" y="8339"/>
                  <a:pt x="19089" y="6603"/>
                </a:cubicBezTo>
                <a:cubicBezTo>
                  <a:pt x="14872" y="2395"/>
                  <a:pt x="8929" y="1"/>
                  <a:pt x="29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 flipH="1">
            <a:off x="6106160" y="4615802"/>
            <a:ext cx="3037840" cy="527705"/>
          </a:xfrm>
          <a:custGeom>
            <a:avLst/>
            <a:gdLst/>
            <a:ahLst/>
            <a:cxnLst/>
            <a:rect l="l" t="t" r="r" b="b"/>
            <a:pathLst>
              <a:path w="111634" h="19392" extrusionOk="0">
                <a:moveTo>
                  <a:pt x="17433" y="1"/>
                </a:moveTo>
                <a:cubicBezTo>
                  <a:pt x="14716" y="1"/>
                  <a:pt x="11947" y="743"/>
                  <a:pt x="9561" y="1913"/>
                </a:cubicBezTo>
                <a:cubicBezTo>
                  <a:pt x="5859" y="3735"/>
                  <a:pt x="2906" y="6473"/>
                  <a:pt x="1" y="9164"/>
                </a:cubicBezTo>
                <a:lnTo>
                  <a:pt x="13" y="19392"/>
                </a:lnTo>
                <a:lnTo>
                  <a:pt x="111634" y="19392"/>
                </a:lnTo>
                <a:cubicBezTo>
                  <a:pt x="109729" y="13701"/>
                  <a:pt x="104597" y="8878"/>
                  <a:pt x="98156" y="6747"/>
                </a:cubicBezTo>
                <a:cubicBezTo>
                  <a:pt x="95615" y="5905"/>
                  <a:pt x="92895" y="5490"/>
                  <a:pt x="90173" y="5490"/>
                </a:cubicBezTo>
                <a:cubicBezTo>
                  <a:pt x="86008" y="5490"/>
                  <a:pt x="81839" y="6461"/>
                  <a:pt x="78296" y="8355"/>
                </a:cubicBezTo>
                <a:cubicBezTo>
                  <a:pt x="74544" y="10355"/>
                  <a:pt x="70871" y="13455"/>
                  <a:pt x="66643" y="13455"/>
                </a:cubicBezTo>
                <a:cubicBezTo>
                  <a:pt x="66215" y="13455"/>
                  <a:pt x="65782" y="13423"/>
                  <a:pt x="65342" y="13355"/>
                </a:cubicBezTo>
                <a:cubicBezTo>
                  <a:pt x="60723" y="12643"/>
                  <a:pt x="57607" y="8057"/>
                  <a:pt x="52925" y="8057"/>
                </a:cubicBezTo>
                <a:cubicBezTo>
                  <a:pt x="52912" y="8057"/>
                  <a:pt x="52900" y="8057"/>
                  <a:pt x="52888" y="8057"/>
                </a:cubicBezTo>
                <a:cubicBezTo>
                  <a:pt x="48662" y="8081"/>
                  <a:pt x="45649" y="11855"/>
                  <a:pt x="41494" y="12522"/>
                </a:cubicBezTo>
                <a:cubicBezTo>
                  <a:pt x="41049" y="12593"/>
                  <a:pt x="40607" y="12627"/>
                  <a:pt x="40168" y="12627"/>
                </a:cubicBezTo>
                <a:cubicBezTo>
                  <a:pt x="36587" y="12627"/>
                  <a:pt x="33279" y="10372"/>
                  <a:pt x="30850" y="7986"/>
                </a:cubicBezTo>
                <a:cubicBezTo>
                  <a:pt x="28123" y="5295"/>
                  <a:pt x="25671" y="2151"/>
                  <a:pt x="21849" y="747"/>
                </a:cubicBezTo>
                <a:cubicBezTo>
                  <a:pt x="20443" y="231"/>
                  <a:pt x="18946" y="1"/>
                  <a:pt x="17433" y="1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 flipH="1">
            <a:off x="5935595" y="4164723"/>
            <a:ext cx="3208406" cy="978721"/>
          </a:xfrm>
          <a:custGeom>
            <a:avLst/>
            <a:gdLst/>
            <a:ahLst/>
            <a:cxnLst/>
            <a:rect l="l" t="t" r="r" b="b"/>
            <a:pathLst>
              <a:path w="237352" h="72404" extrusionOk="0">
                <a:moveTo>
                  <a:pt x="25265" y="1"/>
                </a:moveTo>
                <a:cubicBezTo>
                  <a:pt x="24946" y="1"/>
                  <a:pt x="24624" y="9"/>
                  <a:pt x="24301" y="25"/>
                </a:cubicBezTo>
                <a:cubicBezTo>
                  <a:pt x="14014" y="549"/>
                  <a:pt x="6358" y="9348"/>
                  <a:pt x="0" y="17432"/>
                </a:cubicBezTo>
                <a:lnTo>
                  <a:pt x="24" y="72403"/>
                </a:lnTo>
                <a:lnTo>
                  <a:pt x="237351" y="72403"/>
                </a:lnTo>
                <a:cubicBezTo>
                  <a:pt x="234172" y="66569"/>
                  <a:pt x="230922" y="60628"/>
                  <a:pt x="226136" y="56020"/>
                </a:cubicBezTo>
                <a:cubicBezTo>
                  <a:pt x="221955" y="51996"/>
                  <a:pt x="216340" y="49080"/>
                  <a:pt x="210615" y="49080"/>
                </a:cubicBezTo>
                <a:cubicBezTo>
                  <a:pt x="209785" y="49080"/>
                  <a:pt x="208952" y="49141"/>
                  <a:pt x="208121" y="49269"/>
                </a:cubicBezTo>
                <a:cubicBezTo>
                  <a:pt x="200930" y="50389"/>
                  <a:pt x="195084" y="56187"/>
                  <a:pt x="187857" y="57104"/>
                </a:cubicBezTo>
                <a:cubicBezTo>
                  <a:pt x="187177" y="57191"/>
                  <a:pt x="186499" y="57233"/>
                  <a:pt x="185824" y="57233"/>
                </a:cubicBezTo>
                <a:cubicBezTo>
                  <a:pt x="179715" y="57233"/>
                  <a:pt x="173869" y="53788"/>
                  <a:pt x="169355" y="49531"/>
                </a:cubicBezTo>
                <a:cubicBezTo>
                  <a:pt x="164330" y="44805"/>
                  <a:pt x="160413" y="39006"/>
                  <a:pt x="155424" y="34256"/>
                </a:cubicBezTo>
                <a:cubicBezTo>
                  <a:pt x="146597" y="25874"/>
                  <a:pt x="134399" y="21415"/>
                  <a:pt x="122252" y="21415"/>
                </a:cubicBezTo>
                <a:cubicBezTo>
                  <a:pt x="115246" y="21415"/>
                  <a:pt x="108257" y="22898"/>
                  <a:pt x="101941" y="25969"/>
                </a:cubicBezTo>
                <a:cubicBezTo>
                  <a:pt x="94274" y="29696"/>
                  <a:pt x="87154" y="35613"/>
                  <a:pt x="78629" y="35827"/>
                </a:cubicBezTo>
                <a:cubicBezTo>
                  <a:pt x="78465" y="35831"/>
                  <a:pt x="78302" y="35833"/>
                  <a:pt x="78140" y="35833"/>
                </a:cubicBezTo>
                <a:cubicBezTo>
                  <a:pt x="67113" y="35833"/>
                  <a:pt x="58547" y="26354"/>
                  <a:pt x="51554" y="17730"/>
                </a:cubicBezTo>
                <a:cubicBezTo>
                  <a:pt x="44662" y="9230"/>
                  <a:pt x="36063" y="1"/>
                  <a:pt x="25265" y="1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32"/>
          <p:cNvGrpSpPr/>
          <p:nvPr/>
        </p:nvGrpSpPr>
        <p:grpSpPr>
          <a:xfrm>
            <a:off x="598588" y="4523088"/>
            <a:ext cx="959175" cy="162000"/>
            <a:chOff x="447675" y="1666875"/>
            <a:chExt cx="959175" cy="162000"/>
          </a:xfrm>
        </p:grpSpPr>
        <p:sp>
          <p:nvSpPr>
            <p:cNvPr id="402" name="Google Shape;402;p32"/>
            <p:cNvSpPr/>
            <p:nvPr/>
          </p:nvSpPr>
          <p:spPr>
            <a:xfrm>
              <a:off x="447675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3400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79125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1244850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32"/>
          <p:cNvGrpSpPr/>
          <p:nvPr/>
        </p:nvGrpSpPr>
        <p:grpSpPr>
          <a:xfrm>
            <a:off x="8533463" y="197988"/>
            <a:ext cx="427725" cy="162000"/>
            <a:chOff x="979125" y="1666875"/>
            <a:chExt cx="427725" cy="162000"/>
          </a:xfrm>
        </p:grpSpPr>
        <p:sp>
          <p:nvSpPr>
            <p:cNvPr id="407" name="Google Shape;407;p32"/>
            <p:cNvSpPr/>
            <p:nvPr/>
          </p:nvSpPr>
          <p:spPr>
            <a:xfrm>
              <a:off x="979125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244850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/>
          <p:nvPr/>
        </p:nvSpPr>
        <p:spPr>
          <a:xfrm rot="10800000">
            <a:off x="3979357" y="0"/>
            <a:ext cx="5164646" cy="5154850"/>
          </a:xfrm>
          <a:custGeom>
            <a:avLst/>
            <a:gdLst/>
            <a:ahLst/>
            <a:cxnLst/>
            <a:rect l="l" t="t" r="r" b="b"/>
            <a:pathLst>
              <a:path w="31634" h="40931" extrusionOk="0">
                <a:moveTo>
                  <a:pt x="23855" y="1"/>
                </a:moveTo>
                <a:lnTo>
                  <a:pt x="0" y="17"/>
                </a:lnTo>
                <a:lnTo>
                  <a:pt x="0" y="40931"/>
                </a:lnTo>
                <a:lnTo>
                  <a:pt x="31601" y="40931"/>
                </a:lnTo>
                <a:cubicBezTo>
                  <a:pt x="31634" y="34790"/>
                  <a:pt x="29576" y="28659"/>
                  <a:pt x="25935" y="24080"/>
                </a:cubicBezTo>
                <a:cubicBezTo>
                  <a:pt x="25001" y="22900"/>
                  <a:pt x="23959" y="21814"/>
                  <a:pt x="23205" y="20477"/>
                </a:cubicBezTo>
                <a:cubicBezTo>
                  <a:pt x="22452" y="19145"/>
                  <a:pt x="22015" y="17474"/>
                  <a:pt x="22436" y="15968"/>
                </a:cubicBezTo>
                <a:cubicBezTo>
                  <a:pt x="22998" y="13959"/>
                  <a:pt x="24958" y="12567"/>
                  <a:pt x="25040" y="10465"/>
                </a:cubicBezTo>
                <a:cubicBezTo>
                  <a:pt x="25121" y="8134"/>
                  <a:pt x="22867" y="6541"/>
                  <a:pt x="22343" y="4286"/>
                </a:cubicBezTo>
                <a:cubicBezTo>
                  <a:pt x="21977" y="2692"/>
                  <a:pt x="22616" y="874"/>
                  <a:pt x="238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3"/>
          <p:cNvSpPr/>
          <p:nvPr/>
        </p:nvSpPr>
        <p:spPr>
          <a:xfrm rot="-5400000">
            <a:off x="4930657" y="935962"/>
            <a:ext cx="5145931" cy="3280896"/>
          </a:xfrm>
          <a:custGeom>
            <a:avLst/>
            <a:gdLst/>
            <a:ahLst/>
            <a:cxnLst/>
            <a:rect l="l" t="t" r="r" b="b"/>
            <a:pathLst>
              <a:path w="160735" h="128524" extrusionOk="0">
                <a:moveTo>
                  <a:pt x="131935" y="1"/>
                </a:moveTo>
                <a:cubicBezTo>
                  <a:pt x="130608" y="1"/>
                  <a:pt x="129280" y="147"/>
                  <a:pt x="127969" y="461"/>
                </a:cubicBezTo>
                <a:cubicBezTo>
                  <a:pt x="120492" y="2235"/>
                  <a:pt x="115170" y="8783"/>
                  <a:pt x="109824" y="14450"/>
                </a:cubicBezTo>
                <a:cubicBezTo>
                  <a:pt x="105031" y="19520"/>
                  <a:pt x="98894" y="24438"/>
                  <a:pt x="92241" y="24438"/>
                </a:cubicBezTo>
                <a:cubicBezTo>
                  <a:pt x="91457" y="24438"/>
                  <a:pt x="90666" y="24370"/>
                  <a:pt x="89869" y="24225"/>
                </a:cubicBezTo>
                <a:cubicBezTo>
                  <a:pt x="82820" y="22951"/>
                  <a:pt x="77772" y="16082"/>
                  <a:pt x="70807" y="14415"/>
                </a:cubicBezTo>
                <a:cubicBezTo>
                  <a:pt x="69666" y="14141"/>
                  <a:pt x="68527" y="14016"/>
                  <a:pt x="67394" y="14016"/>
                </a:cubicBezTo>
                <a:cubicBezTo>
                  <a:pt x="61032" y="14016"/>
                  <a:pt x="54850" y="17965"/>
                  <a:pt x="49423" y="21785"/>
                </a:cubicBezTo>
                <a:cubicBezTo>
                  <a:pt x="43880" y="25697"/>
                  <a:pt x="37639" y="29806"/>
                  <a:pt x="31135" y="29806"/>
                </a:cubicBezTo>
                <a:cubicBezTo>
                  <a:pt x="30137" y="29806"/>
                  <a:pt x="29132" y="29709"/>
                  <a:pt x="28123" y="29500"/>
                </a:cubicBezTo>
                <a:cubicBezTo>
                  <a:pt x="22956" y="28428"/>
                  <a:pt x="18789" y="24583"/>
                  <a:pt x="13978" y="22392"/>
                </a:cubicBezTo>
                <a:cubicBezTo>
                  <a:pt x="12122" y="21544"/>
                  <a:pt x="9961" y="21056"/>
                  <a:pt x="7875" y="21056"/>
                </a:cubicBezTo>
                <a:cubicBezTo>
                  <a:pt x="4545" y="21056"/>
                  <a:pt x="1406" y="22300"/>
                  <a:pt x="1" y="25309"/>
                </a:cubicBezTo>
                <a:lnTo>
                  <a:pt x="1" y="128524"/>
                </a:lnTo>
                <a:lnTo>
                  <a:pt x="160735" y="128524"/>
                </a:lnTo>
                <a:lnTo>
                  <a:pt x="160735" y="21820"/>
                </a:lnTo>
                <a:cubicBezTo>
                  <a:pt x="156865" y="16070"/>
                  <a:pt x="152317" y="10212"/>
                  <a:pt x="146971" y="5878"/>
                </a:cubicBezTo>
                <a:cubicBezTo>
                  <a:pt x="142692" y="2411"/>
                  <a:pt x="137317" y="1"/>
                  <a:pt x="131935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3"/>
          <p:cNvSpPr/>
          <p:nvPr/>
        </p:nvSpPr>
        <p:spPr>
          <a:xfrm rot="-5400000">
            <a:off x="5510311" y="1512572"/>
            <a:ext cx="5143251" cy="2124220"/>
          </a:xfrm>
          <a:custGeom>
            <a:avLst/>
            <a:gdLst/>
            <a:ahLst/>
            <a:cxnLst/>
            <a:rect l="l" t="t" r="r" b="b"/>
            <a:pathLst>
              <a:path w="160890" h="83213" extrusionOk="0">
                <a:moveTo>
                  <a:pt x="86296" y="0"/>
                </a:moveTo>
                <a:cubicBezTo>
                  <a:pt x="78520" y="0"/>
                  <a:pt x="70747" y="4949"/>
                  <a:pt x="65056" y="11061"/>
                </a:cubicBezTo>
                <a:cubicBezTo>
                  <a:pt x="57984" y="18669"/>
                  <a:pt x="52769" y="28159"/>
                  <a:pt x="45233" y="35219"/>
                </a:cubicBezTo>
                <a:cubicBezTo>
                  <a:pt x="41283" y="38911"/>
                  <a:pt x="36209" y="41946"/>
                  <a:pt x="31144" y="41946"/>
                </a:cubicBezTo>
                <a:cubicBezTo>
                  <a:pt x="29889" y="41946"/>
                  <a:pt x="28634" y="41760"/>
                  <a:pt x="27397" y="41351"/>
                </a:cubicBezTo>
                <a:cubicBezTo>
                  <a:pt x="20170" y="38958"/>
                  <a:pt x="16717" y="30349"/>
                  <a:pt x="14002" y="22741"/>
                </a:cubicBezTo>
                <a:cubicBezTo>
                  <a:pt x="11300" y="15145"/>
                  <a:pt x="7383" y="6596"/>
                  <a:pt x="1" y="4882"/>
                </a:cubicBezTo>
                <a:lnTo>
                  <a:pt x="1" y="83213"/>
                </a:lnTo>
                <a:lnTo>
                  <a:pt x="160854" y="83213"/>
                </a:lnTo>
                <a:lnTo>
                  <a:pt x="160890" y="7037"/>
                </a:lnTo>
                <a:lnTo>
                  <a:pt x="160890" y="7037"/>
                </a:lnTo>
                <a:cubicBezTo>
                  <a:pt x="155306" y="13038"/>
                  <a:pt x="149615" y="19122"/>
                  <a:pt x="142650" y="23098"/>
                </a:cubicBezTo>
                <a:cubicBezTo>
                  <a:pt x="138302" y="25573"/>
                  <a:pt x="133332" y="27125"/>
                  <a:pt x="128450" y="27125"/>
                </a:cubicBezTo>
                <a:cubicBezTo>
                  <a:pt x="125512" y="27125"/>
                  <a:pt x="122605" y="26563"/>
                  <a:pt x="119885" y="25301"/>
                </a:cubicBezTo>
                <a:cubicBezTo>
                  <a:pt x="108764" y="20122"/>
                  <a:pt x="103478" y="4894"/>
                  <a:pt x="91929" y="929"/>
                </a:cubicBezTo>
                <a:cubicBezTo>
                  <a:pt x="90071" y="292"/>
                  <a:pt x="88183" y="0"/>
                  <a:pt x="86296" y="0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3"/>
          <p:cNvSpPr/>
          <p:nvPr/>
        </p:nvSpPr>
        <p:spPr>
          <a:xfrm rot="-5400000">
            <a:off x="5764530" y="1747750"/>
            <a:ext cx="5127267" cy="1631743"/>
          </a:xfrm>
          <a:custGeom>
            <a:avLst/>
            <a:gdLst/>
            <a:ahLst/>
            <a:cxnLst/>
            <a:rect l="l" t="t" r="r" b="b"/>
            <a:pathLst>
              <a:path w="160390" h="63921" extrusionOk="0">
                <a:moveTo>
                  <a:pt x="25594" y="1"/>
                </a:moveTo>
                <a:cubicBezTo>
                  <a:pt x="24854" y="1"/>
                  <a:pt x="24109" y="50"/>
                  <a:pt x="23360" y="151"/>
                </a:cubicBezTo>
                <a:cubicBezTo>
                  <a:pt x="17014" y="1020"/>
                  <a:pt x="11549" y="5616"/>
                  <a:pt x="7882" y="11176"/>
                </a:cubicBezTo>
                <a:cubicBezTo>
                  <a:pt x="4215" y="16737"/>
                  <a:pt x="2084" y="23249"/>
                  <a:pt x="0" y="29679"/>
                </a:cubicBezTo>
                <a:lnTo>
                  <a:pt x="24" y="63921"/>
                </a:lnTo>
                <a:lnTo>
                  <a:pt x="160294" y="63921"/>
                </a:lnTo>
                <a:lnTo>
                  <a:pt x="160294" y="59647"/>
                </a:lnTo>
                <a:cubicBezTo>
                  <a:pt x="160389" y="56503"/>
                  <a:pt x="158079" y="53789"/>
                  <a:pt x="155460" y="52301"/>
                </a:cubicBezTo>
                <a:cubicBezTo>
                  <a:pt x="152852" y="50812"/>
                  <a:pt x="149888" y="50193"/>
                  <a:pt x="147149" y="48979"/>
                </a:cubicBezTo>
                <a:cubicBezTo>
                  <a:pt x="139410" y="45550"/>
                  <a:pt x="134303" y="37834"/>
                  <a:pt x="128504" y="31405"/>
                </a:cubicBezTo>
                <a:cubicBezTo>
                  <a:pt x="123628" y="25989"/>
                  <a:pt x="117052" y="21086"/>
                  <a:pt x="110283" y="21086"/>
                </a:cubicBezTo>
                <a:cubicBezTo>
                  <a:pt x="109002" y="21086"/>
                  <a:pt x="107714" y="21261"/>
                  <a:pt x="106430" y="21642"/>
                </a:cubicBezTo>
                <a:cubicBezTo>
                  <a:pt x="98441" y="23999"/>
                  <a:pt x="93952" y="33322"/>
                  <a:pt x="86368" y="36906"/>
                </a:cubicBezTo>
                <a:cubicBezTo>
                  <a:pt x="84111" y="37971"/>
                  <a:pt x="81720" y="38448"/>
                  <a:pt x="79303" y="38448"/>
                </a:cubicBezTo>
                <a:cubicBezTo>
                  <a:pt x="73482" y="38448"/>
                  <a:pt x="67511" y="35682"/>
                  <a:pt x="62901" y="31703"/>
                </a:cubicBezTo>
                <a:cubicBezTo>
                  <a:pt x="56245" y="25952"/>
                  <a:pt x="51637" y="17999"/>
                  <a:pt x="45780" y="11331"/>
                </a:cubicBezTo>
                <a:cubicBezTo>
                  <a:pt x="40448" y="5250"/>
                  <a:pt x="33274" y="1"/>
                  <a:pt x="25594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96AF-1EBF-6BA6-E560-08F6194D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6709-844A-AA39-DC40-91E5EBB90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EB54C-E83B-7BDA-3345-91ED73D0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BD94C-B47F-4CA6-B87C-2769378B7832}" type="datetimeFigureOut">
              <a:rPr lang="en-ZA" smtClean="0"/>
              <a:t>2023/07/30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80DD-619F-18A2-52E6-9EACA7EB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8221-7F5D-BB90-F9B1-19588290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F4A9-49D4-409B-903B-0FACB60A2A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261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5450" y="1930400"/>
            <a:ext cx="9143812" cy="3213100"/>
          </a:xfrm>
          <a:custGeom>
            <a:avLst/>
            <a:gdLst/>
            <a:ahLst/>
            <a:cxnLst/>
            <a:rect l="l" t="t" r="r" b="b"/>
            <a:pathLst>
              <a:path w="160735" h="128524" extrusionOk="0">
                <a:moveTo>
                  <a:pt x="131935" y="1"/>
                </a:moveTo>
                <a:cubicBezTo>
                  <a:pt x="130608" y="1"/>
                  <a:pt x="129280" y="147"/>
                  <a:pt x="127969" y="461"/>
                </a:cubicBezTo>
                <a:cubicBezTo>
                  <a:pt x="120492" y="2235"/>
                  <a:pt x="115170" y="8783"/>
                  <a:pt x="109824" y="14450"/>
                </a:cubicBezTo>
                <a:cubicBezTo>
                  <a:pt x="105031" y="19520"/>
                  <a:pt x="98894" y="24438"/>
                  <a:pt x="92241" y="24438"/>
                </a:cubicBezTo>
                <a:cubicBezTo>
                  <a:pt x="91457" y="24438"/>
                  <a:pt x="90666" y="24370"/>
                  <a:pt x="89869" y="24225"/>
                </a:cubicBezTo>
                <a:cubicBezTo>
                  <a:pt x="82820" y="22951"/>
                  <a:pt x="77772" y="16082"/>
                  <a:pt x="70807" y="14415"/>
                </a:cubicBezTo>
                <a:cubicBezTo>
                  <a:pt x="69666" y="14141"/>
                  <a:pt x="68527" y="14016"/>
                  <a:pt x="67394" y="14016"/>
                </a:cubicBezTo>
                <a:cubicBezTo>
                  <a:pt x="61032" y="14016"/>
                  <a:pt x="54850" y="17965"/>
                  <a:pt x="49423" y="21785"/>
                </a:cubicBezTo>
                <a:cubicBezTo>
                  <a:pt x="43880" y="25697"/>
                  <a:pt x="37639" y="29806"/>
                  <a:pt x="31135" y="29806"/>
                </a:cubicBezTo>
                <a:cubicBezTo>
                  <a:pt x="30137" y="29806"/>
                  <a:pt x="29132" y="29709"/>
                  <a:pt x="28123" y="29500"/>
                </a:cubicBezTo>
                <a:cubicBezTo>
                  <a:pt x="22956" y="28428"/>
                  <a:pt x="18789" y="24583"/>
                  <a:pt x="13978" y="22392"/>
                </a:cubicBezTo>
                <a:cubicBezTo>
                  <a:pt x="12122" y="21544"/>
                  <a:pt x="9961" y="21056"/>
                  <a:pt x="7875" y="21056"/>
                </a:cubicBezTo>
                <a:cubicBezTo>
                  <a:pt x="4545" y="21056"/>
                  <a:pt x="1406" y="22300"/>
                  <a:pt x="1" y="25309"/>
                </a:cubicBezTo>
                <a:lnTo>
                  <a:pt x="1" y="128524"/>
                </a:lnTo>
                <a:lnTo>
                  <a:pt x="160735" y="128524"/>
                </a:lnTo>
                <a:lnTo>
                  <a:pt x="160735" y="21820"/>
                </a:lnTo>
                <a:cubicBezTo>
                  <a:pt x="156865" y="16070"/>
                  <a:pt x="152317" y="10212"/>
                  <a:pt x="146971" y="5878"/>
                </a:cubicBezTo>
                <a:cubicBezTo>
                  <a:pt x="142692" y="2411"/>
                  <a:pt x="137317" y="1"/>
                  <a:pt x="131935" y="1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0" y="3063175"/>
            <a:ext cx="9138552" cy="2080325"/>
          </a:xfrm>
          <a:custGeom>
            <a:avLst/>
            <a:gdLst/>
            <a:ahLst/>
            <a:cxnLst/>
            <a:rect l="l" t="t" r="r" b="b"/>
            <a:pathLst>
              <a:path w="160890" h="83213" extrusionOk="0">
                <a:moveTo>
                  <a:pt x="86296" y="0"/>
                </a:moveTo>
                <a:cubicBezTo>
                  <a:pt x="78520" y="0"/>
                  <a:pt x="70747" y="4949"/>
                  <a:pt x="65056" y="11061"/>
                </a:cubicBezTo>
                <a:cubicBezTo>
                  <a:pt x="57984" y="18669"/>
                  <a:pt x="52769" y="28159"/>
                  <a:pt x="45233" y="35219"/>
                </a:cubicBezTo>
                <a:cubicBezTo>
                  <a:pt x="41283" y="38911"/>
                  <a:pt x="36209" y="41946"/>
                  <a:pt x="31144" y="41946"/>
                </a:cubicBezTo>
                <a:cubicBezTo>
                  <a:pt x="29889" y="41946"/>
                  <a:pt x="28634" y="41760"/>
                  <a:pt x="27397" y="41351"/>
                </a:cubicBezTo>
                <a:cubicBezTo>
                  <a:pt x="20170" y="38958"/>
                  <a:pt x="16717" y="30349"/>
                  <a:pt x="14002" y="22741"/>
                </a:cubicBezTo>
                <a:cubicBezTo>
                  <a:pt x="11300" y="15145"/>
                  <a:pt x="7383" y="6596"/>
                  <a:pt x="1" y="4882"/>
                </a:cubicBezTo>
                <a:lnTo>
                  <a:pt x="1" y="83213"/>
                </a:lnTo>
                <a:lnTo>
                  <a:pt x="160854" y="83213"/>
                </a:lnTo>
                <a:lnTo>
                  <a:pt x="160890" y="7037"/>
                </a:lnTo>
                <a:lnTo>
                  <a:pt x="160890" y="7037"/>
                </a:lnTo>
                <a:cubicBezTo>
                  <a:pt x="155306" y="13038"/>
                  <a:pt x="149615" y="19122"/>
                  <a:pt x="142650" y="23098"/>
                </a:cubicBezTo>
                <a:cubicBezTo>
                  <a:pt x="138302" y="25573"/>
                  <a:pt x="133332" y="27125"/>
                  <a:pt x="128450" y="27125"/>
                </a:cubicBezTo>
                <a:cubicBezTo>
                  <a:pt x="125512" y="27125"/>
                  <a:pt x="122605" y="26563"/>
                  <a:pt x="119885" y="25301"/>
                </a:cubicBezTo>
                <a:cubicBezTo>
                  <a:pt x="108764" y="20122"/>
                  <a:pt x="103478" y="4894"/>
                  <a:pt x="91929" y="929"/>
                </a:cubicBezTo>
                <a:cubicBezTo>
                  <a:pt x="90071" y="292"/>
                  <a:pt x="88183" y="0"/>
                  <a:pt x="86296" y="0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3853" y="3545475"/>
            <a:ext cx="9110152" cy="1598025"/>
          </a:xfrm>
          <a:custGeom>
            <a:avLst/>
            <a:gdLst/>
            <a:ahLst/>
            <a:cxnLst/>
            <a:rect l="l" t="t" r="r" b="b"/>
            <a:pathLst>
              <a:path w="160390" h="63921" extrusionOk="0">
                <a:moveTo>
                  <a:pt x="25594" y="1"/>
                </a:moveTo>
                <a:cubicBezTo>
                  <a:pt x="24854" y="1"/>
                  <a:pt x="24109" y="50"/>
                  <a:pt x="23360" y="151"/>
                </a:cubicBezTo>
                <a:cubicBezTo>
                  <a:pt x="17014" y="1020"/>
                  <a:pt x="11549" y="5616"/>
                  <a:pt x="7882" y="11176"/>
                </a:cubicBezTo>
                <a:cubicBezTo>
                  <a:pt x="4215" y="16737"/>
                  <a:pt x="2084" y="23249"/>
                  <a:pt x="0" y="29679"/>
                </a:cubicBezTo>
                <a:lnTo>
                  <a:pt x="24" y="63921"/>
                </a:lnTo>
                <a:lnTo>
                  <a:pt x="160294" y="63921"/>
                </a:lnTo>
                <a:lnTo>
                  <a:pt x="160294" y="59647"/>
                </a:lnTo>
                <a:cubicBezTo>
                  <a:pt x="160389" y="56503"/>
                  <a:pt x="158079" y="53789"/>
                  <a:pt x="155460" y="52301"/>
                </a:cubicBezTo>
                <a:cubicBezTo>
                  <a:pt x="152852" y="50812"/>
                  <a:pt x="149888" y="50193"/>
                  <a:pt x="147149" y="48979"/>
                </a:cubicBezTo>
                <a:cubicBezTo>
                  <a:pt x="139410" y="45550"/>
                  <a:pt x="134303" y="37834"/>
                  <a:pt x="128504" y="31405"/>
                </a:cubicBezTo>
                <a:cubicBezTo>
                  <a:pt x="123628" y="25989"/>
                  <a:pt x="117052" y="21086"/>
                  <a:pt x="110283" y="21086"/>
                </a:cubicBezTo>
                <a:cubicBezTo>
                  <a:pt x="109002" y="21086"/>
                  <a:pt x="107714" y="21261"/>
                  <a:pt x="106430" y="21642"/>
                </a:cubicBezTo>
                <a:cubicBezTo>
                  <a:pt x="98441" y="23999"/>
                  <a:pt x="93952" y="33322"/>
                  <a:pt x="86368" y="36906"/>
                </a:cubicBezTo>
                <a:cubicBezTo>
                  <a:pt x="84111" y="37971"/>
                  <a:pt x="81720" y="38448"/>
                  <a:pt x="79303" y="38448"/>
                </a:cubicBezTo>
                <a:cubicBezTo>
                  <a:pt x="73482" y="38448"/>
                  <a:pt x="67511" y="35682"/>
                  <a:pt x="62901" y="31703"/>
                </a:cubicBezTo>
                <a:cubicBezTo>
                  <a:pt x="56245" y="25952"/>
                  <a:pt x="51637" y="17999"/>
                  <a:pt x="45780" y="11331"/>
                </a:cubicBezTo>
                <a:cubicBezTo>
                  <a:pt x="40448" y="5250"/>
                  <a:pt x="33274" y="1"/>
                  <a:pt x="25594" y="1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225603" y="794450"/>
            <a:ext cx="1002600" cy="100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0" y="59"/>
            <a:ext cx="9134420" cy="647641"/>
          </a:xfrm>
          <a:custGeom>
            <a:avLst/>
            <a:gdLst/>
            <a:ahLst/>
            <a:cxnLst/>
            <a:rect l="l" t="t" r="r" b="b"/>
            <a:pathLst>
              <a:path w="142876" h="28143" extrusionOk="0">
                <a:moveTo>
                  <a:pt x="6574" y="1"/>
                </a:moveTo>
                <a:cubicBezTo>
                  <a:pt x="4253" y="1"/>
                  <a:pt x="1915" y="766"/>
                  <a:pt x="1" y="2068"/>
                </a:cubicBezTo>
                <a:lnTo>
                  <a:pt x="1" y="28142"/>
                </a:lnTo>
                <a:lnTo>
                  <a:pt x="142876" y="28142"/>
                </a:lnTo>
                <a:lnTo>
                  <a:pt x="142876" y="10652"/>
                </a:lnTo>
                <a:cubicBezTo>
                  <a:pt x="136786" y="13712"/>
                  <a:pt x="129891" y="15285"/>
                  <a:pt x="122999" y="15285"/>
                </a:cubicBezTo>
                <a:cubicBezTo>
                  <a:pt x="119192" y="15285"/>
                  <a:pt x="115386" y="14805"/>
                  <a:pt x="111717" y="13831"/>
                </a:cubicBezTo>
                <a:cubicBezTo>
                  <a:pt x="107800" y="12795"/>
                  <a:pt x="103990" y="11212"/>
                  <a:pt x="99918" y="10973"/>
                </a:cubicBezTo>
                <a:cubicBezTo>
                  <a:pt x="99531" y="10950"/>
                  <a:pt x="99145" y="10940"/>
                  <a:pt x="98759" y="10940"/>
                </a:cubicBezTo>
                <a:cubicBezTo>
                  <a:pt x="94033" y="10940"/>
                  <a:pt x="89359" y="12544"/>
                  <a:pt x="84643" y="12544"/>
                </a:cubicBezTo>
                <a:cubicBezTo>
                  <a:pt x="84194" y="12544"/>
                  <a:pt x="83746" y="12529"/>
                  <a:pt x="83297" y="12497"/>
                </a:cubicBezTo>
                <a:cubicBezTo>
                  <a:pt x="77403" y="12069"/>
                  <a:pt x="72248" y="8771"/>
                  <a:pt x="67211" y="5854"/>
                </a:cubicBezTo>
                <a:cubicBezTo>
                  <a:pt x="62811" y="3311"/>
                  <a:pt x="57903" y="904"/>
                  <a:pt x="52852" y="904"/>
                </a:cubicBezTo>
                <a:cubicBezTo>
                  <a:pt x="52109" y="904"/>
                  <a:pt x="51362" y="956"/>
                  <a:pt x="50614" y="1067"/>
                </a:cubicBezTo>
                <a:cubicBezTo>
                  <a:pt x="45721" y="1794"/>
                  <a:pt x="41684" y="4913"/>
                  <a:pt x="37529" y="7449"/>
                </a:cubicBezTo>
                <a:cubicBezTo>
                  <a:pt x="34352" y="9397"/>
                  <a:pt x="30619" y="11094"/>
                  <a:pt x="26946" y="11094"/>
                </a:cubicBezTo>
                <a:cubicBezTo>
                  <a:pt x="25815" y="11094"/>
                  <a:pt x="24689" y="10933"/>
                  <a:pt x="23587" y="10569"/>
                </a:cubicBezTo>
                <a:cubicBezTo>
                  <a:pt x="18253" y="8807"/>
                  <a:pt x="15503" y="2937"/>
                  <a:pt x="10347" y="746"/>
                </a:cubicBezTo>
                <a:cubicBezTo>
                  <a:pt x="9145" y="236"/>
                  <a:pt x="7862" y="1"/>
                  <a:pt x="65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082725" y="746825"/>
            <a:ext cx="6988200" cy="364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037961" y="2455375"/>
            <a:ext cx="3068100" cy="9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3952675" y="1309213"/>
            <a:ext cx="12483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037949" y="3283057"/>
            <a:ext cx="3068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0" y="0"/>
            <a:ext cx="1681797" cy="652318"/>
          </a:xfrm>
          <a:custGeom>
            <a:avLst/>
            <a:gdLst/>
            <a:ahLst/>
            <a:cxnLst/>
            <a:rect l="l" t="t" r="r" b="b"/>
            <a:pathLst>
              <a:path w="37492" h="14542" extrusionOk="0">
                <a:moveTo>
                  <a:pt x="1" y="0"/>
                </a:moveTo>
                <a:lnTo>
                  <a:pt x="1" y="10099"/>
                </a:lnTo>
                <a:cubicBezTo>
                  <a:pt x="1128" y="12447"/>
                  <a:pt x="3160" y="14542"/>
                  <a:pt x="5531" y="14542"/>
                </a:cubicBezTo>
                <a:cubicBezTo>
                  <a:pt x="5928" y="14542"/>
                  <a:pt x="6335" y="14483"/>
                  <a:pt x="6748" y="14357"/>
                </a:cubicBezTo>
                <a:cubicBezTo>
                  <a:pt x="10645" y="13167"/>
                  <a:pt x="12048" y="9013"/>
                  <a:pt x="15247" y="7703"/>
                </a:cubicBezTo>
                <a:cubicBezTo>
                  <a:pt x="15945" y="7416"/>
                  <a:pt x="16655" y="7304"/>
                  <a:pt x="17363" y="7304"/>
                </a:cubicBezTo>
                <a:cubicBezTo>
                  <a:pt x="18715" y="7304"/>
                  <a:pt x="20059" y="7714"/>
                  <a:pt x="21285" y="8101"/>
                </a:cubicBezTo>
                <a:cubicBezTo>
                  <a:pt x="23881" y="8921"/>
                  <a:pt x="26534" y="9688"/>
                  <a:pt x="28911" y="9688"/>
                </a:cubicBezTo>
                <a:cubicBezTo>
                  <a:pt x="29383" y="9688"/>
                  <a:pt x="29844" y="9657"/>
                  <a:pt x="30292" y="9591"/>
                </a:cubicBezTo>
                <a:cubicBezTo>
                  <a:pt x="33807" y="9073"/>
                  <a:pt x="35663" y="7594"/>
                  <a:pt x="36880" y="4367"/>
                </a:cubicBezTo>
                <a:cubicBezTo>
                  <a:pt x="37388" y="3014"/>
                  <a:pt x="37492" y="1545"/>
                  <a:pt x="37393" y="0"/>
                </a:cubicBezTo>
                <a:close/>
              </a:path>
            </a:pathLst>
          </a:cu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0" y="0"/>
            <a:ext cx="2006414" cy="529209"/>
          </a:xfrm>
          <a:custGeom>
            <a:avLst/>
            <a:gdLst/>
            <a:ahLst/>
            <a:cxnLst/>
            <a:rect l="l" t="t" r="r" b="b"/>
            <a:pathLst>
              <a:path w="34571" h="9118" extrusionOk="0">
                <a:moveTo>
                  <a:pt x="0" y="0"/>
                </a:moveTo>
                <a:lnTo>
                  <a:pt x="0" y="6338"/>
                </a:lnTo>
                <a:cubicBezTo>
                  <a:pt x="943" y="7967"/>
                  <a:pt x="2339" y="9118"/>
                  <a:pt x="4255" y="9118"/>
                </a:cubicBezTo>
                <a:cubicBezTo>
                  <a:pt x="4290" y="9118"/>
                  <a:pt x="4326" y="9117"/>
                  <a:pt x="4362" y="9117"/>
                </a:cubicBezTo>
                <a:cubicBezTo>
                  <a:pt x="6420" y="9073"/>
                  <a:pt x="8510" y="7490"/>
                  <a:pt x="10405" y="6305"/>
                </a:cubicBezTo>
                <a:cubicBezTo>
                  <a:pt x="12479" y="5012"/>
                  <a:pt x="16256" y="1807"/>
                  <a:pt x="19035" y="1687"/>
                </a:cubicBezTo>
                <a:cubicBezTo>
                  <a:pt x="19099" y="1685"/>
                  <a:pt x="19164" y="1683"/>
                  <a:pt x="19229" y="1683"/>
                </a:cubicBezTo>
                <a:cubicBezTo>
                  <a:pt x="21978" y="1683"/>
                  <a:pt x="25338" y="4009"/>
                  <a:pt x="27327" y="4766"/>
                </a:cubicBezTo>
                <a:cubicBezTo>
                  <a:pt x="28374" y="5162"/>
                  <a:pt x="29407" y="5376"/>
                  <a:pt x="30348" y="5376"/>
                </a:cubicBezTo>
                <a:cubicBezTo>
                  <a:pt x="32168" y="5376"/>
                  <a:pt x="33645" y="4574"/>
                  <a:pt x="34221" y="2735"/>
                </a:cubicBezTo>
                <a:cubicBezTo>
                  <a:pt x="34500" y="1835"/>
                  <a:pt x="34571" y="912"/>
                  <a:pt x="34527" y="0"/>
                </a:cubicBezTo>
                <a:close/>
              </a:path>
            </a:pathLst>
          </a:cu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-239600" y="742325"/>
            <a:ext cx="441600" cy="441600"/>
          </a:xfrm>
          <a:prstGeom prst="ellipse">
            <a:avLst/>
          </a:pr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flipH="1">
            <a:off x="7137540" y="4491209"/>
            <a:ext cx="2006465" cy="652281"/>
          </a:xfrm>
          <a:custGeom>
            <a:avLst/>
            <a:gdLst/>
            <a:ahLst/>
            <a:cxnLst/>
            <a:rect l="l" t="t" r="r" b="b"/>
            <a:pathLst>
              <a:path w="85155" h="27683" extrusionOk="0">
                <a:moveTo>
                  <a:pt x="24" y="1"/>
                </a:moveTo>
                <a:lnTo>
                  <a:pt x="1" y="27683"/>
                </a:lnTo>
                <a:lnTo>
                  <a:pt x="85154" y="27683"/>
                </a:lnTo>
                <a:cubicBezTo>
                  <a:pt x="81689" y="23277"/>
                  <a:pt x="78153" y="18813"/>
                  <a:pt x="73593" y="15562"/>
                </a:cubicBezTo>
                <a:cubicBezTo>
                  <a:pt x="70012" y="13016"/>
                  <a:pt x="65664" y="11288"/>
                  <a:pt x="61333" y="11288"/>
                </a:cubicBezTo>
                <a:cubicBezTo>
                  <a:pt x="60134" y="11288"/>
                  <a:pt x="58937" y="11421"/>
                  <a:pt x="57758" y="11705"/>
                </a:cubicBezTo>
                <a:cubicBezTo>
                  <a:pt x="54422" y="12512"/>
                  <a:pt x="51323" y="14479"/>
                  <a:pt x="47895" y="14479"/>
                </a:cubicBezTo>
                <a:cubicBezTo>
                  <a:pt x="47884" y="14479"/>
                  <a:pt x="47874" y="14479"/>
                  <a:pt x="47864" y="14479"/>
                </a:cubicBezTo>
                <a:cubicBezTo>
                  <a:pt x="40863" y="14455"/>
                  <a:pt x="36005" y="6418"/>
                  <a:pt x="29028" y="5954"/>
                </a:cubicBezTo>
                <a:cubicBezTo>
                  <a:pt x="28807" y="5939"/>
                  <a:pt x="28588" y="5932"/>
                  <a:pt x="28369" y="5932"/>
                </a:cubicBezTo>
                <a:cubicBezTo>
                  <a:pt x="24082" y="5932"/>
                  <a:pt x="20179" y="8697"/>
                  <a:pt x="15919" y="9490"/>
                </a:cubicBezTo>
                <a:cubicBezTo>
                  <a:pt x="15260" y="9612"/>
                  <a:pt x="14609" y="9670"/>
                  <a:pt x="13967" y="9670"/>
                </a:cubicBezTo>
                <a:cubicBezTo>
                  <a:pt x="8159" y="9670"/>
                  <a:pt x="3155" y="4922"/>
                  <a:pt x="24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6316473" y="4433225"/>
            <a:ext cx="2827548" cy="710276"/>
          </a:xfrm>
          <a:custGeom>
            <a:avLst/>
            <a:gdLst/>
            <a:ahLst/>
            <a:cxnLst/>
            <a:rect l="l" t="t" r="r" b="b"/>
            <a:pathLst>
              <a:path w="136613" h="34317" extrusionOk="0">
                <a:moveTo>
                  <a:pt x="130454" y="1"/>
                </a:moveTo>
                <a:cubicBezTo>
                  <a:pt x="123279" y="1"/>
                  <a:pt x="116079" y="2986"/>
                  <a:pt x="111193" y="8278"/>
                </a:cubicBezTo>
                <a:cubicBezTo>
                  <a:pt x="106847" y="12993"/>
                  <a:pt x="103478" y="19803"/>
                  <a:pt x="97132" y="20708"/>
                </a:cubicBezTo>
                <a:cubicBezTo>
                  <a:pt x="96665" y="20775"/>
                  <a:pt x="96201" y="20806"/>
                  <a:pt x="95741" y="20806"/>
                </a:cubicBezTo>
                <a:cubicBezTo>
                  <a:pt x="90211" y="20806"/>
                  <a:pt x="85124" y="16362"/>
                  <a:pt x="79460" y="16362"/>
                </a:cubicBezTo>
                <a:cubicBezTo>
                  <a:pt x="79453" y="16362"/>
                  <a:pt x="79446" y="16362"/>
                  <a:pt x="79439" y="16362"/>
                </a:cubicBezTo>
                <a:cubicBezTo>
                  <a:pt x="69533" y="16386"/>
                  <a:pt x="63520" y="29543"/>
                  <a:pt x="53614" y="29757"/>
                </a:cubicBezTo>
                <a:cubicBezTo>
                  <a:pt x="53538" y="29758"/>
                  <a:pt x="53461" y="29759"/>
                  <a:pt x="53385" y="29759"/>
                </a:cubicBezTo>
                <a:cubicBezTo>
                  <a:pt x="47007" y="29759"/>
                  <a:pt x="42046" y="24386"/>
                  <a:pt x="36446" y="21268"/>
                </a:cubicBezTo>
                <a:cubicBezTo>
                  <a:pt x="32619" y="19136"/>
                  <a:pt x="28233" y="18045"/>
                  <a:pt x="23849" y="18045"/>
                </a:cubicBezTo>
                <a:cubicBezTo>
                  <a:pt x="20936" y="18045"/>
                  <a:pt x="18024" y="18527"/>
                  <a:pt x="15276" y="19506"/>
                </a:cubicBezTo>
                <a:cubicBezTo>
                  <a:pt x="8406" y="21958"/>
                  <a:pt x="2691" y="27471"/>
                  <a:pt x="1" y="34257"/>
                </a:cubicBezTo>
                <a:lnTo>
                  <a:pt x="136613" y="34317"/>
                </a:lnTo>
                <a:lnTo>
                  <a:pt x="136613" y="765"/>
                </a:lnTo>
                <a:cubicBezTo>
                  <a:pt x="134600" y="250"/>
                  <a:pt x="132528" y="1"/>
                  <a:pt x="130454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8804600" y="3637850"/>
            <a:ext cx="652200" cy="652200"/>
          </a:xfrm>
          <a:prstGeom prst="ellipse">
            <a:avLst/>
          </a:pr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7951138" y="229013"/>
            <a:ext cx="959175" cy="162000"/>
            <a:chOff x="447675" y="1666875"/>
            <a:chExt cx="959175" cy="162000"/>
          </a:xfrm>
        </p:grpSpPr>
        <p:sp>
          <p:nvSpPr>
            <p:cNvPr id="60" name="Google Shape;60;p6"/>
            <p:cNvSpPr/>
            <p:nvPr/>
          </p:nvSpPr>
          <p:spPr>
            <a:xfrm>
              <a:off x="447675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713400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979125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1244850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>
            <a:off x="65263" y="1021913"/>
            <a:ext cx="162000" cy="162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6104538" y="4858313"/>
            <a:ext cx="427725" cy="162000"/>
            <a:chOff x="447675" y="1666875"/>
            <a:chExt cx="427725" cy="162000"/>
          </a:xfrm>
        </p:grpSpPr>
        <p:sp>
          <p:nvSpPr>
            <p:cNvPr id="66" name="Google Shape;66;p6"/>
            <p:cNvSpPr/>
            <p:nvPr/>
          </p:nvSpPr>
          <p:spPr>
            <a:xfrm>
              <a:off x="447675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13400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/>
          <p:nvPr/>
        </p:nvSpPr>
        <p:spPr>
          <a:xfrm>
            <a:off x="-1428450" y="3001665"/>
            <a:ext cx="6291452" cy="2141830"/>
          </a:xfrm>
          <a:custGeom>
            <a:avLst/>
            <a:gdLst/>
            <a:ahLst/>
            <a:cxnLst/>
            <a:rect l="l" t="t" r="r" b="b"/>
            <a:pathLst>
              <a:path w="29571" h="10067" extrusionOk="0">
                <a:moveTo>
                  <a:pt x="10181" y="0"/>
                </a:moveTo>
                <a:cubicBezTo>
                  <a:pt x="5410" y="0"/>
                  <a:pt x="2293" y="2806"/>
                  <a:pt x="0" y="10066"/>
                </a:cubicBezTo>
                <a:lnTo>
                  <a:pt x="29570" y="10066"/>
                </a:lnTo>
                <a:cubicBezTo>
                  <a:pt x="16901" y="4324"/>
                  <a:pt x="15443" y="0"/>
                  <a:pt x="101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 rot="10800000">
            <a:off x="1931774" y="-9"/>
            <a:ext cx="8600799" cy="2928062"/>
          </a:xfrm>
          <a:custGeom>
            <a:avLst/>
            <a:gdLst/>
            <a:ahLst/>
            <a:cxnLst/>
            <a:rect l="l" t="t" r="r" b="b"/>
            <a:pathLst>
              <a:path w="29571" h="10067" extrusionOk="0">
                <a:moveTo>
                  <a:pt x="10181" y="0"/>
                </a:moveTo>
                <a:cubicBezTo>
                  <a:pt x="5410" y="0"/>
                  <a:pt x="2293" y="2806"/>
                  <a:pt x="0" y="10066"/>
                </a:cubicBezTo>
                <a:lnTo>
                  <a:pt x="29570" y="10066"/>
                </a:lnTo>
                <a:cubicBezTo>
                  <a:pt x="16901" y="4324"/>
                  <a:pt x="15443" y="0"/>
                  <a:pt x="101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 rot="10800000" flipH="1">
            <a:off x="25" y="4396441"/>
            <a:ext cx="2428825" cy="747059"/>
          </a:xfrm>
          <a:custGeom>
            <a:avLst/>
            <a:gdLst/>
            <a:ahLst/>
            <a:cxnLst/>
            <a:rect l="l" t="t" r="r" b="b"/>
            <a:pathLst>
              <a:path w="37492" h="14542" extrusionOk="0">
                <a:moveTo>
                  <a:pt x="1" y="0"/>
                </a:moveTo>
                <a:lnTo>
                  <a:pt x="1" y="10099"/>
                </a:lnTo>
                <a:cubicBezTo>
                  <a:pt x="1128" y="12447"/>
                  <a:pt x="3160" y="14542"/>
                  <a:pt x="5531" y="14542"/>
                </a:cubicBezTo>
                <a:cubicBezTo>
                  <a:pt x="5928" y="14542"/>
                  <a:pt x="6335" y="14483"/>
                  <a:pt x="6748" y="14357"/>
                </a:cubicBezTo>
                <a:cubicBezTo>
                  <a:pt x="10645" y="13167"/>
                  <a:pt x="12048" y="9013"/>
                  <a:pt x="15247" y="7703"/>
                </a:cubicBezTo>
                <a:cubicBezTo>
                  <a:pt x="15945" y="7416"/>
                  <a:pt x="16655" y="7304"/>
                  <a:pt x="17363" y="7304"/>
                </a:cubicBezTo>
                <a:cubicBezTo>
                  <a:pt x="18715" y="7304"/>
                  <a:pt x="20059" y="7714"/>
                  <a:pt x="21285" y="8101"/>
                </a:cubicBezTo>
                <a:cubicBezTo>
                  <a:pt x="23881" y="8921"/>
                  <a:pt x="26534" y="9688"/>
                  <a:pt x="28911" y="9688"/>
                </a:cubicBezTo>
                <a:cubicBezTo>
                  <a:pt x="29383" y="9688"/>
                  <a:pt x="29844" y="9657"/>
                  <a:pt x="30292" y="9591"/>
                </a:cubicBezTo>
                <a:cubicBezTo>
                  <a:pt x="33807" y="9073"/>
                  <a:pt x="35663" y="7594"/>
                  <a:pt x="36880" y="4367"/>
                </a:cubicBezTo>
                <a:cubicBezTo>
                  <a:pt x="37388" y="3014"/>
                  <a:pt x="37492" y="1545"/>
                  <a:pt x="37393" y="0"/>
                </a:cubicBezTo>
                <a:close/>
              </a:path>
            </a:pathLst>
          </a:cu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 flipH="1">
            <a:off x="5791184" y="0"/>
            <a:ext cx="3352816" cy="1300455"/>
          </a:xfrm>
          <a:custGeom>
            <a:avLst/>
            <a:gdLst/>
            <a:ahLst/>
            <a:cxnLst/>
            <a:rect l="l" t="t" r="r" b="b"/>
            <a:pathLst>
              <a:path w="37492" h="14542" extrusionOk="0">
                <a:moveTo>
                  <a:pt x="1" y="0"/>
                </a:moveTo>
                <a:lnTo>
                  <a:pt x="1" y="10099"/>
                </a:lnTo>
                <a:cubicBezTo>
                  <a:pt x="1128" y="12447"/>
                  <a:pt x="3160" y="14542"/>
                  <a:pt x="5531" y="14542"/>
                </a:cubicBezTo>
                <a:cubicBezTo>
                  <a:pt x="5928" y="14542"/>
                  <a:pt x="6335" y="14483"/>
                  <a:pt x="6748" y="14357"/>
                </a:cubicBezTo>
                <a:cubicBezTo>
                  <a:pt x="10645" y="13167"/>
                  <a:pt x="12048" y="9013"/>
                  <a:pt x="15247" y="7703"/>
                </a:cubicBezTo>
                <a:cubicBezTo>
                  <a:pt x="15945" y="7416"/>
                  <a:pt x="16655" y="7304"/>
                  <a:pt x="17363" y="7304"/>
                </a:cubicBezTo>
                <a:cubicBezTo>
                  <a:pt x="18715" y="7304"/>
                  <a:pt x="20059" y="7714"/>
                  <a:pt x="21285" y="8101"/>
                </a:cubicBezTo>
                <a:cubicBezTo>
                  <a:pt x="23881" y="8921"/>
                  <a:pt x="26534" y="9688"/>
                  <a:pt x="28911" y="9688"/>
                </a:cubicBezTo>
                <a:cubicBezTo>
                  <a:pt x="29383" y="9688"/>
                  <a:pt x="29844" y="9657"/>
                  <a:pt x="30292" y="9591"/>
                </a:cubicBezTo>
                <a:cubicBezTo>
                  <a:pt x="33807" y="9073"/>
                  <a:pt x="35663" y="7594"/>
                  <a:pt x="36880" y="4367"/>
                </a:cubicBezTo>
                <a:cubicBezTo>
                  <a:pt x="37388" y="3014"/>
                  <a:pt x="37492" y="1545"/>
                  <a:pt x="37393" y="0"/>
                </a:cubicBezTo>
                <a:close/>
              </a:path>
            </a:pathLst>
          </a:custGeom>
          <a:solidFill>
            <a:schemeClr val="accent1">
              <a:alpha val="4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23950" y="542925"/>
            <a:ext cx="8124900" cy="4061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876425" y="1166225"/>
            <a:ext cx="5391000" cy="7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876425" y="1873675"/>
            <a:ext cx="5391000" cy="2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Open Sans Mediu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8366300" y="1873679"/>
            <a:ext cx="959100" cy="959100"/>
          </a:xfrm>
          <a:prstGeom prst="ellipse">
            <a:avLst/>
          </a:prstGeom>
          <a:solidFill>
            <a:schemeClr val="accent1">
              <a:alpha val="4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446700" y="425079"/>
            <a:ext cx="959100" cy="959100"/>
          </a:xfrm>
          <a:prstGeom prst="ellipse">
            <a:avLst/>
          </a:pr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713400" y="966850"/>
            <a:ext cx="36963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713400" y="1798150"/>
            <a:ext cx="3696300" cy="18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3898199" y="-808225"/>
            <a:ext cx="1347600" cy="1347600"/>
          </a:xfrm>
          <a:prstGeom prst="ellipse">
            <a:avLst/>
          </a:pr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646975" y="4345325"/>
            <a:ext cx="2344611" cy="798187"/>
          </a:xfrm>
          <a:custGeom>
            <a:avLst/>
            <a:gdLst/>
            <a:ahLst/>
            <a:cxnLst/>
            <a:rect l="l" t="t" r="r" b="b"/>
            <a:pathLst>
              <a:path w="29571" h="10067" extrusionOk="0">
                <a:moveTo>
                  <a:pt x="10181" y="0"/>
                </a:moveTo>
                <a:cubicBezTo>
                  <a:pt x="5410" y="0"/>
                  <a:pt x="2293" y="2806"/>
                  <a:pt x="0" y="10066"/>
                </a:cubicBezTo>
                <a:lnTo>
                  <a:pt x="29570" y="10066"/>
                </a:lnTo>
                <a:cubicBezTo>
                  <a:pt x="16901" y="4324"/>
                  <a:pt x="15443" y="0"/>
                  <a:pt x="10181" y="0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-475575" y="3851150"/>
            <a:ext cx="851100" cy="851100"/>
          </a:xfrm>
          <a:prstGeom prst="ellipse">
            <a:avLst/>
          </a:pr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>
            <a:off x="4942913" y="937427"/>
            <a:ext cx="5135483" cy="3266759"/>
          </a:xfrm>
          <a:custGeom>
            <a:avLst/>
            <a:gdLst/>
            <a:ahLst/>
            <a:cxnLst/>
            <a:rect l="l" t="t" r="r" b="b"/>
            <a:pathLst>
              <a:path w="160735" h="128524" extrusionOk="0">
                <a:moveTo>
                  <a:pt x="131935" y="1"/>
                </a:moveTo>
                <a:cubicBezTo>
                  <a:pt x="130608" y="1"/>
                  <a:pt x="129280" y="147"/>
                  <a:pt x="127969" y="461"/>
                </a:cubicBezTo>
                <a:cubicBezTo>
                  <a:pt x="120492" y="2235"/>
                  <a:pt x="115170" y="8783"/>
                  <a:pt x="109824" y="14450"/>
                </a:cubicBezTo>
                <a:cubicBezTo>
                  <a:pt x="105031" y="19520"/>
                  <a:pt x="98894" y="24438"/>
                  <a:pt x="92241" y="24438"/>
                </a:cubicBezTo>
                <a:cubicBezTo>
                  <a:pt x="91457" y="24438"/>
                  <a:pt x="90666" y="24370"/>
                  <a:pt x="89869" y="24225"/>
                </a:cubicBezTo>
                <a:cubicBezTo>
                  <a:pt x="82820" y="22951"/>
                  <a:pt x="77772" y="16082"/>
                  <a:pt x="70807" y="14415"/>
                </a:cubicBezTo>
                <a:cubicBezTo>
                  <a:pt x="69666" y="14141"/>
                  <a:pt x="68527" y="14016"/>
                  <a:pt x="67394" y="14016"/>
                </a:cubicBezTo>
                <a:cubicBezTo>
                  <a:pt x="61032" y="14016"/>
                  <a:pt x="54850" y="17965"/>
                  <a:pt x="49423" y="21785"/>
                </a:cubicBezTo>
                <a:cubicBezTo>
                  <a:pt x="43880" y="25697"/>
                  <a:pt x="37639" y="29806"/>
                  <a:pt x="31135" y="29806"/>
                </a:cubicBezTo>
                <a:cubicBezTo>
                  <a:pt x="30137" y="29806"/>
                  <a:pt x="29132" y="29709"/>
                  <a:pt x="28123" y="29500"/>
                </a:cubicBezTo>
                <a:cubicBezTo>
                  <a:pt x="22956" y="28428"/>
                  <a:pt x="18789" y="24583"/>
                  <a:pt x="13978" y="22392"/>
                </a:cubicBezTo>
                <a:cubicBezTo>
                  <a:pt x="12122" y="21544"/>
                  <a:pt x="9961" y="21056"/>
                  <a:pt x="7875" y="21056"/>
                </a:cubicBezTo>
                <a:cubicBezTo>
                  <a:pt x="4545" y="21056"/>
                  <a:pt x="1406" y="22300"/>
                  <a:pt x="1" y="25309"/>
                </a:cubicBezTo>
                <a:lnTo>
                  <a:pt x="1" y="128524"/>
                </a:lnTo>
                <a:lnTo>
                  <a:pt x="160735" y="128524"/>
                </a:lnTo>
                <a:lnTo>
                  <a:pt x="160735" y="21820"/>
                </a:lnTo>
                <a:cubicBezTo>
                  <a:pt x="156865" y="16070"/>
                  <a:pt x="152317" y="10212"/>
                  <a:pt x="146971" y="5878"/>
                </a:cubicBezTo>
                <a:cubicBezTo>
                  <a:pt x="142692" y="2411"/>
                  <a:pt x="137317" y="1"/>
                  <a:pt x="131935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>
            <a:off x="5769435" y="1749872"/>
            <a:ext cx="5124461" cy="1624712"/>
          </a:xfrm>
          <a:custGeom>
            <a:avLst/>
            <a:gdLst/>
            <a:ahLst/>
            <a:cxnLst/>
            <a:rect l="l" t="t" r="r" b="b"/>
            <a:pathLst>
              <a:path w="160390" h="63921" extrusionOk="0">
                <a:moveTo>
                  <a:pt x="25594" y="1"/>
                </a:moveTo>
                <a:cubicBezTo>
                  <a:pt x="24854" y="1"/>
                  <a:pt x="24109" y="50"/>
                  <a:pt x="23360" y="151"/>
                </a:cubicBezTo>
                <a:cubicBezTo>
                  <a:pt x="17014" y="1020"/>
                  <a:pt x="11549" y="5616"/>
                  <a:pt x="7882" y="11176"/>
                </a:cubicBezTo>
                <a:cubicBezTo>
                  <a:pt x="4215" y="16737"/>
                  <a:pt x="2084" y="23249"/>
                  <a:pt x="0" y="29679"/>
                </a:cubicBezTo>
                <a:lnTo>
                  <a:pt x="24" y="63921"/>
                </a:lnTo>
                <a:lnTo>
                  <a:pt x="160294" y="63921"/>
                </a:lnTo>
                <a:lnTo>
                  <a:pt x="160294" y="59647"/>
                </a:lnTo>
                <a:cubicBezTo>
                  <a:pt x="160389" y="56503"/>
                  <a:pt x="158079" y="53789"/>
                  <a:pt x="155460" y="52301"/>
                </a:cubicBezTo>
                <a:cubicBezTo>
                  <a:pt x="152852" y="50812"/>
                  <a:pt x="149888" y="50193"/>
                  <a:pt x="147149" y="48979"/>
                </a:cubicBezTo>
                <a:cubicBezTo>
                  <a:pt x="139410" y="45550"/>
                  <a:pt x="134303" y="37834"/>
                  <a:pt x="128504" y="31405"/>
                </a:cubicBezTo>
                <a:cubicBezTo>
                  <a:pt x="123628" y="25989"/>
                  <a:pt x="117052" y="21086"/>
                  <a:pt x="110283" y="21086"/>
                </a:cubicBezTo>
                <a:cubicBezTo>
                  <a:pt x="109002" y="21086"/>
                  <a:pt x="107714" y="21261"/>
                  <a:pt x="106430" y="21642"/>
                </a:cubicBezTo>
                <a:cubicBezTo>
                  <a:pt x="98441" y="23999"/>
                  <a:pt x="93952" y="33322"/>
                  <a:pt x="86368" y="36906"/>
                </a:cubicBezTo>
                <a:cubicBezTo>
                  <a:pt x="84111" y="37971"/>
                  <a:pt x="81720" y="38448"/>
                  <a:pt x="79303" y="38448"/>
                </a:cubicBezTo>
                <a:cubicBezTo>
                  <a:pt x="73482" y="38448"/>
                  <a:pt x="67511" y="35682"/>
                  <a:pt x="62901" y="31703"/>
                </a:cubicBezTo>
                <a:cubicBezTo>
                  <a:pt x="56245" y="25952"/>
                  <a:pt x="51637" y="17999"/>
                  <a:pt x="45780" y="11331"/>
                </a:cubicBezTo>
                <a:cubicBezTo>
                  <a:pt x="40448" y="5250"/>
                  <a:pt x="33274" y="1"/>
                  <a:pt x="25594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5400000">
            <a:off x="5516274" y="1515749"/>
            <a:ext cx="5140436" cy="2115066"/>
          </a:xfrm>
          <a:custGeom>
            <a:avLst/>
            <a:gdLst/>
            <a:ahLst/>
            <a:cxnLst/>
            <a:rect l="l" t="t" r="r" b="b"/>
            <a:pathLst>
              <a:path w="160890" h="83213" extrusionOk="0">
                <a:moveTo>
                  <a:pt x="86296" y="0"/>
                </a:moveTo>
                <a:cubicBezTo>
                  <a:pt x="78520" y="0"/>
                  <a:pt x="70747" y="4949"/>
                  <a:pt x="65056" y="11061"/>
                </a:cubicBezTo>
                <a:cubicBezTo>
                  <a:pt x="57984" y="18669"/>
                  <a:pt x="52769" y="28159"/>
                  <a:pt x="45233" y="35219"/>
                </a:cubicBezTo>
                <a:cubicBezTo>
                  <a:pt x="41283" y="38911"/>
                  <a:pt x="36209" y="41946"/>
                  <a:pt x="31144" y="41946"/>
                </a:cubicBezTo>
                <a:cubicBezTo>
                  <a:pt x="29889" y="41946"/>
                  <a:pt x="28634" y="41760"/>
                  <a:pt x="27397" y="41351"/>
                </a:cubicBezTo>
                <a:cubicBezTo>
                  <a:pt x="20170" y="38958"/>
                  <a:pt x="16717" y="30349"/>
                  <a:pt x="14002" y="22741"/>
                </a:cubicBezTo>
                <a:cubicBezTo>
                  <a:pt x="11300" y="15145"/>
                  <a:pt x="7383" y="6596"/>
                  <a:pt x="1" y="4882"/>
                </a:cubicBezTo>
                <a:lnTo>
                  <a:pt x="1" y="83213"/>
                </a:lnTo>
                <a:lnTo>
                  <a:pt x="160854" y="83213"/>
                </a:lnTo>
                <a:lnTo>
                  <a:pt x="160890" y="7037"/>
                </a:lnTo>
                <a:lnTo>
                  <a:pt x="160890" y="7037"/>
                </a:lnTo>
                <a:cubicBezTo>
                  <a:pt x="155306" y="13038"/>
                  <a:pt x="149615" y="19122"/>
                  <a:pt x="142650" y="23098"/>
                </a:cubicBezTo>
                <a:cubicBezTo>
                  <a:pt x="138302" y="25573"/>
                  <a:pt x="133332" y="27125"/>
                  <a:pt x="128450" y="27125"/>
                </a:cubicBezTo>
                <a:cubicBezTo>
                  <a:pt x="125512" y="27125"/>
                  <a:pt x="122605" y="26563"/>
                  <a:pt x="119885" y="25301"/>
                </a:cubicBezTo>
                <a:cubicBezTo>
                  <a:pt x="108764" y="20122"/>
                  <a:pt x="103478" y="4894"/>
                  <a:pt x="91929" y="929"/>
                </a:cubicBezTo>
                <a:cubicBezTo>
                  <a:pt x="90071" y="292"/>
                  <a:pt x="88183" y="0"/>
                  <a:pt x="86296" y="0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/>
          <p:nvPr/>
        </p:nvSpPr>
        <p:spPr>
          <a:xfrm>
            <a:off x="1536" y="3323993"/>
            <a:ext cx="9142528" cy="1819520"/>
          </a:xfrm>
          <a:custGeom>
            <a:avLst/>
            <a:gdLst/>
            <a:ahLst/>
            <a:cxnLst/>
            <a:rect l="l" t="t" r="r" b="b"/>
            <a:pathLst>
              <a:path w="142852" h="28430" extrusionOk="0">
                <a:moveTo>
                  <a:pt x="21147" y="0"/>
                </a:moveTo>
                <a:cubicBezTo>
                  <a:pt x="13697" y="0"/>
                  <a:pt x="6296" y="1895"/>
                  <a:pt x="0" y="5926"/>
                </a:cubicBezTo>
                <a:lnTo>
                  <a:pt x="0" y="28429"/>
                </a:lnTo>
                <a:lnTo>
                  <a:pt x="142852" y="28429"/>
                </a:lnTo>
                <a:lnTo>
                  <a:pt x="142852" y="12344"/>
                </a:lnTo>
                <a:cubicBezTo>
                  <a:pt x="141208" y="8629"/>
                  <a:pt x="136870" y="7022"/>
                  <a:pt x="132811" y="7022"/>
                </a:cubicBezTo>
                <a:cubicBezTo>
                  <a:pt x="132460" y="7022"/>
                  <a:pt x="132112" y="7034"/>
                  <a:pt x="131767" y="7058"/>
                </a:cubicBezTo>
                <a:cubicBezTo>
                  <a:pt x="127433" y="7355"/>
                  <a:pt x="123278" y="9010"/>
                  <a:pt x="118944" y="9391"/>
                </a:cubicBezTo>
                <a:cubicBezTo>
                  <a:pt x="118253" y="9452"/>
                  <a:pt x="117565" y="9481"/>
                  <a:pt x="116879" y="9481"/>
                </a:cubicBezTo>
                <a:cubicBezTo>
                  <a:pt x="105909" y="9481"/>
                  <a:pt x="95570" y="2116"/>
                  <a:pt x="84530" y="2116"/>
                </a:cubicBezTo>
                <a:cubicBezTo>
                  <a:pt x="84167" y="2116"/>
                  <a:pt x="83804" y="2124"/>
                  <a:pt x="83439" y="2140"/>
                </a:cubicBezTo>
                <a:cubicBezTo>
                  <a:pt x="74022" y="2554"/>
                  <a:pt x="65358" y="8595"/>
                  <a:pt x="56005" y="8595"/>
                </a:cubicBezTo>
                <a:cubicBezTo>
                  <a:pt x="55661" y="8595"/>
                  <a:pt x="55317" y="8587"/>
                  <a:pt x="54972" y="8570"/>
                </a:cubicBezTo>
                <a:cubicBezTo>
                  <a:pt x="48328" y="8236"/>
                  <a:pt x="42315" y="4724"/>
                  <a:pt x="36029" y="2533"/>
                </a:cubicBezTo>
                <a:cubicBezTo>
                  <a:pt x="31264" y="870"/>
                  <a:pt x="26194" y="0"/>
                  <a:pt x="21147" y="0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0" y="3342361"/>
            <a:ext cx="9144064" cy="1801152"/>
          </a:xfrm>
          <a:custGeom>
            <a:avLst/>
            <a:gdLst/>
            <a:ahLst/>
            <a:cxnLst/>
            <a:rect l="l" t="t" r="r" b="b"/>
            <a:pathLst>
              <a:path w="142876" h="28143" extrusionOk="0">
                <a:moveTo>
                  <a:pt x="6574" y="1"/>
                </a:moveTo>
                <a:cubicBezTo>
                  <a:pt x="4253" y="1"/>
                  <a:pt x="1915" y="766"/>
                  <a:pt x="1" y="2068"/>
                </a:cubicBezTo>
                <a:lnTo>
                  <a:pt x="1" y="28142"/>
                </a:lnTo>
                <a:lnTo>
                  <a:pt x="142876" y="28142"/>
                </a:lnTo>
                <a:lnTo>
                  <a:pt x="142876" y="10652"/>
                </a:lnTo>
                <a:cubicBezTo>
                  <a:pt x="136786" y="13712"/>
                  <a:pt x="129891" y="15285"/>
                  <a:pt x="122999" y="15285"/>
                </a:cubicBezTo>
                <a:cubicBezTo>
                  <a:pt x="119192" y="15285"/>
                  <a:pt x="115386" y="14805"/>
                  <a:pt x="111717" y="13831"/>
                </a:cubicBezTo>
                <a:cubicBezTo>
                  <a:pt x="107800" y="12795"/>
                  <a:pt x="103990" y="11212"/>
                  <a:pt x="99918" y="10973"/>
                </a:cubicBezTo>
                <a:cubicBezTo>
                  <a:pt x="99531" y="10950"/>
                  <a:pt x="99145" y="10940"/>
                  <a:pt x="98759" y="10940"/>
                </a:cubicBezTo>
                <a:cubicBezTo>
                  <a:pt x="94033" y="10940"/>
                  <a:pt x="89359" y="12544"/>
                  <a:pt x="84643" y="12544"/>
                </a:cubicBezTo>
                <a:cubicBezTo>
                  <a:pt x="84194" y="12544"/>
                  <a:pt x="83746" y="12529"/>
                  <a:pt x="83297" y="12497"/>
                </a:cubicBezTo>
                <a:cubicBezTo>
                  <a:pt x="77403" y="12069"/>
                  <a:pt x="72248" y="8771"/>
                  <a:pt x="67211" y="5854"/>
                </a:cubicBezTo>
                <a:cubicBezTo>
                  <a:pt x="62811" y="3311"/>
                  <a:pt x="57903" y="904"/>
                  <a:pt x="52852" y="904"/>
                </a:cubicBezTo>
                <a:cubicBezTo>
                  <a:pt x="52109" y="904"/>
                  <a:pt x="51362" y="956"/>
                  <a:pt x="50614" y="1067"/>
                </a:cubicBezTo>
                <a:cubicBezTo>
                  <a:pt x="45721" y="1794"/>
                  <a:pt x="41684" y="4913"/>
                  <a:pt x="37529" y="7449"/>
                </a:cubicBezTo>
                <a:cubicBezTo>
                  <a:pt x="34352" y="9397"/>
                  <a:pt x="30619" y="11094"/>
                  <a:pt x="26946" y="11094"/>
                </a:cubicBezTo>
                <a:cubicBezTo>
                  <a:pt x="25815" y="11094"/>
                  <a:pt x="24689" y="10933"/>
                  <a:pt x="23587" y="10569"/>
                </a:cubicBezTo>
                <a:cubicBezTo>
                  <a:pt x="18253" y="8807"/>
                  <a:pt x="15503" y="2937"/>
                  <a:pt x="10347" y="746"/>
                </a:cubicBezTo>
                <a:cubicBezTo>
                  <a:pt x="9145" y="236"/>
                  <a:pt x="7862" y="1"/>
                  <a:pt x="6574" y="1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 flipH="1">
            <a:off x="1373" y="4301400"/>
            <a:ext cx="3352483" cy="842139"/>
          </a:xfrm>
          <a:custGeom>
            <a:avLst/>
            <a:gdLst/>
            <a:ahLst/>
            <a:cxnLst/>
            <a:rect l="l" t="t" r="r" b="b"/>
            <a:pathLst>
              <a:path w="136613" h="34317" extrusionOk="0">
                <a:moveTo>
                  <a:pt x="130454" y="1"/>
                </a:moveTo>
                <a:cubicBezTo>
                  <a:pt x="123279" y="1"/>
                  <a:pt x="116079" y="2986"/>
                  <a:pt x="111193" y="8278"/>
                </a:cubicBezTo>
                <a:cubicBezTo>
                  <a:pt x="106847" y="12993"/>
                  <a:pt x="103478" y="19803"/>
                  <a:pt x="97132" y="20708"/>
                </a:cubicBezTo>
                <a:cubicBezTo>
                  <a:pt x="96665" y="20775"/>
                  <a:pt x="96201" y="20806"/>
                  <a:pt x="95741" y="20806"/>
                </a:cubicBezTo>
                <a:cubicBezTo>
                  <a:pt x="90211" y="20806"/>
                  <a:pt x="85124" y="16362"/>
                  <a:pt x="79460" y="16362"/>
                </a:cubicBezTo>
                <a:cubicBezTo>
                  <a:pt x="79453" y="16362"/>
                  <a:pt x="79446" y="16362"/>
                  <a:pt x="79439" y="16362"/>
                </a:cubicBezTo>
                <a:cubicBezTo>
                  <a:pt x="69533" y="16386"/>
                  <a:pt x="63520" y="29543"/>
                  <a:pt x="53614" y="29757"/>
                </a:cubicBezTo>
                <a:cubicBezTo>
                  <a:pt x="53538" y="29758"/>
                  <a:pt x="53461" y="29759"/>
                  <a:pt x="53385" y="29759"/>
                </a:cubicBezTo>
                <a:cubicBezTo>
                  <a:pt x="47007" y="29759"/>
                  <a:pt x="42046" y="24386"/>
                  <a:pt x="36446" y="21268"/>
                </a:cubicBezTo>
                <a:cubicBezTo>
                  <a:pt x="32619" y="19136"/>
                  <a:pt x="28233" y="18045"/>
                  <a:pt x="23849" y="18045"/>
                </a:cubicBezTo>
                <a:cubicBezTo>
                  <a:pt x="20936" y="18045"/>
                  <a:pt x="18024" y="18527"/>
                  <a:pt x="15276" y="19506"/>
                </a:cubicBezTo>
                <a:cubicBezTo>
                  <a:pt x="8406" y="21958"/>
                  <a:pt x="2691" y="27471"/>
                  <a:pt x="1" y="34257"/>
                </a:cubicBezTo>
                <a:lnTo>
                  <a:pt x="136613" y="34317"/>
                </a:lnTo>
                <a:lnTo>
                  <a:pt x="136613" y="765"/>
                </a:lnTo>
                <a:cubicBezTo>
                  <a:pt x="134600" y="250"/>
                  <a:pt x="132528" y="1"/>
                  <a:pt x="1304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4782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/>
          </p:nvPr>
        </p:nvSpPr>
        <p:spPr>
          <a:xfrm>
            <a:off x="2010670" y="1582913"/>
            <a:ext cx="222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2010670" y="2005394"/>
            <a:ext cx="222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3"/>
          </p:nvPr>
        </p:nvSpPr>
        <p:spPr>
          <a:xfrm>
            <a:off x="5849971" y="1582913"/>
            <a:ext cx="222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4"/>
          </p:nvPr>
        </p:nvSpPr>
        <p:spPr>
          <a:xfrm>
            <a:off x="5849971" y="2005395"/>
            <a:ext cx="222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5"/>
          </p:nvPr>
        </p:nvSpPr>
        <p:spPr>
          <a:xfrm>
            <a:off x="2010670" y="3285131"/>
            <a:ext cx="222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6"/>
          </p:nvPr>
        </p:nvSpPr>
        <p:spPr>
          <a:xfrm>
            <a:off x="2010670" y="3707613"/>
            <a:ext cx="222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/>
          </p:nvPr>
        </p:nvSpPr>
        <p:spPr>
          <a:xfrm>
            <a:off x="5849971" y="3285132"/>
            <a:ext cx="222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5849971" y="3707614"/>
            <a:ext cx="2223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9" hasCustomPrompt="1"/>
          </p:nvPr>
        </p:nvSpPr>
        <p:spPr>
          <a:xfrm>
            <a:off x="1023395" y="1838100"/>
            <a:ext cx="84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3395" y="3540325"/>
            <a:ext cx="84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4" hasCustomPrompt="1"/>
          </p:nvPr>
        </p:nvSpPr>
        <p:spPr>
          <a:xfrm>
            <a:off x="4859295" y="1838100"/>
            <a:ext cx="84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9295" y="3540325"/>
            <a:ext cx="84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/>
          <p:nvPr/>
        </p:nvSpPr>
        <p:spPr>
          <a:xfrm rot="10800000">
            <a:off x="4862850" y="-3577"/>
            <a:ext cx="4281237" cy="1305987"/>
          </a:xfrm>
          <a:custGeom>
            <a:avLst/>
            <a:gdLst/>
            <a:ahLst/>
            <a:cxnLst/>
            <a:rect l="l" t="t" r="r" b="b"/>
            <a:pathLst>
              <a:path w="237352" h="72404" extrusionOk="0">
                <a:moveTo>
                  <a:pt x="25265" y="1"/>
                </a:moveTo>
                <a:cubicBezTo>
                  <a:pt x="24946" y="1"/>
                  <a:pt x="24624" y="9"/>
                  <a:pt x="24301" y="25"/>
                </a:cubicBezTo>
                <a:cubicBezTo>
                  <a:pt x="14014" y="549"/>
                  <a:pt x="6358" y="9348"/>
                  <a:pt x="0" y="17432"/>
                </a:cubicBezTo>
                <a:lnTo>
                  <a:pt x="24" y="72403"/>
                </a:lnTo>
                <a:lnTo>
                  <a:pt x="237351" y="72403"/>
                </a:lnTo>
                <a:cubicBezTo>
                  <a:pt x="234172" y="66569"/>
                  <a:pt x="230922" y="60628"/>
                  <a:pt x="226136" y="56020"/>
                </a:cubicBezTo>
                <a:cubicBezTo>
                  <a:pt x="221955" y="51996"/>
                  <a:pt x="216340" y="49080"/>
                  <a:pt x="210615" y="49080"/>
                </a:cubicBezTo>
                <a:cubicBezTo>
                  <a:pt x="209785" y="49080"/>
                  <a:pt x="208952" y="49141"/>
                  <a:pt x="208121" y="49269"/>
                </a:cubicBezTo>
                <a:cubicBezTo>
                  <a:pt x="200930" y="50389"/>
                  <a:pt x="195084" y="56187"/>
                  <a:pt x="187857" y="57104"/>
                </a:cubicBezTo>
                <a:cubicBezTo>
                  <a:pt x="187177" y="57191"/>
                  <a:pt x="186499" y="57233"/>
                  <a:pt x="185824" y="57233"/>
                </a:cubicBezTo>
                <a:cubicBezTo>
                  <a:pt x="179715" y="57233"/>
                  <a:pt x="173869" y="53788"/>
                  <a:pt x="169355" y="49531"/>
                </a:cubicBezTo>
                <a:cubicBezTo>
                  <a:pt x="164330" y="44805"/>
                  <a:pt x="160413" y="39006"/>
                  <a:pt x="155424" y="34256"/>
                </a:cubicBezTo>
                <a:cubicBezTo>
                  <a:pt x="146597" y="25874"/>
                  <a:pt x="134399" y="21415"/>
                  <a:pt x="122252" y="21415"/>
                </a:cubicBezTo>
                <a:cubicBezTo>
                  <a:pt x="115246" y="21415"/>
                  <a:pt x="108257" y="22898"/>
                  <a:pt x="101941" y="25969"/>
                </a:cubicBezTo>
                <a:cubicBezTo>
                  <a:pt x="94274" y="29696"/>
                  <a:pt x="87154" y="35613"/>
                  <a:pt x="78629" y="35827"/>
                </a:cubicBezTo>
                <a:cubicBezTo>
                  <a:pt x="78465" y="35831"/>
                  <a:pt x="78302" y="35833"/>
                  <a:pt x="78140" y="35833"/>
                </a:cubicBezTo>
                <a:cubicBezTo>
                  <a:pt x="67113" y="35833"/>
                  <a:pt x="58547" y="26354"/>
                  <a:pt x="51554" y="17730"/>
                </a:cubicBezTo>
                <a:cubicBezTo>
                  <a:pt x="44662" y="9230"/>
                  <a:pt x="36063" y="1"/>
                  <a:pt x="25265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-486898" y="2103900"/>
            <a:ext cx="935700" cy="935700"/>
          </a:xfrm>
          <a:prstGeom prst="ellipse">
            <a:avLst/>
          </a:pr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3"/>
          <p:cNvSpPr/>
          <p:nvPr/>
        </p:nvSpPr>
        <p:spPr>
          <a:xfrm rot="10800000" flipH="1">
            <a:off x="5960825" y="0"/>
            <a:ext cx="3183175" cy="1044225"/>
          </a:xfrm>
          <a:custGeom>
            <a:avLst/>
            <a:gdLst/>
            <a:ahLst/>
            <a:cxnLst/>
            <a:rect l="l" t="t" r="r" b="b"/>
            <a:pathLst>
              <a:path w="127327" h="41769" extrusionOk="0">
                <a:moveTo>
                  <a:pt x="33782" y="1"/>
                </a:moveTo>
                <a:cubicBezTo>
                  <a:pt x="29984" y="1"/>
                  <a:pt x="26138" y="938"/>
                  <a:pt x="22754" y="2656"/>
                </a:cubicBezTo>
                <a:cubicBezTo>
                  <a:pt x="15812" y="6192"/>
                  <a:pt x="10669" y="12586"/>
                  <a:pt x="7228" y="19575"/>
                </a:cubicBezTo>
                <a:cubicBezTo>
                  <a:pt x="3775" y="26564"/>
                  <a:pt x="1882" y="34184"/>
                  <a:pt x="1" y="41744"/>
                </a:cubicBezTo>
                <a:lnTo>
                  <a:pt x="127326" y="41768"/>
                </a:lnTo>
                <a:lnTo>
                  <a:pt x="127326" y="26766"/>
                </a:lnTo>
                <a:cubicBezTo>
                  <a:pt x="125115" y="27301"/>
                  <a:pt x="122843" y="27563"/>
                  <a:pt x="120569" y="27563"/>
                </a:cubicBezTo>
                <a:cubicBezTo>
                  <a:pt x="114092" y="27563"/>
                  <a:pt x="107601" y="25443"/>
                  <a:pt x="102454" y="21504"/>
                </a:cubicBezTo>
                <a:cubicBezTo>
                  <a:pt x="96791" y="17147"/>
                  <a:pt x="91803" y="10369"/>
                  <a:pt x="84703" y="10369"/>
                </a:cubicBezTo>
                <a:cubicBezTo>
                  <a:pt x="84624" y="10369"/>
                  <a:pt x="84544" y="10370"/>
                  <a:pt x="84464" y="10371"/>
                </a:cubicBezTo>
                <a:cubicBezTo>
                  <a:pt x="77370" y="10524"/>
                  <a:pt x="71793" y="17722"/>
                  <a:pt x="64740" y="17722"/>
                </a:cubicBezTo>
                <a:cubicBezTo>
                  <a:pt x="64643" y="17722"/>
                  <a:pt x="64547" y="17720"/>
                  <a:pt x="64449" y="17718"/>
                </a:cubicBezTo>
                <a:cubicBezTo>
                  <a:pt x="56187" y="17479"/>
                  <a:pt x="51829" y="7943"/>
                  <a:pt x="45007" y="3287"/>
                </a:cubicBezTo>
                <a:cubicBezTo>
                  <a:pt x="41712" y="1036"/>
                  <a:pt x="37773" y="1"/>
                  <a:pt x="33782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/>
          <p:nvPr/>
        </p:nvSpPr>
        <p:spPr>
          <a:xfrm>
            <a:off x="-1428450" y="3001665"/>
            <a:ext cx="6291452" cy="2141830"/>
          </a:xfrm>
          <a:custGeom>
            <a:avLst/>
            <a:gdLst/>
            <a:ahLst/>
            <a:cxnLst/>
            <a:rect l="l" t="t" r="r" b="b"/>
            <a:pathLst>
              <a:path w="29571" h="10067" extrusionOk="0">
                <a:moveTo>
                  <a:pt x="10181" y="0"/>
                </a:moveTo>
                <a:cubicBezTo>
                  <a:pt x="5410" y="0"/>
                  <a:pt x="2293" y="2806"/>
                  <a:pt x="0" y="10066"/>
                </a:cubicBezTo>
                <a:lnTo>
                  <a:pt x="29570" y="10066"/>
                </a:lnTo>
                <a:cubicBezTo>
                  <a:pt x="16901" y="4324"/>
                  <a:pt x="15443" y="0"/>
                  <a:pt x="101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"/>
          <p:cNvSpPr/>
          <p:nvPr/>
        </p:nvSpPr>
        <p:spPr>
          <a:xfrm rot="10800000" flipH="1">
            <a:off x="25" y="3647710"/>
            <a:ext cx="4862994" cy="1495790"/>
          </a:xfrm>
          <a:custGeom>
            <a:avLst/>
            <a:gdLst/>
            <a:ahLst/>
            <a:cxnLst/>
            <a:rect l="l" t="t" r="r" b="b"/>
            <a:pathLst>
              <a:path w="37492" h="14542" extrusionOk="0">
                <a:moveTo>
                  <a:pt x="1" y="0"/>
                </a:moveTo>
                <a:lnTo>
                  <a:pt x="1" y="10099"/>
                </a:lnTo>
                <a:cubicBezTo>
                  <a:pt x="1128" y="12447"/>
                  <a:pt x="3160" y="14542"/>
                  <a:pt x="5531" y="14542"/>
                </a:cubicBezTo>
                <a:cubicBezTo>
                  <a:pt x="5928" y="14542"/>
                  <a:pt x="6335" y="14483"/>
                  <a:pt x="6748" y="14357"/>
                </a:cubicBezTo>
                <a:cubicBezTo>
                  <a:pt x="10645" y="13167"/>
                  <a:pt x="12048" y="9013"/>
                  <a:pt x="15247" y="7703"/>
                </a:cubicBezTo>
                <a:cubicBezTo>
                  <a:pt x="15945" y="7416"/>
                  <a:pt x="16655" y="7304"/>
                  <a:pt x="17363" y="7304"/>
                </a:cubicBezTo>
                <a:cubicBezTo>
                  <a:pt x="18715" y="7304"/>
                  <a:pt x="20059" y="7714"/>
                  <a:pt x="21285" y="8101"/>
                </a:cubicBezTo>
                <a:cubicBezTo>
                  <a:pt x="23881" y="8921"/>
                  <a:pt x="26534" y="9688"/>
                  <a:pt x="28911" y="9688"/>
                </a:cubicBezTo>
                <a:cubicBezTo>
                  <a:pt x="29383" y="9688"/>
                  <a:pt x="29844" y="9657"/>
                  <a:pt x="30292" y="9591"/>
                </a:cubicBezTo>
                <a:cubicBezTo>
                  <a:pt x="33807" y="9073"/>
                  <a:pt x="35663" y="7594"/>
                  <a:pt x="36880" y="4367"/>
                </a:cubicBezTo>
                <a:cubicBezTo>
                  <a:pt x="37388" y="3014"/>
                  <a:pt x="37492" y="1545"/>
                  <a:pt x="37393" y="0"/>
                </a:cubicBezTo>
                <a:close/>
              </a:path>
            </a:pathLst>
          </a:cu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"/>
          <p:cNvSpPr/>
          <p:nvPr/>
        </p:nvSpPr>
        <p:spPr>
          <a:xfrm rot="10800000" flipH="1">
            <a:off x="25" y="4476746"/>
            <a:ext cx="2528004" cy="666754"/>
          </a:xfrm>
          <a:custGeom>
            <a:avLst/>
            <a:gdLst/>
            <a:ahLst/>
            <a:cxnLst/>
            <a:rect l="l" t="t" r="r" b="b"/>
            <a:pathLst>
              <a:path w="34571" h="9118" extrusionOk="0">
                <a:moveTo>
                  <a:pt x="0" y="0"/>
                </a:moveTo>
                <a:lnTo>
                  <a:pt x="0" y="6338"/>
                </a:lnTo>
                <a:cubicBezTo>
                  <a:pt x="943" y="7967"/>
                  <a:pt x="2339" y="9118"/>
                  <a:pt x="4255" y="9118"/>
                </a:cubicBezTo>
                <a:cubicBezTo>
                  <a:pt x="4290" y="9118"/>
                  <a:pt x="4326" y="9117"/>
                  <a:pt x="4362" y="9117"/>
                </a:cubicBezTo>
                <a:cubicBezTo>
                  <a:pt x="6420" y="9073"/>
                  <a:pt x="8510" y="7490"/>
                  <a:pt x="10405" y="6305"/>
                </a:cubicBezTo>
                <a:cubicBezTo>
                  <a:pt x="12479" y="5012"/>
                  <a:pt x="16256" y="1807"/>
                  <a:pt x="19035" y="1687"/>
                </a:cubicBezTo>
                <a:cubicBezTo>
                  <a:pt x="19099" y="1685"/>
                  <a:pt x="19164" y="1683"/>
                  <a:pt x="19229" y="1683"/>
                </a:cubicBezTo>
                <a:cubicBezTo>
                  <a:pt x="21978" y="1683"/>
                  <a:pt x="25338" y="4009"/>
                  <a:pt x="27327" y="4766"/>
                </a:cubicBezTo>
                <a:cubicBezTo>
                  <a:pt x="28374" y="5162"/>
                  <a:pt x="29407" y="5376"/>
                  <a:pt x="30348" y="5376"/>
                </a:cubicBezTo>
                <a:cubicBezTo>
                  <a:pt x="32168" y="5376"/>
                  <a:pt x="33645" y="4574"/>
                  <a:pt x="34221" y="2735"/>
                </a:cubicBezTo>
                <a:cubicBezTo>
                  <a:pt x="34500" y="1835"/>
                  <a:pt x="34571" y="912"/>
                  <a:pt x="34527" y="0"/>
                </a:cubicBezTo>
                <a:close/>
              </a:path>
            </a:pathLst>
          </a:cu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"/>
          <p:cNvSpPr/>
          <p:nvPr/>
        </p:nvSpPr>
        <p:spPr>
          <a:xfrm rot="10800000" flipH="1">
            <a:off x="25" y="4212189"/>
            <a:ext cx="2873301" cy="931311"/>
          </a:xfrm>
          <a:custGeom>
            <a:avLst/>
            <a:gdLst/>
            <a:ahLst/>
            <a:cxnLst/>
            <a:rect l="l" t="t" r="r" b="b"/>
            <a:pathLst>
              <a:path w="39293" h="17682" extrusionOk="0">
                <a:moveTo>
                  <a:pt x="1" y="1"/>
                </a:moveTo>
                <a:lnTo>
                  <a:pt x="1" y="12987"/>
                </a:lnTo>
                <a:cubicBezTo>
                  <a:pt x="1797" y="11513"/>
                  <a:pt x="3849" y="10263"/>
                  <a:pt x="6344" y="9816"/>
                </a:cubicBezTo>
                <a:cubicBezTo>
                  <a:pt x="6911" y="9714"/>
                  <a:pt x="7498" y="9667"/>
                  <a:pt x="8094" y="9667"/>
                </a:cubicBezTo>
                <a:cubicBezTo>
                  <a:pt x="10310" y="9667"/>
                  <a:pt x="12641" y="10313"/>
                  <a:pt x="14521" y="11169"/>
                </a:cubicBezTo>
                <a:cubicBezTo>
                  <a:pt x="18573" y="13008"/>
                  <a:pt x="22965" y="17682"/>
                  <a:pt x="28417" y="17682"/>
                </a:cubicBezTo>
                <a:cubicBezTo>
                  <a:pt x="29018" y="17682"/>
                  <a:pt x="29631" y="17625"/>
                  <a:pt x="30259" y="17502"/>
                </a:cubicBezTo>
                <a:cubicBezTo>
                  <a:pt x="36012" y="16361"/>
                  <a:pt x="36301" y="11693"/>
                  <a:pt x="37552" y="7681"/>
                </a:cubicBezTo>
                <a:cubicBezTo>
                  <a:pt x="38250" y="5421"/>
                  <a:pt x="38583" y="2616"/>
                  <a:pt x="39293" y="1"/>
                </a:cubicBezTo>
                <a:close/>
              </a:path>
            </a:pathLst>
          </a:custGeom>
          <a:solidFill>
            <a:schemeClr val="accent2">
              <a:alpha val="488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"/>
          <p:cNvSpPr/>
          <p:nvPr/>
        </p:nvSpPr>
        <p:spPr>
          <a:xfrm rot="10800000">
            <a:off x="1931774" y="-9"/>
            <a:ext cx="8600799" cy="2928062"/>
          </a:xfrm>
          <a:custGeom>
            <a:avLst/>
            <a:gdLst/>
            <a:ahLst/>
            <a:cxnLst/>
            <a:rect l="l" t="t" r="r" b="b"/>
            <a:pathLst>
              <a:path w="29571" h="10067" extrusionOk="0">
                <a:moveTo>
                  <a:pt x="10181" y="0"/>
                </a:moveTo>
                <a:cubicBezTo>
                  <a:pt x="5410" y="0"/>
                  <a:pt x="2293" y="2806"/>
                  <a:pt x="0" y="10066"/>
                </a:cubicBezTo>
                <a:lnTo>
                  <a:pt x="29570" y="10066"/>
                </a:lnTo>
                <a:cubicBezTo>
                  <a:pt x="16901" y="4324"/>
                  <a:pt x="15443" y="0"/>
                  <a:pt x="101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 rot="10800000" flipH="1">
            <a:off x="4936300" y="-19"/>
            <a:ext cx="4207839" cy="1074716"/>
          </a:xfrm>
          <a:custGeom>
            <a:avLst/>
            <a:gdLst/>
            <a:ahLst/>
            <a:cxnLst/>
            <a:rect l="l" t="t" r="r" b="b"/>
            <a:pathLst>
              <a:path w="127327" h="41769" extrusionOk="0">
                <a:moveTo>
                  <a:pt x="33782" y="1"/>
                </a:moveTo>
                <a:cubicBezTo>
                  <a:pt x="29984" y="1"/>
                  <a:pt x="26138" y="938"/>
                  <a:pt x="22754" y="2656"/>
                </a:cubicBezTo>
                <a:cubicBezTo>
                  <a:pt x="15812" y="6192"/>
                  <a:pt x="10669" y="12586"/>
                  <a:pt x="7228" y="19575"/>
                </a:cubicBezTo>
                <a:cubicBezTo>
                  <a:pt x="3775" y="26564"/>
                  <a:pt x="1882" y="34184"/>
                  <a:pt x="1" y="41744"/>
                </a:cubicBezTo>
                <a:lnTo>
                  <a:pt x="127326" y="41768"/>
                </a:lnTo>
                <a:lnTo>
                  <a:pt x="127326" y="26766"/>
                </a:lnTo>
                <a:cubicBezTo>
                  <a:pt x="125115" y="27301"/>
                  <a:pt x="122843" y="27563"/>
                  <a:pt x="120569" y="27563"/>
                </a:cubicBezTo>
                <a:cubicBezTo>
                  <a:pt x="114092" y="27563"/>
                  <a:pt x="107601" y="25443"/>
                  <a:pt x="102454" y="21504"/>
                </a:cubicBezTo>
                <a:cubicBezTo>
                  <a:pt x="96791" y="17147"/>
                  <a:pt x="91803" y="10369"/>
                  <a:pt x="84703" y="10369"/>
                </a:cubicBezTo>
                <a:cubicBezTo>
                  <a:pt x="84624" y="10369"/>
                  <a:pt x="84544" y="10370"/>
                  <a:pt x="84464" y="10371"/>
                </a:cubicBezTo>
                <a:cubicBezTo>
                  <a:pt x="77370" y="10524"/>
                  <a:pt x="71793" y="17722"/>
                  <a:pt x="64740" y="17722"/>
                </a:cubicBezTo>
                <a:cubicBezTo>
                  <a:pt x="64643" y="17722"/>
                  <a:pt x="64547" y="17720"/>
                  <a:pt x="64449" y="17718"/>
                </a:cubicBezTo>
                <a:cubicBezTo>
                  <a:pt x="56187" y="17479"/>
                  <a:pt x="51829" y="7943"/>
                  <a:pt x="45007" y="3287"/>
                </a:cubicBezTo>
                <a:cubicBezTo>
                  <a:pt x="41712" y="1036"/>
                  <a:pt x="37773" y="1"/>
                  <a:pt x="33782" y="1"/>
                </a:cubicBezTo>
                <a:close/>
              </a:path>
            </a:pathLst>
          </a:custGeom>
          <a:solidFill>
            <a:schemeClr val="accent1">
              <a:alpha val="4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8537750" y="2286104"/>
            <a:ext cx="959100" cy="959100"/>
          </a:xfrm>
          <a:prstGeom prst="ellipse">
            <a:avLst/>
          </a:prstGeom>
          <a:solidFill>
            <a:schemeClr val="accent1">
              <a:alpha val="4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2590848" y="1293438"/>
            <a:ext cx="39624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1"/>
          </p:nvPr>
        </p:nvSpPr>
        <p:spPr>
          <a:xfrm>
            <a:off x="2590825" y="2826413"/>
            <a:ext cx="39624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1_1_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/>
          <p:nvPr/>
        </p:nvSpPr>
        <p:spPr>
          <a:xfrm rot="10800000">
            <a:off x="6337562" y="-6"/>
            <a:ext cx="2806438" cy="1819281"/>
          </a:xfrm>
          <a:custGeom>
            <a:avLst/>
            <a:gdLst/>
            <a:ahLst/>
            <a:cxnLst/>
            <a:rect l="l" t="t" r="r" b="b"/>
            <a:pathLst>
              <a:path w="42033" h="27248" extrusionOk="0">
                <a:moveTo>
                  <a:pt x="2981" y="1"/>
                </a:moveTo>
                <a:cubicBezTo>
                  <a:pt x="1985" y="1"/>
                  <a:pt x="989" y="68"/>
                  <a:pt x="0" y="205"/>
                </a:cubicBezTo>
                <a:lnTo>
                  <a:pt x="0" y="27248"/>
                </a:lnTo>
                <a:lnTo>
                  <a:pt x="42033" y="27242"/>
                </a:lnTo>
                <a:cubicBezTo>
                  <a:pt x="41410" y="25081"/>
                  <a:pt x="39189" y="23847"/>
                  <a:pt x="37125" y="22957"/>
                </a:cubicBezTo>
                <a:cubicBezTo>
                  <a:pt x="35062" y="22068"/>
                  <a:pt x="32786" y="21140"/>
                  <a:pt x="31721" y="19163"/>
                </a:cubicBezTo>
                <a:cubicBezTo>
                  <a:pt x="30957" y="17733"/>
                  <a:pt x="30957" y="15959"/>
                  <a:pt x="30012" y="14644"/>
                </a:cubicBezTo>
                <a:cubicBezTo>
                  <a:pt x="28773" y="12908"/>
                  <a:pt x="26382" y="12564"/>
                  <a:pt x="24505" y="11559"/>
                </a:cubicBezTo>
                <a:cubicBezTo>
                  <a:pt x="22337" y="10402"/>
                  <a:pt x="20825" y="8339"/>
                  <a:pt x="19089" y="6603"/>
                </a:cubicBezTo>
                <a:cubicBezTo>
                  <a:pt x="14872" y="2395"/>
                  <a:pt x="8929" y="1"/>
                  <a:pt x="29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 rot="10800000">
            <a:off x="4862850" y="-3577"/>
            <a:ext cx="4281237" cy="1305987"/>
          </a:xfrm>
          <a:custGeom>
            <a:avLst/>
            <a:gdLst/>
            <a:ahLst/>
            <a:cxnLst/>
            <a:rect l="l" t="t" r="r" b="b"/>
            <a:pathLst>
              <a:path w="237352" h="72404" extrusionOk="0">
                <a:moveTo>
                  <a:pt x="25265" y="1"/>
                </a:moveTo>
                <a:cubicBezTo>
                  <a:pt x="24946" y="1"/>
                  <a:pt x="24624" y="9"/>
                  <a:pt x="24301" y="25"/>
                </a:cubicBezTo>
                <a:cubicBezTo>
                  <a:pt x="14014" y="549"/>
                  <a:pt x="6358" y="9348"/>
                  <a:pt x="0" y="17432"/>
                </a:cubicBezTo>
                <a:lnTo>
                  <a:pt x="24" y="72403"/>
                </a:lnTo>
                <a:lnTo>
                  <a:pt x="237351" y="72403"/>
                </a:lnTo>
                <a:cubicBezTo>
                  <a:pt x="234172" y="66569"/>
                  <a:pt x="230922" y="60628"/>
                  <a:pt x="226136" y="56020"/>
                </a:cubicBezTo>
                <a:cubicBezTo>
                  <a:pt x="221955" y="51996"/>
                  <a:pt x="216340" y="49080"/>
                  <a:pt x="210615" y="49080"/>
                </a:cubicBezTo>
                <a:cubicBezTo>
                  <a:pt x="209785" y="49080"/>
                  <a:pt x="208952" y="49141"/>
                  <a:pt x="208121" y="49269"/>
                </a:cubicBezTo>
                <a:cubicBezTo>
                  <a:pt x="200930" y="50389"/>
                  <a:pt x="195084" y="56187"/>
                  <a:pt x="187857" y="57104"/>
                </a:cubicBezTo>
                <a:cubicBezTo>
                  <a:pt x="187177" y="57191"/>
                  <a:pt x="186499" y="57233"/>
                  <a:pt x="185824" y="57233"/>
                </a:cubicBezTo>
                <a:cubicBezTo>
                  <a:pt x="179715" y="57233"/>
                  <a:pt x="173869" y="53788"/>
                  <a:pt x="169355" y="49531"/>
                </a:cubicBezTo>
                <a:cubicBezTo>
                  <a:pt x="164330" y="44805"/>
                  <a:pt x="160413" y="39006"/>
                  <a:pt x="155424" y="34256"/>
                </a:cubicBezTo>
                <a:cubicBezTo>
                  <a:pt x="146597" y="25874"/>
                  <a:pt x="134399" y="21415"/>
                  <a:pt x="122252" y="21415"/>
                </a:cubicBezTo>
                <a:cubicBezTo>
                  <a:pt x="115246" y="21415"/>
                  <a:pt x="108257" y="22898"/>
                  <a:pt x="101941" y="25969"/>
                </a:cubicBezTo>
                <a:cubicBezTo>
                  <a:pt x="94274" y="29696"/>
                  <a:pt x="87154" y="35613"/>
                  <a:pt x="78629" y="35827"/>
                </a:cubicBezTo>
                <a:cubicBezTo>
                  <a:pt x="78465" y="35831"/>
                  <a:pt x="78302" y="35833"/>
                  <a:pt x="78140" y="35833"/>
                </a:cubicBezTo>
                <a:cubicBezTo>
                  <a:pt x="67113" y="35833"/>
                  <a:pt x="58547" y="26354"/>
                  <a:pt x="51554" y="17730"/>
                </a:cubicBezTo>
                <a:cubicBezTo>
                  <a:pt x="44662" y="9230"/>
                  <a:pt x="36063" y="1"/>
                  <a:pt x="25265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rot="10800000" flipH="1">
            <a:off x="6496050" y="-41"/>
            <a:ext cx="2648083" cy="868691"/>
          </a:xfrm>
          <a:custGeom>
            <a:avLst/>
            <a:gdLst/>
            <a:ahLst/>
            <a:cxnLst/>
            <a:rect l="l" t="t" r="r" b="b"/>
            <a:pathLst>
              <a:path w="127327" h="41769" extrusionOk="0">
                <a:moveTo>
                  <a:pt x="33782" y="1"/>
                </a:moveTo>
                <a:cubicBezTo>
                  <a:pt x="29984" y="1"/>
                  <a:pt x="26138" y="938"/>
                  <a:pt x="22754" y="2656"/>
                </a:cubicBezTo>
                <a:cubicBezTo>
                  <a:pt x="15812" y="6192"/>
                  <a:pt x="10669" y="12586"/>
                  <a:pt x="7228" y="19575"/>
                </a:cubicBezTo>
                <a:cubicBezTo>
                  <a:pt x="3775" y="26564"/>
                  <a:pt x="1882" y="34184"/>
                  <a:pt x="1" y="41744"/>
                </a:cubicBezTo>
                <a:lnTo>
                  <a:pt x="127326" y="41768"/>
                </a:lnTo>
                <a:lnTo>
                  <a:pt x="127326" y="26766"/>
                </a:lnTo>
                <a:cubicBezTo>
                  <a:pt x="125115" y="27301"/>
                  <a:pt x="122843" y="27563"/>
                  <a:pt x="120569" y="27563"/>
                </a:cubicBezTo>
                <a:cubicBezTo>
                  <a:pt x="114092" y="27563"/>
                  <a:pt x="107601" y="25443"/>
                  <a:pt x="102454" y="21504"/>
                </a:cubicBezTo>
                <a:cubicBezTo>
                  <a:pt x="96791" y="17147"/>
                  <a:pt x="91803" y="10369"/>
                  <a:pt x="84703" y="10369"/>
                </a:cubicBezTo>
                <a:cubicBezTo>
                  <a:pt x="84624" y="10369"/>
                  <a:pt x="84544" y="10370"/>
                  <a:pt x="84464" y="10371"/>
                </a:cubicBezTo>
                <a:cubicBezTo>
                  <a:pt x="77370" y="10524"/>
                  <a:pt x="71793" y="17722"/>
                  <a:pt x="64740" y="17722"/>
                </a:cubicBezTo>
                <a:cubicBezTo>
                  <a:pt x="64643" y="17722"/>
                  <a:pt x="64547" y="17720"/>
                  <a:pt x="64449" y="17718"/>
                </a:cubicBezTo>
                <a:cubicBezTo>
                  <a:pt x="56187" y="17479"/>
                  <a:pt x="51829" y="7943"/>
                  <a:pt x="45007" y="3287"/>
                </a:cubicBezTo>
                <a:cubicBezTo>
                  <a:pt x="41712" y="1036"/>
                  <a:pt x="37773" y="1"/>
                  <a:pt x="33782" y="1"/>
                </a:cubicBezTo>
                <a:close/>
              </a:path>
            </a:pathLst>
          </a:cu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8773200" y="1463650"/>
            <a:ext cx="851100" cy="851100"/>
          </a:xfrm>
          <a:prstGeom prst="ellipse">
            <a:avLst/>
          </a:prstGeom>
          <a:solidFill>
            <a:schemeClr val="accent3">
              <a:alpha val="47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5"/>
          <p:cNvSpPr txBox="1">
            <a:spLocks noGrp="1"/>
          </p:cNvSpPr>
          <p:nvPr>
            <p:ph type="subTitle" idx="1"/>
          </p:nvPr>
        </p:nvSpPr>
        <p:spPr>
          <a:xfrm>
            <a:off x="713393" y="1759775"/>
            <a:ext cx="3210600" cy="23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5"/>
          <p:cNvSpPr txBox="1">
            <a:spLocks noGrp="1"/>
          </p:cNvSpPr>
          <p:nvPr>
            <p:ph type="subTitle" idx="2"/>
          </p:nvPr>
        </p:nvSpPr>
        <p:spPr>
          <a:xfrm>
            <a:off x="4264857" y="1759775"/>
            <a:ext cx="3210600" cy="23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5"/>
          <p:cNvSpPr/>
          <p:nvPr/>
        </p:nvSpPr>
        <p:spPr>
          <a:xfrm rot="10800000" flipH="1">
            <a:off x="0" y="4176308"/>
            <a:ext cx="3667119" cy="967192"/>
          </a:xfrm>
          <a:custGeom>
            <a:avLst/>
            <a:gdLst/>
            <a:ahLst/>
            <a:cxnLst/>
            <a:rect l="l" t="t" r="r" b="b"/>
            <a:pathLst>
              <a:path w="34571" h="9118" extrusionOk="0">
                <a:moveTo>
                  <a:pt x="0" y="0"/>
                </a:moveTo>
                <a:lnTo>
                  <a:pt x="0" y="6338"/>
                </a:lnTo>
                <a:cubicBezTo>
                  <a:pt x="943" y="7967"/>
                  <a:pt x="2339" y="9118"/>
                  <a:pt x="4255" y="9118"/>
                </a:cubicBezTo>
                <a:cubicBezTo>
                  <a:pt x="4290" y="9118"/>
                  <a:pt x="4326" y="9117"/>
                  <a:pt x="4362" y="9117"/>
                </a:cubicBezTo>
                <a:cubicBezTo>
                  <a:pt x="6420" y="9073"/>
                  <a:pt x="8510" y="7490"/>
                  <a:pt x="10405" y="6305"/>
                </a:cubicBezTo>
                <a:cubicBezTo>
                  <a:pt x="12479" y="5012"/>
                  <a:pt x="16256" y="1807"/>
                  <a:pt x="19035" y="1687"/>
                </a:cubicBezTo>
                <a:cubicBezTo>
                  <a:pt x="19099" y="1685"/>
                  <a:pt x="19164" y="1683"/>
                  <a:pt x="19229" y="1683"/>
                </a:cubicBezTo>
                <a:cubicBezTo>
                  <a:pt x="21978" y="1683"/>
                  <a:pt x="25338" y="4009"/>
                  <a:pt x="27327" y="4766"/>
                </a:cubicBezTo>
                <a:cubicBezTo>
                  <a:pt x="28374" y="5162"/>
                  <a:pt x="29407" y="5376"/>
                  <a:pt x="30348" y="5376"/>
                </a:cubicBezTo>
                <a:cubicBezTo>
                  <a:pt x="32168" y="5376"/>
                  <a:pt x="33645" y="4574"/>
                  <a:pt x="34221" y="2735"/>
                </a:cubicBezTo>
                <a:cubicBezTo>
                  <a:pt x="34500" y="1835"/>
                  <a:pt x="34571" y="912"/>
                  <a:pt x="345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-667275" y="4404607"/>
            <a:ext cx="2657989" cy="738893"/>
          </a:xfrm>
          <a:custGeom>
            <a:avLst/>
            <a:gdLst/>
            <a:ahLst/>
            <a:cxnLst/>
            <a:rect l="l" t="t" r="r" b="b"/>
            <a:pathLst>
              <a:path w="29571" h="10067" extrusionOk="0">
                <a:moveTo>
                  <a:pt x="10181" y="0"/>
                </a:moveTo>
                <a:cubicBezTo>
                  <a:pt x="5410" y="0"/>
                  <a:pt x="2293" y="2806"/>
                  <a:pt x="0" y="10066"/>
                </a:cubicBezTo>
                <a:lnTo>
                  <a:pt x="29570" y="10066"/>
                </a:lnTo>
                <a:cubicBezTo>
                  <a:pt x="16901" y="4324"/>
                  <a:pt x="15443" y="0"/>
                  <a:pt x="10181" y="0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560383" y="4632262"/>
            <a:ext cx="1839020" cy="511227"/>
          </a:xfrm>
          <a:custGeom>
            <a:avLst/>
            <a:gdLst/>
            <a:ahLst/>
            <a:cxnLst/>
            <a:rect l="l" t="t" r="r" b="b"/>
            <a:pathLst>
              <a:path w="29571" h="10067" extrusionOk="0">
                <a:moveTo>
                  <a:pt x="10181" y="0"/>
                </a:moveTo>
                <a:cubicBezTo>
                  <a:pt x="5410" y="0"/>
                  <a:pt x="2293" y="2806"/>
                  <a:pt x="0" y="10066"/>
                </a:cubicBezTo>
                <a:lnTo>
                  <a:pt x="29570" y="10066"/>
                </a:lnTo>
                <a:cubicBezTo>
                  <a:pt x="16901" y="4324"/>
                  <a:pt x="15443" y="0"/>
                  <a:pt x="10181" y="0"/>
                </a:cubicBezTo>
                <a:close/>
              </a:path>
            </a:pathLst>
          </a:custGeom>
          <a:solidFill>
            <a:schemeClr val="lt2">
              <a:alpha val="50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5"/>
          <p:cNvGrpSpPr/>
          <p:nvPr/>
        </p:nvGrpSpPr>
        <p:grpSpPr>
          <a:xfrm>
            <a:off x="7578825" y="4523088"/>
            <a:ext cx="959175" cy="162000"/>
            <a:chOff x="447675" y="1666875"/>
            <a:chExt cx="959175" cy="162000"/>
          </a:xfrm>
        </p:grpSpPr>
        <p:sp>
          <p:nvSpPr>
            <p:cNvPr id="269" name="Google Shape;269;p25"/>
            <p:cNvSpPr/>
            <p:nvPr/>
          </p:nvSpPr>
          <p:spPr>
            <a:xfrm>
              <a:off x="447675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713400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979125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1244850" y="1666875"/>
              <a:ext cx="162000" cy="16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oo 2"/>
              <a:buNone/>
              <a:defRPr sz="3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oo 2"/>
              <a:buNone/>
              <a:defRPr sz="3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oo 2"/>
              <a:buNone/>
              <a:defRPr sz="3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oo 2"/>
              <a:buNone/>
              <a:defRPr sz="3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oo 2"/>
              <a:buNone/>
              <a:defRPr sz="3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oo 2"/>
              <a:buNone/>
              <a:defRPr sz="3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oo 2"/>
              <a:buNone/>
              <a:defRPr sz="3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oo 2"/>
              <a:buNone/>
              <a:defRPr sz="3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loo 2"/>
              <a:buNone/>
              <a:defRPr sz="36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3" r:id="rId8"/>
    <p:sldLayoutId id="2147483671" r:id="rId9"/>
    <p:sldLayoutId id="2147483674" r:id="rId10"/>
    <p:sldLayoutId id="2147483678" r:id="rId11"/>
    <p:sldLayoutId id="2147483679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caUhxAH2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ykfGc9dc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B35F9B8-29F3-7324-7306-A41BC6379370}"/>
              </a:ext>
            </a:extLst>
          </p:cNvPr>
          <p:cNvSpPr txBox="1"/>
          <p:nvPr/>
        </p:nvSpPr>
        <p:spPr>
          <a:xfrm>
            <a:off x="603191" y="1607353"/>
            <a:ext cx="7937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Coping with:</a:t>
            </a:r>
          </a:p>
          <a:p>
            <a:pPr algn="ctr"/>
            <a:r>
              <a:rPr lang="en-ZA" sz="4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ZA" sz="4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GRIEF, TRAUMA &amp; CRISES</a:t>
            </a:r>
            <a:endParaRPr lang="en-ZA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6B918-5560-6294-A6D3-FF0B26D249CA}"/>
              </a:ext>
            </a:extLst>
          </p:cNvPr>
          <p:cNvSpPr txBox="1"/>
          <p:nvPr/>
        </p:nvSpPr>
        <p:spPr>
          <a:xfrm>
            <a:off x="2010579" y="3453962"/>
            <a:ext cx="51228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/>
            <a:r>
              <a:rPr lang="en-US" dirty="0"/>
              <a:t>Term 3: </a:t>
            </a:r>
          </a:p>
          <a:p>
            <a:pPr marL="0" lvl="0" indent="0" algn="ctr"/>
            <a:r>
              <a:rPr lang="en-US" dirty="0"/>
              <a:t>Week 7 – 10</a:t>
            </a:r>
          </a:p>
          <a:p>
            <a:pPr marL="0" lvl="0" indent="0" algn="ctr"/>
            <a:r>
              <a:rPr lang="en-US" dirty="0"/>
              <a:t>Health, Social and Environmental Responsibility </a:t>
            </a:r>
          </a:p>
          <a:p>
            <a:pPr marL="0" lvl="0" indent="0" algn="ctr"/>
            <a:r>
              <a:rPr lang="en-US" dirty="0"/>
              <a:t>Lesson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3F933-4B53-14CE-A997-AD58EAD6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075,778 Group Activity Images, Stock Photos &amp; Vectors | Shutterstock">
            <a:extLst>
              <a:ext uri="{FF2B5EF4-FFF2-40B4-BE49-F238E27FC236}">
                <a16:creationId xmlns:a16="http://schemas.microsoft.com/office/drawing/2014/main" id="{1D2336A9-A25B-424D-E1E9-BF5C57089C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10642"/>
          <a:stretch/>
        </p:blipFill>
        <p:spPr bwMode="auto">
          <a:xfrm>
            <a:off x="15" y="96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E81ACF-19F2-0D4D-7E1B-BC31088D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35" y="-1556"/>
            <a:ext cx="1024565" cy="35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24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598"/>
            <a:ext cx="9143999" cy="515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818C6C-69A2-B0BD-ADCC-E908EB7D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2" y="-7598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2387A69-377D-7CA0-A381-350510A7CB72}"/>
              </a:ext>
            </a:extLst>
          </p:cNvPr>
          <p:cNvSpPr txBox="1"/>
          <p:nvPr/>
        </p:nvSpPr>
        <p:spPr>
          <a:xfrm>
            <a:off x="4802509" y="929942"/>
            <a:ext cx="4848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72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Grief</a:t>
            </a:r>
            <a:r>
              <a:rPr lang="en-ZA" sz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EF956-96A8-3BC6-260F-01F18B196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erson sitting on a bench with their hands folded&#10;&#10;Description automatically generated">
            <a:extLst>
              <a:ext uri="{FF2B5EF4-FFF2-40B4-BE49-F238E27FC236}">
                <a16:creationId xmlns:a16="http://schemas.microsoft.com/office/drawing/2014/main" id="{B5380BAF-8899-B726-B36C-4063ADDAB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3225"/>
            <a:ext cx="4351995" cy="2901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1BD9BCE0-635A-F42C-0D87-BE32E71817E1}"/>
              </a:ext>
            </a:extLst>
          </p:cNvPr>
          <p:cNvSpPr txBox="1"/>
          <p:nvPr/>
        </p:nvSpPr>
        <p:spPr>
          <a:xfrm>
            <a:off x="2749957" y="1865939"/>
            <a:ext cx="48135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Trauma</a:t>
            </a:r>
            <a:r>
              <a:rPr lang="en-ZA" sz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DF776-2869-DB76-D242-6E412E69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6D6245-C0BA-FBD8-EBF6-3D258DA5A047}"/>
              </a:ext>
            </a:extLst>
          </p:cNvPr>
          <p:cNvSpPr txBox="1"/>
          <p:nvPr/>
        </p:nvSpPr>
        <p:spPr>
          <a:xfrm>
            <a:off x="3308750" y="2017752"/>
            <a:ext cx="59781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Crisis</a:t>
            </a:r>
            <a:r>
              <a:rPr lang="en-ZA" sz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B87FD-F766-4323-9C63-E860D1AD3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6332E7-9770-800B-7503-B7B6ACABCBB3}"/>
              </a:ext>
            </a:extLst>
          </p:cNvPr>
          <p:cNvSpPr txBox="1"/>
          <p:nvPr/>
        </p:nvSpPr>
        <p:spPr>
          <a:xfrm>
            <a:off x="-152693" y="548454"/>
            <a:ext cx="6285537" cy="1902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each one of us sits back for just a moment, we will all be able to think back to a time when we experienced these emotions.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30410-1D88-329F-351D-CA41F82D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erson looking at the sun&#10;&#10;Description automatically generated">
            <a:extLst>
              <a:ext uri="{FF2B5EF4-FFF2-40B4-BE49-F238E27FC236}">
                <a16:creationId xmlns:a16="http://schemas.microsoft.com/office/drawing/2014/main" id="{4EE2F9F4-ED3D-15EC-7E9A-CB129EE24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8" y="2359301"/>
            <a:ext cx="4214812" cy="2807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DBD988-4417-8EEB-B1D8-E59BEE8BCD4A}"/>
              </a:ext>
            </a:extLst>
          </p:cNvPr>
          <p:cNvSpPr txBox="1"/>
          <p:nvPr/>
        </p:nvSpPr>
        <p:spPr>
          <a:xfrm>
            <a:off x="1323340" y="1476261"/>
            <a:ext cx="6494443" cy="1668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Grief Affects Your Brain And What To Do About It </a:t>
            </a:r>
            <a:endParaRPr lang="en-ZA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grief is an important part of healing.</a:t>
            </a:r>
            <a:endParaRPr lang="en-Z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4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https://www.youtube.com/watch?v=eEcaUhxAH2g</a:t>
            </a:r>
            <a:r>
              <a:rPr lang="en-Z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 min 22 sec)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A3287-C0C5-D7E5-1FF8-9C5CD3F0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18C2B1-3A6B-A5E8-D6C6-B9CE2F2FBE97}"/>
              </a:ext>
            </a:extLst>
          </p:cNvPr>
          <p:cNvSpPr txBox="1"/>
          <p:nvPr/>
        </p:nvSpPr>
        <p:spPr>
          <a:xfrm>
            <a:off x="1735814" y="1277096"/>
            <a:ext cx="5672371" cy="194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ZA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facts about loss and grief </a:t>
            </a:r>
            <a:endParaRPr lang="en-ZA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42454-569F-4056-A097-BA024A4F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3545FBCF-3040-0677-0CBE-49258BE5825E}"/>
              </a:ext>
            </a:extLst>
          </p:cNvPr>
          <p:cNvSpPr txBox="1"/>
          <p:nvPr/>
        </p:nvSpPr>
        <p:spPr>
          <a:xfrm>
            <a:off x="990653" y="-32912"/>
            <a:ext cx="6633611" cy="236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or someone you know is dealing with loss, grief or trauma…</a:t>
            </a:r>
            <a:endParaRPr lang="en-ZA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4D6A2-C9CD-B0A8-8C73-414ABF20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wo men standing next to each other&#10;&#10;Description automatically generated">
            <a:extLst>
              <a:ext uri="{FF2B5EF4-FFF2-40B4-BE49-F238E27FC236}">
                <a16:creationId xmlns:a16="http://schemas.microsoft.com/office/drawing/2014/main" id="{A685787A-A051-D242-CC61-641383C6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16005"/>
            <a:ext cx="3791243" cy="2527495"/>
          </a:xfrm>
          <a:prstGeom prst="rect">
            <a:avLst/>
          </a:prstGeom>
        </p:spPr>
      </p:pic>
      <p:pic>
        <p:nvPicPr>
          <p:cNvPr id="8" name="Picture 7" descr="Two young girls holding hands walking on a wooden bridge&#10;&#10;Description automatically generated">
            <a:extLst>
              <a:ext uri="{FF2B5EF4-FFF2-40B4-BE49-F238E27FC236}">
                <a16:creationId xmlns:a16="http://schemas.microsoft.com/office/drawing/2014/main" id="{36D98739-0775-238B-91DA-102123670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605" y="2335237"/>
            <a:ext cx="4212395" cy="28082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0B2CBCC-5F8B-C8C3-2A1E-8FC3A468B62D}"/>
              </a:ext>
            </a:extLst>
          </p:cNvPr>
          <p:cNvSpPr txBox="1"/>
          <p:nvPr/>
        </p:nvSpPr>
        <p:spPr>
          <a:xfrm>
            <a:off x="701103" y="1852471"/>
            <a:ext cx="7535537" cy="1207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Loss, grief and healing</a:t>
            </a:r>
            <a:endParaRPr lang="en-Z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400" b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https://www.youtube.com/watch?v=ohykfGc9dc8</a:t>
            </a:r>
            <a:r>
              <a:rPr lang="en-Z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 min 28 sec)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FFBD6-6AC4-A9BA-C085-268E342A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keting Mix Waves Style by Slidesgo">
  <a:themeElements>
    <a:clrScheme name="Simple Light">
      <a:dk1>
        <a:srgbClr val="000000"/>
      </a:dk1>
      <a:lt1>
        <a:srgbClr val="F3EAE3"/>
      </a:lt1>
      <a:dk2>
        <a:srgbClr val="F0DECD"/>
      </a:dk2>
      <a:lt2>
        <a:srgbClr val="FF4D01"/>
      </a:lt2>
      <a:accent1>
        <a:srgbClr val="FED002"/>
      </a:accent1>
      <a:accent2>
        <a:srgbClr val="01967A"/>
      </a:accent2>
      <a:accent3>
        <a:srgbClr val="7CACE1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143</Words>
  <Application>Microsoft Office PowerPoint</Application>
  <PresentationFormat>On-screen Show (16:9)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Times New Roman</vt:lpstr>
      <vt:lpstr>Open Sans</vt:lpstr>
      <vt:lpstr>Calibri</vt:lpstr>
      <vt:lpstr>Noto Sans Symbols</vt:lpstr>
      <vt:lpstr>Baloo 2</vt:lpstr>
      <vt:lpstr>Arial</vt:lpstr>
      <vt:lpstr>Symbol</vt:lpstr>
      <vt:lpstr>Open Sans Medium</vt:lpstr>
      <vt:lpstr>Marketing Mix Waves Style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Mix Waves Style</dc:title>
  <cp:lastModifiedBy>Carsten Gertz</cp:lastModifiedBy>
  <cp:revision>10</cp:revision>
  <dcterms:modified xsi:type="dcterms:W3CDTF">2023-07-30T04:41:22Z</dcterms:modified>
</cp:coreProperties>
</file>