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89" r:id="rId5"/>
    <p:sldId id="304" r:id="rId6"/>
    <p:sldId id="324" r:id="rId7"/>
    <p:sldId id="323" r:id="rId8"/>
    <p:sldId id="321"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76C02-689B-4431-9C40-996A8CAE9221}" v="15" dt="2022-02-03T18:26:44.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0" autoAdjust="0"/>
  </p:normalViewPr>
  <p:slideViewPr>
    <p:cSldViewPr snapToGrid="0" showGuides="1">
      <p:cViewPr varScale="1">
        <p:scale>
          <a:sx n="104" d="100"/>
          <a:sy n="104" d="100"/>
        </p:scale>
        <p:origin x="138" y="180"/>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3DE76C02-689B-4431-9C40-996A8CAE9221}"/>
    <pc:docChg chg="undo redo custSel modSld">
      <pc:chgData name="Hp Unit" userId="86ec350514542ee1" providerId="LiveId" clId="{3DE76C02-689B-4431-9C40-996A8CAE9221}" dt="2022-02-03T18:26:44.449" v="608" actId="1076"/>
      <pc:docMkLst>
        <pc:docMk/>
      </pc:docMkLst>
      <pc:sldChg chg="modSp mod modNotesTx">
        <pc:chgData name="Hp Unit" userId="86ec350514542ee1" providerId="LiveId" clId="{3DE76C02-689B-4431-9C40-996A8CAE9221}" dt="2022-02-03T18:09:26.162" v="222" actId="20577"/>
        <pc:sldMkLst>
          <pc:docMk/>
          <pc:sldMk cId="2437550428" sldId="289"/>
        </pc:sldMkLst>
        <pc:spChg chg="mod">
          <ac:chgData name="Hp Unit" userId="86ec350514542ee1" providerId="LiveId" clId="{3DE76C02-689B-4431-9C40-996A8CAE9221}" dt="2022-02-03T18:05:30.805" v="14" actId="20577"/>
          <ac:spMkLst>
            <pc:docMk/>
            <pc:sldMk cId="2437550428" sldId="289"/>
            <ac:spMk id="2" creationId="{6047E3D5-B129-455A-8D61-5DE355CFB91F}"/>
          </ac:spMkLst>
        </pc:spChg>
        <pc:spChg chg="mod">
          <ac:chgData name="Hp Unit" userId="86ec350514542ee1" providerId="LiveId" clId="{3DE76C02-689B-4431-9C40-996A8CAE9221}" dt="2022-02-03T18:05:45.225" v="60" actId="20577"/>
          <ac:spMkLst>
            <pc:docMk/>
            <pc:sldMk cId="2437550428" sldId="289"/>
            <ac:spMk id="3" creationId="{EDE512D6-1B42-4E1C-AEE3-478A340AC162}"/>
          </ac:spMkLst>
        </pc:spChg>
        <pc:spChg chg="mod">
          <ac:chgData name="Hp Unit" userId="86ec350514542ee1" providerId="LiveId" clId="{3DE76C02-689B-4431-9C40-996A8CAE9221}" dt="2022-02-03T18:06:12.161" v="104" actId="27636"/>
          <ac:spMkLst>
            <pc:docMk/>
            <pc:sldMk cId="2437550428" sldId="289"/>
            <ac:spMk id="4" creationId="{88B348B4-1179-40C0-B903-717D79F0A399}"/>
          </ac:spMkLst>
        </pc:spChg>
      </pc:sldChg>
      <pc:sldChg chg="addSp delSp modSp mod modNotesTx">
        <pc:chgData name="Hp Unit" userId="86ec350514542ee1" providerId="LiveId" clId="{3DE76C02-689B-4431-9C40-996A8CAE9221}" dt="2022-02-03T18:26:44.449" v="608" actId="1076"/>
        <pc:sldMkLst>
          <pc:docMk/>
          <pc:sldMk cId="25516780" sldId="304"/>
        </pc:sldMkLst>
        <pc:spChg chg="mod">
          <ac:chgData name="Hp Unit" userId="86ec350514542ee1" providerId="LiveId" clId="{3DE76C02-689B-4431-9C40-996A8CAE9221}" dt="2022-02-03T18:18:12.547" v="496"/>
          <ac:spMkLst>
            <pc:docMk/>
            <pc:sldMk cId="25516780" sldId="304"/>
            <ac:spMk id="2" creationId="{C54E16C4-8E88-4788-939C-687DC13FBBAF}"/>
          </ac:spMkLst>
        </pc:spChg>
        <pc:spChg chg="mod">
          <ac:chgData name="Hp Unit" userId="86ec350514542ee1" providerId="LiveId" clId="{3DE76C02-689B-4431-9C40-996A8CAE9221}" dt="2022-02-03T18:18:34.271" v="529" actId="20577"/>
          <ac:spMkLst>
            <pc:docMk/>
            <pc:sldMk cId="25516780" sldId="304"/>
            <ac:spMk id="36" creationId="{B1473CC6-7ED7-4E46-AFE8-185797D82087}"/>
          </ac:spMkLst>
        </pc:spChg>
        <pc:picChg chg="del">
          <ac:chgData name="Hp Unit" userId="86ec350514542ee1" providerId="LiveId" clId="{3DE76C02-689B-4431-9C40-996A8CAE9221}" dt="2022-02-03T18:26:31.511" v="604" actId="478"/>
          <ac:picMkLst>
            <pc:docMk/>
            <pc:sldMk cId="25516780" sldId="304"/>
            <ac:picMk id="12" creationId="{63E20DE3-C539-4B1A-B715-995D7E451C3C}"/>
          </ac:picMkLst>
        </pc:picChg>
        <pc:picChg chg="add mod">
          <ac:chgData name="Hp Unit" userId="86ec350514542ee1" providerId="LiveId" clId="{3DE76C02-689B-4431-9C40-996A8CAE9221}" dt="2022-02-03T18:26:44.449" v="608" actId="1076"/>
          <ac:picMkLst>
            <pc:docMk/>
            <pc:sldMk cId="25516780" sldId="304"/>
            <ac:picMk id="2050" creationId="{6CFECDF1-48FE-42DD-AD02-F30F13688C9D}"/>
          </ac:picMkLst>
        </pc:picChg>
      </pc:sldChg>
      <pc:sldChg chg="addSp delSp modSp mod setBg modNotesTx">
        <pc:chgData name="Hp Unit" userId="86ec350514542ee1" providerId="LiveId" clId="{3DE76C02-689B-4431-9C40-996A8CAE9221}" dt="2022-02-03T18:13:38.658" v="386" actId="26606"/>
        <pc:sldMkLst>
          <pc:docMk/>
          <pc:sldMk cId="2375857797" sldId="305"/>
        </pc:sldMkLst>
        <pc:spChg chg="mod">
          <ac:chgData name="Hp Unit" userId="86ec350514542ee1" providerId="LiveId" clId="{3DE76C02-689B-4431-9C40-996A8CAE9221}" dt="2022-02-03T18:13:38.658" v="386" actId="26606"/>
          <ac:spMkLst>
            <pc:docMk/>
            <pc:sldMk cId="2375857797" sldId="305"/>
            <ac:spMk id="2" creationId="{B3907C55-CCE6-4E43-BDB7-0918BACB46C0}"/>
          </ac:spMkLst>
        </pc:spChg>
        <pc:spChg chg="del">
          <ac:chgData name="Hp Unit" userId="86ec350514542ee1" providerId="LiveId" clId="{3DE76C02-689B-4431-9C40-996A8CAE9221}" dt="2022-02-03T18:13:38.658" v="386" actId="26606"/>
          <ac:spMkLst>
            <pc:docMk/>
            <pc:sldMk cId="2375857797" sldId="305"/>
            <ac:spMk id="10" creationId="{8537B233-9CDD-4A90-AABB-A8963DEE4FBC}"/>
          </ac:spMkLst>
        </pc:spChg>
        <pc:spChg chg="add">
          <ac:chgData name="Hp Unit" userId="86ec350514542ee1" providerId="LiveId" clId="{3DE76C02-689B-4431-9C40-996A8CAE9221}" dt="2022-02-03T18:13:38.658" v="386" actId="26606"/>
          <ac:spMkLst>
            <pc:docMk/>
            <pc:sldMk cId="2375857797" sldId="305"/>
            <ac:spMk id="17" creationId="{0671A8AE-40A1-4631-A6B8-581AFF065482}"/>
          </ac:spMkLst>
        </pc:spChg>
        <pc:spChg chg="add">
          <ac:chgData name="Hp Unit" userId="86ec350514542ee1" providerId="LiveId" clId="{3DE76C02-689B-4431-9C40-996A8CAE9221}" dt="2022-02-03T18:13:38.658" v="386" actId="26606"/>
          <ac:spMkLst>
            <pc:docMk/>
            <pc:sldMk cId="2375857797" sldId="305"/>
            <ac:spMk id="19" creationId="{AB58EF07-17C2-48CF-ABB0-EEF1F17CB8F0}"/>
          </ac:spMkLst>
        </pc:spChg>
        <pc:spChg chg="add">
          <ac:chgData name="Hp Unit" userId="86ec350514542ee1" providerId="LiveId" clId="{3DE76C02-689B-4431-9C40-996A8CAE9221}" dt="2022-02-03T18:13:38.658" v="386" actId="26606"/>
          <ac:spMkLst>
            <pc:docMk/>
            <pc:sldMk cId="2375857797" sldId="305"/>
            <ac:spMk id="21" creationId="{AF2F604E-43BE-4DC3-B983-E071523364F8}"/>
          </ac:spMkLst>
        </pc:spChg>
        <pc:spChg chg="add">
          <ac:chgData name="Hp Unit" userId="86ec350514542ee1" providerId="LiveId" clId="{3DE76C02-689B-4431-9C40-996A8CAE9221}" dt="2022-02-03T18:13:38.658" v="386" actId="26606"/>
          <ac:spMkLst>
            <pc:docMk/>
            <pc:sldMk cId="2375857797" sldId="305"/>
            <ac:spMk id="23" creationId="{08C9B587-E65E-4B52-B37C-ABEBB6E87928}"/>
          </ac:spMkLst>
        </pc:spChg>
        <pc:picChg chg="del">
          <ac:chgData name="Hp Unit" userId="86ec350514542ee1" providerId="LiveId" clId="{3DE76C02-689B-4431-9C40-996A8CAE9221}" dt="2022-02-03T18:13:20.748" v="384" actId="478"/>
          <ac:picMkLst>
            <pc:docMk/>
            <pc:sldMk cId="2375857797" sldId="305"/>
            <ac:picMk id="5" creationId="{C4F654AD-DCDE-4740-BD2B-CDD8223402D2}"/>
          </ac:picMkLst>
        </pc:picChg>
        <pc:picChg chg="add mod ord">
          <ac:chgData name="Hp Unit" userId="86ec350514542ee1" providerId="LiveId" clId="{3DE76C02-689B-4431-9C40-996A8CAE9221}" dt="2022-02-03T18:13:38.658" v="386" actId="26606"/>
          <ac:picMkLst>
            <pc:docMk/>
            <pc:sldMk cId="2375857797" sldId="305"/>
            <ac:picMk id="7" creationId="{E361274F-5D08-475A-84B3-CAA4C2B4F8B4}"/>
          </ac:picMkLst>
        </pc:picChg>
        <pc:cxnChg chg="del">
          <ac:chgData name="Hp Unit" userId="86ec350514542ee1" providerId="LiveId" clId="{3DE76C02-689B-4431-9C40-996A8CAE9221}" dt="2022-02-03T18:13:38.658" v="386" actId="26606"/>
          <ac:cxnSpMkLst>
            <pc:docMk/>
            <pc:sldMk cId="2375857797" sldId="305"/>
            <ac:cxnSpMk id="12" creationId="{040575EE-C594-4566-BC00-663004E52AB5}"/>
          </ac:cxnSpMkLst>
        </pc:cxnChg>
      </pc:sldChg>
      <pc:sldChg chg="modSp mod modNotesTx">
        <pc:chgData name="Hp Unit" userId="86ec350514542ee1" providerId="LiveId" clId="{3DE76C02-689B-4431-9C40-996A8CAE9221}" dt="2022-02-03T18:19:34.020" v="603" actId="404"/>
        <pc:sldMkLst>
          <pc:docMk/>
          <pc:sldMk cId="2503419649" sldId="321"/>
        </pc:sldMkLst>
        <pc:spChg chg="mod">
          <ac:chgData name="Hp Unit" userId="86ec350514542ee1" providerId="LiveId" clId="{3DE76C02-689B-4431-9C40-996A8CAE9221}" dt="2022-02-03T18:14:04.323" v="435" actId="14100"/>
          <ac:spMkLst>
            <pc:docMk/>
            <pc:sldMk cId="2503419649" sldId="321"/>
            <ac:spMk id="2" creationId="{2438AC73-ACA4-4F25-A510-271B38F2A813}"/>
          </ac:spMkLst>
        </pc:spChg>
        <pc:spChg chg="mod">
          <ac:chgData name="Hp Unit" userId="86ec350514542ee1" providerId="LiveId" clId="{3DE76C02-689B-4431-9C40-996A8CAE9221}" dt="2022-02-03T18:19:34.020" v="603" actId="404"/>
          <ac:spMkLst>
            <pc:docMk/>
            <pc:sldMk cId="2503419649" sldId="321"/>
            <ac:spMk id="16" creationId="{3269AC10-D3D0-4FB0-992F-05F7E1BCCA4C}"/>
          </ac:spMkLst>
        </pc:spChg>
      </pc:sldChg>
      <pc:sldChg chg="addSp delSp modSp mod modNotesTx">
        <pc:chgData name="Hp Unit" userId="86ec350514542ee1" providerId="LiveId" clId="{3DE76C02-689B-4431-9C40-996A8CAE9221}" dt="2022-02-03T18:17:17.246" v="444" actId="1076"/>
        <pc:sldMkLst>
          <pc:docMk/>
          <pc:sldMk cId="2309033828" sldId="323"/>
        </pc:sldMkLst>
        <pc:picChg chg="del">
          <ac:chgData name="Hp Unit" userId="86ec350514542ee1" providerId="LiveId" clId="{3DE76C02-689B-4431-9C40-996A8CAE9221}" dt="2022-02-03T18:15:42.083" v="436" actId="478"/>
          <ac:picMkLst>
            <pc:docMk/>
            <pc:sldMk cId="2309033828" sldId="323"/>
            <ac:picMk id="5" creationId="{AE8E5EE9-8242-4C9C-B178-E4FA46F94F04}"/>
          </ac:picMkLst>
        </pc:picChg>
        <pc:picChg chg="add del mod">
          <ac:chgData name="Hp Unit" userId="86ec350514542ee1" providerId="LiveId" clId="{3DE76C02-689B-4431-9C40-996A8CAE9221}" dt="2022-02-03T18:16:30.697" v="442" actId="478"/>
          <ac:picMkLst>
            <pc:docMk/>
            <pc:sldMk cId="2309033828" sldId="323"/>
            <ac:picMk id="1026" creationId="{C9511815-93AC-43E2-BA20-8E08D2D43736}"/>
          </ac:picMkLst>
        </pc:picChg>
        <pc:picChg chg="add mod">
          <ac:chgData name="Hp Unit" userId="86ec350514542ee1" providerId="LiveId" clId="{3DE76C02-689B-4431-9C40-996A8CAE9221}" dt="2022-02-03T18:17:17.246" v="444" actId="1076"/>
          <ac:picMkLst>
            <pc:docMk/>
            <pc:sldMk cId="2309033828" sldId="323"/>
            <ac:picMk id="1028" creationId="{C746EBB9-90FA-41DE-A603-182FF25BFDD1}"/>
          </ac:picMkLst>
        </pc:picChg>
      </pc:sldChg>
      <pc:sldChg chg="modSp mod modNotesTx">
        <pc:chgData name="Hp Unit" userId="86ec350514542ee1" providerId="LiveId" clId="{3DE76C02-689B-4431-9C40-996A8CAE9221}" dt="2022-02-03T18:18:52.677" v="553" actId="20577"/>
        <pc:sldMkLst>
          <pc:docMk/>
          <pc:sldMk cId="1786964935" sldId="324"/>
        </pc:sldMkLst>
        <pc:spChg chg="mod">
          <ac:chgData name="Hp Unit" userId="86ec350514542ee1" providerId="LiveId" clId="{3DE76C02-689B-4431-9C40-996A8CAE9221}" dt="2022-02-03T18:17:55.392" v="495" actId="20577"/>
          <ac:spMkLst>
            <pc:docMk/>
            <pc:sldMk cId="1786964935" sldId="324"/>
            <ac:spMk id="2" creationId="{C54E16C4-8E88-4788-939C-687DC13FBBAF}"/>
          </ac:spMkLst>
        </pc:spChg>
        <pc:spChg chg="mod">
          <ac:chgData name="Hp Unit" userId="86ec350514542ee1" providerId="LiveId" clId="{3DE76C02-689B-4431-9C40-996A8CAE9221}" dt="2022-02-03T18:18:52.677" v="553" actId="20577"/>
          <ac:spMkLst>
            <pc:docMk/>
            <pc:sldMk cId="1786964935" sldId="324"/>
            <ac:spMk id="36" creationId="{B1473CC6-7ED7-4E46-AFE8-185797D82087}"/>
          </ac:spMkLst>
        </pc:spChg>
      </pc:sldChg>
    </pc:docChg>
  </pc:docChgLst>
  <pc:docChgLst>
    <pc:chgData name="Leigh-Ann Pringle" userId="90c27759-dcb2-4cfd-84bf-93ebcdd77db7" providerId="ADAL" clId="{5204ACD8-39A0-48BC-9134-46CFD6FD0931}"/>
    <pc:docChg chg="undo custSel addSld delSld modSld">
      <pc:chgData name="Leigh-Ann Pringle" userId="90c27759-dcb2-4cfd-84bf-93ebcdd77db7" providerId="ADAL" clId="{5204ACD8-39A0-48BC-9134-46CFD6FD0931}" dt="2022-01-23T19:31:25.291" v="10400" actId="313"/>
      <pc:docMkLst>
        <pc:docMk/>
      </pc:docMkLst>
      <pc:sldChg chg="modSp mod setBg modNotesTx">
        <pc:chgData name="Leigh-Ann Pringle" userId="90c27759-dcb2-4cfd-84bf-93ebcdd77db7" providerId="ADAL" clId="{5204ACD8-39A0-48BC-9134-46CFD6FD0931}" dt="2022-01-23T17:58:14.763" v="7480" actId="20577"/>
        <pc:sldMkLst>
          <pc:docMk/>
          <pc:sldMk cId="2437550428" sldId="289"/>
        </pc:sldMkLst>
        <pc:spChg chg="mod">
          <ac:chgData name="Leigh-Ann Pringle" userId="90c27759-dcb2-4cfd-84bf-93ebcdd77db7" providerId="ADAL" clId="{5204ACD8-39A0-48BC-9134-46CFD6FD0931}" dt="2022-01-22T08:16:36.738" v="1" actId="20577"/>
          <ac:spMkLst>
            <pc:docMk/>
            <pc:sldMk cId="2437550428" sldId="289"/>
            <ac:spMk id="3" creationId="{EDE512D6-1B42-4E1C-AEE3-478A340AC162}"/>
          </ac:spMkLst>
        </pc:spChg>
        <pc:spChg chg="mod">
          <ac:chgData name="Leigh-Ann Pringle" userId="90c27759-dcb2-4cfd-84bf-93ebcdd77db7" providerId="ADAL" clId="{5204ACD8-39A0-48BC-9134-46CFD6FD0931}" dt="2022-01-23T02:10:22.864" v="235" actId="27636"/>
          <ac:spMkLst>
            <pc:docMk/>
            <pc:sldMk cId="2437550428" sldId="289"/>
            <ac:spMk id="4" creationId="{88B348B4-1179-40C0-B903-717D79F0A399}"/>
          </ac:spMkLst>
        </pc:spChg>
      </pc:sldChg>
      <pc:sldChg chg="del">
        <pc:chgData name="Leigh-Ann Pringle" userId="90c27759-dcb2-4cfd-84bf-93ebcdd77db7" providerId="ADAL" clId="{5204ACD8-39A0-48BC-9134-46CFD6FD0931}" dt="2022-01-23T19:07:39.954" v="8012" actId="47"/>
        <pc:sldMkLst>
          <pc:docMk/>
          <pc:sldMk cId="3001952327" sldId="290"/>
        </pc:sldMkLst>
      </pc:sldChg>
      <pc:sldChg chg="del">
        <pc:chgData name="Leigh-Ann Pringle" userId="90c27759-dcb2-4cfd-84bf-93ebcdd77db7" providerId="ADAL" clId="{5204ACD8-39A0-48BC-9134-46CFD6FD0931}" dt="2022-01-23T19:12:07.154" v="8166" actId="47"/>
        <pc:sldMkLst>
          <pc:docMk/>
          <pc:sldMk cId="2174736287" sldId="302"/>
        </pc:sldMkLst>
      </pc:sldChg>
      <pc:sldChg chg="addSp delSp modSp mod setBg modNotesTx">
        <pc:chgData name="Leigh-Ann Pringle" userId="90c27759-dcb2-4cfd-84bf-93ebcdd77db7" providerId="ADAL" clId="{5204ACD8-39A0-48BC-9134-46CFD6FD0931}" dt="2022-01-23T04:02:31.087" v="3690"/>
        <pc:sldMkLst>
          <pc:docMk/>
          <pc:sldMk cId="25516780" sldId="304"/>
        </pc:sldMkLst>
        <pc:spChg chg="mod">
          <ac:chgData name="Leigh-Ann Pringle" userId="90c27759-dcb2-4cfd-84bf-93ebcdd77db7" providerId="ADAL" clId="{5204ACD8-39A0-48BC-9134-46CFD6FD0931}" dt="2022-01-23T03:25:30.296" v="3449" actId="1076"/>
          <ac:spMkLst>
            <pc:docMk/>
            <pc:sldMk cId="25516780" sldId="304"/>
            <ac:spMk id="2" creationId="{C54E16C4-8E88-4788-939C-687DC13FBBAF}"/>
          </ac:spMkLst>
        </pc:spChg>
        <pc:spChg chg="mod">
          <ac:chgData name="Leigh-Ann Pringle" userId="90c27759-dcb2-4cfd-84bf-93ebcdd77db7" providerId="ADAL" clId="{5204ACD8-39A0-48BC-9134-46CFD6FD0931}" dt="2022-01-23T03:08:14.173" v="2575" actId="164"/>
          <ac:spMkLst>
            <pc:docMk/>
            <pc:sldMk cId="25516780" sldId="304"/>
            <ac:spMk id="6" creationId="{1B916BCB-384D-4A08-BEE7-8E8B4C216B7D}"/>
          </ac:spMkLst>
        </pc:spChg>
        <pc:spChg chg="mod">
          <ac:chgData name="Leigh-Ann Pringle" userId="90c27759-dcb2-4cfd-84bf-93ebcdd77db7" providerId="ADAL" clId="{5204ACD8-39A0-48BC-9134-46CFD6FD0931}" dt="2022-01-23T03:08:37.512" v="2582" actId="164"/>
          <ac:spMkLst>
            <pc:docMk/>
            <pc:sldMk cId="25516780" sldId="304"/>
            <ac:spMk id="8" creationId="{3FFB2B9B-1297-4B87-A518-65BAFBF8180C}"/>
          </ac:spMkLst>
        </pc:spChg>
        <pc:spChg chg="mod">
          <ac:chgData name="Leigh-Ann Pringle" userId="90c27759-dcb2-4cfd-84bf-93ebcdd77db7" providerId="ADAL" clId="{5204ACD8-39A0-48BC-9134-46CFD6FD0931}" dt="2022-01-23T03:08:22.392" v="2577" actId="164"/>
          <ac:spMkLst>
            <pc:docMk/>
            <pc:sldMk cId="25516780" sldId="304"/>
            <ac:spMk id="9" creationId="{5468FE83-48E7-47DD-AD54-0B081DFC6153}"/>
          </ac:spMkLst>
        </pc:spChg>
        <pc:spChg chg="add mod">
          <ac:chgData name="Leigh-Ann Pringle" userId="90c27759-dcb2-4cfd-84bf-93ebcdd77db7" providerId="ADAL" clId="{5204ACD8-39A0-48BC-9134-46CFD6FD0931}" dt="2022-01-23T03:27:23.282" v="3458" actId="1076"/>
          <ac:spMkLst>
            <pc:docMk/>
            <pc:sldMk cId="25516780" sldId="304"/>
            <ac:spMk id="22" creationId="{5BD09FF3-9B51-4ED6-8384-CAAB2BC62D73}"/>
          </ac:spMkLst>
        </pc:spChg>
        <pc:spChg chg="add mod">
          <ac:chgData name="Leigh-Ann Pringle" userId="90c27759-dcb2-4cfd-84bf-93ebcdd77db7" providerId="ADAL" clId="{5204ACD8-39A0-48BC-9134-46CFD6FD0931}" dt="2022-01-23T03:27:28.809" v="3460" actId="1076"/>
          <ac:spMkLst>
            <pc:docMk/>
            <pc:sldMk cId="25516780" sldId="304"/>
            <ac:spMk id="23" creationId="{812105A4-FD5D-41EB-B02C-53BDD37C5E17}"/>
          </ac:spMkLst>
        </pc:spChg>
        <pc:spChg chg="add mod">
          <ac:chgData name="Leigh-Ann Pringle" userId="90c27759-dcb2-4cfd-84bf-93ebcdd77db7" providerId="ADAL" clId="{5204ACD8-39A0-48BC-9134-46CFD6FD0931}" dt="2022-01-23T03:28:13.361" v="3472" actId="1076"/>
          <ac:spMkLst>
            <pc:docMk/>
            <pc:sldMk cId="25516780" sldId="304"/>
            <ac:spMk id="24" creationId="{C50DF4D4-1FA1-400A-9D81-45E117EAD1BC}"/>
          </ac:spMkLst>
        </pc:spChg>
        <pc:spChg chg="add mod">
          <ac:chgData name="Leigh-Ann Pringle" userId="90c27759-dcb2-4cfd-84bf-93ebcdd77db7" providerId="ADAL" clId="{5204ACD8-39A0-48BC-9134-46CFD6FD0931}" dt="2022-01-23T03:28:16.830" v="3473" actId="1076"/>
          <ac:spMkLst>
            <pc:docMk/>
            <pc:sldMk cId="25516780" sldId="304"/>
            <ac:spMk id="25" creationId="{00434191-F210-40CE-9D07-E18F41E48315}"/>
          </ac:spMkLst>
        </pc:spChg>
        <pc:spChg chg="add mod ord">
          <ac:chgData name="Leigh-Ann Pringle" userId="90c27759-dcb2-4cfd-84bf-93ebcdd77db7" providerId="ADAL" clId="{5204ACD8-39A0-48BC-9134-46CFD6FD0931}" dt="2022-01-23T03:24:31.935" v="3437" actId="164"/>
          <ac:spMkLst>
            <pc:docMk/>
            <pc:sldMk cId="25516780" sldId="304"/>
            <ac:spMk id="27" creationId="{8E62E936-556C-4772-AD0F-E2F801C878FA}"/>
          </ac:spMkLst>
        </pc:spChg>
        <pc:spChg chg="mod">
          <ac:chgData name="Leigh-Ann Pringle" userId="90c27759-dcb2-4cfd-84bf-93ebcdd77db7" providerId="ADAL" clId="{5204ACD8-39A0-48BC-9134-46CFD6FD0931}" dt="2022-01-23T03:27:50.205" v="3466"/>
          <ac:spMkLst>
            <pc:docMk/>
            <pc:sldMk cId="25516780" sldId="304"/>
            <ac:spMk id="30" creationId="{3C7FBF51-CD20-476D-9F31-9772D2083BAB}"/>
          </ac:spMkLst>
        </pc:spChg>
        <pc:spChg chg="add mod">
          <ac:chgData name="Leigh-Ann Pringle" userId="90c27759-dcb2-4cfd-84bf-93ebcdd77db7" providerId="ADAL" clId="{5204ACD8-39A0-48BC-9134-46CFD6FD0931}" dt="2022-01-23T03:28:22.144" v="3475" actId="1076"/>
          <ac:spMkLst>
            <pc:docMk/>
            <pc:sldMk cId="25516780" sldId="304"/>
            <ac:spMk id="32" creationId="{62EF0D9F-2601-46F3-872B-40137FFEEC45}"/>
          </ac:spMkLst>
        </pc:spChg>
        <pc:grpChg chg="add mod">
          <ac:chgData name="Leigh-Ann Pringle" userId="90c27759-dcb2-4cfd-84bf-93ebcdd77db7" providerId="ADAL" clId="{5204ACD8-39A0-48BC-9134-46CFD6FD0931}" dt="2022-01-23T03:27:19.757" v="3457" actId="1076"/>
          <ac:grpSpMkLst>
            <pc:docMk/>
            <pc:sldMk cId="25516780" sldId="304"/>
            <ac:grpSpMk id="5" creationId="{E3E584F4-8D1F-43AD-85B4-A1258D2FF706}"/>
          </ac:grpSpMkLst>
        </pc:grpChg>
        <pc:grpChg chg="add mod">
          <ac:chgData name="Leigh-Ann Pringle" userId="90c27759-dcb2-4cfd-84bf-93ebcdd77db7" providerId="ADAL" clId="{5204ACD8-39A0-48BC-9134-46CFD6FD0931}" dt="2022-01-23T03:28:00.574" v="3468" actId="1076"/>
          <ac:grpSpMkLst>
            <pc:docMk/>
            <pc:sldMk cId="25516780" sldId="304"/>
            <ac:grpSpMk id="19" creationId="{0961AB4A-36B1-476B-A767-6EA3E467EC80}"/>
          </ac:grpSpMkLst>
        </pc:grpChg>
        <pc:grpChg chg="add mod">
          <ac:chgData name="Leigh-Ann Pringle" userId="90c27759-dcb2-4cfd-84bf-93ebcdd77db7" providerId="ADAL" clId="{5204ACD8-39A0-48BC-9134-46CFD6FD0931}" dt="2022-01-23T03:28:03.316" v="3469" actId="1076"/>
          <ac:grpSpMkLst>
            <pc:docMk/>
            <pc:sldMk cId="25516780" sldId="304"/>
            <ac:grpSpMk id="20" creationId="{DB98EF72-3B90-420D-A8DC-5DF99D03609C}"/>
          </ac:grpSpMkLst>
        </pc:grpChg>
        <pc:grpChg chg="add mod">
          <ac:chgData name="Leigh-Ann Pringle" userId="90c27759-dcb2-4cfd-84bf-93ebcdd77db7" providerId="ADAL" clId="{5204ACD8-39A0-48BC-9134-46CFD6FD0931}" dt="2022-01-23T03:28:05.860" v="3470" actId="1076"/>
          <ac:grpSpMkLst>
            <pc:docMk/>
            <pc:sldMk cId="25516780" sldId="304"/>
            <ac:grpSpMk id="21" creationId="{E4C669C6-E905-4CAF-91FE-8DC9C78E7324}"/>
          </ac:grpSpMkLst>
        </pc:grpChg>
        <pc:grpChg chg="add mod">
          <ac:chgData name="Leigh-Ann Pringle" userId="90c27759-dcb2-4cfd-84bf-93ebcdd77db7" providerId="ADAL" clId="{5204ACD8-39A0-48BC-9134-46CFD6FD0931}" dt="2022-01-23T03:28:07.765" v="3471" actId="1076"/>
          <ac:grpSpMkLst>
            <pc:docMk/>
            <pc:sldMk cId="25516780" sldId="304"/>
            <ac:grpSpMk id="29" creationId="{022413BB-F1D4-42AA-B611-6D8FA0796B3D}"/>
          </ac:grpSpMkLst>
        </pc:grpChg>
        <pc:picChg chg="del">
          <ac:chgData name="Leigh-Ann Pringle" userId="90c27759-dcb2-4cfd-84bf-93ebcdd77db7" providerId="ADAL" clId="{5204ACD8-39A0-48BC-9134-46CFD6FD0931}" dt="2022-01-22T09:17:12.459" v="135" actId="478"/>
          <ac:picMkLst>
            <pc:docMk/>
            <pc:sldMk cId="25516780" sldId="304"/>
            <ac:picMk id="4" creationId="{A190FE3F-F44B-420C-98CE-4F75F73DAC3D}"/>
          </ac:picMkLst>
        </pc:picChg>
        <pc:picChg chg="mod">
          <ac:chgData name="Leigh-Ann Pringle" userId="90c27759-dcb2-4cfd-84bf-93ebcdd77db7" providerId="ADAL" clId="{5204ACD8-39A0-48BC-9134-46CFD6FD0931}" dt="2022-01-23T03:08:37.512" v="2582" actId="164"/>
          <ac:picMkLst>
            <pc:docMk/>
            <pc:sldMk cId="25516780" sldId="304"/>
            <ac:picMk id="7" creationId="{60B0B067-97BF-436E-BC61-4BEA528ECB12}"/>
          </ac:picMkLst>
        </pc:picChg>
        <pc:picChg chg="mod">
          <ac:chgData name="Leigh-Ann Pringle" userId="90c27759-dcb2-4cfd-84bf-93ebcdd77db7" providerId="ADAL" clId="{5204ACD8-39A0-48BC-9134-46CFD6FD0931}" dt="2022-01-23T03:08:14.173" v="2575" actId="164"/>
          <ac:picMkLst>
            <pc:docMk/>
            <pc:sldMk cId="25516780" sldId="304"/>
            <ac:picMk id="10" creationId="{A5A4FC33-D142-4E28-8346-35D781135E3B}"/>
          </ac:picMkLst>
        </pc:picChg>
        <pc:picChg chg="mod">
          <ac:chgData name="Leigh-Ann Pringle" userId="90c27759-dcb2-4cfd-84bf-93ebcdd77db7" providerId="ADAL" clId="{5204ACD8-39A0-48BC-9134-46CFD6FD0931}" dt="2022-01-23T03:08:22.392" v="2577" actId="164"/>
          <ac:picMkLst>
            <pc:docMk/>
            <pc:sldMk cId="25516780" sldId="304"/>
            <ac:picMk id="11" creationId="{3439F3EA-3441-4FC6-A458-4D5CA033D329}"/>
          </ac:picMkLst>
        </pc:picChg>
        <pc:picChg chg="add mod">
          <ac:chgData name="Leigh-Ann Pringle" userId="90c27759-dcb2-4cfd-84bf-93ebcdd77db7" providerId="ADAL" clId="{5204ACD8-39A0-48BC-9134-46CFD6FD0931}" dt="2022-01-23T03:24:31.935" v="3437" actId="164"/>
          <ac:picMkLst>
            <pc:docMk/>
            <pc:sldMk cId="25516780" sldId="304"/>
            <ac:picMk id="26" creationId="{9184D857-4621-4E93-A0DD-8DFA8DD159EF}"/>
          </ac:picMkLst>
        </pc:picChg>
        <pc:picChg chg="mod">
          <ac:chgData name="Leigh-Ann Pringle" userId="90c27759-dcb2-4cfd-84bf-93ebcdd77db7" providerId="ADAL" clId="{5204ACD8-39A0-48BC-9134-46CFD6FD0931}" dt="2022-01-23T03:27:50.205" v="3466"/>
          <ac:picMkLst>
            <pc:docMk/>
            <pc:sldMk cId="25516780" sldId="304"/>
            <ac:picMk id="31" creationId="{A51F5E86-3BF0-468D-ADB8-3C7DE763FC73}"/>
          </ac:picMkLst>
        </pc:picChg>
        <pc:picChg chg="del">
          <ac:chgData name="Leigh-Ann Pringle" userId="90c27759-dcb2-4cfd-84bf-93ebcdd77db7" providerId="ADAL" clId="{5204ACD8-39A0-48BC-9134-46CFD6FD0931}" dt="2022-01-22T09:17:13.284" v="136" actId="478"/>
          <ac:picMkLst>
            <pc:docMk/>
            <pc:sldMk cId="25516780" sldId="304"/>
            <ac:picMk id="1026" creationId="{F993E9D6-C6A5-4A8E-B3C8-B97046AA1BA2}"/>
          </ac:picMkLst>
        </pc:picChg>
      </pc:sldChg>
      <pc:sldChg chg="modNotesTx">
        <pc:chgData name="Leigh-Ann Pringle" userId="90c27759-dcb2-4cfd-84bf-93ebcdd77db7" providerId="ADAL" clId="{5204ACD8-39A0-48BC-9134-46CFD6FD0931}" dt="2022-01-23T19:31:25.291" v="10400" actId="313"/>
        <pc:sldMkLst>
          <pc:docMk/>
          <pc:sldMk cId="2375857797" sldId="305"/>
        </pc:sldMkLst>
      </pc:sldChg>
      <pc:sldChg chg="del">
        <pc:chgData name="Leigh-Ann Pringle" userId="90c27759-dcb2-4cfd-84bf-93ebcdd77db7" providerId="ADAL" clId="{5204ACD8-39A0-48BC-9134-46CFD6FD0931}" dt="2022-01-23T19:12:07.154" v="8166" actId="47"/>
        <pc:sldMkLst>
          <pc:docMk/>
          <pc:sldMk cId="4033701540" sldId="306"/>
        </pc:sldMkLst>
      </pc:sldChg>
      <pc:sldChg chg="del">
        <pc:chgData name="Leigh-Ann Pringle" userId="90c27759-dcb2-4cfd-84bf-93ebcdd77db7" providerId="ADAL" clId="{5204ACD8-39A0-48BC-9134-46CFD6FD0931}" dt="2022-01-22T19:33:44.086" v="200" actId="47"/>
        <pc:sldMkLst>
          <pc:docMk/>
          <pc:sldMk cId="3344767153" sldId="307"/>
        </pc:sldMkLst>
      </pc:sldChg>
      <pc:sldChg chg="del">
        <pc:chgData name="Leigh-Ann Pringle" userId="90c27759-dcb2-4cfd-84bf-93ebcdd77db7" providerId="ADAL" clId="{5204ACD8-39A0-48BC-9134-46CFD6FD0931}" dt="2022-01-23T19:07:31.544" v="8011" actId="47"/>
        <pc:sldMkLst>
          <pc:docMk/>
          <pc:sldMk cId="2123277619" sldId="308"/>
        </pc:sldMkLst>
      </pc:sldChg>
      <pc:sldChg chg="del">
        <pc:chgData name="Leigh-Ann Pringle" userId="90c27759-dcb2-4cfd-84bf-93ebcdd77db7" providerId="ADAL" clId="{5204ACD8-39A0-48BC-9134-46CFD6FD0931}" dt="2022-01-23T19:07:31.544" v="8011" actId="47"/>
        <pc:sldMkLst>
          <pc:docMk/>
          <pc:sldMk cId="982333702" sldId="311"/>
        </pc:sldMkLst>
      </pc:sldChg>
      <pc:sldChg chg="del">
        <pc:chgData name="Leigh-Ann Pringle" userId="90c27759-dcb2-4cfd-84bf-93ebcdd77db7" providerId="ADAL" clId="{5204ACD8-39A0-48BC-9134-46CFD6FD0931}" dt="2022-01-23T19:07:31.544" v="8011" actId="47"/>
        <pc:sldMkLst>
          <pc:docMk/>
          <pc:sldMk cId="473142546" sldId="312"/>
        </pc:sldMkLst>
      </pc:sldChg>
      <pc:sldChg chg="del">
        <pc:chgData name="Leigh-Ann Pringle" userId="90c27759-dcb2-4cfd-84bf-93ebcdd77db7" providerId="ADAL" clId="{5204ACD8-39A0-48BC-9134-46CFD6FD0931}" dt="2022-01-23T19:07:31.544" v="8011" actId="47"/>
        <pc:sldMkLst>
          <pc:docMk/>
          <pc:sldMk cId="1698543734" sldId="313"/>
        </pc:sldMkLst>
      </pc:sldChg>
      <pc:sldChg chg="del">
        <pc:chgData name="Leigh-Ann Pringle" userId="90c27759-dcb2-4cfd-84bf-93ebcdd77db7" providerId="ADAL" clId="{5204ACD8-39A0-48BC-9134-46CFD6FD0931}" dt="2022-01-23T19:07:31.544" v="8011" actId="47"/>
        <pc:sldMkLst>
          <pc:docMk/>
          <pc:sldMk cId="1395564054" sldId="314"/>
        </pc:sldMkLst>
      </pc:sldChg>
      <pc:sldChg chg="del">
        <pc:chgData name="Leigh-Ann Pringle" userId="90c27759-dcb2-4cfd-84bf-93ebcdd77db7" providerId="ADAL" clId="{5204ACD8-39A0-48BC-9134-46CFD6FD0931}" dt="2022-01-23T19:07:31.544" v="8011" actId="47"/>
        <pc:sldMkLst>
          <pc:docMk/>
          <pc:sldMk cId="893990118" sldId="315"/>
        </pc:sldMkLst>
      </pc:sldChg>
      <pc:sldChg chg="addSp delSp modSp new mod modNotesTx">
        <pc:chgData name="Leigh-Ann Pringle" userId="90c27759-dcb2-4cfd-84bf-93ebcdd77db7" providerId="ADAL" clId="{5204ACD8-39A0-48BC-9134-46CFD6FD0931}" dt="2022-01-23T19:10:54.682" v="8125" actId="1076"/>
        <pc:sldMkLst>
          <pc:docMk/>
          <pc:sldMk cId="830296039" sldId="316"/>
        </pc:sldMkLst>
        <pc:spChg chg="del mod">
          <ac:chgData name="Leigh-Ann Pringle" userId="90c27759-dcb2-4cfd-84bf-93ebcdd77db7" providerId="ADAL" clId="{5204ACD8-39A0-48BC-9134-46CFD6FD0931}" dt="2022-01-23T19:10:25.317" v="8112" actId="478"/>
          <ac:spMkLst>
            <pc:docMk/>
            <pc:sldMk cId="830296039" sldId="316"/>
            <ac:spMk id="2" creationId="{E5E00454-E772-4A94-9514-8E915567E731}"/>
          </ac:spMkLst>
        </pc:spChg>
        <pc:spChg chg="mod">
          <ac:chgData name="Leigh-Ann Pringle" userId="90c27759-dcb2-4cfd-84bf-93ebcdd77db7" providerId="ADAL" clId="{5204ACD8-39A0-48BC-9134-46CFD6FD0931}" dt="2022-01-23T19:10:50.393" v="8124" actId="27636"/>
          <ac:spMkLst>
            <pc:docMk/>
            <pc:sldMk cId="830296039" sldId="316"/>
            <ac:spMk id="3" creationId="{93BCF984-22B7-497D-9726-0FCC67CEB301}"/>
          </ac:spMkLst>
        </pc:spChg>
        <pc:spChg chg="add mod">
          <ac:chgData name="Leigh-Ann Pringle" userId="90c27759-dcb2-4cfd-84bf-93ebcdd77db7" providerId="ADAL" clId="{5204ACD8-39A0-48BC-9134-46CFD6FD0931}" dt="2022-01-22T09:08:32.521" v="33" actId="14100"/>
          <ac:spMkLst>
            <pc:docMk/>
            <pc:sldMk cId="830296039" sldId="316"/>
            <ac:spMk id="6" creationId="{11F5E890-713B-48A5-A01B-490EDD327AC1}"/>
          </ac:spMkLst>
        </pc:spChg>
        <pc:spChg chg="mod">
          <ac:chgData name="Leigh-Ann Pringle" userId="90c27759-dcb2-4cfd-84bf-93ebcdd77db7" providerId="ADAL" clId="{5204ACD8-39A0-48BC-9134-46CFD6FD0931}" dt="2022-01-23T19:09:06.297" v="8032"/>
          <ac:spMkLst>
            <pc:docMk/>
            <pc:sldMk cId="830296039" sldId="316"/>
            <ac:spMk id="8" creationId="{7D841868-F840-4FAD-864F-DD6AFAFA2068}"/>
          </ac:spMkLst>
        </pc:spChg>
        <pc:spChg chg="add mod">
          <ac:chgData name="Leigh-Ann Pringle" userId="90c27759-dcb2-4cfd-84bf-93ebcdd77db7" providerId="ADAL" clId="{5204ACD8-39A0-48BC-9134-46CFD6FD0931}" dt="2022-01-23T19:10:20.396" v="8111" actId="20577"/>
          <ac:spMkLst>
            <pc:docMk/>
            <pc:sldMk cId="830296039" sldId="316"/>
            <ac:spMk id="10" creationId="{04F437FF-4B44-4351-BCCE-9E8752254614}"/>
          </ac:spMkLst>
        </pc:spChg>
        <pc:spChg chg="add del mod">
          <ac:chgData name="Leigh-Ann Pringle" userId="90c27759-dcb2-4cfd-84bf-93ebcdd77db7" providerId="ADAL" clId="{5204ACD8-39A0-48BC-9134-46CFD6FD0931}" dt="2022-01-23T19:10:27.704" v="8113" actId="478"/>
          <ac:spMkLst>
            <pc:docMk/>
            <pc:sldMk cId="830296039" sldId="316"/>
            <ac:spMk id="11" creationId="{C04E15E3-6662-4DF2-A97A-EC4D82CE9592}"/>
          </ac:spMkLst>
        </pc:spChg>
        <pc:grpChg chg="add mod">
          <ac:chgData name="Leigh-Ann Pringle" userId="90c27759-dcb2-4cfd-84bf-93ebcdd77db7" providerId="ADAL" clId="{5204ACD8-39A0-48BC-9134-46CFD6FD0931}" dt="2022-01-23T19:09:06.297" v="8032"/>
          <ac:grpSpMkLst>
            <pc:docMk/>
            <pc:sldMk cId="830296039" sldId="316"/>
            <ac:grpSpMk id="7" creationId="{0FD22A3E-A4A3-4E68-B133-5F67F78AB04D}"/>
          </ac:grpSpMkLst>
        </pc:grpChg>
        <pc:picChg chg="mod">
          <ac:chgData name="Leigh-Ann Pringle" userId="90c27759-dcb2-4cfd-84bf-93ebcdd77db7" providerId="ADAL" clId="{5204ACD8-39A0-48BC-9134-46CFD6FD0931}" dt="2022-01-23T19:09:06.297" v="8032"/>
          <ac:picMkLst>
            <pc:docMk/>
            <pc:sldMk cId="830296039" sldId="316"/>
            <ac:picMk id="9" creationId="{6861F2EB-D039-4343-830E-D056A214CEC1}"/>
          </ac:picMkLst>
        </pc:picChg>
        <pc:picChg chg="add mod">
          <ac:chgData name="Leigh-Ann Pringle" userId="90c27759-dcb2-4cfd-84bf-93ebcdd77db7" providerId="ADAL" clId="{5204ACD8-39A0-48BC-9134-46CFD6FD0931}" dt="2022-01-23T19:10:54.682" v="8125" actId="1076"/>
          <ac:picMkLst>
            <pc:docMk/>
            <pc:sldMk cId="830296039" sldId="316"/>
            <ac:picMk id="2050" creationId="{EE2B5D28-FD18-4073-ACE9-BFDE38AC26BA}"/>
          </ac:picMkLst>
        </pc:picChg>
      </pc:sldChg>
      <pc:sldChg chg="addSp delSp modSp new mod modNotesTx">
        <pc:chgData name="Leigh-Ann Pringle" userId="90c27759-dcb2-4cfd-84bf-93ebcdd77db7" providerId="ADAL" clId="{5204ACD8-39A0-48BC-9134-46CFD6FD0931}" dt="2022-01-23T19:09:58.923" v="8089" actId="14100"/>
        <pc:sldMkLst>
          <pc:docMk/>
          <pc:sldMk cId="1917578876" sldId="317"/>
        </pc:sldMkLst>
        <pc:spChg chg="del mod">
          <ac:chgData name="Leigh-Ann Pringle" userId="90c27759-dcb2-4cfd-84bf-93ebcdd77db7" providerId="ADAL" clId="{5204ACD8-39A0-48BC-9134-46CFD6FD0931}" dt="2022-01-23T19:09:49.283" v="8086" actId="478"/>
          <ac:spMkLst>
            <pc:docMk/>
            <pc:sldMk cId="1917578876" sldId="317"/>
            <ac:spMk id="2" creationId="{0A8C86B2-A7A9-4752-9510-B23129CF20EF}"/>
          </ac:spMkLst>
        </pc:spChg>
        <pc:spChg chg="mod">
          <ac:chgData name="Leigh-Ann Pringle" userId="90c27759-dcb2-4cfd-84bf-93ebcdd77db7" providerId="ADAL" clId="{5204ACD8-39A0-48BC-9134-46CFD6FD0931}" dt="2022-01-23T17:52:07.324" v="6761" actId="255"/>
          <ac:spMkLst>
            <pc:docMk/>
            <pc:sldMk cId="1917578876" sldId="317"/>
            <ac:spMk id="3" creationId="{4003A0D2-D3D8-44F7-965B-9E5ECCF746AC}"/>
          </ac:spMkLst>
        </pc:spChg>
        <pc:spChg chg="mod">
          <ac:chgData name="Leigh-Ann Pringle" userId="90c27759-dcb2-4cfd-84bf-93ebcdd77db7" providerId="ADAL" clId="{5204ACD8-39A0-48BC-9134-46CFD6FD0931}" dt="2022-01-23T19:09:04.016" v="8031"/>
          <ac:spMkLst>
            <pc:docMk/>
            <pc:sldMk cId="1917578876" sldId="317"/>
            <ac:spMk id="6" creationId="{1350A953-30EA-4B3F-98BE-18AEE768A47F}"/>
          </ac:spMkLst>
        </pc:spChg>
        <pc:spChg chg="add mod">
          <ac:chgData name="Leigh-Ann Pringle" userId="90c27759-dcb2-4cfd-84bf-93ebcdd77db7" providerId="ADAL" clId="{5204ACD8-39A0-48BC-9134-46CFD6FD0931}" dt="2022-01-23T19:09:41.885" v="8085" actId="20577"/>
          <ac:spMkLst>
            <pc:docMk/>
            <pc:sldMk cId="1917578876" sldId="317"/>
            <ac:spMk id="8" creationId="{BE4A9611-DE8A-4B95-9017-023372EBE7E8}"/>
          </ac:spMkLst>
        </pc:spChg>
        <pc:spChg chg="add del mod">
          <ac:chgData name="Leigh-Ann Pringle" userId="90c27759-dcb2-4cfd-84bf-93ebcdd77db7" providerId="ADAL" clId="{5204ACD8-39A0-48BC-9134-46CFD6FD0931}" dt="2022-01-23T19:09:52.536" v="8087" actId="478"/>
          <ac:spMkLst>
            <pc:docMk/>
            <pc:sldMk cId="1917578876" sldId="317"/>
            <ac:spMk id="10" creationId="{098707CD-6F08-4A6E-955C-D01E56EE1139}"/>
          </ac:spMkLst>
        </pc:spChg>
        <pc:grpChg chg="add mod">
          <ac:chgData name="Leigh-Ann Pringle" userId="90c27759-dcb2-4cfd-84bf-93ebcdd77db7" providerId="ADAL" clId="{5204ACD8-39A0-48BC-9134-46CFD6FD0931}" dt="2022-01-23T19:09:04.016" v="8031"/>
          <ac:grpSpMkLst>
            <pc:docMk/>
            <pc:sldMk cId="1917578876" sldId="317"/>
            <ac:grpSpMk id="5" creationId="{5246C823-13CF-4977-AA33-D7F5DBD1FAE6}"/>
          </ac:grpSpMkLst>
        </pc:grpChg>
        <pc:picChg chg="add mod">
          <ac:chgData name="Leigh-Ann Pringle" userId="90c27759-dcb2-4cfd-84bf-93ebcdd77db7" providerId="ADAL" clId="{5204ACD8-39A0-48BC-9134-46CFD6FD0931}" dt="2022-01-23T19:09:58.923" v="8089" actId="14100"/>
          <ac:picMkLst>
            <pc:docMk/>
            <pc:sldMk cId="1917578876" sldId="317"/>
            <ac:picMk id="4" creationId="{DEACCCC7-1A26-4A74-A061-7892331F66D3}"/>
          </ac:picMkLst>
        </pc:picChg>
        <pc:picChg chg="mod">
          <ac:chgData name="Leigh-Ann Pringle" userId="90c27759-dcb2-4cfd-84bf-93ebcdd77db7" providerId="ADAL" clId="{5204ACD8-39A0-48BC-9134-46CFD6FD0931}" dt="2022-01-23T19:09:04.016" v="8031"/>
          <ac:picMkLst>
            <pc:docMk/>
            <pc:sldMk cId="1917578876" sldId="317"/>
            <ac:picMk id="7" creationId="{DFE896FC-DE13-4F3F-AA73-A85508E48C99}"/>
          </ac:picMkLst>
        </pc:picChg>
      </pc:sldChg>
      <pc:sldChg chg="addSp delSp modSp new mod modNotesTx">
        <pc:chgData name="Leigh-Ann Pringle" userId="90c27759-dcb2-4cfd-84bf-93ebcdd77db7" providerId="ADAL" clId="{5204ACD8-39A0-48BC-9134-46CFD6FD0931}" dt="2022-01-23T19:00:16.443" v="7495" actId="6549"/>
        <pc:sldMkLst>
          <pc:docMk/>
          <pc:sldMk cId="414878007" sldId="318"/>
        </pc:sldMkLst>
        <pc:spChg chg="del mod">
          <ac:chgData name="Leigh-Ann Pringle" userId="90c27759-dcb2-4cfd-84bf-93ebcdd77db7" providerId="ADAL" clId="{5204ACD8-39A0-48BC-9134-46CFD6FD0931}" dt="2022-01-23T04:12:25.180" v="4141" actId="478"/>
          <ac:spMkLst>
            <pc:docMk/>
            <pc:sldMk cId="414878007" sldId="318"/>
            <ac:spMk id="2" creationId="{D2510FCA-547B-46C8-8D90-B9E512BBD60C}"/>
          </ac:spMkLst>
        </pc:spChg>
        <pc:spChg chg="mod">
          <ac:chgData name="Leigh-Ann Pringle" userId="90c27759-dcb2-4cfd-84bf-93ebcdd77db7" providerId="ADAL" clId="{5204ACD8-39A0-48BC-9134-46CFD6FD0931}" dt="2022-01-23T04:10:31.452" v="4095"/>
          <ac:spMkLst>
            <pc:docMk/>
            <pc:sldMk cId="414878007" sldId="318"/>
            <ac:spMk id="7" creationId="{CF12768A-5E00-49D7-836D-F7B8530236E6}"/>
          </ac:spMkLst>
        </pc:spChg>
        <pc:spChg chg="add mod">
          <ac:chgData name="Leigh-Ann Pringle" userId="90c27759-dcb2-4cfd-84bf-93ebcdd77db7" providerId="ADAL" clId="{5204ACD8-39A0-48BC-9134-46CFD6FD0931}" dt="2022-01-23T04:12:13.188" v="4140" actId="20577"/>
          <ac:spMkLst>
            <pc:docMk/>
            <pc:sldMk cId="414878007" sldId="318"/>
            <ac:spMk id="9" creationId="{51546192-A9B1-4F42-A334-5E083BC2EE34}"/>
          </ac:spMkLst>
        </pc:spChg>
        <pc:spChg chg="add del mod">
          <ac:chgData name="Leigh-Ann Pringle" userId="90c27759-dcb2-4cfd-84bf-93ebcdd77db7" providerId="ADAL" clId="{5204ACD8-39A0-48BC-9134-46CFD6FD0931}" dt="2022-01-23T04:12:28.642" v="4142" actId="478"/>
          <ac:spMkLst>
            <pc:docMk/>
            <pc:sldMk cId="414878007" sldId="318"/>
            <ac:spMk id="11" creationId="{045FAC2A-EFE3-4ACC-9255-A8DB3F5E2EAC}"/>
          </ac:spMkLst>
        </pc:spChg>
        <pc:spChg chg="add mod">
          <ac:chgData name="Leigh-Ann Pringle" userId="90c27759-dcb2-4cfd-84bf-93ebcdd77db7" providerId="ADAL" clId="{5204ACD8-39A0-48BC-9134-46CFD6FD0931}" dt="2022-01-23T04:13:42.150" v="4179" actId="122"/>
          <ac:spMkLst>
            <pc:docMk/>
            <pc:sldMk cId="414878007" sldId="318"/>
            <ac:spMk id="12" creationId="{65104E2C-95C7-4FB8-BEC4-9A1A54364ADD}"/>
          </ac:spMkLst>
        </pc:spChg>
        <pc:grpChg chg="add mod">
          <ac:chgData name="Leigh-Ann Pringle" userId="90c27759-dcb2-4cfd-84bf-93ebcdd77db7" providerId="ADAL" clId="{5204ACD8-39A0-48BC-9134-46CFD6FD0931}" dt="2022-01-23T04:11:39.549" v="4117" actId="1076"/>
          <ac:grpSpMkLst>
            <pc:docMk/>
            <pc:sldMk cId="414878007" sldId="318"/>
            <ac:grpSpMk id="6" creationId="{89A6C0B8-54E8-48D1-9FCE-85E61531A415}"/>
          </ac:grpSpMkLst>
        </pc:grpChg>
        <pc:picChg chg="add mod">
          <ac:chgData name="Leigh-Ann Pringle" userId="90c27759-dcb2-4cfd-84bf-93ebcdd77db7" providerId="ADAL" clId="{5204ACD8-39A0-48BC-9134-46CFD6FD0931}" dt="2022-01-23T04:12:41.886" v="4144" actId="1076"/>
          <ac:picMkLst>
            <pc:docMk/>
            <pc:sldMk cId="414878007" sldId="318"/>
            <ac:picMk id="5" creationId="{50B3B80D-9B35-48A3-81F5-DCA226A2B617}"/>
          </ac:picMkLst>
        </pc:picChg>
        <pc:picChg chg="mod">
          <ac:chgData name="Leigh-Ann Pringle" userId="90c27759-dcb2-4cfd-84bf-93ebcdd77db7" providerId="ADAL" clId="{5204ACD8-39A0-48BC-9134-46CFD6FD0931}" dt="2022-01-23T04:10:31.452" v="4095"/>
          <ac:picMkLst>
            <pc:docMk/>
            <pc:sldMk cId="414878007" sldId="318"/>
            <ac:picMk id="8" creationId="{F734549C-562F-4892-AC72-E9C1DD85BF45}"/>
          </ac:picMkLst>
        </pc:picChg>
      </pc:sldChg>
      <pc:sldChg chg="addSp modSp new mod modNotesTx">
        <pc:chgData name="Leigh-Ann Pringle" userId="90c27759-dcb2-4cfd-84bf-93ebcdd77db7" providerId="ADAL" clId="{5204ACD8-39A0-48BC-9134-46CFD6FD0931}" dt="2022-01-23T19:09:01.232" v="8030"/>
        <pc:sldMkLst>
          <pc:docMk/>
          <pc:sldMk cId="1873478705" sldId="319"/>
        </pc:sldMkLst>
        <pc:spChg chg="mod">
          <ac:chgData name="Leigh-Ann Pringle" userId="90c27759-dcb2-4cfd-84bf-93ebcdd77db7" providerId="ADAL" clId="{5204ACD8-39A0-48BC-9134-46CFD6FD0931}" dt="2022-01-22T09:15:13.494" v="126"/>
          <ac:spMkLst>
            <pc:docMk/>
            <pc:sldMk cId="1873478705" sldId="319"/>
            <ac:spMk id="2" creationId="{EF481D10-7CBA-4B1C-9C9E-ACB26CB775CD}"/>
          </ac:spMkLst>
        </pc:spChg>
        <pc:spChg chg="mod">
          <ac:chgData name="Leigh-Ann Pringle" userId="90c27759-dcb2-4cfd-84bf-93ebcdd77db7" providerId="ADAL" clId="{5204ACD8-39A0-48BC-9134-46CFD6FD0931}" dt="2022-01-22T09:16:57.761" v="134"/>
          <ac:spMkLst>
            <pc:docMk/>
            <pc:sldMk cId="1873478705" sldId="319"/>
            <ac:spMk id="3" creationId="{D34E24B7-937D-4714-A9BC-613B31186785}"/>
          </ac:spMkLst>
        </pc:spChg>
        <pc:spChg chg="add mod">
          <ac:chgData name="Leigh-Ann Pringle" userId="90c27759-dcb2-4cfd-84bf-93ebcdd77db7" providerId="ADAL" clId="{5204ACD8-39A0-48BC-9134-46CFD6FD0931}" dt="2022-01-22T09:15:37.334" v="133" actId="1076"/>
          <ac:spMkLst>
            <pc:docMk/>
            <pc:sldMk cId="1873478705" sldId="319"/>
            <ac:spMk id="5" creationId="{C116EC9C-AB44-4595-A678-D79ABEB13870}"/>
          </ac:spMkLst>
        </pc:spChg>
        <pc:spChg chg="mod">
          <ac:chgData name="Leigh-Ann Pringle" userId="90c27759-dcb2-4cfd-84bf-93ebcdd77db7" providerId="ADAL" clId="{5204ACD8-39A0-48BC-9134-46CFD6FD0931}" dt="2022-01-23T19:09:01.232" v="8030"/>
          <ac:spMkLst>
            <pc:docMk/>
            <pc:sldMk cId="1873478705" sldId="319"/>
            <ac:spMk id="7" creationId="{1D4F5376-964D-4ED1-BAFA-BCCDAD58CAE0}"/>
          </ac:spMkLst>
        </pc:spChg>
        <pc:spChg chg="add mod">
          <ac:chgData name="Leigh-Ann Pringle" userId="90c27759-dcb2-4cfd-84bf-93ebcdd77db7" providerId="ADAL" clId="{5204ACD8-39A0-48BC-9134-46CFD6FD0931}" dt="2022-01-23T19:09:01.232" v="8030"/>
          <ac:spMkLst>
            <pc:docMk/>
            <pc:sldMk cId="1873478705" sldId="319"/>
            <ac:spMk id="9" creationId="{A7F5FCC6-E18F-4465-B9FB-4B76AF6EA95C}"/>
          </ac:spMkLst>
        </pc:spChg>
        <pc:grpChg chg="add mod">
          <ac:chgData name="Leigh-Ann Pringle" userId="90c27759-dcb2-4cfd-84bf-93ebcdd77db7" providerId="ADAL" clId="{5204ACD8-39A0-48BC-9134-46CFD6FD0931}" dt="2022-01-23T19:09:01.232" v="8030"/>
          <ac:grpSpMkLst>
            <pc:docMk/>
            <pc:sldMk cId="1873478705" sldId="319"/>
            <ac:grpSpMk id="6" creationId="{2ACC82A1-A262-4EBD-A1A1-4A361A051F89}"/>
          </ac:grpSpMkLst>
        </pc:grpChg>
        <pc:picChg chg="mod">
          <ac:chgData name="Leigh-Ann Pringle" userId="90c27759-dcb2-4cfd-84bf-93ebcdd77db7" providerId="ADAL" clId="{5204ACD8-39A0-48BC-9134-46CFD6FD0931}" dt="2022-01-23T19:09:01.232" v="8030"/>
          <ac:picMkLst>
            <pc:docMk/>
            <pc:sldMk cId="1873478705" sldId="319"/>
            <ac:picMk id="8" creationId="{CEAFF283-D7D9-40C0-9115-CB327663D5AF}"/>
          </ac:picMkLst>
        </pc:picChg>
      </pc:sldChg>
      <pc:sldChg chg="addSp delSp modSp add mod setBg modNotesTx">
        <pc:chgData name="Leigh-Ann Pringle" userId="90c27759-dcb2-4cfd-84bf-93ebcdd77db7" providerId="ADAL" clId="{5204ACD8-39A0-48BC-9134-46CFD6FD0931}" dt="2022-01-23T17:57:47.651" v="7477" actId="20577"/>
        <pc:sldMkLst>
          <pc:docMk/>
          <pc:sldMk cId="1423916066" sldId="320"/>
        </pc:sldMkLst>
        <pc:spChg chg="mod">
          <ac:chgData name="Leigh-Ann Pringle" userId="90c27759-dcb2-4cfd-84bf-93ebcdd77db7" providerId="ADAL" clId="{5204ACD8-39A0-48BC-9134-46CFD6FD0931}" dt="2022-01-23T04:05:05.627" v="3781" actId="207"/>
          <ac:spMkLst>
            <pc:docMk/>
            <pc:sldMk cId="1423916066" sldId="320"/>
            <ac:spMk id="2" creationId="{05F70862-36A5-49F6-9B2C-CA55BA4C8CAE}"/>
          </ac:spMkLst>
        </pc:spChg>
        <pc:spChg chg="del">
          <ac:chgData name="Leigh-Ann Pringle" userId="90c27759-dcb2-4cfd-84bf-93ebcdd77db7" providerId="ADAL" clId="{5204ACD8-39A0-48BC-9134-46CFD6FD0931}" dt="2022-01-23T04:01:25.518" v="3682" actId="478"/>
          <ac:spMkLst>
            <pc:docMk/>
            <pc:sldMk cId="1423916066" sldId="320"/>
            <ac:spMk id="3" creationId="{9F223D40-B2D4-4508-8514-B22B5D40839B}"/>
          </ac:spMkLst>
        </pc:spChg>
        <pc:spChg chg="add del mod">
          <ac:chgData name="Leigh-Ann Pringle" userId="90c27759-dcb2-4cfd-84bf-93ebcdd77db7" providerId="ADAL" clId="{5204ACD8-39A0-48BC-9134-46CFD6FD0931}" dt="2022-01-23T04:04:13.235" v="3772" actId="1076"/>
          <ac:spMkLst>
            <pc:docMk/>
            <pc:sldMk cId="1423916066" sldId="320"/>
            <ac:spMk id="6" creationId="{868E2822-F0BF-D949-B8E2-C5C9D5994043}"/>
          </ac:spMkLst>
        </pc:spChg>
        <pc:spChg chg="mod">
          <ac:chgData name="Leigh-Ann Pringle" userId="90c27759-dcb2-4cfd-84bf-93ebcdd77db7" providerId="ADAL" clId="{5204ACD8-39A0-48BC-9134-46CFD6FD0931}" dt="2022-01-23T04:09:10.248" v="4026" actId="255"/>
          <ac:spMkLst>
            <pc:docMk/>
            <pc:sldMk cId="1423916066" sldId="320"/>
            <ac:spMk id="8" creationId="{B3FEF986-E6DC-4F17-856B-89DAA3EDA48D}"/>
          </ac:spMkLst>
        </pc:spChg>
        <pc:spChg chg="mod">
          <ac:chgData name="Leigh-Ann Pringle" userId="90c27759-dcb2-4cfd-84bf-93ebcdd77db7" providerId="ADAL" clId="{5204ACD8-39A0-48BC-9134-46CFD6FD0931}" dt="2022-01-23T04:04:30.705" v="3777" actId="14100"/>
          <ac:spMkLst>
            <pc:docMk/>
            <pc:sldMk cId="1423916066" sldId="320"/>
            <ac:spMk id="10" creationId="{D61755D0-5562-4A11-BF40-227C0B57EFCA}"/>
          </ac:spMkLst>
        </pc:spChg>
        <pc:spChg chg="del">
          <ac:chgData name="Leigh-Ann Pringle" userId="90c27759-dcb2-4cfd-84bf-93ebcdd77db7" providerId="ADAL" clId="{5204ACD8-39A0-48BC-9134-46CFD6FD0931}" dt="2022-01-23T04:01:32.304" v="3685" actId="478"/>
          <ac:spMkLst>
            <pc:docMk/>
            <pc:sldMk cId="1423916066" sldId="320"/>
            <ac:spMk id="12" creationId="{2D53E88A-C34C-4236-BCB0-69D8A99C6052}"/>
          </ac:spMkLst>
        </pc:spChg>
        <pc:spChg chg="del">
          <ac:chgData name="Leigh-Ann Pringle" userId="90c27759-dcb2-4cfd-84bf-93ebcdd77db7" providerId="ADAL" clId="{5204ACD8-39A0-48BC-9134-46CFD6FD0931}" dt="2022-01-23T04:01:34.844" v="3686" actId="478"/>
          <ac:spMkLst>
            <pc:docMk/>
            <pc:sldMk cId="1423916066" sldId="320"/>
            <ac:spMk id="13" creationId="{0C55DC97-17C9-45AD-B480-9216F6DFC8E0}"/>
          </ac:spMkLst>
        </pc:spChg>
        <pc:picChg chg="mod">
          <ac:chgData name="Leigh-Ann Pringle" userId="90c27759-dcb2-4cfd-84bf-93ebcdd77db7" providerId="ADAL" clId="{5204ACD8-39A0-48BC-9134-46CFD6FD0931}" dt="2022-01-23T04:04:19.879" v="3774" actId="1076"/>
          <ac:picMkLst>
            <pc:docMk/>
            <pc:sldMk cId="1423916066" sldId="320"/>
            <ac:picMk id="5" creationId="{66D65075-912A-0B45-A895-6C8FA62F346F}"/>
          </ac:picMkLst>
        </pc:picChg>
        <pc:picChg chg="mod">
          <ac:chgData name="Leigh-Ann Pringle" userId="90c27759-dcb2-4cfd-84bf-93ebcdd77db7" providerId="ADAL" clId="{5204ACD8-39A0-48BC-9134-46CFD6FD0931}" dt="2022-01-23T04:04:23.155" v="3775" actId="1076"/>
          <ac:picMkLst>
            <pc:docMk/>
            <pc:sldMk cId="1423916066" sldId="320"/>
            <ac:picMk id="14" creationId="{C62DE2AA-F8C5-48D4-87B5-1F07B5007843}"/>
          </ac:picMkLst>
        </pc:picChg>
        <pc:picChg chg="mod">
          <ac:chgData name="Leigh-Ann Pringle" userId="90c27759-dcb2-4cfd-84bf-93ebcdd77db7" providerId="ADAL" clId="{5204ACD8-39A0-48BC-9134-46CFD6FD0931}" dt="2022-01-23T04:04:16.093" v="3773" actId="1076"/>
          <ac:picMkLst>
            <pc:docMk/>
            <pc:sldMk cId="1423916066" sldId="320"/>
            <ac:picMk id="15" creationId="{617D0B23-DBDD-4C56-95DF-6A23B40340CD}"/>
          </ac:picMkLst>
        </pc:picChg>
      </pc:sldChg>
      <pc:sldChg chg="addSp modSp new mod modNotesTx">
        <pc:chgData name="Leigh-Ann Pringle" userId="90c27759-dcb2-4cfd-84bf-93ebcdd77db7" providerId="ADAL" clId="{5204ACD8-39A0-48BC-9134-46CFD6FD0931}" dt="2022-01-23T19:16:58.040" v="8704" actId="313"/>
        <pc:sldMkLst>
          <pc:docMk/>
          <pc:sldMk cId="2503419649" sldId="321"/>
        </pc:sldMkLst>
        <pc:spChg chg="mod">
          <ac:chgData name="Leigh-Ann Pringle" userId="90c27759-dcb2-4cfd-84bf-93ebcdd77db7" providerId="ADAL" clId="{5204ACD8-39A0-48BC-9134-46CFD6FD0931}" dt="2022-01-23T19:09:08.869" v="8033"/>
          <ac:spMkLst>
            <pc:docMk/>
            <pc:sldMk cId="2503419649" sldId="321"/>
            <ac:spMk id="7" creationId="{D1C11952-9E03-4BF8-8B34-22265B0095CA}"/>
          </ac:spMkLst>
        </pc:spChg>
        <pc:spChg chg="add mod">
          <ac:chgData name="Leigh-Ann Pringle" userId="90c27759-dcb2-4cfd-84bf-93ebcdd77db7" providerId="ADAL" clId="{5204ACD8-39A0-48BC-9134-46CFD6FD0931}" dt="2022-01-23T19:11:12.067" v="8141" actId="20577"/>
          <ac:spMkLst>
            <pc:docMk/>
            <pc:sldMk cId="2503419649" sldId="321"/>
            <ac:spMk id="9" creationId="{05376827-0D14-4BF8-A8DB-B4045C9D742D}"/>
          </ac:spMkLst>
        </pc:spChg>
        <pc:grpChg chg="add mod">
          <ac:chgData name="Leigh-Ann Pringle" userId="90c27759-dcb2-4cfd-84bf-93ebcdd77db7" providerId="ADAL" clId="{5204ACD8-39A0-48BC-9134-46CFD6FD0931}" dt="2022-01-23T19:09:08.869" v="8033"/>
          <ac:grpSpMkLst>
            <pc:docMk/>
            <pc:sldMk cId="2503419649" sldId="321"/>
            <ac:grpSpMk id="6" creationId="{3C6BFD30-AEE3-4650-A8DF-DA8FA84D9C9C}"/>
          </ac:grpSpMkLst>
        </pc:grpChg>
        <pc:picChg chg="add mod">
          <ac:chgData name="Leigh-Ann Pringle" userId="90c27759-dcb2-4cfd-84bf-93ebcdd77db7" providerId="ADAL" clId="{5204ACD8-39A0-48BC-9134-46CFD6FD0931}" dt="2022-01-23T19:08:37.884" v="8020" actId="1076"/>
          <ac:picMkLst>
            <pc:docMk/>
            <pc:sldMk cId="2503419649" sldId="321"/>
            <ac:picMk id="5" creationId="{85B96CD1-ED2C-475A-97D6-06839C78FCB7}"/>
          </ac:picMkLst>
        </pc:picChg>
        <pc:picChg chg="mod">
          <ac:chgData name="Leigh-Ann Pringle" userId="90c27759-dcb2-4cfd-84bf-93ebcdd77db7" providerId="ADAL" clId="{5204ACD8-39A0-48BC-9134-46CFD6FD0931}" dt="2022-01-23T19:09:08.869" v="8033"/>
          <ac:picMkLst>
            <pc:docMk/>
            <pc:sldMk cId="2503419649" sldId="321"/>
            <ac:picMk id="8" creationId="{9AE2A873-21D9-4222-8F4A-F456239B029C}"/>
          </ac:picMkLst>
        </pc:picChg>
      </pc:sldChg>
      <pc:sldChg chg="addSp delSp modSp new mod setBg modNotesTx">
        <pc:chgData name="Leigh-Ann Pringle" userId="90c27759-dcb2-4cfd-84bf-93ebcdd77db7" providerId="ADAL" clId="{5204ACD8-39A0-48BC-9134-46CFD6FD0931}" dt="2022-01-23T19:27:03.049" v="9747" actId="20577"/>
        <pc:sldMkLst>
          <pc:docMk/>
          <pc:sldMk cId="3600605495" sldId="322"/>
        </pc:sldMkLst>
        <pc:spChg chg="del mod">
          <ac:chgData name="Leigh-Ann Pringle" userId="90c27759-dcb2-4cfd-84bf-93ebcdd77db7" providerId="ADAL" clId="{5204ACD8-39A0-48BC-9134-46CFD6FD0931}" dt="2022-01-23T19:20:49.598" v="8713" actId="26606"/>
          <ac:spMkLst>
            <pc:docMk/>
            <pc:sldMk cId="3600605495" sldId="322"/>
            <ac:spMk id="2" creationId="{198C7CC5-73A7-4437-A97A-0D8B43D68E83}"/>
          </ac:spMkLst>
        </pc:spChg>
        <pc:spChg chg="add del">
          <ac:chgData name="Leigh-Ann Pringle" userId="90c27759-dcb2-4cfd-84bf-93ebcdd77db7" providerId="ADAL" clId="{5204ACD8-39A0-48BC-9134-46CFD6FD0931}" dt="2022-01-23T19:20:49.598" v="8713" actId="26606"/>
          <ac:spMkLst>
            <pc:docMk/>
            <pc:sldMk cId="3600605495" sldId="322"/>
            <ac:spMk id="3" creationId="{F3CC723E-FD77-47E4-814C-F028BA21585F}"/>
          </ac:spMkLst>
        </pc:spChg>
        <pc:spChg chg="mod">
          <ac:chgData name="Leigh-Ann Pringle" userId="90c27759-dcb2-4cfd-84bf-93ebcdd77db7" providerId="ADAL" clId="{5204ACD8-39A0-48BC-9134-46CFD6FD0931}" dt="2022-01-23T19:17:21.976" v="8706"/>
          <ac:spMkLst>
            <pc:docMk/>
            <pc:sldMk cId="3600605495" sldId="322"/>
            <ac:spMk id="5" creationId="{DDC1806A-962B-4448-B0ED-E71C703C0696}"/>
          </ac:spMkLst>
        </pc:spChg>
        <pc:spChg chg="add mod">
          <ac:chgData name="Leigh-Ann Pringle" userId="90c27759-dcb2-4cfd-84bf-93ebcdd77db7" providerId="ADAL" clId="{5204ACD8-39A0-48BC-9134-46CFD6FD0931}" dt="2022-01-23T19:21:08.650" v="8730" actId="20577"/>
          <ac:spMkLst>
            <pc:docMk/>
            <pc:sldMk cId="3600605495" sldId="322"/>
            <ac:spMk id="7" creationId="{1647CF20-62E1-4E32-A4B5-08A15F8FB3D5}"/>
          </ac:spMkLst>
        </pc:spChg>
        <pc:spChg chg="add del">
          <ac:chgData name="Leigh-Ann Pringle" userId="90c27759-dcb2-4cfd-84bf-93ebcdd77db7" providerId="ADAL" clId="{5204ACD8-39A0-48BC-9134-46CFD6FD0931}" dt="2022-01-23T19:20:49.592" v="8712" actId="26606"/>
          <ac:spMkLst>
            <pc:docMk/>
            <pc:sldMk cId="3600605495" sldId="322"/>
            <ac:spMk id="14" creationId="{A414F261-E931-45CB-8605-20FFD6826336}"/>
          </ac:spMkLst>
        </pc:spChg>
        <pc:spChg chg="add">
          <ac:chgData name="Leigh-Ann Pringle" userId="90c27759-dcb2-4cfd-84bf-93ebcdd77db7" providerId="ADAL" clId="{5204ACD8-39A0-48BC-9134-46CFD6FD0931}" dt="2022-01-23T19:20:49.598" v="8713" actId="26606"/>
          <ac:spMkLst>
            <pc:docMk/>
            <pc:sldMk cId="3600605495" sldId="322"/>
            <ac:spMk id="20" creationId="{42A4FC2C-047E-45A5-965D-8E1E3BF09BC6}"/>
          </ac:spMkLst>
        </pc:spChg>
        <pc:grpChg chg="add mod">
          <ac:chgData name="Leigh-Ann Pringle" userId="90c27759-dcb2-4cfd-84bf-93ebcdd77db7" providerId="ADAL" clId="{5204ACD8-39A0-48BC-9134-46CFD6FD0931}" dt="2022-01-23T19:17:21.976" v="8706"/>
          <ac:grpSpMkLst>
            <pc:docMk/>
            <pc:sldMk cId="3600605495" sldId="322"/>
            <ac:grpSpMk id="4" creationId="{CA2BF208-28D3-441D-8A8A-F7E7B4480CB6}"/>
          </ac:grpSpMkLst>
        </pc:grpChg>
        <pc:picChg chg="mod">
          <ac:chgData name="Leigh-Ann Pringle" userId="90c27759-dcb2-4cfd-84bf-93ebcdd77db7" providerId="ADAL" clId="{5204ACD8-39A0-48BC-9134-46CFD6FD0931}" dt="2022-01-23T19:17:21.976" v="8706"/>
          <ac:picMkLst>
            <pc:docMk/>
            <pc:sldMk cId="3600605495" sldId="322"/>
            <ac:picMk id="6" creationId="{E6F2BDF7-A742-4F3D-9592-6F528A9F908C}"/>
          </ac:picMkLst>
        </pc:picChg>
        <pc:picChg chg="add mod ord">
          <ac:chgData name="Leigh-Ann Pringle" userId="90c27759-dcb2-4cfd-84bf-93ebcdd77db7" providerId="ADAL" clId="{5204ACD8-39A0-48BC-9134-46CFD6FD0931}" dt="2022-01-23T19:20:49.598" v="8713" actId="26606"/>
          <ac:picMkLst>
            <pc:docMk/>
            <pc:sldMk cId="3600605495" sldId="322"/>
            <ac:picMk id="9" creationId="{439577AF-40CA-4C6C-A406-E3F9B0D80567}"/>
          </ac:picMkLst>
        </pc:picChg>
        <pc:cxnChg chg="add del">
          <ac:chgData name="Leigh-Ann Pringle" userId="90c27759-dcb2-4cfd-84bf-93ebcdd77db7" providerId="ADAL" clId="{5204ACD8-39A0-48BC-9134-46CFD6FD0931}" dt="2022-01-23T19:20:49.592" v="8712" actId="26606"/>
          <ac:cxnSpMkLst>
            <pc:docMk/>
            <pc:sldMk cId="3600605495" sldId="322"/>
            <ac:cxnSpMk id="16" creationId="{B63CF8AD-BB19-4F90-BDE5-B3B3F56F4E4A}"/>
          </ac:cxnSpMkLst>
        </pc:cxnChg>
        <pc:cxnChg chg="add del">
          <ac:chgData name="Leigh-Ann Pringle" userId="90c27759-dcb2-4cfd-84bf-93ebcdd77db7" providerId="ADAL" clId="{5204ACD8-39A0-48BC-9134-46CFD6FD0931}" dt="2022-01-23T19:20:49.592" v="8712" actId="26606"/>
          <ac:cxnSpMkLst>
            <pc:docMk/>
            <pc:sldMk cId="3600605495" sldId="322"/>
            <ac:cxnSpMk id="18" creationId="{224E62CA-FAA3-4628-AEF3-5033C771498B}"/>
          </ac:cxnSpMkLst>
        </pc:cxnChg>
      </pc:sldChg>
      <pc:sldChg chg="addSp modSp new del mod modNotesTx">
        <pc:chgData name="Leigh-Ann Pringle" userId="90c27759-dcb2-4cfd-84bf-93ebcdd77db7" providerId="ADAL" clId="{5204ACD8-39A0-48BC-9134-46CFD6FD0931}" dt="2022-01-23T19:12:07.154" v="8166" actId="47"/>
        <pc:sldMkLst>
          <pc:docMk/>
          <pc:sldMk cId="4026038617" sldId="322"/>
        </pc:sldMkLst>
        <pc:spChg chg="mod">
          <ac:chgData name="Leigh-Ann Pringle" userId="90c27759-dcb2-4cfd-84bf-93ebcdd77db7" providerId="ADAL" clId="{5204ACD8-39A0-48BC-9134-46CFD6FD0931}" dt="2022-01-23T19:09:13.603" v="8035"/>
          <ac:spMkLst>
            <pc:docMk/>
            <pc:sldMk cId="4026038617" sldId="322"/>
            <ac:spMk id="5" creationId="{92E78C82-4FDF-47EE-A1DB-F43DE7794ABB}"/>
          </ac:spMkLst>
        </pc:spChg>
        <pc:spChg chg="add mod">
          <ac:chgData name="Leigh-Ann Pringle" userId="90c27759-dcb2-4cfd-84bf-93ebcdd77db7" providerId="ADAL" clId="{5204ACD8-39A0-48BC-9134-46CFD6FD0931}" dt="2022-01-23T19:11:34.985" v="8158" actId="20577"/>
          <ac:spMkLst>
            <pc:docMk/>
            <pc:sldMk cId="4026038617" sldId="322"/>
            <ac:spMk id="7" creationId="{69E6D76F-349A-42C0-8E6F-2FB258390D84}"/>
          </ac:spMkLst>
        </pc:spChg>
        <pc:grpChg chg="add mod">
          <ac:chgData name="Leigh-Ann Pringle" userId="90c27759-dcb2-4cfd-84bf-93ebcdd77db7" providerId="ADAL" clId="{5204ACD8-39A0-48BC-9134-46CFD6FD0931}" dt="2022-01-23T19:09:13.603" v="8035"/>
          <ac:grpSpMkLst>
            <pc:docMk/>
            <pc:sldMk cId="4026038617" sldId="322"/>
            <ac:grpSpMk id="4" creationId="{43BD46D8-083D-429E-99C2-A61E01A99340}"/>
          </ac:grpSpMkLst>
        </pc:grpChg>
        <pc:picChg chg="mod">
          <ac:chgData name="Leigh-Ann Pringle" userId="90c27759-dcb2-4cfd-84bf-93ebcdd77db7" providerId="ADAL" clId="{5204ACD8-39A0-48BC-9134-46CFD6FD0931}" dt="2022-01-23T19:09:13.603" v="8035"/>
          <ac:picMkLst>
            <pc:docMk/>
            <pc:sldMk cId="4026038617" sldId="322"/>
            <ac:picMk id="6" creationId="{B2892FA3-BBEB-48F8-B432-F503559351B2}"/>
          </ac:picMkLst>
        </pc:picChg>
      </pc:sldChg>
    </pc:docChg>
  </pc:docChgLst>
  <pc:docChgLst>
    <pc:chgData name="Leigh-Ann Pringle" userId="90c27759-dcb2-4cfd-84bf-93ebcdd77db7" providerId="ADAL" clId="{D60B7915-8712-45C6-ACAE-D0F2D3BCFC86}"/>
    <pc:docChg chg="undo custSel addSld delSld modSld sldOrd">
      <pc:chgData name="Leigh-Ann Pringle" userId="90c27759-dcb2-4cfd-84bf-93ebcdd77db7" providerId="ADAL" clId="{D60B7915-8712-45C6-ACAE-D0F2D3BCFC86}" dt="2022-01-28T09:15:41.629" v="5596" actId="20577"/>
      <pc:docMkLst>
        <pc:docMk/>
      </pc:docMkLst>
      <pc:sldChg chg="modNotesTx">
        <pc:chgData name="Leigh-Ann Pringle" userId="90c27759-dcb2-4cfd-84bf-93ebcdd77db7" providerId="ADAL" clId="{D60B7915-8712-45C6-ACAE-D0F2D3BCFC86}" dt="2022-01-27T03:47:41.485" v="3032" actId="20577"/>
        <pc:sldMkLst>
          <pc:docMk/>
          <pc:sldMk cId="2437550428" sldId="289"/>
        </pc:sldMkLst>
      </pc:sldChg>
      <pc:sldChg chg="addSp delSp modSp mod setBg modNotesTx">
        <pc:chgData name="Leigh-Ann Pringle" userId="90c27759-dcb2-4cfd-84bf-93ebcdd77db7" providerId="ADAL" clId="{D60B7915-8712-45C6-ACAE-D0F2D3BCFC86}" dt="2022-01-27T03:31:31.703" v="1916" actId="1076"/>
        <pc:sldMkLst>
          <pc:docMk/>
          <pc:sldMk cId="25516780" sldId="304"/>
        </pc:sldMkLst>
        <pc:spChg chg="mod">
          <ac:chgData name="Leigh-Ann Pringle" userId="90c27759-dcb2-4cfd-84bf-93ebcdd77db7" providerId="ADAL" clId="{D60B7915-8712-45C6-ACAE-D0F2D3BCFC86}" dt="2022-01-27T03:23:52.672" v="1096" actId="26606"/>
          <ac:spMkLst>
            <pc:docMk/>
            <pc:sldMk cId="25516780" sldId="304"/>
            <ac:spMk id="2" creationId="{C54E16C4-8E88-4788-939C-687DC13FBBAF}"/>
          </ac:spMkLst>
        </pc:spChg>
        <pc:spChg chg="add mod">
          <ac:chgData name="Leigh-Ann Pringle" userId="90c27759-dcb2-4cfd-84bf-93ebcdd77db7" providerId="ADAL" clId="{D60B7915-8712-45C6-ACAE-D0F2D3BCFC86}" dt="2022-01-27T03:31:31.703" v="1916" actId="1076"/>
          <ac:spMkLst>
            <pc:docMk/>
            <pc:sldMk cId="25516780" sldId="304"/>
            <ac:spMk id="13" creationId="{A4E6662F-0F0D-47A1-A36A-061F171D99C3}"/>
          </ac:spMkLst>
        </pc:spChg>
        <pc:spChg chg="add">
          <ac:chgData name="Leigh-Ann Pringle" userId="90c27759-dcb2-4cfd-84bf-93ebcdd77db7" providerId="ADAL" clId="{D60B7915-8712-45C6-ACAE-D0F2D3BCFC86}" dt="2022-01-27T03:23:52.672" v="1096" actId="26606"/>
          <ac:spMkLst>
            <pc:docMk/>
            <pc:sldMk cId="25516780" sldId="304"/>
            <ac:spMk id="14" creationId="{91E5A9A7-95C6-4F4F-B00E-C82E07FE62EF}"/>
          </ac:spMkLst>
        </pc:spChg>
        <pc:spChg chg="add">
          <ac:chgData name="Leigh-Ann Pringle" userId="90c27759-dcb2-4cfd-84bf-93ebcdd77db7" providerId="ADAL" clId="{D60B7915-8712-45C6-ACAE-D0F2D3BCFC86}" dt="2022-01-27T03:23:52.672" v="1096" actId="26606"/>
          <ac:spMkLst>
            <pc:docMk/>
            <pc:sldMk cId="25516780" sldId="304"/>
            <ac:spMk id="15" creationId="{D07DD2DE-F619-49DD-B5E7-03A290FF4ED1}"/>
          </ac:spMkLst>
        </pc:spChg>
        <pc:spChg chg="add">
          <ac:chgData name="Leigh-Ann Pringle" userId="90c27759-dcb2-4cfd-84bf-93ebcdd77db7" providerId="ADAL" clId="{D60B7915-8712-45C6-ACAE-D0F2D3BCFC86}" dt="2022-01-27T03:23:52.672" v="1096" actId="26606"/>
          <ac:spMkLst>
            <pc:docMk/>
            <pc:sldMk cId="25516780" sldId="304"/>
            <ac:spMk id="16" creationId="{85149191-5F60-4A28-AAFF-039F96B0F3EC}"/>
          </ac:spMkLst>
        </pc:spChg>
        <pc:spChg chg="add">
          <ac:chgData name="Leigh-Ann Pringle" userId="90c27759-dcb2-4cfd-84bf-93ebcdd77db7" providerId="ADAL" clId="{D60B7915-8712-45C6-ACAE-D0F2D3BCFC86}" dt="2022-01-27T03:23:52.672" v="1096" actId="26606"/>
          <ac:spMkLst>
            <pc:docMk/>
            <pc:sldMk cId="25516780" sldId="304"/>
            <ac:spMk id="17" creationId="{A8384FB5-9ADC-4DDC-881B-597D56F5B15D}"/>
          </ac:spMkLst>
        </pc:spChg>
        <pc:spChg chg="add">
          <ac:chgData name="Leigh-Ann Pringle" userId="90c27759-dcb2-4cfd-84bf-93ebcdd77db7" providerId="ADAL" clId="{D60B7915-8712-45C6-ACAE-D0F2D3BCFC86}" dt="2022-01-27T03:23:52.672" v="1096" actId="26606"/>
          <ac:spMkLst>
            <pc:docMk/>
            <pc:sldMk cId="25516780" sldId="304"/>
            <ac:spMk id="18" creationId="{F8260ED5-17F7-4158-B241-D51DD4CF1B7E}"/>
          </ac:spMkLst>
        </pc:spChg>
        <pc:spChg chg="del">
          <ac:chgData name="Leigh-Ann Pringle" userId="90c27759-dcb2-4cfd-84bf-93ebcdd77db7" providerId="ADAL" clId="{D60B7915-8712-45C6-ACAE-D0F2D3BCFC86}" dt="2022-01-27T03:21:39.845" v="1054" actId="478"/>
          <ac:spMkLst>
            <pc:docMk/>
            <pc:sldMk cId="25516780" sldId="304"/>
            <ac:spMk id="22" creationId="{5BD09FF3-9B51-4ED6-8384-CAAB2BC62D73}"/>
          </ac:spMkLst>
        </pc:spChg>
        <pc:spChg chg="del">
          <ac:chgData name="Leigh-Ann Pringle" userId="90c27759-dcb2-4cfd-84bf-93ebcdd77db7" providerId="ADAL" clId="{D60B7915-8712-45C6-ACAE-D0F2D3BCFC86}" dt="2022-01-27T03:21:37.267" v="1053" actId="478"/>
          <ac:spMkLst>
            <pc:docMk/>
            <pc:sldMk cId="25516780" sldId="304"/>
            <ac:spMk id="23" creationId="{812105A4-FD5D-41EB-B02C-53BDD37C5E17}"/>
          </ac:spMkLst>
        </pc:spChg>
        <pc:spChg chg="del">
          <ac:chgData name="Leigh-Ann Pringle" userId="90c27759-dcb2-4cfd-84bf-93ebcdd77db7" providerId="ADAL" clId="{D60B7915-8712-45C6-ACAE-D0F2D3BCFC86}" dt="2022-01-27T03:21:35.483" v="1052" actId="478"/>
          <ac:spMkLst>
            <pc:docMk/>
            <pc:sldMk cId="25516780" sldId="304"/>
            <ac:spMk id="24" creationId="{C50DF4D4-1FA1-400A-9D81-45E117EAD1BC}"/>
          </ac:spMkLst>
        </pc:spChg>
        <pc:spChg chg="del">
          <ac:chgData name="Leigh-Ann Pringle" userId="90c27759-dcb2-4cfd-84bf-93ebcdd77db7" providerId="ADAL" clId="{D60B7915-8712-45C6-ACAE-D0F2D3BCFC86}" dt="2022-01-27T03:21:33.818" v="1051" actId="478"/>
          <ac:spMkLst>
            <pc:docMk/>
            <pc:sldMk cId="25516780" sldId="304"/>
            <ac:spMk id="25" creationId="{00434191-F210-40CE-9D07-E18F41E48315}"/>
          </ac:spMkLst>
        </pc:spChg>
        <pc:spChg chg="del">
          <ac:chgData name="Leigh-Ann Pringle" userId="90c27759-dcb2-4cfd-84bf-93ebcdd77db7" providerId="ADAL" clId="{D60B7915-8712-45C6-ACAE-D0F2D3BCFC86}" dt="2022-01-27T03:21:31.885" v="1050" actId="478"/>
          <ac:spMkLst>
            <pc:docMk/>
            <pc:sldMk cId="25516780" sldId="304"/>
            <ac:spMk id="32" creationId="{62EF0D9F-2601-46F3-872B-40137FFEEC45}"/>
          </ac:spMkLst>
        </pc:spChg>
        <pc:spChg chg="mod">
          <ac:chgData name="Leigh-Ann Pringle" userId="90c27759-dcb2-4cfd-84bf-93ebcdd77db7" providerId="ADAL" clId="{D60B7915-8712-45C6-ACAE-D0F2D3BCFC86}" dt="2022-01-27T03:29:52.809" v="1892"/>
          <ac:spMkLst>
            <pc:docMk/>
            <pc:sldMk cId="25516780" sldId="304"/>
            <ac:spMk id="34" creationId="{DA7DA4D7-E4DB-45FB-BC7B-0C82978E2D2A}"/>
          </ac:spMkLst>
        </pc:spChg>
        <pc:spChg chg="add mod">
          <ac:chgData name="Leigh-Ann Pringle" userId="90c27759-dcb2-4cfd-84bf-93ebcdd77db7" providerId="ADAL" clId="{D60B7915-8712-45C6-ACAE-D0F2D3BCFC86}" dt="2022-01-27T03:30:22.123" v="1911" actId="20577"/>
          <ac:spMkLst>
            <pc:docMk/>
            <pc:sldMk cId="25516780" sldId="304"/>
            <ac:spMk id="36" creationId="{B1473CC6-7ED7-4E46-AFE8-185797D82087}"/>
          </ac:spMkLst>
        </pc:spChg>
        <pc:grpChg chg="del">
          <ac:chgData name="Leigh-Ann Pringle" userId="90c27759-dcb2-4cfd-84bf-93ebcdd77db7" providerId="ADAL" clId="{D60B7915-8712-45C6-ACAE-D0F2D3BCFC86}" dt="2022-01-27T03:22:00.976" v="1061" actId="478"/>
          <ac:grpSpMkLst>
            <pc:docMk/>
            <pc:sldMk cId="25516780" sldId="304"/>
            <ac:grpSpMk id="5" creationId="{E3E584F4-8D1F-43AD-85B4-A1258D2FF706}"/>
          </ac:grpSpMkLst>
        </pc:grpChg>
        <pc:grpChg chg="del">
          <ac:chgData name="Leigh-Ann Pringle" userId="90c27759-dcb2-4cfd-84bf-93ebcdd77db7" providerId="ADAL" clId="{D60B7915-8712-45C6-ACAE-D0F2D3BCFC86}" dt="2022-01-27T03:21:56.164" v="1060" actId="478"/>
          <ac:grpSpMkLst>
            <pc:docMk/>
            <pc:sldMk cId="25516780" sldId="304"/>
            <ac:grpSpMk id="19" creationId="{0961AB4A-36B1-476B-A767-6EA3E467EC80}"/>
          </ac:grpSpMkLst>
        </pc:grpChg>
        <pc:grpChg chg="del">
          <ac:chgData name="Leigh-Ann Pringle" userId="90c27759-dcb2-4cfd-84bf-93ebcdd77db7" providerId="ADAL" clId="{D60B7915-8712-45C6-ACAE-D0F2D3BCFC86}" dt="2022-01-27T03:21:55.453" v="1059" actId="478"/>
          <ac:grpSpMkLst>
            <pc:docMk/>
            <pc:sldMk cId="25516780" sldId="304"/>
            <ac:grpSpMk id="20" creationId="{DB98EF72-3B90-420D-A8DC-5DF99D03609C}"/>
          </ac:grpSpMkLst>
        </pc:grpChg>
        <pc:grpChg chg="del">
          <ac:chgData name="Leigh-Ann Pringle" userId="90c27759-dcb2-4cfd-84bf-93ebcdd77db7" providerId="ADAL" clId="{D60B7915-8712-45C6-ACAE-D0F2D3BCFC86}" dt="2022-01-27T03:21:54.696" v="1058" actId="478"/>
          <ac:grpSpMkLst>
            <pc:docMk/>
            <pc:sldMk cId="25516780" sldId="304"/>
            <ac:grpSpMk id="21" creationId="{E4C669C6-E905-4CAF-91FE-8DC9C78E7324}"/>
          </ac:grpSpMkLst>
        </pc:grpChg>
        <pc:grpChg chg="del">
          <ac:chgData name="Leigh-Ann Pringle" userId="90c27759-dcb2-4cfd-84bf-93ebcdd77db7" providerId="ADAL" clId="{D60B7915-8712-45C6-ACAE-D0F2D3BCFC86}" dt="2022-01-27T03:21:53.715" v="1057" actId="478"/>
          <ac:grpSpMkLst>
            <pc:docMk/>
            <pc:sldMk cId="25516780" sldId="304"/>
            <ac:grpSpMk id="29" creationId="{022413BB-F1D4-42AA-B611-6D8FA0796B3D}"/>
          </ac:grpSpMkLst>
        </pc:grpChg>
        <pc:grpChg chg="add mod">
          <ac:chgData name="Leigh-Ann Pringle" userId="90c27759-dcb2-4cfd-84bf-93ebcdd77db7" providerId="ADAL" clId="{D60B7915-8712-45C6-ACAE-D0F2D3BCFC86}" dt="2022-01-27T03:30:02.787" v="1893" actId="1076"/>
          <ac:grpSpMkLst>
            <pc:docMk/>
            <pc:sldMk cId="25516780" sldId="304"/>
            <ac:grpSpMk id="33" creationId="{92619DB5-3922-4E55-BF56-F99FDB073EA7}"/>
          </ac:grpSpMkLst>
        </pc:grpChg>
        <pc:picChg chg="add del mod">
          <ac:chgData name="Leigh-Ann Pringle" userId="90c27759-dcb2-4cfd-84bf-93ebcdd77db7" providerId="ADAL" clId="{D60B7915-8712-45C6-ACAE-D0F2D3BCFC86}" dt="2022-01-27T03:22:12.195" v="1065" actId="21"/>
          <ac:picMkLst>
            <pc:docMk/>
            <pc:sldMk cId="25516780" sldId="304"/>
            <ac:picMk id="3" creationId="{C8FFC4FE-D0A8-43FD-ADF7-9489958942E6}"/>
          </ac:picMkLst>
        </pc:picChg>
        <pc:picChg chg="add mod">
          <ac:chgData name="Leigh-Ann Pringle" userId="90c27759-dcb2-4cfd-84bf-93ebcdd77db7" providerId="ADAL" clId="{D60B7915-8712-45C6-ACAE-D0F2D3BCFC86}" dt="2022-01-27T03:30:30.790" v="1912" actId="1076"/>
          <ac:picMkLst>
            <pc:docMk/>
            <pc:sldMk cId="25516780" sldId="304"/>
            <ac:picMk id="12" creationId="{63E20DE3-C539-4B1A-B715-995D7E451C3C}"/>
          </ac:picMkLst>
        </pc:picChg>
        <pc:picChg chg="mod">
          <ac:chgData name="Leigh-Ann Pringle" userId="90c27759-dcb2-4cfd-84bf-93ebcdd77db7" providerId="ADAL" clId="{D60B7915-8712-45C6-ACAE-D0F2D3BCFC86}" dt="2022-01-27T03:29:52.809" v="1892"/>
          <ac:picMkLst>
            <pc:docMk/>
            <pc:sldMk cId="25516780" sldId="304"/>
            <ac:picMk id="35" creationId="{CC33376C-1B72-4986-9BF8-28CA9B942D3A}"/>
          </ac:picMkLst>
        </pc:picChg>
      </pc:sldChg>
      <pc:sldChg chg="modSp mod modNotesTx">
        <pc:chgData name="Leigh-Ann Pringle" userId="90c27759-dcb2-4cfd-84bf-93ebcdd77db7" providerId="ADAL" clId="{D60B7915-8712-45C6-ACAE-D0F2D3BCFC86}" dt="2022-01-28T09:15:41.629" v="5596" actId="20577"/>
        <pc:sldMkLst>
          <pc:docMk/>
          <pc:sldMk cId="2375857797" sldId="305"/>
        </pc:sldMkLst>
        <pc:spChg chg="mod">
          <ac:chgData name="Leigh-Ann Pringle" userId="90c27759-dcb2-4cfd-84bf-93ebcdd77db7" providerId="ADAL" clId="{D60B7915-8712-45C6-ACAE-D0F2D3BCFC86}" dt="2022-01-27T13:31:30.976" v="5557" actId="6549"/>
          <ac:spMkLst>
            <pc:docMk/>
            <pc:sldMk cId="2375857797" sldId="305"/>
            <ac:spMk id="2" creationId="{B3907C55-CCE6-4E43-BDB7-0918BACB46C0}"/>
          </ac:spMkLst>
        </pc:spChg>
      </pc:sldChg>
      <pc:sldChg chg="del">
        <pc:chgData name="Leigh-Ann Pringle" userId="90c27759-dcb2-4cfd-84bf-93ebcdd77db7" providerId="ADAL" clId="{D60B7915-8712-45C6-ACAE-D0F2D3BCFC86}" dt="2022-01-27T03:34:54.541" v="1950" actId="47"/>
        <pc:sldMkLst>
          <pc:docMk/>
          <pc:sldMk cId="830296039" sldId="316"/>
        </pc:sldMkLst>
      </pc:sldChg>
      <pc:sldChg chg="del">
        <pc:chgData name="Leigh-Ann Pringle" userId="90c27759-dcb2-4cfd-84bf-93ebcdd77db7" providerId="ADAL" clId="{D60B7915-8712-45C6-ACAE-D0F2D3BCFC86}" dt="2022-01-27T03:34:52.988" v="1949" actId="47"/>
        <pc:sldMkLst>
          <pc:docMk/>
          <pc:sldMk cId="1917578876" sldId="317"/>
        </pc:sldMkLst>
      </pc:sldChg>
      <pc:sldChg chg="del">
        <pc:chgData name="Leigh-Ann Pringle" userId="90c27759-dcb2-4cfd-84bf-93ebcdd77db7" providerId="ADAL" clId="{D60B7915-8712-45C6-ACAE-D0F2D3BCFC86}" dt="2022-01-27T03:34:49.257" v="1947" actId="47"/>
        <pc:sldMkLst>
          <pc:docMk/>
          <pc:sldMk cId="414878007" sldId="318"/>
        </pc:sldMkLst>
      </pc:sldChg>
      <pc:sldChg chg="del">
        <pc:chgData name="Leigh-Ann Pringle" userId="90c27759-dcb2-4cfd-84bf-93ebcdd77db7" providerId="ADAL" clId="{D60B7915-8712-45C6-ACAE-D0F2D3BCFC86}" dt="2022-01-27T03:34:51.789" v="1948" actId="47"/>
        <pc:sldMkLst>
          <pc:docMk/>
          <pc:sldMk cId="1873478705" sldId="319"/>
        </pc:sldMkLst>
      </pc:sldChg>
      <pc:sldChg chg="del">
        <pc:chgData name="Leigh-Ann Pringle" userId="90c27759-dcb2-4cfd-84bf-93ebcdd77db7" providerId="ADAL" clId="{D60B7915-8712-45C6-ACAE-D0F2D3BCFC86}" dt="2022-01-27T03:34:48.110" v="1946" actId="47"/>
        <pc:sldMkLst>
          <pc:docMk/>
          <pc:sldMk cId="1423916066" sldId="320"/>
        </pc:sldMkLst>
      </pc:sldChg>
      <pc:sldChg chg="addSp delSp modSp mod setBg modNotesTx">
        <pc:chgData name="Leigh-Ann Pringle" userId="90c27759-dcb2-4cfd-84bf-93ebcdd77db7" providerId="ADAL" clId="{D60B7915-8712-45C6-ACAE-D0F2D3BCFC86}" dt="2022-01-28T09:11:14.979" v="5594" actId="20577"/>
        <pc:sldMkLst>
          <pc:docMk/>
          <pc:sldMk cId="2503419649" sldId="321"/>
        </pc:sldMkLst>
        <pc:spChg chg="mod">
          <ac:chgData name="Leigh-Ann Pringle" userId="90c27759-dcb2-4cfd-84bf-93ebcdd77db7" providerId="ADAL" clId="{D60B7915-8712-45C6-ACAE-D0F2D3BCFC86}" dt="2022-01-27T03:57:33.603" v="4572" actId="1076"/>
          <ac:spMkLst>
            <pc:docMk/>
            <pc:sldMk cId="2503419649" sldId="321"/>
            <ac:spMk id="2" creationId="{2438AC73-ACA4-4F25-A510-271B38F2A813}"/>
          </ac:spMkLst>
        </pc:spChg>
        <pc:spChg chg="del mod">
          <ac:chgData name="Leigh-Ann Pringle" userId="90c27759-dcb2-4cfd-84bf-93ebcdd77db7" providerId="ADAL" clId="{D60B7915-8712-45C6-ACAE-D0F2D3BCFC86}" dt="2022-01-27T03:57:30.642" v="4571" actId="478"/>
          <ac:spMkLst>
            <pc:docMk/>
            <pc:sldMk cId="2503419649" sldId="321"/>
            <ac:spMk id="3" creationId="{949C5145-097C-4EC9-A827-F70F4666FF9B}"/>
          </ac:spMkLst>
        </pc:spChg>
        <pc:spChg chg="del">
          <ac:chgData name="Leigh-Ann Pringle" userId="90c27759-dcb2-4cfd-84bf-93ebcdd77db7" providerId="ADAL" clId="{D60B7915-8712-45C6-ACAE-D0F2D3BCFC86}" dt="2022-01-27T03:57:01.387" v="4528" actId="478"/>
          <ac:spMkLst>
            <pc:docMk/>
            <pc:sldMk cId="2503419649" sldId="321"/>
            <ac:spMk id="9" creationId="{05376827-0D14-4BF8-A8DB-B4045C9D742D}"/>
          </ac:spMkLst>
        </pc:spChg>
        <pc:spChg chg="mod">
          <ac:chgData name="Leigh-Ann Pringle" userId="90c27759-dcb2-4cfd-84bf-93ebcdd77db7" providerId="ADAL" clId="{D60B7915-8712-45C6-ACAE-D0F2D3BCFC86}" dt="2022-01-27T05:30:01.640" v="4577"/>
          <ac:spMkLst>
            <pc:docMk/>
            <pc:sldMk cId="2503419649" sldId="321"/>
            <ac:spMk id="14" creationId="{D48CCBAC-FD48-4EEB-9BED-8A106AADFB2E}"/>
          </ac:spMkLst>
        </pc:spChg>
        <pc:spChg chg="add mod">
          <ac:chgData name="Leigh-Ann Pringle" userId="90c27759-dcb2-4cfd-84bf-93ebcdd77db7" providerId="ADAL" clId="{D60B7915-8712-45C6-ACAE-D0F2D3BCFC86}" dt="2022-01-27T05:31:56.945" v="4615" actId="20577"/>
          <ac:spMkLst>
            <pc:docMk/>
            <pc:sldMk cId="2503419649" sldId="321"/>
            <ac:spMk id="16" creationId="{3269AC10-D3D0-4FB0-992F-05F7E1BCCA4C}"/>
          </ac:spMkLst>
        </pc:spChg>
        <pc:spChg chg="add">
          <ac:chgData name="Leigh-Ann Pringle" userId="90c27759-dcb2-4cfd-84bf-93ebcdd77db7" providerId="ADAL" clId="{D60B7915-8712-45C6-ACAE-D0F2D3BCFC86}" dt="2022-01-27T03:57:14.663" v="4531" actId="26606"/>
          <ac:spMkLst>
            <pc:docMk/>
            <pc:sldMk cId="2503419649" sldId="321"/>
            <ac:spMk id="71" creationId="{C232B152-3720-4D3B-97ED-45CE5483F16F}"/>
          </ac:spMkLst>
        </pc:spChg>
        <pc:spChg chg="add">
          <ac:chgData name="Leigh-Ann Pringle" userId="90c27759-dcb2-4cfd-84bf-93ebcdd77db7" providerId="ADAL" clId="{D60B7915-8712-45C6-ACAE-D0F2D3BCFC86}" dt="2022-01-27T03:57:14.663" v="4531" actId="26606"/>
          <ac:spMkLst>
            <pc:docMk/>
            <pc:sldMk cId="2503419649" sldId="321"/>
            <ac:spMk id="73" creationId="{11BAB570-FF10-4E96-8A3F-FA9804702B89}"/>
          </ac:spMkLst>
        </pc:spChg>
        <pc:spChg chg="add">
          <ac:chgData name="Leigh-Ann Pringle" userId="90c27759-dcb2-4cfd-84bf-93ebcdd77db7" providerId="ADAL" clId="{D60B7915-8712-45C6-ACAE-D0F2D3BCFC86}" dt="2022-01-27T03:57:14.663" v="4531" actId="26606"/>
          <ac:spMkLst>
            <pc:docMk/>
            <pc:sldMk cId="2503419649" sldId="321"/>
            <ac:spMk id="75" creationId="{4B9FAFB2-BEB5-4848-8018-BCAD99E2E1AA}"/>
          </ac:spMkLst>
        </pc:spChg>
        <pc:grpChg chg="del">
          <ac:chgData name="Leigh-Ann Pringle" userId="90c27759-dcb2-4cfd-84bf-93ebcdd77db7" providerId="ADAL" clId="{D60B7915-8712-45C6-ACAE-D0F2D3BCFC86}" dt="2022-01-27T03:57:00.029" v="4527" actId="478"/>
          <ac:grpSpMkLst>
            <pc:docMk/>
            <pc:sldMk cId="2503419649" sldId="321"/>
            <ac:grpSpMk id="6" creationId="{3C6BFD30-AEE3-4650-A8DF-DA8FA84D9C9C}"/>
          </ac:grpSpMkLst>
        </pc:grpChg>
        <pc:grpChg chg="add mod">
          <ac:chgData name="Leigh-Ann Pringle" userId="90c27759-dcb2-4cfd-84bf-93ebcdd77db7" providerId="ADAL" clId="{D60B7915-8712-45C6-ACAE-D0F2D3BCFC86}" dt="2022-01-27T05:30:14.380" v="4579" actId="1076"/>
          <ac:grpSpMkLst>
            <pc:docMk/>
            <pc:sldMk cId="2503419649" sldId="321"/>
            <ac:grpSpMk id="13" creationId="{41C51F18-1355-4E19-B22F-26F0DD295EE5}"/>
          </ac:grpSpMkLst>
        </pc:grpChg>
        <pc:picChg chg="del">
          <ac:chgData name="Leigh-Ann Pringle" userId="90c27759-dcb2-4cfd-84bf-93ebcdd77db7" providerId="ADAL" clId="{D60B7915-8712-45C6-ACAE-D0F2D3BCFC86}" dt="2022-01-27T03:56:55.981" v="4525" actId="478"/>
          <ac:picMkLst>
            <pc:docMk/>
            <pc:sldMk cId="2503419649" sldId="321"/>
            <ac:picMk id="5" creationId="{85B96CD1-ED2C-475A-97D6-06839C78FCB7}"/>
          </ac:picMkLst>
        </pc:picChg>
        <pc:picChg chg="mod">
          <ac:chgData name="Leigh-Ann Pringle" userId="90c27759-dcb2-4cfd-84bf-93ebcdd77db7" providerId="ADAL" clId="{D60B7915-8712-45C6-ACAE-D0F2D3BCFC86}" dt="2022-01-27T05:30:01.640" v="4577"/>
          <ac:picMkLst>
            <pc:docMk/>
            <pc:sldMk cId="2503419649" sldId="321"/>
            <ac:picMk id="15" creationId="{8DA96D0C-5EDD-4066-9E1F-2453A773B3E1}"/>
          </ac:picMkLst>
        </pc:picChg>
        <pc:picChg chg="add mod">
          <ac:chgData name="Leigh-Ann Pringle" userId="90c27759-dcb2-4cfd-84bf-93ebcdd77db7" providerId="ADAL" clId="{D60B7915-8712-45C6-ACAE-D0F2D3BCFC86}" dt="2022-01-27T03:57:14.663" v="4531" actId="26606"/>
          <ac:picMkLst>
            <pc:docMk/>
            <pc:sldMk cId="2503419649" sldId="321"/>
            <ac:picMk id="2050" creationId="{B4F0DD23-FBDC-4D0A-89B0-F6D45EB4ED0A}"/>
          </ac:picMkLst>
        </pc:picChg>
      </pc:sldChg>
      <pc:sldChg chg="del">
        <pc:chgData name="Leigh-Ann Pringle" userId="90c27759-dcb2-4cfd-84bf-93ebcdd77db7" providerId="ADAL" clId="{D60B7915-8712-45C6-ACAE-D0F2D3BCFC86}" dt="2022-01-27T03:55:45.732" v="4524" actId="47"/>
        <pc:sldMkLst>
          <pc:docMk/>
          <pc:sldMk cId="3600605495" sldId="322"/>
        </pc:sldMkLst>
      </pc:sldChg>
      <pc:sldChg chg="addSp delSp modSp new mod ord setBg modNotesTx">
        <pc:chgData name="Leigh-Ann Pringle" userId="90c27759-dcb2-4cfd-84bf-93ebcdd77db7" providerId="ADAL" clId="{D60B7915-8712-45C6-ACAE-D0F2D3BCFC86}" dt="2022-01-27T13:01:43.479" v="5556" actId="20577"/>
        <pc:sldMkLst>
          <pc:docMk/>
          <pc:sldMk cId="2309033828" sldId="323"/>
        </pc:sldMkLst>
        <pc:spChg chg="del">
          <ac:chgData name="Leigh-Ann Pringle" userId="90c27759-dcb2-4cfd-84bf-93ebcdd77db7" providerId="ADAL" clId="{D60B7915-8712-45C6-ACAE-D0F2D3BCFC86}" dt="2022-01-27T03:36:21.249" v="1953" actId="26606"/>
          <ac:spMkLst>
            <pc:docMk/>
            <pc:sldMk cId="2309033828" sldId="323"/>
            <ac:spMk id="2" creationId="{B16374DF-260E-4D4A-AB49-3CD9C757D402}"/>
          </ac:spMkLst>
        </pc:spChg>
        <pc:spChg chg="del">
          <ac:chgData name="Leigh-Ann Pringle" userId="90c27759-dcb2-4cfd-84bf-93ebcdd77db7" providerId="ADAL" clId="{D60B7915-8712-45C6-ACAE-D0F2D3BCFC86}" dt="2022-01-27T03:36:21.249" v="1953" actId="26606"/>
          <ac:spMkLst>
            <pc:docMk/>
            <pc:sldMk cId="2309033828" sldId="323"/>
            <ac:spMk id="3" creationId="{79681899-5A11-4431-9E56-F633601469DB}"/>
          </ac:spMkLst>
        </pc:spChg>
        <pc:grpChg chg="add">
          <ac:chgData name="Leigh-Ann Pringle" userId="90c27759-dcb2-4cfd-84bf-93ebcdd77db7" providerId="ADAL" clId="{D60B7915-8712-45C6-ACAE-D0F2D3BCFC86}" dt="2022-01-27T03:36:21.249" v="1953" actId="26606"/>
          <ac:grpSpMkLst>
            <pc:docMk/>
            <pc:sldMk cId="2309033828" sldId="323"/>
            <ac:grpSpMk id="10" creationId="{63737881-458F-40AD-B72B-B57D267DC423}"/>
          </ac:grpSpMkLst>
        </pc:grpChg>
        <pc:picChg chg="add del mod">
          <ac:chgData name="Leigh-Ann Pringle" userId="90c27759-dcb2-4cfd-84bf-93ebcdd77db7" providerId="ADAL" clId="{D60B7915-8712-45C6-ACAE-D0F2D3BCFC86}" dt="2022-01-27T03:35:04.355" v="1951" actId="478"/>
          <ac:picMkLst>
            <pc:docMk/>
            <pc:sldMk cId="2309033828" sldId="323"/>
            <ac:picMk id="4" creationId="{7664E02D-8E68-4C77-99A4-44934217E4C3}"/>
          </ac:picMkLst>
        </pc:picChg>
        <pc:picChg chg="add mod">
          <ac:chgData name="Leigh-Ann Pringle" userId="90c27759-dcb2-4cfd-84bf-93ebcdd77db7" providerId="ADAL" clId="{D60B7915-8712-45C6-ACAE-D0F2D3BCFC86}" dt="2022-01-27T03:36:47.458" v="1955" actId="1076"/>
          <ac:picMkLst>
            <pc:docMk/>
            <pc:sldMk cId="2309033828" sldId="323"/>
            <ac:picMk id="5" creationId="{AE8E5EE9-8242-4C9C-B178-E4FA46F94F04}"/>
          </ac:picMkLst>
        </pc:picChg>
      </pc:sldChg>
      <pc:sldChg chg="addSp delSp modSp add mod modNotesTx">
        <pc:chgData name="Leigh-Ann Pringle" userId="90c27759-dcb2-4cfd-84bf-93ebcdd77db7" providerId="ADAL" clId="{D60B7915-8712-45C6-ACAE-D0F2D3BCFC86}" dt="2022-01-27T03:47:22.394" v="3025" actId="20577"/>
        <pc:sldMkLst>
          <pc:docMk/>
          <pc:sldMk cId="1786964935" sldId="324"/>
        </pc:sldMkLst>
        <pc:spChg chg="add mod">
          <ac:chgData name="Leigh-Ann Pringle" userId="90c27759-dcb2-4cfd-84bf-93ebcdd77db7" providerId="ADAL" clId="{D60B7915-8712-45C6-ACAE-D0F2D3BCFC86}" dt="2022-01-27T03:31:38.814" v="1919" actId="20577"/>
          <ac:spMkLst>
            <pc:docMk/>
            <pc:sldMk cId="1786964935" sldId="324"/>
            <ac:spMk id="13" creationId="{D6A8A237-8AED-4DEC-905F-E6F1AA44B8C4}"/>
          </ac:spMkLst>
        </pc:spChg>
        <pc:spChg chg="mod">
          <ac:chgData name="Leigh-Ann Pringle" userId="90c27759-dcb2-4cfd-84bf-93ebcdd77db7" providerId="ADAL" clId="{D60B7915-8712-45C6-ACAE-D0F2D3BCFC86}" dt="2022-01-27T03:33:09.060" v="1945" actId="20577"/>
          <ac:spMkLst>
            <pc:docMk/>
            <pc:sldMk cId="1786964935" sldId="324"/>
            <ac:spMk id="36" creationId="{B1473CC6-7ED7-4E46-AFE8-185797D82087}"/>
          </ac:spMkLst>
        </pc:spChg>
        <pc:picChg chg="del">
          <ac:chgData name="Leigh-Ann Pringle" userId="90c27759-dcb2-4cfd-84bf-93ebcdd77db7" providerId="ADAL" clId="{D60B7915-8712-45C6-ACAE-D0F2D3BCFC86}" dt="2022-01-27T03:32:43.491" v="1920" actId="478"/>
          <ac:picMkLst>
            <pc:docMk/>
            <pc:sldMk cId="1786964935" sldId="324"/>
            <ac:picMk id="12" creationId="{63E20DE3-C539-4B1A-B715-995D7E451C3C}"/>
          </ac:picMkLst>
        </pc:picChg>
        <pc:picChg chg="add mod">
          <ac:chgData name="Leigh-Ann Pringle" userId="90c27759-dcb2-4cfd-84bf-93ebcdd77db7" providerId="ADAL" clId="{D60B7915-8712-45C6-ACAE-D0F2D3BCFC86}" dt="2022-01-27T03:32:55.590" v="1924" actId="1076"/>
          <ac:picMkLst>
            <pc:docMk/>
            <pc:sldMk cId="1786964935" sldId="324"/>
            <ac:picMk id="1026" creationId="{E6568E12-EB62-4B63-8CA2-3219F8EA9C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11/2/2022</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38DA1-DF34-4ED0-854F-3F93A765EB3A}" type="datetimeFigureOut">
              <a:rPr lang="en-ZA" smtClean="0"/>
              <a:t>2022/11/02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A0E3-36F8-4273-88F6-E3B6FC38C7C9}" type="slidenum">
              <a:rPr lang="en-ZA" smtClean="0"/>
              <a:t>‹#›</a:t>
            </a:fld>
            <a:endParaRPr lang="en-ZA"/>
          </a:p>
        </p:txBody>
      </p:sp>
    </p:spTree>
    <p:extLst>
      <p:ext uri="{BB962C8B-B14F-4D97-AF65-F5344CB8AC3E}">
        <p14:creationId xmlns:p14="http://schemas.microsoft.com/office/powerpoint/2010/main" val="400591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Skyfies</a:t>
            </a:r>
            <a:r>
              <a:rPr lang="en-ZA" dirty="0"/>
              <a:t> 1-3: 7 min - </a:t>
            </a:r>
            <a:r>
              <a:rPr lang="en-ZA" dirty="0" err="1"/>
              <a:t>Inleiding</a:t>
            </a:r>
            <a:r>
              <a:rPr lang="en-ZA" dirty="0"/>
              <a:t> </a:t>
            </a:r>
            <a:r>
              <a:rPr lang="en-ZA" dirty="0" err="1"/>
              <a:t>en</a:t>
            </a:r>
            <a:r>
              <a:rPr lang="en-ZA" dirty="0"/>
              <a:t> </a:t>
            </a:r>
            <a:r>
              <a:rPr lang="en-ZA" dirty="0" err="1"/>
              <a:t>Onderrig</a:t>
            </a:r>
            <a:endParaRPr lang="en-ZA" dirty="0"/>
          </a:p>
          <a:p>
            <a:pPr indent="457200"/>
            <a:br>
              <a:rPr lang="en-ZA" sz="1800" dirty="0">
                <a:solidFill>
                  <a:srgbClr val="595959"/>
                </a:solidFill>
                <a:effectLst/>
                <a:latin typeface="Arial" panose="020B0604020202020204" pitchFamily="34" charset="0"/>
                <a:ea typeface="Arial" panose="020B0604020202020204" pitchFamily="34" charset="0"/>
              </a:rPr>
            </a:br>
            <a:r>
              <a:rPr lang="af-ZA" sz="1800" dirty="0">
                <a:effectLst/>
                <a:latin typeface="Calibri" panose="020F0502020204030204" pitchFamily="34" charset="0"/>
                <a:ea typeface="Times New Roman" panose="02020603050405020304" pitchFamily="18" charset="0"/>
              </a:rPr>
              <a:t>Verdeel leerders in groepe van VIER.</a:t>
            </a:r>
          </a:p>
          <a:p>
            <a:pPr indent="457200"/>
            <a:endParaRPr lang="af-ZA" sz="1800" dirty="0">
              <a:effectLst/>
              <a:latin typeface="Calibri" panose="020F0502020204030204" pitchFamily="34" charset="0"/>
              <a:ea typeface="Times New Roman" panose="02020603050405020304" pitchFamily="18" charset="0"/>
            </a:endParaRPr>
          </a:p>
          <a:p>
            <a:pPr indent="0"/>
            <a:r>
              <a:rPr lang="af-ZA" sz="1800" b="1" u="sng" dirty="0">
                <a:solidFill>
                  <a:srgbClr val="FF0000"/>
                </a:solidFill>
                <a:effectLst/>
                <a:latin typeface="Calibri" panose="020F0502020204030204" pitchFamily="34" charset="0"/>
                <a:ea typeface="Times New Roman" panose="02020603050405020304" pitchFamily="18" charset="0"/>
              </a:rPr>
              <a:t>Nota aan Onderwyser</a:t>
            </a:r>
            <a:r>
              <a:rPr lang="af-ZA" sz="1800" b="1" u="sng" dirty="0">
                <a:effectLst/>
                <a:latin typeface="Calibri" panose="020F0502020204030204" pitchFamily="34" charset="0"/>
                <a:ea typeface="Times New Roman" panose="02020603050405020304" pitchFamily="18" charset="0"/>
              </a:rPr>
              <a:t>:</a:t>
            </a:r>
            <a:r>
              <a:rPr lang="af-ZA" sz="1800" dirty="0">
                <a:effectLst/>
                <a:latin typeface="Calibri" panose="020F0502020204030204" pitchFamily="34" charset="0"/>
                <a:ea typeface="Times New Roman" panose="02020603050405020304" pitchFamily="18" charset="0"/>
              </a:rPr>
              <a:t>  Hierdie les kan 'n bietjie luid / woelig raak soos leerders voorberei, maar hulle sal pret hê in die proses en leer sal plaasvind soos hulle 'n RAP-liedjie (kletsrym) saamstel en aanbied. </a:t>
            </a:r>
            <a:br>
              <a:rPr lang="af-ZA" sz="1800" dirty="0">
                <a:effectLst/>
                <a:latin typeface="Calibri" panose="020F0502020204030204" pitchFamily="34" charset="0"/>
                <a:ea typeface="Times New Roman" panose="02020603050405020304" pitchFamily="18" charset="0"/>
              </a:rPr>
            </a:br>
            <a:br>
              <a:rPr lang="af-ZA" sz="1800" dirty="0">
                <a:effectLst/>
                <a:latin typeface="Calibri" panose="020F0502020204030204" pitchFamily="34" charset="0"/>
                <a:ea typeface="Times New Roman" panose="02020603050405020304" pitchFamily="18" charset="0"/>
              </a:rPr>
            </a:br>
            <a:r>
              <a:rPr lang="af-ZA" sz="1800" dirty="0">
                <a:effectLst/>
                <a:latin typeface="Calibri" panose="020F0502020204030204" pitchFamily="34" charset="0"/>
                <a:ea typeface="Times New Roman" panose="02020603050405020304" pitchFamily="18" charset="0"/>
              </a:rPr>
              <a:t>Vandag se les sal fokus op die ontwikkeling van vaardighede van selfleer en selfdissipline onder leerders. As die onderwyser, bly asseblief teenwoordig en betrokke by die groepe, selfs al is jy nie besig om aktief te onderrig nie. Sommige groepe sal sukkel om aan die gang te kom, aangesien meer verantwoordelikheid op hulle vir hierdie les sal rus. Benader hierdie groepe en help hulle om idees vir hulle RAP-liedjie te dinkskrum.</a:t>
            </a:r>
            <a:endParaRPr lang="en-US" sz="1800" dirty="0">
              <a:effectLst/>
              <a:latin typeface="Times New Roman" panose="02020603050405020304" pitchFamily="18" charset="0"/>
              <a:ea typeface="Times New Roman" panose="02020603050405020304" pitchFamily="18" charset="0"/>
            </a:endParaRPr>
          </a:p>
          <a:p>
            <a:pPr marL="457200"/>
            <a:r>
              <a:rPr lang="en-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b="1" dirty="0">
                <a:effectLst/>
                <a:latin typeface="Calibri" panose="020F0502020204030204" pitchFamily="34" charset="0"/>
                <a:ea typeface="Times New Roman" panose="02020603050405020304" pitchFamily="18" charset="0"/>
              </a:rPr>
              <a:t>Skyfie 1:</a:t>
            </a:r>
            <a:r>
              <a:rPr lang="af-ZA" sz="1800" dirty="0">
                <a:effectLst/>
                <a:latin typeface="Calibri" panose="020F0502020204030204" pitchFamily="34" charset="0"/>
                <a:ea typeface="Times New Roman" panose="02020603050405020304" pitchFamily="18" charset="0"/>
              </a:rPr>
              <a:t>  Goeie môre klas! Ons is nou in ons derde les in hierdie reeks oor die ontwikkeling van gesonde seksuele gedrag. Oor die afgelope twee lesse het ons gekyk na die </a:t>
            </a:r>
            <a:r>
              <a:rPr lang="af-ZA" sz="1800" b="1" dirty="0">
                <a:effectLst/>
                <a:latin typeface="Calibri" panose="020F0502020204030204" pitchFamily="34" charset="0"/>
                <a:ea typeface="Times New Roman" panose="02020603050405020304" pitchFamily="18" charset="0"/>
              </a:rPr>
              <a:t>negatiewe risikofaktore om seksueel aktief te wees</a:t>
            </a:r>
            <a:r>
              <a:rPr lang="af-ZA" sz="1800" dirty="0">
                <a:effectLst/>
                <a:latin typeface="Calibri" panose="020F0502020204030204" pitchFamily="34" charset="0"/>
                <a:ea typeface="Times New Roman" panose="02020603050405020304" pitchFamily="18" charset="0"/>
              </a:rPr>
              <a:t>, asook die </a:t>
            </a:r>
            <a:r>
              <a:rPr lang="af-ZA" sz="1800" b="1" dirty="0">
                <a:effectLst/>
                <a:latin typeface="Calibri" panose="020F0502020204030204" pitchFamily="34" charset="0"/>
                <a:ea typeface="Times New Roman" panose="02020603050405020304" pitchFamily="18" charset="0"/>
              </a:rPr>
              <a:t>impak van jou vriende en gemeenskap op jou norme</a:t>
            </a:r>
            <a:r>
              <a:rPr lang="af-ZA" sz="1800" dirty="0">
                <a:effectLst/>
                <a:latin typeface="Calibri" panose="020F0502020204030204" pitchFamily="34" charset="0"/>
                <a:ea typeface="Times New Roman" panose="02020603050405020304" pitchFamily="18" charset="0"/>
              </a:rPr>
              <a:t> / </a:t>
            </a:r>
            <a:r>
              <a:rPr lang="af-ZA" sz="1800" b="1" dirty="0">
                <a:effectLst/>
                <a:latin typeface="Calibri" panose="020F0502020204030204" pitchFamily="34" charset="0"/>
                <a:ea typeface="Times New Roman" panose="02020603050405020304" pitchFamily="18" charset="0"/>
              </a:rPr>
              <a:t>oortuigings</a:t>
            </a:r>
            <a:r>
              <a:rPr lang="af-ZA" sz="1800" dirty="0">
                <a:effectLst/>
                <a:latin typeface="Calibri" panose="020F0502020204030204" pitchFamily="34" charset="0"/>
                <a:ea typeface="Times New Roman" panose="02020603050405020304" pitchFamily="18" charset="0"/>
              </a:rPr>
              <a:t> rondom seksuele gesondheid. </a:t>
            </a:r>
            <a:endParaRPr lang="en-US" sz="1800" dirty="0">
              <a:effectLst/>
              <a:latin typeface="Times New Roman" panose="02020603050405020304" pitchFamily="18" charset="0"/>
              <a:ea typeface="Times New Roman" panose="02020603050405020304" pitchFamily="18" charset="0"/>
            </a:endParaRPr>
          </a:p>
          <a:p>
            <a:pPr marL="0"/>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a:r>
              <a:rPr lang="af-ZA" sz="1800" dirty="0">
                <a:effectLst/>
                <a:latin typeface="Calibri" panose="020F0502020204030204" pitchFamily="34" charset="0"/>
                <a:ea typeface="Times New Roman" panose="02020603050405020304" pitchFamily="18" charset="0"/>
              </a:rPr>
              <a:t>In vandag se les sal ons fokus op die </a:t>
            </a:r>
            <a:r>
              <a:rPr lang="af-ZA" sz="1800" b="1" dirty="0">
                <a:effectLst/>
                <a:latin typeface="Calibri" panose="020F0502020204030204" pitchFamily="34" charset="0"/>
                <a:ea typeface="Times New Roman" panose="02020603050405020304" pitchFamily="18" charset="0"/>
              </a:rPr>
              <a:t>verskillende strategieë</a:t>
            </a:r>
            <a:r>
              <a:rPr lang="af-ZA" sz="1800" dirty="0">
                <a:effectLst/>
                <a:latin typeface="Calibri" panose="020F0502020204030204" pitchFamily="34" charset="0"/>
                <a:ea typeface="Times New Roman" panose="02020603050405020304" pitchFamily="18" charset="0"/>
              </a:rPr>
              <a:t> wat jy kan gebruik om negatiewe gewoontes rondom seksuele gesondheid te verander. Kom ons begin!</a:t>
            </a:r>
            <a:endParaRPr lang="en-US" sz="1800" dirty="0">
              <a:effectLst/>
              <a:latin typeface="Times New Roman" panose="02020603050405020304" pitchFamily="18" charset="0"/>
              <a:ea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a:t>
            </a:fld>
            <a:endParaRPr lang="en-ZA"/>
          </a:p>
        </p:txBody>
      </p:sp>
    </p:spTree>
    <p:extLst>
      <p:ext uri="{BB962C8B-B14F-4D97-AF65-F5344CB8AC3E}">
        <p14:creationId xmlns:p14="http://schemas.microsoft.com/office/powerpoint/2010/main" val="353607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a:t>
            </a:r>
            <a:r>
              <a:rPr lang="en-ZA" dirty="0" err="1"/>
              <a:t>vervolg</a:t>
            </a:r>
            <a:endParaRPr lang="en-ZA" dirty="0"/>
          </a:p>
          <a:p>
            <a:endParaRPr lang="en-ZA" dirty="0"/>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Om 'n negatiewe gewoonte aan te spreek, moet ons dit met 'n positiewe een vervang. </a:t>
            </a:r>
            <a:endParaRPr lang="en-US" sz="1800" b="0" i="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b="0" i="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b="1" i="1" dirty="0">
                <a:effectLst/>
                <a:latin typeface="Calibri" panose="020F0502020204030204" pitchFamily="34" charset="0"/>
                <a:ea typeface="Times New Roman" panose="02020603050405020304" pitchFamily="18" charset="0"/>
              </a:rPr>
              <a:t>Onthouding</a:t>
            </a:r>
            <a:r>
              <a:rPr lang="af-ZA" sz="1800" dirty="0">
                <a:effectLst/>
                <a:latin typeface="Calibri" panose="020F0502020204030204" pitchFamily="34" charset="0"/>
                <a:ea typeface="Times New Roman" panose="02020603050405020304" pitchFamily="18" charset="0"/>
              </a:rPr>
              <a:t> beteken om heeltemal van seks te weerhou. Dit is die veiligste opsie. Daar is </a:t>
            </a:r>
            <a:r>
              <a:rPr lang="af-ZA" sz="1800" u="sng" dirty="0">
                <a:effectLst/>
                <a:latin typeface="Calibri" panose="020F0502020204030204" pitchFamily="34" charset="0"/>
                <a:ea typeface="Times New Roman" panose="02020603050405020304" pitchFamily="18" charset="0"/>
              </a:rPr>
              <a:t>geen</a:t>
            </a:r>
            <a:r>
              <a:rPr lang="af-ZA" sz="1800" dirty="0">
                <a:effectLst/>
                <a:latin typeface="Calibri" panose="020F0502020204030204" pitchFamily="34" charset="0"/>
                <a:ea typeface="Times New Roman" panose="02020603050405020304" pitchFamily="18" charset="0"/>
              </a:rPr>
              <a:t> kans om 'n SOI op te doen of swanger te raak as jy nie seks het nie. Wanneer jy 'n besluit neem om onthouding uit te oefen, moet jy kommunikeer dat hierdie waarde vir jou belangrik is wanneer jy in 'n verhouding is. 'n Persoon wat regtig vir jou omgee en jou respekteer, sal NIE jou grense oorskry en probeer om jou anders te oorreed nie. jy kan ook soek na aanlyn groepe wat jou idees ondersteun.</a:t>
            </a:r>
            <a:r>
              <a:rPr lang="af-ZA" sz="1800" dirty="0">
                <a:effectLst/>
                <a:latin typeface="Calibri" panose="020F0502020204030204" pitchFamily="34" charset="0"/>
                <a:ea typeface="Arial" panose="020B0604020202020204" pitchFamily="34" charset="0"/>
              </a:rPr>
              <a:t> </a:t>
            </a:r>
            <a:r>
              <a:rPr lang="af-ZA" sz="1800" dirty="0">
                <a:effectLst/>
                <a:latin typeface="Calibri" panose="020F0502020204030204" pitchFamily="34" charset="0"/>
                <a:ea typeface="Times New Roman" panose="02020603050405020304" pitchFamily="18" charset="0"/>
              </a:rPr>
              <a:t>Hierdie benadering gee vir jou die geleentheid om te fokus op die ontwikkeling van gesonder verhoudings sonder die potensiële bagasie van emosionele letsels.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2</a:t>
            </a:fld>
            <a:endParaRPr lang="en-ZA"/>
          </a:p>
        </p:txBody>
      </p:sp>
    </p:spTree>
    <p:extLst>
      <p:ext uri="{BB962C8B-B14F-4D97-AF65-F5344CB8AC3E}">
        <p14:creationId xmlns:p14="http://schemas.microsoft.com/office/powerpoint/2010/main" val="17496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a:t>
            </a:r>
            <a:r>
              <a:rPr lang="en-ZA" dirty="0" err="1"/>
              <a:t>vervolg</a:t>
            </a:r>
            <a:endParaRPr lang="en-ZA" dirty="0"/>
          </a:p>
          <a:p>
            <a:endParaRPr lang="en-ZA" dirty="0"/>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Nog 'n benadering tot die aanspreek van negatiewe seksuele gedrag is om </a:t>
            </a:r>
            <a:r>
              <a:rPr lang="af-ZA" sz="1800" b="1" dirty="0">
                <a:effectLst/>
                <a:latin typeface="Calibri" panose="020F0502020204030204" pitchFamily="34" charset="0"/>
                <a:ea typeface="Times New Roman" panose="02020603050405020304" pitchFamily="18" charset="0"/>
              </a:rPr>
              <a:t>jou gedrag te verander. </a:t>
            </a:r>
            <a:endParaRPr lang="en-US" sz="1800" b="1"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b="1"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Dit beteken om keuses te maak om veilig te bly. As jy kies om nie te onthou nie, gebruik dan altyd 'n kondoom wanneer seks noodsaaklik is. Wees getrou aan een maat. Meisie moet vroulike voorbehoeding gebruik. Onthou, dit gaan nie maklik wees om hierdie veranderinge te implementeer nie en jy kan 'n paar vriende teëkom wat jou anders sal probeer oorreed. Soek mense in jou gemeenskap of sluit aan by 'n groep waar jy ondersteun kan word in hierdie nuwe keuses wat jy gemaak het.</a:t>
            </a:r>
          </a:p>
          <a:p>
            <a:pPr marL="0" lvl="0" indent="0">
              <a:buFont typeface="Symbol" panose="05050102010706020507" pitchFamily="18" charset="2"/>
              <a:buNone/>
            </a:pPr>
            <a:endParaRPr lang="af-ZA" sz="1800" dirty="0">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Dit is ook goed om ander vorme van genot te vind, soos om sport saam met 'n span te speel of om by 'n kulturele samelewing soos 'n koor aan te sluit. Hierdie veranderinge sal jou versterk en help met die ontwikkeling van gesonde verhoudings wat nie van 'n seksuele aard is nie.</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Vriende kan ook 'n positiewe invloed hê en jou help om hierdie veranderinge aan te bring. Dit sal 'n goeie tyd wees om jou vriendskappe te evalueer en te sien of hul invloed gevaarlik of nuttig is.</a:t>
            </a:r>
            <a:endParaRPr lang="en-US" sz="1800" dirty="0">
              <a:effectLst/>
              <a:latin typeface="Times New Roman" panose="02020603050405020304" pitchFamily="18" charset="0"/>
              <a:ea typeface="Times New Roman" panose="02020603050405020304" pitchFamily="18" charset="0"/>
            </a:endParaRPr>
          </a:p>
          <a:p>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3</a:t>
            </a:fld>
            <a:endParaRPr lang="en-ZA"/>
          </a:p>
        </p:txBody>
      </p:sp>
    </p:spTree>
    <p:extLst>
      <p:ext uri="{BB962C8B-B14F-4D97-AF65-F5344CB8AC3E}">
        <p14:creationId xmlns:p14="http://schemas.microsoft.com/office/powerpoint/2010/main" val="129206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4- 25min</a:t>
            </a:r>
          </a:p>
          <a:p>
            <a:endParaRPr lang="en-ZA" dirty="0"/>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Nou is dit jou beurt om alles wat jy oor hierdie laaste paar lesse geleer het in die praktyk te sit. </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In julle groepe van VIER gaan julle nou 'n RAP skryf en dit aan die res van die klas uitvoer. Jou RAP mag net </a:t>
            </a:r>
            <a:br>
              <a:rPr lang="af-ZA" sz="1800" dirty="0">
                <a:effectLst/>
                <a:latin typeface="Calibri" panose="020F0502020204030204" pitchFamily="34" charset="0"/>
                <a:ea typeface="Times New Roman" panose="02020603050405020304" pitchFamily="18" charset="0"/>
              </a:rPr>
            </a:br>
            <a:r>
              <a:rPr lang="af-ZA" sz="1800" b="1" dirty="0">
                <a:effectLst/>
                <a:latin typeface="Calibri" panose="020F0502020204030204" pitchFamily="34" charset="0"/>
                <a:ea typeface="Times New Roman" panose="02020603050405020304" pitchFamily="18" charset="0"/>
              </a:rPr>
              <a:t>een</a:t>
            </a:r>
            <a:r>
              <a:rPr lang="af-ZA" sz="1800" dirty="0">
                <a:effectLst/>
                <a:latin typeface="Calibri" panose="020F0502020204030204" pitchFamily="34" charset="0"/>
                <a:ea typeface="Times New Roman" panose="02020603050405020304" pitchFamily="18" charset="0"/>
              </a:rPr>
              <a:t> minuut lank wees. Elke lid van die groep moet op een of ander manier by die beplanning, skryf en aanbieding betrokke wees. </a:t>
            </a:r>
            <a:br>
              <a:rPr lang="af-ZA" sz="1800" dirty="0">
                <a:effectLst/>
                <a:latin typeface="Calibri" panose="020F0502020204030204" pitchFamily="34" charset="0"/>
                <a:ea typeface="Times New Roman" panose="02020603050405020304" pitchFamily="18" charset="0"/>
              </a:rPr>
            </a:br>
            <a:endParaRPr lang="af-ZA" sz="1800" dirty="0">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Julle kan die beplanning doen in die ruimte wat by </a:t>
            </a:r>
            <a:r>
              <a:rPr lang="af-ZA" sz="1800" b="1" i="1" dirty="0">
                <a:effectLst/>
                <a:latin typeface="Calibri" panose="020F0502020204030204" pitchFamily="34" charset="0"/>
                <a:ea typeface="Times New Roman" panose="02020603050405020304" pitchFamily="18" charset="0"/>
              </a:rPr>
              <a:t>Aktiwiteit 1</a:t>
            </a:r>
            <a:r>
              <a:rPr lang="af-ZA" sz="1800" dirty="0">
                <a:effectLst/>
                <a:latin typeface="Calibri" panose="020F0502020204030204" pitchFamily="34" charset="0"/>
                <a:ea typeface="Times New Roman" panose="02020603050405020304" pitchFamily="18" charset="0"/>
              </a:rPr>
              <a:t> op die </a:t>
            </a:r>
            <a:r>
              <a:rPr lang="af-ZA" sz="1800" b="1" i="1" u="sng" dirty="0">
                <a:effectLst/>
                <a:latin typeface="Calibri" panose="020F0502020204030204" pitchFamily="34" charset="0"/>
                <a:ea typeface="Times New Roman" panose="02020603050405020304" pitchFamily="18" charset="0"/>
              </a:rPr>
              <a:t>Les 3 – Werkkaart</a:t>
            </a:r>
            <a:r>
              <a:rPr lang="af-ZA" sz="1800" dirty="0">
                <a:effectLst/>
                <a:latin typeface="Calibri" panose="020F0502020204030204" pitchFamily="34" charset="0"/>
                <a:ea typeface="Times New Roman" panose="02020603050405020304" pitchFamily="18" charset="0"/>
              </a:rPr>
              <a:t> beskikbaar is</a:t>
            </a:r>
            <a:r>
              <a:rPr lang="af-ZA" sz="1800" b="1" i="1" dirty="0">
                <a:effectLst/>
                <a:latin typeface="Calibri" panose="020F0502020204030204" pitchFamily="34" charset="0"/>
                <a:ea typeface="Times New Roman" panose="02020603050405020304" pitchFamily="18" charset="0"/>
              </a:rPr>
              <a:t>.</a:t>
            </a:r>
            <a:endParaRPr lang="en-US" sz="1800" b="1" i="1" u="none"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b="1" i="1" u="none"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u="sng" dirty="0">
                <a:effectLst/>
                <a:latin typeface="Calibri" panose="020F0502020204030204" pitchFamily="34" charset="0"/>
                <a:ea typeface="Times New Roman" panose="02020603050405020304" pitchFamily="18" charset="0"/>
              </a:rPr>
              <a:t>ONDERWERP</a:t>
            </a:r>
            <a:r>
              <a:rPr lang="af-ZA" sz="1800" dirty="0">
                <a:effectLst/>
                <a:latin typeface="Calibri" panose="020F0502020204030204" pitchFamily="34" charset="0"/>
                <a:ea typeface="Times New Roman" panose="02020603050405020304" pitchFamily="18" charset="0"/>
              </a:rPr>
              <a:t>:</a:t>
            </a:r>
            <a:r>
              <a:rPr lang="af-ZA" sz="1800" i="1" dirty="0">
                <a:effectLst/>
                <a:latin typeface="Calibri" panose="020F0502020204030204" pitchFamily="34" charset="0"/>
                <a:ea typeface="Times New Roman" panose="02020603050405020304" pitchFamily="18" charset="0"/>
              </a:rPr>
              <a:t> Die RAP moet op die Graad 8-groep van 2022 gemik wees: "Maak 'n verandering t.o.v. die gedrag rakende seksuele verhoudings en bied 'n positiewer uitlaat terwyl 'n mens op hoërskool is."</a:t>
            </a:r>
            <a:br>
              <a:rPr lang="af-ZA" sz="1800" i="1" dirty="0">
                <a:effectLst/>
                <a:latin typeface="Calibri" panose="020F0502020204030204" pitchFamily="34" charset="0"/>
                <a:ea typeface="Times New Roman" panose="02020603050405020304" pitchFamily="18" charset="0"/>
              </a:rPr>
            </a:br>
            <a:r>
              <a:rPr lang="af-ZA" sz="1800" i="1" dirty="0">
                <a:effectLst/>
                <a:latin typeface="Calibri" panose="020F0502020204030204" pitchFamily="34" charset="0"/>
                <a:ea typeface="Times New Roman" panose="02020603050405020304" pitchFamily="18" charset="0"/>
              </a:rPr>
              <a:t> </a:t>
            </a:r>
            <a:br>
              <a:rPr lang="af-ZA" sz="1800" dirty="0">
                <a:effectLst/>
                <a:latin typeface="Calibri" panose="020F0502020204030204" pitchFamily="34" charset="0"/>
                <a:ea typeface="Times New Roman" panose="02020603050405020304" pitchFamily="18" charset="0"/>
              </a:rPr>
            </a:br>
            <a:r>
              <a:rPr lang="af-ZA" sz="1800" dirty="0">
                <a:effectLst/>
                <a:latin typeface="Calibri" panose="020F0502020204030204" pitchFamily="34" charset="0"/>
                <a:ea typeface="Times New Roman" panose="02020603050405020304" pitchFamily="18" charset="0"/>
              </a:rPr>
              <a:t>Net 'n paar </a:t>
            </a:r>
            <a:r>
              <a:rPr lang="af-ZA" sz="1800" u="sng" dirty="0">
                <a:effectLst/>
                <a:latin typeface="Calibri" panose="020F0502020204030204" pitchFamily="34" charset="0"/>
                <a:ea typeface="Times New Roman" panose="02020603050405020304" pitchFamily="18" charset="0"/>
              </a:rPr>
              <a:t>reëls</a:t>
            </a:r>
            <a:r>
              <a:rPr lang="af-ZA" sz="1800" dirty="0">
                <a:effectLst/>
                <a:latin typeface="Calibri" panose="020F0502020204030204" pitchFamily="34" charset="0"/>
                <a:ea typeface="Times New Roman" panose="02020603050405020304" pitchFamily="18" charset="0"/>
              </a:rPr>
              <a:t> voordat jy begin: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af-ZA" sz="1800" dirty="0">
                <a:effectLst/>
                <a:latin typeface="Calibri" panose="020F0502020204030204" pitchFamily="34" charset="0"/>
                <a:ea typeface="Times New Roman" panose="02020603050405020304" pitchFamily="18" charset="0"/>
                <a:cs typeface="Arial" panose="020B0604020202020204" pitchFamily="34" charset="0"/>
              </a:rPr>
              <a:t>Jy mag nie vloek nie!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af-ZA" sz="1800" dirty="0">
                <a:effectLst/>
                <a:latin typeface="Calibri" panose="020F0502020204030204" pitchFamily="34" charset="0"/>
                <a:ea typeface="Times New Roman" panose="02020603050405020304" pitchFamily="18" charset="0"/>
                <a:cs typeface="Arial" panose="020B0604020202020204" pitchFamily="34" charset="0"/>
              </a:rPr>
              <a:t>Geen laster- of suggestiewe taal nie.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af-ZA" sz="1800" dirty="0">
                <a:effectLst/>
                <a:latin typeface="Calibri" panose="020F0502020204030204" pitchFamily="34" charset="0"/>
                <a:ea typeface="Times New Roman" panose="02020603050405020304" pitchFamily="18" charset="0"/>
                <a:cs typeface="Arial" panose="020B0604020202020204" pitchFamily="34" charset="0"/>
              </a:rPr>
              <a:t>Geen selfoonopnames nie. Onthou, dit is 'n veilige plek!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af-ZA" sz="1800" dirty="0">
                <a:effectLst/>
                <a:latin typeface="Calibri" panose="020F0502020204030204" pitchFamily="34" charset="0"/>
                <a:ea typeface="Times New Roman" panose="02020603050405020304" pitchFamily="18" charset="0"/>
                <a:cs typeface="Arial" panose="020B0604020202020204" pitchFamily="34" charset="0"/>
              </a:rPr>
              <a:t>Stel jou voor dat jy hierdie RAP vir jou suster of ma sing... Voel jy gemaklik met die woorde wat jy gekies het?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af-ZA" sz="1800" dirty="0">
                <a:effectLst/>
                <a:latin typeface="Calibri" panose="020F0502020204030204" pitchFamily="34" charset="0"/>
                <a:ea typeface="Times New Roman" panose="02020603050405020304" pitchFamily="18" charset="0"/>
                <a:cs typeface="Arial" panose="020B0604020202020204" pitchFamily="34" charset="0"/>
              </a:rPr>
              <a:t>Jy sal 15 min hê om aan jou RAP te werk en dan sal ons dit vir die klas aanbied.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indent="457200"/>
            <a:r>
              <a:rPr lang="en-ZA"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af-ZA" sz="1800" b="1" u="sng" dirty="0">
                <a:solidFill>
                  <a:srgbClr val="FF0000"/>
                </a:solidFill>
                <a:effectLst/>
                <a:latin typeface="Calibri" panose="020F0502020204030204" pitchFamily="34" charset="0"/>
                <a:ea typeface="Times New Roman" panose="02020603050405020304" pitchFamily="18" charset="0"/>
              </a:rPr>
              <a:t>Nota aan onderwyser</a:t>
            </a:r>
            <a:r>
              <a:rPr lang="af-ZA" sz="1800" b="1" u="sng" dirty="0">
                <a:effectLst/>
                <a:latin typeface="Calibri" panose="020F0502020204030204" pitchFamily="34" charset="0"/>
                <a:ea typeface="Times New Roman" panose="02020603050405020304" pitchFamily="18" charset="0"/>
              </a:rPr>
              <a:t>:</a:t>
            </a:r>
            <a:r>
              <a:rPr lang="af-ZA" sz="1800" dirty="0">
                <a:effectLst/>
                <a:latin typeface="Calibri" panose="020F0502020204030204" pitchFamily="34" charset="0"/>
                <a:ea typeface="Times New Roman" panose="02020603050405020304" pitchFamily="18" charset="0"/>
              </a:rPr>
              <a:t> Bestuur die </a:t>
            </a:r>
            <a:r>
              <a:rPr lang="af-ZA" sz="1800" b="1" dirty="0">
                <a:effectLst/>
                <a:latin typeface="Calibri" panose="020F0502020204030204" pitchFamily="34" charset="0"/>
                <a:ea typeface="Times New Roman" panose="02020603050405020304" pitchFamily="18" charset="0"/>
              </a:rPr>
              <a:t>tyd </a:t>
            </a:r>
            <a:r>
              <a:rPr lang="af-ZA" sz="1800" dirty="0">
                <a:effectLst/>
                <a:latin typeface="Calibri" panose="020F0502020204030204" pitchFamily="34" charset="0"/>
                <a:ea typeface="Times New Roman" panose="02020603050405020304" pitchFamily="18" charset="0"/>
              </a:rPr>
              <a:t>van hierdie aktiwiteit goed. Afhangende van hoeveel groepe jy het, pas die tyd aan sodat hulle </a:t>
            </a:r>
            <a:r>
              <a:rPr lang="af-ZA" sz="1800" b="1" dirty="0">
                <a:effectLst/>
                <a:latin typeface="Calibri" panose="020F0502020204030204" pitchFamily="34" charset="0"/>
                <a:ea typeface="Times New Roman" panose="02020603050405020304" pitchFamily="18" charset="0"/>
              </a:rPr>
              <a:t>almal</a:t>
            </a:r>
            <a:r>
              <a:rPr lang="af-ZA" sz="1800" dirty="0">
                <a:effectLst/>
                <a:latin typeface="Calibri" panose="020F0502020204030204" pitchFamily="34" charset="0"/>
                <a:ea typeface="Times New Roman" panose="02020603050405020304" pitchFamily="18" charset="0"/>
              </a:rPr>
              <a:t> kan aanbied. As iemand nie 'n kans kry nie, gee vir hulle die geleentheid om aan die begin van die volgende les aan te bied. Wees bemoedigend! Vind iets in elke vertoning om aan te moedig eerder as om hulle af te breek.</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4</a:t>
            </a:fld>
            <a:endParaRPr lang="en-ZA"/>
          </a:p>
        </p:txBody>
      </p:sp>
    </p:spTree>
    <p:extLst>
      <p:ext uri="{BB962C8B-B14F-4D97-AF65-F5344CB8AC3E}">
        <p14:creationId xmlns:p14="http://schemas.microsoft.com/office/powerpoint/2010/main" val="379003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 </a:t>
            </a:r>
            <a:r>
              <a:rPr lang="en-ZA" dirty="0" err="1"/>
              <a:t>Onderrig</a:t>
            </a:r>
            <a:r>
              <a:rPr lang="en-ZA" dirty="0"/>
              <a:t> 6min</a:t>
            </a:r>
          </a:p>
          <a:p>
            <a:endParaRPr lang="en-ZA" dirty="0"/>
          </a:p>
          <a:p>
            <a:pPr marL="0" lvl="0" indent="0" fontAlgn="base">
              <a:buFont typeface="Symbol" panose="05050102010706020507" pitchFamily="18" charset="2"/>
              <a:buNone/>
            </a:pPr>
            <a:r>
              <a:rPr lang="af-ZA" sz="1800" u="none" strike="noStrike" dirty="0">
                <a:effectLst/>
                <a:latin typeface="Calibri" panose="020F0502020204030204" pitchFamily="34" charset="0"/>
                <a:ea typeface="Times New Roman" panose="02020603050405020304" pitchFamily="18" charset="0"/>
              </a:rPr>
              <a:t>Daar is tye waar ons weet dat ons hulp nodig het. </a:t>
            </a:r>
            <a:r>
              <a:rPr lang="af-ZA" sz="1800" b="1" i="1" u="none" strike="noStrike" dirty="0">
                <a:effectLst/>
                <a:latin typeface="Calibri" panose="020F0502020204030204" pitchFamily="34" charset="0"/>
                <a:ea typeface="Times New Roman" panose="02020603050405020304" pitchFamily="18" charset="0"/>
              </a:rPr>
              <a:t>Beskermende faktore</a:t>
            </a:r>
            <a:r>
              <a:rPr lang="af-ZA" sz="1800" u="none" strike="noStrike" dirty="0">
                <a:effectLst/>
                <a:latin typeface="Calibri" panose="020F0502020204030204" pitchFamily="34" charset="0"/>
                <a:ea typeface="Times New Roman" panose="02020603050405020304" pitchFamily="18" charset="0"/>
              </a:rPr>
              <a:t> verwys na daardie aspekte van jouself, jou gesin of gemeenskap wat hulp nodig het om die uitdagings van die lewe die hoof te bied. </a:t>
            </a:r>
            <a:endParaRPr lang="en-US" sz="1800" u="none" strike="noStrike" dirty="0">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u="none" strike="noStrike" dirty="0">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Dit sluit die volgende in:</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Times New Roman" panose="02020603050405020304" pitchFamily="18" charset="0"/>
              <a:buAutoNum type="arabicPeriod"/>
            </a:pPr>
            <a:r>
              <a:rPr lang="af-ZA" sz="1800" dirty="0">
                <a:effectLst/>
                <a:latin typeface="Calibri" panose="020F0502020204030204" pitchFamily="34" charset="0"/>
                <a:ea typeface="Times New Roman" panose="02020603050405020304" pitchFamily="18" charset="0"/>
                <a:cs typeface="Calibri" panose="020F0502020204030204" pitchFamily="34" charset="0"/>
              </a:rPr>
              <a:t>Wees </a:t>
            </a:r>
            <a:r>
              <a:rPr lang="af-ZA" sz="1800" b="1" dirty="0">
                <a:effectLst/>
                <a:latin typeface="Calibri" panose="020F0502020204030204" pitchFamily="34" charset="0"/>
                <a:ea typeface="Times New Roman" panose="02020603050405020304" pitchFamily="18" charset="0"/>
                <a:cs typeface="Calibri" panose="020F0502020204030204" pitchFamily="34" charset="0"/>
              </a:rPr>
              <a:t>selfgeldend</a:t>
            </a:r>
            <a:r>
              <a:rPr lang="af-ZA"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100"/>
              <a:buFont typeface="Times New Roman" panose="02020603050405020304" pitchFamily="18" charset="0"/>
              <a:buAutoNum type="arabicPeriod"/>
            </a:pPr>
            <a:r>
              <a:rPr lang="af-ZA" sz="1800" dirty="0">
                <a:effectLst/>
                <a:latin typeface="Calibri" panose="020F0502020204030204" pitchFamily="34" charset="0"/>
                <a:ea typeface="Times New Roman" panose="02020603050405020304" pitchFamily="18" charset="0"/>
                <a:cs typeface="Calibri" panose="020F0502020204030204" pitchFamily="34" charset="0"/>
              </a:rPr>
              <a:t>Bespreek</a:t>
            </a:r>
            <a:r>
              <a:rPr lang="af-ZA" sz="1800" b="1" dirty="0">
                <a:effectLst/>
                <a:latin typeface="Calibri" panose="020F0502020204030204" pitchFamily="34" charset="0"/>
                <a:ea typeface="Times New Roman" panose="02020603050405020304" pitchFamily="18" charset="0"/>
                <a:cs typeface="Calibri" panose="020F0502020204030204" pitchFamily="34" charset="0"/>
              </a:rPr>
              <a:t> seksuele gedrag</a:t>
            </a:r>
            <a:r>
              <a:rPr lang="af-ZA" sz="1800" dirty="0">
                <a:effectLst/>
                <a:latin typeface="Calibri" panose="020F0502020204030204" pitchFamily="34" charset="0"/>
                <a:ea typeface="Times New Roman" panose="02020603050405020304" pitchFamily="18" charset="0"/>
                <a:cs typeface="Calibri" panose="020F0502020204030204" pitchFamily="34" charset="0"/>
              </a:rPr>
              <a:t>. .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100"/>
              <a:buFont typeface="Times New Roman" panose="02020603050405020304" pitchFamily="18" charset="0"/>
              <a:buAutoNum type="arabicPeriod"/>
            </a:pPr>
            <a:r>
              <a:rPr lang="af-ZA" sz="1800" b="1" dirty="0">
                <a:effectLst/>
                <a:latin typeface="Calibri" panose="020F0502020204030204" pitchFamily="34" charset="0"/>
                <a:ea typeface="Times New Roman" panose="02020603050405020304" pitchFamily="18" charset="0"/>
                <a:cs typeface="Calibri" panose="020F0502020204030204" pitchFamily="34" charset="0"/>
              </a:rPr>
              <a:t>Vriende</a:t>
            </a:r>
            <a:r>
              <a:rPr lang="af-ZA" sz="1800" dirty="0">
                <a:effectLst/>
                <a:latin typeface="Calibri" panose="020F0502020204030204" pitchFamily="34" charset="0"/>
                <a:ea typeface="Times New Roman" panose="02020603050405020304" pitchFamily="18" charset="0"/>
                <a:cs typeface="Calibri" panose="020F0502020204030204" pitchFamily="34" charset="0"/>
              </a:rPr>
              <a:t>-ondersteuning...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100"/>
              <a:buFont typeface="Times New Roman" panose="02020603050405020304" pitchFamily="18" charset="0"/>
              <a:buAutoNum type="arabicPeriod"/>
            </a:pPr>
            <a:r>
              <a:rPr lang="af-ZA" sz="1800" dirty="0">
                <a:effectLst/>
                <a:latin typeface="Calibri" panose="020F0502020204030204" pitchFamily="34" charset="0"/>
                <a:ea typeface="Times New Roman" panose="02020603050405020304" pitchFamily="18" charset="0"/>
                <a:cs typeface="Calibri" panose="020F0502020204030204" pitchFamily="34" charset="0"/>
              </a:rPr>
              <a:t>Weerstaan </a:t>
            </a:r>
            <a:r>
              <a:rPr lang="af-ZA" sz="1800" b="1" dirty="0">
                <a:effectLst/>
                <a:latin typeface="Calibri" panose="020F0502020204030204" pitchFamily="34" charset="0"/>
                <a:ea typeface="Times New Roman" panose="02020603050405020304" pitchFamily="18" charset="0"/>
                <a:cs typeface="Calibri" panose="020F0502020204030204" pitchFamily="34" charset="0"/>
              </a:rPr>
              <a:t>groepsdruk</a:t>
            </a:r>
            <a:r>
              <a:rPr lang="af-ZA"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100"/>
              <a:buFont typeface="Times New Roman" panose="02020603050405020304" pitchFamily="18" charset="0"/>
              <a:buAutoNum type="arabicPeriod"/>
            </a:pPr>
            <a:r>
              <a:rPr lang="af-ZA" sz="1800" dirty="0">
                <a:effectLst/>
                <a:latin typeface="Calibri" panose="020F0502020204030204" pitchFamily="34" charset="0"/>
                <a:ea typeface="Times New Roman" panose="02020603050405020304" pitchFamily="18" charset="0"/>
                <a:cs typeface="Calibri" panose="020F0502020204030204" pitchFamily="34" charset="0"/>
              </a:rPr>
              <a:t>Kies gesonde</a:t>
            </a:r>
            <a:r>
              <a:rPr lang="af-ZA" sz="1800" b="1" dirty="0">
                <a:effectLst/>
                <a:latin typeface="Calibri" panose="020F0502020204030204" pitchFamily="34" charset="0"/>
                <a:ea typeface="Times New Roman" panose="02020603050405020304" pitchFamily="18" charset="0"/>
                <a:cs typeface="Calibri" panose="020F0502020204030204" pitchFamily="34" charset="0"/>
              </a:rPr>
              <a:t> rolmodelle</a:t>
            </a:r>
            <a:r>
              <a:rPr lang="af-ZA"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100"/>
              <a:buFont typeface="Times New Roman" panose="02020603050405020304" pitchFamily="18" charset="0"/>
              <a:buAutoNum type="arabicPeriod"/>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buSzPts val="1100"/>
              <a:buFont typeface="Times New Roman" panose="02020603050405020304" pitchFamily="18" charset="0"/>
              <a:buNone/>
            </a:pPr>
            <a:r>
              <a:rPr lang="af-ZA" sz="1800" dirty="0">
                <a:effectLst/>
                <a:latin typeface="Calibri" panose="020F0502020204030204" pitchFamily="34" charset="0"/>
                <a:ea typeface="Times New Roman" panose="02020603050405020304" pitchFamily="18" charset="0"/>
              </a:rPr>
              <a:t>As jy nie die hulp kry wat jy in jou </a:t>
            </a:r>
            <a:r>
              <a:rPr lang="af-ZA" sz="1800" b="1" dirty="0">
                <a:effectLst/>
                <a:latin typeface="Calibri" panose="020F0502020204030204" pitchFamily="34" charset="0"/>
                <a:ea typeface="Times New Roman" panose="02020603050405020304" pitchFamily="18" charset="0"/>
              </a:rPr>
              <a:t>plaaslike gemeenskap</a:t>
            </a:r>
            <a:r>
              <a:rPr lang="af-ZA" sz="1800" dirty="0">
                <a:effectLst/>
                <a:latin typeface="Calibri" panose="020F0502020204030204" pitchFamily="34" charset="0"/>
                <a:ea typeface="Times New Roman" panose="02020603050405020304" pitchFamily="18" charset="0"/>
              </a:rPr>
              <a:t> nodig het nie, bv. 'n </a:t>
            </a:r>
            <a:r>
              <a:rPr lang="af-ZA" sz="1800" b="1" dirty="0">
                <a:effectLst/>
                <a:latin typeface="Calibri" panose="020F0502020204030204" pitchFamily="34" charset="0"/>
                <a:ea typeface="Times New Roman" panose="02020603050405020304" pitchFamily="18" charset="0"/>
              </a:rPr>
              <a:t>kliniek</a:t>
            </a:r>
            <a:r>
              <a:rPr lang="af-ZA" sz="1800" dirty="0">
                <a:effectLst/>
                <a:latin typeface="Calibri" panose="020F0502020204030204" pitchFamily="34" charset="0"/>
                <a:ea typeface="Times New Roman" panose="02020603050405020304" pitchFamily="18" charset="0"/>
              </a:rPr>
              <a:t>, kan jy die </a:t>
            </a:r>
            <a:r>
              <a:rPr lang="af-ZA" sz="1800" b="1" dirty="0">
                <a:effectLst/>
                <a:latin typeface="Calibri" panose="020F0502020204030204" pitchFamily="34" charset="0"/>
                <a:ea typeface="Times New Roman" panose="02020603050405020304" pitchFamily="18" charset="0"/>
              </a:rPr>
              <a:t>nasionale hulplynnommers</a:t>
            </a:r>
            <a:r>
              <a:rPr lang="af-ZA" sz="1800" dirty="0">
                <a:effectLst/>
                <a:latin typeface="Calibri" panose="020F0502020204030204" pitchFamily="34" charset="0"/>
                <a:ea typeface="Times New Roman" panose="02020603050405020304" pitchFamily="18" charset="0"/>
              </a:rPr>
              <a:t> skakel of op hul webwerwe kontak maak. Daar is hulp vir tienerswangerskap, berading vir MIV en vigs, sowel as vir geslagsgebaseerde geweld en mishandeling beskikbaar.</a:t>
            </a:r>
            <a:endParaRPr lang="en-US" sz="1800" dirty="0">
              <a:effectLst/>
              <a:latin typeface="Times New Roman" panose="02020603050405020304" pitchFamily="18" charset="0"/>
              <a:ea typeface="Times New Roman" panose="02020603050405020304" pitchFamily="18" charset="0"/>
            </a:endParaRPr>
          </a:p>
          <a:p>
            <a:r>
              <a:rPr lang="en-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Times New Roman" panose="02020603050405020304" pitchFamily="18" charset="0"/>
              </a:rPr>
              <a:t>Verandering kom wanneer ons uitreik en saamwerk met diegene wat in ons glo en die beste toekoms vir ons wil hê. </a:t>
            </a:r>
            <a:r>
              <a:rPr lang="af-ZA" sz="1800" b="1" i="1" dirty="0">
                <a:effectLst/>
                <a:latin typeface="Calibri" panose="020F0502020204030204" pitchFamily="34" charset="0"/>
                <a:ea typeface="Times New Roman" panose="02020603050405020304" pitchFamily="18" charset="0"/>
              </a:rPr>
              <a:t>Jy hoef dit nie alleen te doen nie!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5</a:t>
            </a:fld>
            <a:endParaRPr lang="en-ZA"/>
          </a:p>
        </p:txBody>
      </p:sp>
    </p:spTree>
    <p:extLst>
      <p:ext uri="{BB962C8B-B14F-4D97-AF65-F5344CB8AC3E}">
        <p14:creationId xmlns:p14="http://schemas.microsoft.com/office/powerpoint/2010/main" val="93412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15000"/>
              </a:lnSpc>
              <a:spcAft>
                <a:spcPts val="1000"/>
              </a:spcAft>
              <a:buFont typeface="+mj-lt"/>
              <a:buNone/>
            </a:pPr>
            <a:r>
              <a:rPr lang="en-ZA" dirty="0"/>
              <a:t>Slide 6: 2min </a:t>
            </a:r>
            <a:r>
              <a:rPr lang="af-ZA" sz="1200" dirty="0"/>
              <a:t>Besinning</a:t>
            </a:r>
          </a:p>
          <a:p>
            <a:endParaRPr lang="en-ZA" dirty="0"/>
          </a:p>
          <a:p>
            <a:pPr marL="0" lvl="0" indent="0" fontAlgn="base">
              <a:buFont typeface="Symbol" panose="05050102010706020507" pitchFamily="18" charset="2"/>
              <a:buNone/>
            </a:pPr>
            <a:r>
              <a:rPr lang="af-ZA" sz="1800" u="none" strike="noStrike" dirty="0">
                <a:effectLst/>
                <a:latin typeface="Calibri" panose="020F0502020204030204" pitchFamily="34" charset="0"/>
                <a:ea typeface="Times New Roman" panose="02020603050405020304" pitchFamily="18" charset="0"/>
              </a:rPr>
              <a:t>Laat 2 min toe vir leerders om 'n oomblik te neem om na te dink oor wat hulle vandag oor hulself geleer het. Beantwoord die vrae by </a:t>
            </a:r>
            <a:r>
              <a:rPr lang="af-ZA" sz="1800" b="1" i="1" u="none" strike="noStrike" dirty="0">
                <a:effectLst/>
                <a:latin typeface="Calibri" panose="020F0502020204030204" pitchFamily="34" charset="0"/>
                <a:ea typeface="Times New Roman" panose="02020603050405020304" pitchFamily="18" charset="0"/>
              </a:rPr>
              <a:t>Aktiwiteit 2</a:t>
            </a:r>
            <a:r>
              <a:rPr lang="af-ZA" sz="1800" u="none" strike="noStrike" dirty="0">
                <a:effectLst/>
                <a:latin typeface="Calibri" panose="020F0502020204030204" pitchFamily="34" charset="0"/>
                <a:ea typeface="Times New Roman" panose="02020603050405020304" pitchFamily="18" charset="0"/>
              </a:rPr>
              <a:t> op </a:t>
            </a:r>
            <a:r>
              <a:rPr lang="af-ZA" sz="1800" b="1" i="1" u="sng" strike="noStrike" dirty="0">
                <a:effectLst/>
                <a:latin typeface="Calibri" panose="020F0502020204030204" pitchFamily="34" charset="0"/>
                <a:ea typeface="Times New Roman" panose="02020603050405020304" pitchFamily="18" charset="0"/>
              </a:rPr>
              <a:t>Les 3 – Werkkaart.</a:t>
            </a:r>
            <a:br>
              <a:rPr lang="af-ZA" sz="1800" b="1" i="1" u="sng" strike="noStrike" dirty="0">
                <a:effectLst/>
                <a:latin typeface="Calibri" panose="020F0502020204030204" pitchFamily="34" charset="0"/>
                <a:ea typeface="Times New Roman" panose="02020603050405020304" pitchFamily="18" charset="0"/>
              </a:rPr>
            </a:br>
            <a:endParaRPr lang="en-US" sz="1800" b="0" i="1"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b="1" u="sng" dirty="0">
                <a:solidFill>
                  <a:srgbClr val="FF0000"/>
                </a:solidFill>
                <a:effectLst/>
                <a:latin typeface="Calibri" panose="020F0502020204030204" pitchFamily="34" charset="0"/>
                <a:ea typeface="Times New Roman" panose="02020603050405020304" pitchFamily="18" charset="0"/>
              </a:rPr>
              <a:t>Nota aan onderwyser</a:t>
            </a:r>
            <a:r>
              <a:rPr lang="af-ZA" sz="1800" b="1" u="sng" dirty="0">
                <a:effectLst/>
                <a:latin typeface="Calibri" panose="020F0502020204030204" pitchFamily="34" charset="0"/>
                <a:ea typeface="Times New Roman" panose="02020603050405020304" pitchFamily="18" charset="0"/>
              </a:rPr>
              <a:t>:</a:t>
            </a:r>
            <a:r>
              <a:rPr lang="af-ZA" sz="1800" dirty="0">
                <a:effectLst/>
                <a:latin typeface="Calibri" panose="020F0502020204030204" pitchFamily="34" charset="0"/>
                <a:ea typeface="Times New Roman" panose="02020603050405020304" pitchFamily="18" charset="0"/>
              </a:rPr>
              <a:t> Moedig die klas aan om stil te wees in hierdie tyd. Dit kan selfs help om musiek te speel. Sê vir die klas om rustig te bly totdat jy sê hulle kan praat. Dit is 'n geleentheid vir jou as onderwyser om ook jou leerders waar te neem en te kyk of hulle oukei is. As sommige 'n bietjie ontsteld lyk, oorweeg dit om hulle in die geheim te nader of na die skoolberader te verwys. Moenie hulle in die verleentheid stel deur hul emosionele reaksie in die openbaar aan te spreek nie! </a:t>
            </a:r>
            <a:br>
              <a:rPr lang="af-ZA" sz="1800" dirty="0">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Ons het aan die einde van hierdie les gekom. Dit is nooit maklik om 'n sensitiewe en ongemaklike onderwerp soos seksuele gewoontes en ongesonde seksuele gedrag in die vorm van 'n rap aan te spreek nie... Neem 'n oomblik om na te dink oor hoe jy voel oor die werk wat jy in hierdie les gedek het en beantwoord 'n paar refleksievrae. Voltooi </a:t>
            </a:r>
            <a:r>
              <a:rPr lang="af-ZA" sz="1800" b="1" i="1" dirty="0">
                <a:effectLst/>
                <a:latin typeface="Calibri" panose="020F0502020204030204" pitchFamily="34" charset="0"/>
                <a:ea typeface="Times New Roman" panose="02020603050405020304" pitchFamily="18" charset="0"/>
              </a:rPr>
              <a:t>Aktiwiteit 2</a:t>
            </a:r>
            <a:r>
              <a:rPr lang="af-ZA" sz="1800" dirty="0">
                <a:effectLst/>
                <a:latin typeface="Calibri" panose="020F0502020204030204" pitchFamily="34" charset="0"/>
                <a:ea typeface="Times New Roman" panose="02020603050405020304" pitchFamily="18" charset="0"/>
              </a:rPr>
              <a:t> op </a:t>
            </a:r>
            <a:r>
              <a:rPr lang="af-ZA" sz="1800" b="1" i="1" u="sng" dirty="0">
                <a:effectLst/>
                <a:latin typeface="Calibri" panose="020F0502020204030204" pitchFamily="34" charset="0"/>
                <a:ea typeface="Times New Roman" panose="02020603050405020304" pitchFamily="18" charset="0"/>
              </a:rPr>
              <a:t>Les 3 - Werkkaart</a:t>
            </a:r>
            <a:r>
              <a:rPr lang="af-ZA" sz="1800" dirty="0">
                <a:effectLst/>
                <a:latin typeface="Calibri" panose="020F0502020204030204" pitchFamily="34" charset="0"/>
                <a:ea typeface="Times New Roman" panose="02020603050405020304" pitchFamily="18" charset="0"/>
              </a:rPr>
              <a:t>.</a:t>
            </a:r>
            <a:br>
              <a:rPr lang="af-ZA" sz="1800" b="1" i="1" u="sng" dirty="0">
                <a:effectLst/>
                <a:latin typeface="Calibri" panose="020F0502020204030204" pitchFamily="34" charset="0"/>
                <a:ea typeface="Times New Roman" panose="02020603050405020304" pitchFamily="18" charset="0"/>
              </a:rPr>
            </a:br>
            <a:endParaRPr lang="en-US" sz="1800" b="1" i="1" u="sng" dirty="0">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Omkring die emosie  wat  jou reaksie die beste beskryf op die volgende stellings oor die werk wat jy in die laaste </a:t>
            </a:r>
            <a:r>
              <a:rPr lang="af-ZA" sz="1800" b="1" dirty="0">
                <a:effectLst/>
                <a:latin typeface="Calibri" panose="020F0502020204030204" pitchFamily="34" charset="0"/>
                <a:ea typeface="Times New Roman" panose="02020603050405020304" pitchFamily="18" charset="0"/>
              </a:rPr>
              <a:t>DRIE </a:t>
            </a:r>
            <a:r>
              <a:rPr lang="af-ZA" sz="1800" dirty="0">
                <a:effectLst/>
                <a:latin typeface="Calibri" panose="020F0502020204030204" pitchFamily="34" charset="0"/>
                <a:ea typeface="Times New Roman" panose="02020603050405020304" pitchFamily="18" charset="0"/>
              </a:rPr>
              <a:t>lesse gedek het:</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               - Ek voel ________ as iemand oor SOI's praat.</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               - Ek voel ________ oor die inhoud wat ons oor seksuele gedrag gedek het.</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               - Ek voel ________ oor faktore wat persoonlike gedrag beïnvloed.</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               - Wanneer ek 'n situasie teëkom waar ek nee moet sê, voel ek ________</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Times New Roman" panose="02020603050405020304" pitchFamily="18" charset="0"/>
              </a:rPr>
              <a:t>Daar is geen memo antwoorde vir die </a:t>
            </a:r>
            <a:r>
              <a:rPr lang="af-ZA" sz="1800" b="1" i="1" dirty="0">
                <a:effectLst/>
                <a:latin typeface="Calibri" panose="020F0502020204030204" pitchFamily="34" charset="0"/>
                <a:ea typeface="Times New Roman" panose="02020603050405020304" pitchFamily="18" charset="0"/>
              </a:rPr>
              <a:t>Aktiwiteit 2</a:t>
            </a:r>
            <a:r>
              <a:rPr lang="af-ZA" sz="1800" dirty="0">
                <a:effectLst/>
                <a:latin typeface="Calibri" panose="020F0502020204030204" pitchFamily="34" charset="0"/>
                <a:ea typeface="Times New Roman" panose="02020603050405020304" pitchFamily="18" charset="0"/>
              </a:rPr>
              <a:t> vrae nie. </a:t>
            </a:r>
            <a:endParaRPr lang="en-US" sz="1800" dirty="0">
              <a:effectLst/>
              <a:latin typeface="Times New Roman" panose="02020603050405020304" pitchFamily="18" charset="0"/>
              <a:ea typeface="Times New Roman" panose="02020603050405020304" pitchFamily="18" charset="0"/>
            </a:endParaRPr>
          </a:p>
          <a:p>
            <a:r>
              <a:rPr lang="en-ZA"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6</a:t>
            </a:fld>
            <a:endParaRPr lang="en-ZA"/>
          </a:p>
        </p:txBody>
      </p:sp>
    </p:spTree>
    <p:extLst>
      <p:ext uri="{BB962C8B-B14F-4D97-AF65-F5344CB8AC3E}">
        <p14:creationId xmlns:p14="http://schemas.microsoft.com/office/powerpoint/2010/main" val="331313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20.jpe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4.jp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2706018" y="470463"/>
            <a:ext cx="6400800" cy="640080"/>
          </a:xfrm>
        </p:spPr>
        <p:txBody>
          <a:bodyPr>
            <a:noAutofit/>
          </a:bodyPr>
          <a:lstStyle/>
          <a:p>
            <a:r>
              <a:rPr lang="en-US" dirty="0" err="1"/>
              <a:t>Kwartaal</a:t>
            </a:r>
            <a:r>
              <a:rPr lang="en-US" dirty="0"/>
              <a:t> 1</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1286416" y="1297635"/>
            <a:ext cx="8796047" cy="1773936"/>
          </a:xfrm>
        </p:spPr>
        <p:txBody>
          <a:bodyPr>
            <a:normAutofit fontScale="77500" lnSpcReduction="20000"/>
          </a:bodyPr>
          <a:lstStyle/>
          <a:p>
            <a:r>
              <a:rPr lang="en-US" dirty="0"/>
              <a:t>Gr 9: </a:t>
            </a:r>
            <a:r>
              <a:rPr lang="en-US" dirty="0" err="1"/>
              <a:t>Selfontwikkeling</a:t>
            </a:r>
            <a:r>
              <a:rPr lang="en-US" dirty="0"/>
              <a:t> in die </a:t>
            </a:r>
            <a:r>
              <a:rPr lang="en-US" dirty="0" err="1"/>
              <a:t>samelewing</a:t>
            </a:r>
            <a:endParaRPr lang="en-US" dirty="0"/>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3337415"/>
            <a:ext cx="6858000" cy="640080"/>
          </a:xfrm>
        </p:spPr>
        <p:txBody>
          <a:bodyPr>
            <a:normAutofit fontScale="92500"/>
          </a:bodyPr>
          <a:lstStyle/>
          <a:p>
            <a:r>
              <a:rPr lang="en-US" dirty="0">
                <a:latin typeface="+mj-lt"/>
              </a:rPr>
              <a:t>Les 3 - </a:t>
            </a:r>
            <a:r>
              <a:rPr lang="en-US" dirty="0" err="1">
                <a:latin typeface="+mj-lt"/>
              </a:rPr>
              <a:t>Seksuele</a:t>
            </a:r>
            <a:r>
              <a:rPr lang="en-US" dirty="0">
                <a:latin typeface="+mj-lt"/>
              </a:rPr>
              <a:t> </a:t>
            </a:r>
            <a:r>
              <a:rPr lang="en-US" dirty="0" err="1">
                <a:latin typeface="+mj-lt"/>
              </a:rPr>
              <a:t>gedrag</a:t>
            </a:r>
            <a:r>
              <a:rPr lang="en-US" dirty="0">
                <a:latin typeface="+mj-lt"/>
              </a:rPr>
              <a:t> </a:t>
            </a:r>
            <a:r>
              <a:rPr lang="en-US" dirty="0" err="1">
                <a:latin typeface="+mj-lt"/>
              </a:rPr>
              <a:t>en</a:t>
            </a:r>
            <a:r>
              <a:rPr lang="en-US" dirty="0">
                <a:latin typeface="+mj-lt"/>
              </a:rPr>
              <a:t> </a:t>
            </a:r>
            <a:r>
              <a:rPr lang="en-US" dirty="0" err="1">
                <a:latin typeface="+mj-lt"/>
              </a:rPr>
              <a:t>seksuele</a:t>
            </a:r>
            <a:r>
              <a:rPr lang="en-US" dirty="0">
                <a:latin typeface="+mj-lt"/>
              </a:rPr>
              <a:t> </a:t>
            </a:r>
            <a:r>
              <a:rPr lang="en-US" dirty="0" err="1">
                <a:latin typeface="+mj-lt"/>
              </a:rPr>
              <a:t>gesondheid</a:t>
            </a:r>
            <a:endParaRPr lang="en-US"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992208" y="4331576"/>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8648" y="4541006"/>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91377" y="4294761"/>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5601" y="4685944"/>
            <a:ext cx="2213723" cy="1748841"/>
          </a:xfrm>
          <a:prstGeom prst="rect">
            <a:avLst/>
          </a:prstGeom>
        </p:spPr>
      </p:pic>
      <p:pic>
        <p:nvPicPr>
          <p:cNvPr id="5" name="Picture 4">
            <a:extLst>
              <a:ext uri="{FF2B5EF4-FFF2-40B4-BE49-F238E27FC236}">
                <a16:creationId xmlns:a16="http://schemas.microsoft.com/office/drawing/2014/main" id="{1ED7A34E-B8F3-9994-A8FA-574CB46EC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5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dirty="0" err="1">
                <a:solidFill>
                  <a:srgbClr val="FFFFFF"/>
                </a:solidFill>
                <a:latin typeface="+mj-lt"/>
                <a:ea typeface="+mj-ea"/>
                <a:cs typeface="+mj-cs"/>
              </a:rPr>
              <a:t>STRATEGIEË</a:t>
            </a:r>
            <a:r>
              <a:rPr lang="en-US" sz="2800" kern="1200" dirty="0">
                <a:solidFill>
                  <a:srgbClr val="FFFFFF"/>
                </a:solidFill>
                <a:latin typeface="+mj-lt"/>
                <a:ea typeface="+mj-ea"/>
                <a:cs typeface="+mj-cs"/>
              </a:rPr>
              <a:t> om </a:t>
            </a:r>
            <a:r>
              <a:rPr lang="en-US" sz="2800" kern="1200" dirty="0" err="1">
                <a:solidFill>
                  <a:srgbClr val="FFFFFF"/>
                </a:solidFill>
                <a:latin typeface="+mj-lt"/>
                <a:ea typeface="+mj-ea"/>
                <a:cs typeface="+mj-cs"/>
              </a:rPr>
              <a:t>ongesonde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seksuele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gedrag</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te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hanteer</a:t>
            </a:r>
            <a:endParaRPr lang="en-US" sz="2800" kern="1200" dirty="0">
              <a:solidFill>
                <a:srgbClr val="FFFFFF"/>
              </a:solidFill>
              <a:latin typeface="+mj-lt"/>
              <a:ea typeface="+mj-ea"/>
              <a:cs typeface="+mj-cs"/>
            </a:endParaRPr>
          </a:p>
        </p:txBody>
      </p:sp>
      <p:grpSp>
        <p:nvGrpSpPr>
          <p:cNvPr id="33" name="Group 32">
            <a:extLst>
              <a:ext uri="{FF2B5EF4-FFF2-40B4-BE49-F238E27FC236}">
                <a16:creationId xmlns:a16="http://schemas.microsoft.com/office/drawing/2014/main" id="{92619DB5-3922-4E55-BF56-F99FDB073EA7}"/>
              </a:ext>
            </a:extLst>
          </p:cNvPr>
          <p:cNvGrpSpPr/>
          <p:nvPr/>
        </p:nvGrpSpPr>
        <p:grpSpPr>
          <a:xfrm rot="16200000">
            <a:off x="11021157" y="5751417"/>
            <a:ext cx="959781" cy="959781"/>
            <a:chOff x="9766720" y="1067543"/>
            <a:chExt cx="1108804" cy="1108804"/>
          </a:xfrm>
        </p:grpSpPr>
        <p:sp>
          <p:nvSpPr>
            <p:cNvPr id="34" name="Oval 33">
              <a:extLst>
                <a:ext uri="{FF2B5EF4-FFF2-40B4-BE49-F238E27FC236}">
                  <a16:creationId xmlns:a16="http://schemas.microsoft.com/office/drawing/2014/main" id="{DA7DA4D7-E4DB-45FB-BC7B-0C82978E2D2A}"/>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Illustration of a green pencil sharpener character ">
              <a:extLst>
                <a:ext uri="{FF2B5EF4-FFF2-40B4-BE49-F238E27FC236}">
                  <a16:creationId xmlns:a16="http://schemas.microsoft.com/office/drawing/2014/main" id="{CC33376C-1B72-4986-9BF8-28CA9B942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sp>
        <p:nvSpPr>
          <p:cNvPr id="36" name="TextBox 35">
            <a:extLst>
              <a:ext uri="{FF2B5EF4-FFF2-40B4-BE49-F238E27FC236}">
                <a16:creationId xmlns:a16="http://schemas.microsoft.com/office/drawing/2014/main" id="{B1473CC6-7ED7-4E46-AFE8-185797D82087}"/>
              </a:ext>
            </a:extLst>
          </p:cNvPr>
          <p:cNvSpPr txBox="1"/>
          <p:nvPr/>
        </p:nvSpPr>
        <p:spPr>
          <a:xfrm rot="16200000">
            <a:off x="9115400" y="2897466"/>
            <a:ext cx="4881375" cy="369332"/>
          </a:xfrm>
          <a:prstGeom prst="rect">
            <a:avLst/>
          </a:prstGeom>
          <a:solidFill>
            <a:schemeClr val="accent2">
              <a:lumMod val="40000"/>
              <a:lumOff val="60000"/>
            </a:schemeClr>
          </a:solidFill>
        </p:spPr>
        <p:txBody>
          <a:bodyPr wrap="square" rtlCol="0">
            <a:spAutoFit/>
          </a:bodyPr>
          <a:lstStyle/>
          <a:p>
            <a:r>
              <a:rPr lang="en-ZA" dirty="0" err="1">
                <a:solidFill>
                  <a:schemeClr val="accent2">
                    <a:lumMod val="75000"/>
                  </a:schemeClr>
                </a:solidFill>
              </a:rPr>
              <a:t>STRATEGIE</a:t>
            </a:r>
            <a:r>
              <a:rPr lang="en-ZA" dirty="0">
                <a:solidFill>
                  <a:schemeClr val="accent2">
                    <a:lumMod val="75000"/>
                  </a:schemeClr>
                </a:solidFill>
              </a:rPr>
              <a:t>  1-ONTHOUDING</a:t>
            </a:r>
          </a:p>
        </p:txBody>
      </p:sp>
      <p:sp>
        <p:nvSpPr>
          <p:cNvPr id="13" name="Rectangle 12">
            <a:extLst>
              <a:ext uri="{FF2B5EF4-FFF2-40B4-BE49-F238E27FC236}">
                <a16:creationId xmlns:a16="http://schemas.microsoft.com/office/drawing/2014/main" id="{A4E6662F-0F0D-47A1-A36A-061F171D99C3}"/>
              </a:ext>
            </a:extLst>
          </p:cNvPr>
          <p:cNvSpPr/>
          <p:nvPr/>
        </p:nvSpPr>
        <p:spPr>
          <a:xfrm>
            <a:off x="236629" y="16619"/>
            <a:ext cx="441146"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pic>
        <p:nvPicPr>
          <p:cNvPr id="2050" name="Picture 2" descr="Hoe om nee te sê vir seks">
            <a:extLst>
              <a:ext uri="{FF2B5EF4-FFF2-40B4-BE49-F238E27FC236}">
                <a16:creationId xmlns:a16="http://schemas.microsoft.com/office/drawing/2014/main" id="{6CFECDF1-48FE-42DD-AD02-F30F13688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387" y="709386"/>
            <a:ext cx="6327321" cy="47454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800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dirty="0" err="1">
                <a:solidFill>
                  <a:srgbClr val="FFFFFF"/>
                </a:solidFill>
                <a:latin typeface="+mj-lt"/>
                <a:ea typeface="+mj-ea"/>
                <a:cs typeface="+mj-cs"/>
              </a:rPr>
              <a:t>STRATEGIEË</a:t>
            </a:r>
            <a:r>
              <a:rPr lang="en-US" sz="2800" kern="1200" dirty="0">
                <a:solidFill>
                  <a:srgbClr val="FFFFFF"/>
                </a:solidFill>
                <a:latin typeface="+mj-lt"/>
                <a:ea typeface="+mj-ea"/>
                <a:cs typeface="+mj-cs"/>
              </a:rPr>
              <a:t> om </a:t>
            </a:r>
            <a:r>
              <a:rPr lang="en-US" sz="2800" kern="1200" dirty="0" err="1">
                <a:solidFill>
                  <a:srgbClr val="FFFFFF"/>
                </a:solidFill>
                <a:latin typeface="+mj-lt"/>
                <a:ea typeface="+mj-ea"/>
                <a:cs typeface="+mj-cs"/>
              </a:rPr>
              <a:t>ongesonde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seksuele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gedrag</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te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hanteer</a:t>
            </a:r>
            <a:endParaRPr lang="en-US" sz="2800" kern="1200" dirty="0">
              <a:solidFill>
                <a:srgbClr val="FFFFFF"/>
              </a:solidFill>
              <a:latin typeface="+mj-lt"/>
              <a:ea typeface="+mj-ea"/>
              <a:cs typeface="+mj-cs"/>
            </a:endParaRPr>
          </a:p>
        </p:txBody>
      </p:sp>
      <p:grpSp>
        <p:nvGrpSpPr>
          <p:cNvPr id="33" name="Group 32">
            <a:extLst>
              <a:ext uri="{FF2B5EF4-FFF2-40B4-BE49-F238E27FC236}">
                <a16:creationId xmlns:a16="http://schemas.microsoft.com/office/drawing/2014/main" id="{92619DB5-3922-4E55-BF56-F99FDB073EA7}"/>
              </a:ext>
            </a:extLst>
          </p:cNvPr>
          <p:cNvGrpSpPr/>
          <p:nvPr/>
        </p:nvGrpSpPr>
        <p:grpSpPr>
          <a:xfrm rot="16200000">
            <a:off x="11021157" y="5751417"/>
            <a:ext cx="959781" cy="959781"/>
            <a:chOff x="9766720" y="1067543"/>
            <a:chExt cx="1108804" cy="1108804"/>
          </a:xfrm>
        </p:grpSpPr>
        <p:sp>
          <p:nvSpPr>
            <p:cNvPr id="34" name="Oval 33">
              <a:extLst>
                <a:ext uri="{FF2B5EF4-FFF2-40B4-BE49-F238E27FC236}">
                  <a16:creationId xmlns:a16="http://schemas.microsoft.com/office/drawing/2014/main" id="{DA7DA4D7-E4DB-45FB-BC7B-0C82978E2D2A}"/>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Illustration of a green pencil sharpener character ">
              <a:extLst>
                <a:ext uri="{FF2B5EF4-FFF2-40B4-BE49-F238E27FC236}">
                  <a16:creationId xmlns:a16="http://schemas.microsoft.com/office/drawing/2014/main" id="{CC33376C-1B72-4986-9BF8-28CA9B942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sp>
        <p:nvSpPr>
          <p:cNvPr id="36" name="TextBox 35">
            <a:extLst>
              <a:ext uri="{FF2B5EF4-FFF2-40B4-BE49-F238E27FC236}">
                <a16:creationId xmlns:a16="http://schemas.microsoft.com/office/drawing/2014/main" id="{B1473CC6-7ED7-4E46-AFE8-185797D82087}"/>
              </a:ext>
            </a:extLst>
          </p:cNvPr>
          <p:cNvSpPr txBox="1"/>
          <p:nvPr/>
        </p:nvSpPr>
        <p:spPr>
          <a:xfrm rot="16200000">
            <a:off x="9177262" y="2883818"/>
            <a:ext cx="4908670" cy="369332"/>
          </a:xfrm>
          <a:prstGeom prst="rect">
            <a:avLst/>
          </a:prstGeom>
          <a:solidFill>
            <a:schemeClr val="accent2">
              <a:lumMod val="40000"/>
              <a:lumOff val="60000"/>
            </a:schemeClr>
          </a:solidFill>
        </p:spPr>
        <p:txBody>
          <a:bodyPr wrap="square" rtlCol="0">
            <a:spAutoFit/>
          </a:bodyPr>
          <a:lstStyle/>
          <a:p>
            <a:r>
              <a:rPr lang="en-ZA" dirty="0" err="1">
                <a:solidFill>
                  <a:schemeClr val="accent2">
                    <a:lumMod val="75000"/>
                  </a:schemeClr>
                </a:solidFill>
              </a:rPr>
              <a:t>STRATEGIE</a:t>
            </a:r>
            <a:r>
              <a:rPr lang="en-ZA" dirty="0">
                <a:solidFill>
                  <a:schemeClr val="accent2">
                    <a:lumMod val="75000"/>
                  </a:schemeClr>
                </a:solidFill>
              </a:rPr>
              <a:t> 2- </a:t>
            </a:r>
            <a:r>
              <a:rPr lang="en-ZA" dirty="0" err="1">
                <a:solidFill>
                  <a:schemeClr val="accent2">
                    <a:lumMod val="75000"/>
                  </a:schemeClr>
                </a:solidFill>
              </a:rPr>
              <a:t>VERANDER</a:t>
            </a:r>
            <a:r>
              <a:rPr lang="en-ZA" dirty="0">
                <a:solidFill>
                  <a:schemeClr val="accent2">
                    <a:lumMod val="75000"/>
                  </a:schemeClr>
                </a:solidFill>
              </a:rPr>
              <a:t> </a:t>
            </a:r>
            <a:r>
              <a:rPr lang="en-ZA" dirty="0" err="1">
                <a:solidFill>
                  <a:schemeClr val="accent2">
                    <a:lumMod val="75000"/>
                  </a:schemeClr>
                </a:solidFill>
              </a:rPr>
              <a:t>JOU</a:t>
            </a:r>
            <a:r>
              <a:rPr lang="en-ZA" dirty="0">
                <a:solidFill>
                  <a:schemeClr val="accent2">
                    <a:lumMod val="75000"/>
                  </a:schemeClr>
                </a:solidFill>
              </a:rPr>
              <a:t> </a:t>
            </a:r>
            <a:r>
              <a:rPr lang="en-ZA" dirty="0" err="1">
                <a:solidFill>
                  <a:schemeClr val="accent2">
                    <a:lumMod val="75000"/>
                  </a:schemeClr>
                </a:solidFill>
              </a:rPr>
              <a:t>GEDRAG</a:t>
            </a:r>
            <a:endParaRPr lang="en-ZA" dirty="0">
              <a:solidFill>
                <a:schemeClr val="accent2">
                  <a:lumMod val="75000"/>
                </a:schemeClr>
              </a:solidFill>
            </a:endParaRPr>
          </a:p>
        </p:txBody>
      </p:sp>
      <p:sp>
        <p:nvSpPr>
          <p:cNvPr id="13" name="Rectangle 12">
            <a:extLst>
              <a:ext uri="{FF2B5EF4-FFF2-40B4-BE49-F238E27FC236}">
                <a16:creationId xmlns:a16="http://schemas.microsoft.com/office/drawing/2014/main" id="{D6A8A237-8AED-4DEC-905F-E6F1AA44B8C4}"/>
              </a:ext>
            </a:extLst>
          </p:cNvPr>
          <p:cNvSpPr/>
          <p:nvPr/>
        </p:nvSpPr>
        <p:spPr>
          <a:xfrm>
            <a:off x="188538" y="16619"/>
            <a:ext cx="53732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B2E6D162-476E-4070-B8F2-1D0D9C0EF247}"/>
              </a:ext>
            </a:extLst>
          </p:cNvPr>
          <p:cNvPicPr>
            <a:picLocks noChangeAspect="1"/>
          </p:cNvPicPr>
          <p:nvPr/>
        </p:nvPicPr>
        <p:blipFill>
          <a:blip r:embed="rId5"/>
          <a:stretch>
            <a:fillRect/>
          </a:stretch>
        </p:blipFill>
        <p:spPr>
          <a:xfrm>
            <a:off x="4446123" y="1181838"/>
            <a:ext cx="6575033" cy="4408692"/>
          </a:xfrm>
          <a:prstGeom prst="rect">
            <a:avLst/>
          </a:prstGeom>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981" y="456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96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1028" name="Picture 4" descr="Stream Rymklets Republiek music | Listen to songs, albums, playlists for  free on SoundCloud">
            <a:extLst>
              <a:ext uri="{FF2B5EF4-FFF2-40B4-BE49-F238E27FC236}">
                <a16:creationId xmlns:a16="http://schemas.microsoft.com/office/drawing/2014/main" id="{C746EBB9-90FA-41DE-A603-182FF25BF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35" y="1302932"/>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03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75" name="Freeform: Shape 74">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438AC73-ACA4-4F25-A510-271B38F2A813}"/>
              </a:ext>
            </a:extLst>
          </p:cNvPr>
          <p:cNvSpPr>
            <a:spLocks noGrp="1"/>
          </p:cNvSpPr>
          <p:nvPr>
            <p:ph type="title"/>
          </p:nvPr>
        </p:nvSpPr>
        <p:spPr>
          <a:xfrm>
            <a:off x="417578" y="1936867"/>
            <a:ext cx="3733184" cy="1492132"/>
          </a:xfrm>
        </p:spPr>
        <p:txBody>
          <a:bodyPr vert="horz" lIns="91440" tIns="45720" rIns="91440" bIns="45720" rtlCol="0" anchor="t">
            <a:normAutofit fontScale="90000"/>
          </a:bodyPr>
          <a:lstStyle/>
          <a:p>
            <a:r>
              <a:rPr lang="en-US" sz="4400" kern="1200" dirty="0">
                <a:solidFill>
                  <a:schemeClr val="bg1"/>
                </a:solidFill>
                <a:latin typeface="+mj-lt"/>
                <a:ea typeface="+mj-ea"/>
                <a:cs typeface="+mj-cs"/>
              </a:rPr>
              <a:t>Weet </a:t>
            </a:r>
            <a:r>
              <a:rPr lang="en-US" sz="4400" kern="1200" dirty="0" err="1">
                <a:solidFill>
                  <a:schemeClr val="bg1"/>
                </a:solidFill>
                <a:latin typeface="+mj-lt"/>
                <a:ea typeface="+mj-ea"/>
                <a:cs typeface="+mj-cs"/>
              </a:rPr>
              <a:t>waar</a:t>
            </a:r>
            <a:r>
              <a:rPr lang="en-US" sz="4400" kern="1200" dirty="0">
                <a:solidFill>
                  <a:schemeClr val="bg1"/>
                </a:solidFill>
                <a:latin typeface="+mj-lt"/>
                <a:ea typeface="+mj-ea"/>
                <a:cs typeface="+mj-cs"/>
              </a:rPr>
              <a:t> om </a:t>
            </a:r>
            <a:r>
              <a:rPr lang="en-US" sz="4400" kern="1200" dirty="0" err="1">
                <a:solidFill>
                  <a:schemeClr val="bg1"/>
                </a:solidFill>
                <a:latin typeface="+mj-lt"/>
                <a:ea typeface="+mj-ea"/>
                <a:cs typeface="+mj-cs"/>
              </a:rPr>
              <a:t>hul</a:t>
            </a:r>
            <a:r>
              <a:rPr lang="en-US" sz="4400" dirty="0" err="1">
                <a:solidFill>
                  <a:schemeClr val="bg1"/>
                </a:solidFill>
              </a:rPr>
              <a:t>p</a:t>
            </a:r>
            <a:r>
              <a:rPr lang="en-US" sz="4400" dirty="0">
                <a:solidFill>
                  <a:schemeClr val="bg1"/>
                </a:solidFill>
              </a:rPr>
              <a:t> </a:t>
            </a:r>
            <a:r>
              <a:rPr lang="en-US" sz="4400" dirty="0" err="1">
                <a:solidFill>
                  <a:schemeClr val="bg1"/>
                </a:solidFill>
              </a:rPr>
              <a:t>en</a:t>
            </a:r>
            <a:r>
              <a:rPr lang="en-US" sz="4400" dirty="0">
                <a:solidFill>
                  <a:schemeClr val="bg1"/>
                </a:solidFill>
              </a:rPr>
              <a:t> </a:t>
            </a:r>
            <a:r>
              <a:rPr lang="en-US" sz="4400" dirty="0" err="1">
                <a:solidFill>
                  <a:schemeClr val="bg1"/>
                </a:solidFill>
              </a:rPr>
              <a:t>ondersteuning</a:t>
            </a:r>
            <a:r>
              <a:rPr lang="en-US" sz="4400" dirty="0">
                <a:solidFill>
                  <a:schemeClr val="bg1"/>
                </a:solidFill>
              </a:rPr>
              <a:t> </a:t>
            </a:r>
            <a:r>
              <a:rPr lang="en-US" sz="4400" dirty="0" err="1">
                <a:solidFill>
                  <a:schemeClr val="bg1"/>
                </a:solidFill>
              </a:rPr>
              <a:t>te</a:t>
            </a:r>
            <a:r>
              <a:rPr lang="en-US" sz="4400" dirty="0">
                <a:solidFill>
                  <a:schemeClr val="bg1"/>
                </a:solidFill>
              </a:rPr>
              <a:t> </a:t>
            </a:r>
            <a:r>
              <a:rPr lang="en-US" sz="4400" dirty="0" err="1">
                <a:solidFill>
                  <a:schemeClr val="bg1"/>
                </a:solidFill>
              </a:rPr>
              <a:t>kry</a:t>
            </a:r>
            <a:r>
              <a:rPr lang="en-US" sz="4400" dirty="0">
                <a:solidFill>
                  <a:schemeClr val="bg1"/>
                </a:solidFill>
              </a:rPr>
              <a:t>...</a:t>
            </a:r>
            <a:endParaRPr lang="en-US" sz="4400" kern="1200" dirty="0">
              <a:solidFill>
                <a:schemeClr val="bg1"/>
              </a:solidFill>
              <a:latin typeface="+mj-lt"/>
              <a:ea typeface="+mj-ea"/>
              <a:cs typeface="+mj-cs"/>
            </a:endParaRPr>
          </a:p>
        </p:txBody>
      </p:sp>
      <p:grpSp>
        <p:nvGrpSpPr>
          <p:cNvPr id="13" name="Group 12">
            <a:extLst>
              <a:ext uri="{FF2B5EF4-FFF2-40B4-BE49-F238E27FC236}">
                <a16:creationId xmlns:a16="http://schemas.microsoft.com/office/drawing/2014/main" id="{41C51F18-1355-4E19-B22F-26F0DD295EE5}"/>
              </a:ext>
            </a:extLst>
          </p:cNvPr>
          <p:cNvGrpSpPr/>
          <p:nvPr/>
        </p:nvGrpSpPr>
        <p:grpSpPr>
          <a:xfrm rot="16200000">
            <a:off x="11021157" y="5751417"/>
            <a:ext cx="959781" cy="959781"/>
            <a:chOff x="9766720" y="1067543"/>
            <a:chExt cx="1108804" cy="1108804"/>
          </a:xfrm>
        </p:grpSpPr>
        <p:sp>
          <p:nvSpPr>
            <p:cNvPr id="14" name="Oval 13">
              <a:extLst>
                <a:ext uri="{FF2B5EF4-FFF2-40B4-BE49-F238E27FC236}">
                  <a16:creationId xmlns:a16="http://schemas.microsoft.com/office/drawing/2014/main" id="{D48CCBAC-FD48-4EEB-9BED-8A106AADFB2E}"/>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llustration of a green pencil sharpener character ">
              <a:extLst>
                <a:ext uri="{FF2B5EF4-FFF2-40B4-BE49-F238E27FC236}">
                  <a16:creationId xmlns:a16="http://schemas.microsoft.com/office/drawing/2014/main" id="{8DA96D0C-5EDD-4066-9E1F-2453A773B3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sp>
        <p:nvSpPr>
          <p:cNvPr id="16" name="TextBox 15">
            <a:extLst>
              <a:ext uri="{FF2B5EF4-FFF2-40B4-BE49-F238E27FC236}">
                <a16:creationId xmlns:a16="http://schemas.microsoft.com/office/drawing/2014/main" id="{3269AC10-D3D0-4FB0-992F-05F7E1BCCA4C}"/>
              </a:ext>
            </a:extLst>
          </p:cNvPr>
          <p:cNvSpPr txBox="1"/>
          <p:nvPr/>
        </p:nvSpPr>
        <p:spPr>
          <a:xfrm rot="16200000">
            <a:off x="9088366" y="2934356"/>
            <a:ext cx="5002780" cy="307777"/>
          </a:xfrm>
          <a:prstGeom prst="rect">
            <a:avLst/>
          </a:prstGeom>
          <a:solidFill>
            <a:schemeClr val="accent2">
              <a:lumMod val="40000"/>
              <a:lumOff val="60000"/>
            </a:schemeClr>
          </a:solidFill>
        </p:spPr>
        <p:txBody>
          <a:bodyPr wrap="square" rtlCol="0">
            <a:spAutoFit/>
          </a:bodyPr>
          <a:lstStyle/>
          <a:p>
            <a:r>
              <a:rPr lang="en-ZA" sz="1400" dirty="0" err="1">
                <a:solidFill>
                  <a:schemeClr val="accent2">
                    <a:lumMod val="75000"/>
                  </a:schemeClr>
                </a:solidFill>
              </a:rPr>
              <a:t>BESKERMENDE</a:t>
            </a:r>
            <a:r>
              <a:rPr lang="en-ZA" sz="1400" dirty="0">
                <a:solidFill>
                  <a:schemeClr val="accent2">
                    <a:lumMod val="75000"/>
                  </a:schemeClr>
                </a:solidFill>
              </a:rPr>
              <a:t> </a:t>
            </a:r>
            <a:r>
              <a:rPr lang="en-ZA" sz="1400" dirty="0" err="1">
                <a:solidFill>
                  <a:schemeClr val="accent2">
                    <a:lumMod val="75000"/>
                  </a:schemeClr>
                </a:solidFill>
              </a:rPr>
              <a:t>FAKTORE</a:t>
            </a:r>
            <a:r>
              <a:rPr lang="en-ZA" sz="1400" dirty="0">
                <a:solidFill>
                  <a:schemeClr val="accent2">
                    <a:lumMod val="75000"/>
                  </a:schemeClr>
                </a:solidFill>
              </a:rPr>
              <a:t>, </a:t>
            </a:r>
            <a:r>
              <a:rPr lang="en-ZA" sz="1400" dirty="0" err="1">
                <a:solidFill>
                  <a:schemeClr val="accent2">
                    <a:lumMod val="75000"/>
                  </a:schemeClr>
                </a:solidFill>
              </a:rPr>
              <a:t>HULP</a:t>
            </a:r>
            <a:r>
              <a:rPr lang="en-ZA" sz="1400" dirty="0">
                <a:solidFill>
                  <a:schemeClr val="accent2">
                    <a:lumMod val="75000"/>
                  </a:schemeClr>
                </a:solidFill>
              </a:rPr>
              <a:t> </a:t>
            </a:r>
            <a:r>
              <a:rPr lang="en-ZA" sz="1400" dirty="0" err="1">
                <a:solidFill>
                  <a:schemeClr val="accent2">
                    <a:lumMod val="75000"/>
                  </a:schemeClr>
                </a:solidFill>
              </a:rPr>
              <a:t>EN</a:t>
            </a:r>
            <a:r>
              <a:rPr lang="en-ZA" sz="1400" dirty="0">
                <a:solidFill>
                  <a:schemeClr val="accent2">
                    <a:lumMod val="75000"/>
                  </a:schemeClr>
                </a:solidFill>
              </a:rPr>
              <a:t> </a:t>
            </a:r>
            <a:r>
              <a:rPr lang="en-ZA" sz="1400" dirty="0" err="1">
                <a:solidFill>
                  <a:schemeClr val="accent2">
                    <a:lumMod val="75000"/>
                  </a:schemeClr>
                </a:solidFill>
              </a:rPr>
              <a:t>ONDERSTEUNING</a:t>
            </a:r>
            <a:endParaRPr lang="en-ZA" sz="1400" dirty="0">
              <a:solidFill>
                <a:schemeClr val="accent2">
                  <a:lumMod val="75000"/>
                </a:schemeClr>
              </a:solidFill>
            </a:endParaRPr>
          </a:p>
        </p:txBody>
      </p:sp>
      <p:pic>
        <p:nvPicPr>
          <p:cNvPr id="4" name="Picture 3" descr="A life preserver on a boat&#10;&#10;Description automatically generated with low confidence">
            <a:extLst>
              <a:ext uri="{FF2B5EF4-FFF2-40B4-BE49-F238E27FC236}">
                <a16:creationId xmlns:a16="http://schemas.microsoft.com/office/drawing/2014/main" id="{0CD794BA-C9CB-4890-A05F-8FE8F495B37F}"/>
              </a:ext>
            </a:extLst>
          </p:cNvPr>
          <p:cNvPicPr>
            <a:picLocks noChangeAspect="1"/>
          </p:cNvPicPr>
          <p:nvPr/>
        </p:nvPicPr>
        <p:blipFill>
          <a:blip r:embed="rId5"/>
          <a:stretch>
            <a:fillRect/>
          </a:stretch>
        </p:blipFill>
        <p:spPr>
          <a:xfrm>
            <a:off x="5135352" y="1275079"/>
            <a:ext cx="5852160" cy="3901440"/>
          </a:xfrm>
          <a:prstGeom prst="rect">
            <a:avLst/>
          </a:prstGeom>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703" y="-116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easuring Emotions in the Digital Age">
            <a:extLst>
              <a:ext uri="{FF2B5EF4-FFF2-40B4-BE49-F238E27FC236}">
                <a16:creationId xmlns:a16="http://schemas.microsoft.com/office/drawing/2014/main" id="{E361274F-5D08-475A-84B3-CAA4C2B4F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 t="9091" r="2304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07C55-CCE6-4E43-BDB7-0918BACB46C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dirty="0">
                <a:solidFill>
                  <a:schemeClr val="tx1"/>
                </a:solidFill>
              </a:rPr>
              <a:t>BESINNING</a:t>
            </a:r>
            <a:br>
              <a:rPr lang="en-US" sz="4100" dirty="0">
                <a:solidFill>
                  <a:schemeClr val="tx1"/>
                </a:solidFill>
              </a:rPr>
            </a:br>
            <a:br>
              <a:rPr lang="en-US" sz="4100" dirty="0">
                <a:solidFill>
                  <a:schemeClr val="tx1"/>
                </a:solidFill>
              </a:rPr>
            </a:br>
            <a:endParaRPr lang="en-US" sz="4100" dirty="0">
              <a:solidFill>
                <a:schemeClr val="tx1"/>
              </a:solidFill>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0"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8577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8403</TotalTime>
  <Words>1417</Words>
  <Application>Microsoft Office PowerPoint</Application>
  <PresentationFormat>Widescreen</PresentationFormat>
  <Paragraphs>90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Kristen ITC</vt:lpstr>
      <vt:lpstr>Quire Sans</vt:lpstr>
      <vt:lpstr>Symbol</vt:lpstr>
      <vt:lpstr>Times New Roman</vt:lpstr>
      <vt:lpstr>Office Theme</vt:lpstr>
      <vt:lpstr>Kwartaal 1 </vt:lpstr>
      <vt:lpstr>STRATEGIEË om ongesonde seksuele gedrag te hanteer</vt:lpstr>
      <vt:lpstr>STRATEGIEË om ongesonde seksuele gedrag te hanteer</vt:lpstr>
      <vt:lpstr>PowerPoint Presentation</vt:lpstr>
      <vt:lpstr>Weet waar om hulp en ondersteuning te kry...</vt:lpstr>
      <vt:lpstr>BESINNING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1</dc:title>
  <dc:creator>Leigh-Ann Pringle</dc:creator>
  <cp:lastModifiedBy>Carsten Gertz</cp:lastModifiedBy>
  <cp:revision>14</cp:revision>
  <dcterms:created xsi:type="dcterms:W3CDTF">2022-01-16T19:31:42Z</dcterms:created>
  <dcterms:modified xsi:type="dcterms:W3CDTF">2022-11-02T13:03:50Z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