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4" r:id="rId1"/>
  </p:sldMasterIdLst>
  <p:notesMasterIdLst>
    <p:notesMasterId r:id="rId13"/>
  </p:notesMasterIdLst>
  <p:sldIdLst>
    <p:sldId id="256" r:id="rId2"/>
    <p:sldId id="260" r:id="rId3"/>
    <p:sldId id="257" r:id="rId4"/>
    <p:sldId id="259" r:id="rId5"/>
    <p:sldId id="258" r:id="rId6"/>
    <p:sldId id="262" r:id="rId7"/>
    <p:sldId id="277" r:id="rId8"/>
    <p:sldId id="261" r:id="rId9"/>
    <p:sldId id="263" r:id="rId10"/>
    <p:sldId id="278" r:id="rId11"/>
    <p:sldId id="279" r:id="rId1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7014F3-C3E4-4DCF-8C04-42ACEDFDD413}" v="55" dt="2022-06-23T23:29:41.462"/>
  </p1510:revLst>
</p1510:revInfo>
</file>

<file path=ppt/tableStyles.xml><?xml version="1.0" encoding="utf-8"?>
<a:tblStyleLst xmlns:a="http://schemas.openxmlformats.org/drawingml/2006/main" def="{01A628BC-BD65-442F-B77B-80FEC981C35E}">
  <a:tblStyle styleId="{01A628BC-BD65-442F-B77B-80FEC981C35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093" autoAdjust="0"/>
  </p:normalViewPr>
  <p:slideViewPr>
    <p:cSldViewPr snapToGrid="0">
      <p:cViewPr varScale="1">
        <p:scale>
          <a:sx n="93" d="100"/>
          <a:sy n="93" d="100"/>
        </p:scale>
        <p:origin x="116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youtube.com/watch?v=RwlhUcSGqgs"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youtube.com/watch?v=l-gQLqv9f4o"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ee59bd2143_0_4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ee59bd2143_0_4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Tipes leeraktiwiteite en eise van elke vak</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Welkom terug, Graad 8's. In vandag se les sal ons fokus op</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15000"/>
              </a:lnSpc>
              <a:buFont typeface="Calibri" panose="020F0502020204030204" pitchFamily="34" charset="0"/>
              <a:buChar char="-"/>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tipes leeraktiwiteite wat verband hou met verskillende vakke en</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15000"/>
              </a:lnSpc>
              <a:spcAft>
                <a:spcPts val="800"/>
              </a:spcAft>
              <a:buFont typeface="Calibri" panose="020F0502020204030204" pitchFamily="34" charset="0"/>
              <a:buChar char="-"/>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die eise van elke vak – in terme van denk- en leervaardighede wat vereis word.</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15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Sien </a:t>
            </a:r>
            <a:r>
              <a:rPr lang="af-ZA" sz="1800" b="1" i="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Les 1-3 – Werkboek</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(bladsy 5)</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EBW</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vereis analitiese vaardighede om brondokumente te verstaan en kritiese denke in leervaardighede om te kan evalueer.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Lewensoriëntering</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vereis dat jy kreatiewe en kritiese denke gebruik om inligting en menings te kan ondersoek. Dit stel jou in staat om jou antwoorde te formuleer deur ingeligte besluite te neem en kennis in die alledaagse lewe toe te pas.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In </a:t>
            </a:r>
            <a:r>
              <a:rPr lang="af-ZA" sz="1800" b="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Kreatiewe Kunste</a:t>
            </a:r>
            <a:r>
              <a:rPr lang="af-ZA" sz="1800" dirty="0">
                <a:effectLst/>
                <a:latin typeface="Calibri" panose="020F0502020204030204" pitchFamily="34" charset="0"/>
                <a:ea typeface="Calibri" panose="020F0502020204030204" pitchFamily="34" charset="0"/>
                <a:cs typeface="Times New Roman" panose="02020603050405020304" pitchFamily="18" charset="0"/>
              </a:rPr>
              <a:t> </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maak jy gebruik van kritiese denkvaardighede om kunswerke te evalueer en daarop te reageer, asook kreatiewe vaardighede om verbeeldingryke kunswerke te skep.</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Tale</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vereis 'n verskeidenheid vaardighede in beide Huistale en Addisionele Tale. Dit is belangrik om van al jou vaardighede gebruik te maak wanneer jy tale studeer.</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Vraagaktiwiteit: Gee 'n kort verduideliking van die vaardighede wat nodig is vir elke skoolvak in jou </a:t>
            </a:r>
            <a:r>
              <a:rPr lang="af-ZA" sz="1800" b="1" i="1" u="sng"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Les 1-3 - Werkboek</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36632714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15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Sien </a:t>
            </a:r>
            <a:r>
              <a:rPr lang="af-ZA" sz="1800" b="1" i="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Les 1-3 – Werkboek</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(bladsy 6)</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En nou, 'n woord van </a:t>
            </a:r>
            <a:r>
              <a:rPr lang="af-ZA" sz="1800" b="1" i="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Kid President</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Hierdie keer het die Kid President 'n </a:t>
            </a:r>
            <a:r>
              <a:rPr lang="af-ZA" sz="1800" b="1" i="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Pep Talk met Onderwysers en Studente</a:t>
            </a:r>
            <a:r>
              <a:rPr lang="af-ZA" sz="1800"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i="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Kyk:</a:t>
            </a:r>
            <a:r>
              <a:rPr lang="af-ZA" sz="1800"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hlinkClick r:id="rId3"/>
              </a:rPr>
              <a:t> https://www.youtube.com/watch?v=RwlhUcSGqgs</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(3min 08s)</a:t>
            </a:r>
            <a:b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b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i="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Nota aan onderwyser:</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Herinner leerders daaraan dat hulle die </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Kid President </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se</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YouTube-video</a:t>
            </a:r>
            <a:r>
              <a:rPr lang="af-ZA" sz="1800" b="1" i="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PEP Talk</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r>
              <a:rPr lang="af-ZA" sz="1800"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hlinkClick r:id="rId4"/>
              </a:rPr>
              <a:t>https://www.youtube.com/watch?v=l-gQLqv9f4o</a:t>
            </a:r>
            <a:r>
              <a:rPr lang="af-ZA" sz="1800" dirty="0">
                <a:effectLst/>
                <a:latin typeface="Calibri" panose="020F0502020204030204" pitchFamily="34" charset="0"/>
                <a:ea typeface="Calibri" panose="020F0502020204030204" pitchFamily="34" charset="0"/>
                <a:cs typeface="Times New Roman" panose="02020603050405020304" pitchFamily="18" charset="0"/>
              </a:rPr>
              <a:t>) </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gekyk het toe hulle die onderwerp van Selfkonsep in Kwartaal 1 (d.w.s.</a:t>
            </a:r>
            <a:r>
              <a:rPr lang="af-ZA" sz="1800" b="1" i="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Les 2 – PowerPoint</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van Graad 8 Kwartaal 1 SS Selfkonsep &amp; Selfmotiveringsweek 1-3) </a:t>
            </a:r>
            <a:r>
              <a:rPr lang="af-ZA" sz="1800" dirty="0">
                <a:effectLst/>
                <a:latin typeface="Calibri" panose="020F0502020204030204" pitchFamily="34" charset="0"/>
                <a:ea typeface="Calibri" panose="020F0502020204030204" pitchFamily="34" charset="0"/>
                <a:cs typeface="Times New Roman" panose="02020603050405020304" pitchFamily="18" charset="0"/>
              </a:rPr>
              <a:t> </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gedek het. </a:t>
            </a:r>
            <a:r>
              <a:rPr lang="af-ZA" sz="1800" dirty="0">
                <a:solidFill>
                  <a:srgbClr val="385623"/>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Dit was 'n </a:t>
            </a:r>
            <a:r>
              <a:rPr lang="af-ZA" sz="1800" u="sng" dirty="0">
                <a:solidFill>
                  <a:srgbClr val="385623"/>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ander </a:t>
            </a:r>
            <a:r>
              <a:rPr lang="af-ZA" sz="1800" dirty="0">
                <a:solidFill>
                  <a:srgbClr val="385623"/>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video as hierdie een!!</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af-ZA" sz="18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Vraag: Wat het die meeste vir jou uitgestaan van Kid President se video? Hoekom?</a:t>
            </a:r>
            <a:endParaRPr lang="en-ZA" sz="1800" b="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en-ZA" sz="1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marR="0" lvl="0" indent="0" algn="l" defTabSz="914400" rtl="0" eaLnBrk="1" fontAlgn="auto" latinLnBrk="0" hangingPunct="1">
              <a:lnSpc>
                <a:spcPct val="107000"/>
              </a:lnSpc>
              <a:spcBef>
                <a:spcPts val="0"/>
              </a:spcBef>
              <a:spcAft>
                <a:spcPts val="800"/>
              </a:spcAft>
              <a:buClr>
                <a:srgbClr val="000000"/>
              </a:buClr>
              <a:buSzPts val="1100"/>
              <a:buFont typeface="Arial"/>
              <a:buNone/>
              <a:tabLst/>
              <a:defRPr/>
            </a:pPr>
            <a:r>
              <a:rPr lang="af-ZA" sz="1800" b="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Voor die volgende les </a:t>
            </a:r>
            <a:r>
              <a:rPr lang="nl-NL" sz="1800" b="0" dirty="0">
                <a:solidFill>
                  <a:srgbClr val="548235"/>
                </a:solidFill>
                <a:effectLst/>
                <a:latin typeface="Calibri" panose="020F0502020204030204" pitchFamily="34" charset="0"/>
                <a:ea typeface="Calibri" panose="020F0502020204030204" pitchFamily="34" charset="0"/>
                <a:cs typeface="Calibri" panose="020F0502020204030204" pitchFamily="34" charset="0"/>
              </a:rPr>
              <a:t>in jou </a:t>
            </a:r>
            <a:r>
              <a:rPr lang="nl-NL" sz="1800" b="1" i="1" u="sng" dirty="0">
                <a:solidFill>
                  <a:srgbClr val="548235"/>
                </a:solidFill>
                <a:effectLst/>
                <a:latin typeface="Calibri" panose="020F0502020204030204" pitchFamily="34" charset="0"/>
                <a:ea typeface="Calibri" panose="020F0502020204030204" pitchFamily="34" charset="0"/>
                <a:cs typeface="Calibri" panose="020F0502020204030204" pitchFamily="34" charset="0"/>
              </a:rPr>
              <a:t>Les 1-3 – Werkboek</a:t>
            </a:r>
            <a:r>
              <a:rPr lang="nl-NL" sz="1800" b="0" dirty="0">
                <a:solidFill>
                  <a:srgbClr val="548235"/>
                </a:solidFill>
                <a:effectLst/>
                <a:latin typeface="Calibri" panose="020F0502020204030204" pitchFamily="34" charset="0"/>
                <a:ea typeface="Calibri" panose="020F0502020204030204" pitchFamily="34" charset="0"/>
                <a:cs typeface="Calibri" panose="020F0502020204030204" pitchFamily="34" charset="0"/>
              </a:rPr>
              <a:t>:</a:t>
            </a:r>
            <a:r>
              <a:rPr lang="en-ZA" sz="1800" b="1" i="1" u="sng" dirty="0">
                <a:solidFill>
                  <a:srgbClr val="548235"/>
                </a:solidFill>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en-ZA" sz="1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af-ZA" sz="18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Vraag: As jy sou besluit hoe om jou loopbaankategorie te kies - gee 'n uiteensetting oor hoe jy daardie besluit sou neem.</a:t>
            </a:r>
            <a:endParaRPr lang="en-ZA" sz="1800" b="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87881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ed9256fe6f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ed9256fe6f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15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Steve Jobs (medestigter van Apple) het hierdie fantastiese aanhaling gehad: </a:t>
            </a:r>
            <a:r>
              <a:rPr lang="af-ZA" sz="1800" i="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Leer voortdurend. Daar is altyd "nog een ding" om te leer.</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fc8633a844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fc8633a844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15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In die vorige les het ons na verskillende leeraktiwiteite gekyk.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15000"/>
              </a:lnSpc>
              <a:buFont typeface="Wingdings" panose="05000000000000000000" pitchFamily="2" charset="2"/>
              <a:buChar char=""/>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Praktiese leeraktiwiteite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15000"/>
              </a:lnSpc>
              <a:buFont typeface="Wingdings" panose="05000000000000000000" pitchFamily="2" charset="2"/>
              <a:buChar char=""/>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Teoretiese leeraktiwiteite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15000"/>
              </a:lnSpc>
              <a:buFont typeface="Wingdings" panose="05000000000000000000" pitchFamily="2" charset="2"/>
              <a:buChar char=""/>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Individuele leeraktiwiteite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15000"/>
              </a:lnSpc>
              <a:spcAft>
                <a:spcPts val="800"/>
              </a:spcAft>
              <a:buFont typeface="Wingdings" panose="05000000000000000000" pitchFamily="2" charset="2"/>
              <a:buChar char=""/>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Groepleeraktiwiteite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Elkeen van hierdie leeraktiwiteite het verskillende sterk punte en eienskappe en is geskik vir verskillende vakke.</a:t>
            </a:r>
            <a:endParaRPr lang="en-ZA" sz="1800" b="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ed9256fe6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ed9256fe6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Praktiese</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en </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teoretiese aktiwiteite</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het 'n sterk verhouding. Die</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teorie</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wat jy op skool leer, is in die vorm van inhoudskennis en -inligting. Dan pas jy hierdie kennis toe deur </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praktiese</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bedrywighede te doen.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Jou begrip van teorie word verbeter deur jou praktiese ervarings, die meeste vakke het 'n mengsel van </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teoretiese</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en </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praktiese aktiwiteite</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Individuele leeraktiwiteite</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word op jou eie gedoen om iets nuuts te leer en </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groepleer</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word saam met ander gedoen om saam te leer.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Alle vakke behels beide</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individuele</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en </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groepleeraktiwiteite</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15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Sien </a:t>
            </a:r>
            <a:r>
              <a:rPr lang="af-ZA" sz="1800" b="1" i="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Les 1-3 – Werkboek</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(bladsy 5)</a:t>
            </a:r>
            <a:endParaRPr lang="en-Z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af-ZA" sz="3200" b="1" dirty="0">
                <a:solidFill>
                  <a:srgbClr val="385623"/>
                </a:solidFill>
                <a:effectLst/>
              </a:rPr>
              <a:t>Denk- en leervaardighede vir verskillende skoolvakke: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af-ZA"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af-ZA"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Vraag:</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af-ZA"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Wat is vaardighede, wat beteken hierdie konsep?</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af-ZA"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&gt; vra leerders of hulle jou kan vertel wat dit beteken voordat jy die antwoord gee – hulle kan weer sleutelwoorde of baie kort sinne in die </a:t>
            </a:r>
            <a:r>
              <a:rPr lang="af-ZA" sz="1800" b="1" i="1" u="sng"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Les 1-3 - Werkboek</a:t>
            </a:r>
            <a:r>
              <a:rPr lang="af-ZA"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gebruik.</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p>
          <a:p>
            <a:pPr marL="158750" indent="0">
              <a:lnSpc>
                <a:spcPct val="107000"/>
              </a:lnSpc>
              <a:spcAft>
                <a:spcPts val="800"/>
              </a:spcAft>
              <a:buNone/>
            </a:pPr>
            <a:r>
              <a:rPr lang="af-ZA" sz="1800" b="1" i="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'n</a:t>
            </a:r>
            <a:r>
              <a:rPr lang="af-ZA" sz="1800" i="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r>
              <a:rPr lang="af-ZA" sz="1800" b="1" i="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Vaardigheid</a:t>
            </a:r>
            <a:r>
              <a:rPr lang="af-ZA" sz="1800" i="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is die aangeleerde vermoë om 'n aksie uit te voer met vasgestelde resultat,e met goeie uitvoering, dikwels binne 'n gegewe tyd, energie of albei.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af-ZA" sz="1800" i="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Mense het 'n wye verskeidenheid vaardighede nodig om tot die moderne ekonomie by te dra.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Vraag: Wat is jou beste vaardighede?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&gt; vra elke leerder om te gee wat hulle dink hul topvaardigheid is, dit is 'n goeie besprekingspunt vir almal wat verskillende vaardighede het - en hierdie vaardighede is almal op verskillende maniere belangrik</a:t>
            </a:r>
            <a:r>
              <a:rPr lang="af-ZA" sz="1800" i="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Denke is noodsaaklik vir leer en beide denk- en leervaardighede is jou vermoëns om inligting te verstaan en te verwerk. Denk- en leervaardighede stel jou in staat om deur die proses te gaan om voort te bou of te verander wat jy ook al weet.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endParaRPr lang="af-ZA" sz="3200" dirty="0">
              <a:solidFill>
                <a:srgbClr val="385623"/>
              </a:solidFill>
              <a:effectLst/>
            </a:endParaRPr>
          </a:p>
          <a:p>
            <a:pPr marL="158750" indent="0">
              <a:lnSpc>
                <a:spcPct val="107000"/>
              </a:lnSpc>
              <a:spcAft>
                <a:spcPts val="800"/>
              </a:spcAft>
              <a:buNone/>
            </a:pPr>
            <a:r>
              <a:rPr lang="af-ZA" sz="3200" b="1" dirty="0">
                <a:solidFill>
                  <a:srgbClr val="385623"/>
                </a:solidFill>
                <a:effectLst/>
              </a:rPr>
              <a:t>Denkvaardighede is die geestelike aktiwiteite wat jy gebruik om inligting te verwerk, verbindings te maak, besluite te neem en nuwe idees te skep. Jy gebruik jou denkvaardighede wanneer jy probeer om sin te maak van ervarings, probleme op te los, besluite te neem, vrae te stel, planne te maak of inligting te organiseer.</a:t>
            </a:r>
            <a:r>
              <a:rPr lang="en-ZA" sz="3200" b="1" dirty="0">
                <a:effectLst/>
              </a:rPr>
              <a:t> </a:t>
            </a:r>
            <a:r>
              <a:rPr lang="en-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b="1"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endPar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Leerders met goeie denkvaardighede sal waarskynlik sterk punte toon in:</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buFont typeface="Wingdings" panose="05000000000000000000" pitchFamily="2" charset="2"/>
              <a:buChar char=""/>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begrip en evaluering van argumente,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buFont typeface="Wingdings" panose="05000000000000000000" pitchFamily="2" charset="2"/>
              <a:buChar char=""/>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gevolgtrekkings te maak op grond van bewyse,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buFont typeface="Wingdings" panose="05000000000000000000" pitchFamily="2" charset="2"/>
              <a:buChar char=""/>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identifisering van foute in redenasies en</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Font typeface="Wingdings" panose="05000000000000000000" pitchFamily="2" charset="2"/>
              <a:buChar char=""/>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dink kreatief en stelselmatig om probleme op te los.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endParaRPr lang="en-ZA" sz="11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endParaRPr lang="en-ZA" sz="11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Wingdings" panose="05000000000000000000" pitchFamily="2" charset="2"/>
              <a:buNone/>
            </a:pPr>
            <a:r>
              <a:rPr lang="nl-NL" sz="1100" b="1" i="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Nota aan onderwyser: </a:t>
            </a:r>
            <a:r>
              <a:rPr lang="nl-NL" sz="1100" b="0" i="0" u="none"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Sien bykomende inligting op</a:t>
            </a:r>
            <a:r>
              <a:rPr lang="nl-NL" sz="1100" b="1" i="0" u="none"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r>
              <a:rPr lang="nl-NL" sz="1100" b="1" i="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bladsy 16 van Lesvoorbereiding</a:t>
            </a:r>
            <a:r>
              <a:rPr lang="nl-NL" sz="1100" b="1" i="1" u="none"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r>
              <a:rPr lang="nl-NL" sz="1100" b="0" i="0" u="none"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oor</a:t>
            </a:r>
            <a:r>
              <a:rPr lang="nl-NL" sz="1100" b="0" i="1" u="none"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"Waarom leer jy denkvaardighede? Dit is regtig so belangrik." </a:t>
            </a:r>
            <a:r>
              <a:rPr lang="nl-NL" sz="1100" b="1" i="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buClr>
                <a:srgbClr val="538135"/>
              </a:buClr>
              <a:buFont typeface="Wingdings" panose="05000000000000000000" pitchFamily="2" charset="2"/>
              <a:buNone/>
            </a:pPr>
            <a:r>
              <a:rPr lang="af-ZA" sz="11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Die verskillende denkvaardighede is:</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15000"/>
              </a:lnSpc>
              <a:buFont typeface="Symbol" panose="05050102010706020507" pitchFamily="18" charset="2"/>
              <a:buChar char=""/>
            </a:pPr>
            <a:r>
              <a:rPr lang="af-ZA" sz="11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Analitiese denke</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Clr>
                <a:srgbClr val="538135"/>
              </a:buClr>
              <a:buFont typeface="Symbol" panose="05050102010706020507" pitchFamily="18" charset="2"/>
              <a:buChar char=""/>
            </a:pPr>
            <a:r>
              <a:rPr lang="af-ZA" sz="11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Kreatiewe denke</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Clr>
                <a:srgbClr val="538135"/>
              </a:buClr>
              <a:buFont typeface="Symbol" panose="05050102010706020507" pitchFamily="18" charset="2"/>
              <a:buChar char=""/>
            </a:pPr>
            <a:r>
              <a:rPr lang="af-ZA" sz="11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Kritiese denke</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Clr>
                <a:srgbClr val="538135"/>
              </a:buClr>
              <a:buFont typeface="Symbol" panose="05050102010706020507" pitchFamily="18" charset="2"/>
              <a:buChar char=""/>
            </a:pPr>
            <a:r>
              <a:rPr lang="af-ZA" sz="11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Onafhanklike denke</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Clr>
                <a:srgbClr val="538135"/>
              </a:buClr>
              <a:buFont typeface="Symbol" panose="05050102010706020507" pitchFamily="18" charset="2"/>
              <a:buChar char=""/>
            </a:pPr>
            <a:r>
              <a:rPr lang="af-ZA" sz="11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Logiese denke</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Clr>
                <a:srgbClr val="538135"/>
              </a:buClr>
              <a:buFont typeface="Symbol" panose="05050102010706020507" pitchFamily="18" charset="2"/>
              <a:buChar char=""/>
            </a:pPr>
            <a:r>
              <a:rPr lang="af-ZA" sz="11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Praktiese denke</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115cb8069ff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115cb8069ff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Kom ons kyk 'n bietjie nader na elkeen: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Analitiese denke</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beteken om die inligting te ondersoek, die feite in te samel en te kyk of die stelling logies volg om oorsake en effekte te identifiseer. Redenering is een van die belangrikste elemente van analitiese denke.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Kreatiewe denke</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is om doelbewus nuwe insigte en verskillende idees deur bestaande inligting te kry. Kreatiewe denke behels dikwels dat jy verskillende denkstyle gebruik en inligting uit verskillende oogpunte ondersoek om nuwe patrone te sien.</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Kritiese denke</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vereis dat jy jou vermoë om te redeneer, gebruik. Dit gaan daaroor om 'n aktiewe leerder te wees eerder as 'n passiewe ontvanger van inligting.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Kritiese denkers sal identifiseer, analiseer en probleme stelselmatig oplos eerder as deur intuïsie of instink te gebruik.</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115cb8069ff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115cb8069ff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15000"/>
              </a:lnSpc>
              <a:spcAft>
                <a:spcPts val="800"/>
              </a:spcAft>
              <a:buNone/>
            </a:pPr>
            <a:r>
              <a:rPr lang="af-ZA" sz="1800" b="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Onafhanklike denke</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is om die vertroue op jou eie aangebore intelligensie te hê en hang af van jou eie oordeel, om jou eie sienings en waardes toe te laat om jou te lei, eerder as iemand anders s'n.</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Logiese denke</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is die proses waarin 'n mens redenasie konsekwent gebruik om tot 'n gevolgtrekking te kom. Probleme of situasies wat logiese denke behels, vereis struktuur, vir verhoudings tussen feite en vir kettings van redenasies wat "sin maak."</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Praktiese denke</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word gedefinieer as maniere om te oorweeg om aan te pas by jou omgewing, of om jou omgewing te verander om by jou te pas, sodat jy 'n doel kan nastreef. Praktiese denke word soms na verwys as straatslim of algemene kennis.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98232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fc863285d6_1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fc863285d6_1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Eise van elke vak</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Al jou verskillende vakke help jou eintlik om voort te bou op bestaande vaardighede en om nuwe vaardighede op te doen. Soos enigiets, benodig vaardigheidskepping oefening om beter en beter te word. Soms bou jy vaardighede sonder om dit eers te weet.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Kom ons kyk na die vaardighede wat jy nodig het vir elke skoolvak.</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15000"/>
              </a:lnSpc>
              <a:spcAft>
                <a:spcPts val="800"/>
              </a:spcAft>
              <a:buNone/>
            </a:pPr>
            <a:r>
              <a:rPr lang="af-ZA" sz="1800" b="1" u="none"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Vaardighede vir elke vak</a:t>
            </a:r>
            <a:endParaRPr lang="en-ZA" sz="1800" u="none"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Wiskunde</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vereis logiese en kritiese denke. Jy moet logies kan dink en wiskundige kennis toepas.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r>
            <a:b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br>
            <a:r>
              <a:rPr lang="af-ZA" sz="1800" b="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Natuurwetenskappe</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gebruik kritiese denke om wetenskaplike inligting te evalueer. Jy gebruik analitiese denke om verhoudings tussen bestaande en nuwe idees te herken. </a:t>
            </a:r>
            <a:b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b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Sosiale Wetenskappe</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is tweeledig: in </a:t>
            </a:r>
            <a:r>
              <a:rPr lang="af-ZA" sz="1800" b="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Geskiedenis</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gebruik jy analitiese en kritiese denke, omdat jy die verlede in ag neem. In </a:t>
            </a:r>
            <a:r>
              <a:rPr lang="af-ZA" sz="1800" b="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Geografie</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gebruik jy onafhanklike, sowel as kritiese denke.</a:t>
            </a:r>
            <a:r>
              <a:rPr lang="af-ZA" sz="1800" dirty="0">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In </a:t>
            </a:r>
            <a:r>
              <a:rPr lang="af-ZA" sz="1800" b="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Tegnologie</a:t>
            </a:r>
            <a:r>
              <a:rPr lang="af-ZA" sz="1800" dirty="0">
                <a:effectLst/>
                <a:latin typeface="Calibri" panose="020F0502020204030204" pitchFamily="34" charset="0"/>
                <a:ea typeface="Calibri" panose="020F0502020204030204" pitchFamily="34" charset="0"/>
                <a:cs typeface="Times New Roman" panose="02020603050405020304" pitchFamily="18" charset="0"/>
              </a:rPr>
              <a:t> </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word</a:t>
            </a:r>
            <a:r>
              <a:rPr lang="af-ZA" sz="1800" dirty="0">
                <a:effectLst/>
                <a:latin typeface="Calibri" panose="020F0502020204030204" pitchFamily="34" charset="0"/>
                <a:ea typeface="Calibri" panose="020F0502020204030204" pitchFamily="34" charset="0"/>
                <a:cs typeface="Times New Roman" panose="02020603050405020304" pitchFamily="18" charset="0"/>
              </a:rPr>
              <a:t> </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kritiese denkvaardighede gebruik om ontwerpe te evalueer en praktiese denke word ge</a:t>
            </a:r>
            <a:r>
              <a:rPr lang="af-ZA" sz="1800" b="1" dirty="0">
                <a:solidFill>
                  <a:srgbClr val="385623"/>
                </a:solidFill>
                <a:effectLst/>
                <a:latin typeface="Calibri" panose="020F0502020204030204" pitchFamily="34" charset="0"/>
                <a:ea typeface="Calibri" panose="020F0502020204030204" pitchFamily="34" charset="0"/>
                <a:cs typeface="Calibri" panose="020F0502020204030204" pitchFamily="34" charset="0"/>
              </a:rPr>
              <a:t>ї</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nkorporeer om beide denke en dade te kombineer. Hiermee kan jy oorspronklike en toepaslike oplossings ontwikkel.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buNone/>
            </a:pPr>
            <a:r>
              <a:rPr lang="en-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In </a:t>
            </a:r>
            <a:r>
              <a:rPr lang="en-ZA" sz="1800" b="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Technology</a:t>
            </a:r>
            <a:r>
              <a:rPr lang="en-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critical thinking skills are used to evaluate designs and practical thinking is incorporated to combine both thinking and doing. This allows you to develop original and appropriate solutions. </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8"/>
        <p:cNvGrpSpPr/>
        <p:nvPr/>
      </p:nvGrpSpPr>
      <p:grpSpPr>
        <a:xfrm>
          <a:off x="0" y="0"/>
          <a:ext cx="0" cy="0"/>
          <a:chOff x="0" y="0"/>
          <a:chExt cx="0" cy="0"/>
        </a:xfrm>
      </p:grpSpPr>
      <p:sp>
        <p:nvSpPr>
          <p:cNvPr id="9" name="Google Shape;9;p2"/>
          <p:cNvSpPr/>
          <p:nvPr/>
        </p:nvSpPr>
        <p:spPr>
          <a:xfrm>
            <a:off x="1175850" y="661500"/>
            <a:ext cx="6792300" cy="3820500"/>
          </a:xfrm>
          <a:prstGeom prst="rect">
            <a:avLst/>
          </a:prstGeom>
          <a:solidFill>
            <a:srgbClr val="FFFFFF">
              <a:alpha val="88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1861200" y="1041229"/>
            <a:ext cx="5421600" cy="2151000"/>
          </a:xfrm>
          <a:prstGeom prst="rect">
            <a:avLst/>
          </a:prstGeom>
        </p:spPr>
        <p:txBody>
          <a:bodyPr spcFirstLastPara="1" wrap="square" lIns="91425" tIns="91425" rIns="91425" bIns="91425" anchor="ctr" anchorCtr="0">
            <a:noAutofit/>
          </a:bodyPr>
          <a:lstStyle>
            <a:lvl1pPr lvl="0" algn="ctr" rtl="0">
              <a:lnSpc>
                <a:spcPct val="90000"/>
              </a:lnSpc>
              <a:spcBef>
                <a:spcPts val="0"/>
              </a:spcBef>
              <a:spcAft>
                <a:spcPts val="0"/>
              </a:spcAft>
              <a:buSzPts val="5000"/>
              <a:buNone/>
              <a:defRPr sz="8000"/>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endParaRPr/>
          </a:p>
        </p:txBody>
      </p:sp>
      <p:sp>
        <p:nvSpPr>
          <p:cNvPr id="11" name="Google Shape;11;p2"/>
          <p:cNvSpPr txBox="1">
            <a:spLocks noGrp="1"/>
          </p:cNvSpPr>
          <p:nvPr>
            <p:ph type="subTitle" idx="1"/>
          </p:nvPr>
        </p:nvSpPr>
        <p:spPr>
          <a:xfrm>
            <a:off x="2481900" y="3713517"/>
            <a:ext cx="4180200" cy="374700"/>
          </a:xfrm>
          <a:prstGeom prst="rect">
            <a:avLst/>
          </a:prstGeom>
          <a:noFill/>
        </p:spPr>
        <p:txBody>
          <a:bodyPr spcFirstLastPara="1" wrap="square" lIns="91425" tIns="91425" rIns="91425" bIns="91425" anchor="ctr" anchorCtr="0">
            <a:normAutofit/>
          </a:bodyPr>
          <a:lstStyle>
            <a:lvl1pPr lvl="0" rtl="0">
              <a:lnSpc>
                <a:spcPct val="100000"/>
              </a:lnSpc>
              <a:spcBef>
                <a:spcPts val="0"/>
              </a:spcBef>
              <a:spcAft>
                <a:spcPts val="0"/>
              </a:spcAft>
              <a:buSzPts val="3000"/>
              <a:buNone/>
              <a:defRPr sz="1800"/>
            </a:lvl1pPr>
            <a:lvl2pPr lvl="1" algn="ctr" rtl="0">
              <a:lnSpc>
                <a:spcPct val="100000"/>
              </a:lnSpc>
              <a:spcBef>
                <a:spcPts val="0"/>
              </a:spcBef>
              <a:spcAft>
                <a:spcPts val="0"/>
              </a:spcAft>
              <a:buSzPts val="3000"/>
              <a:buNone/>
              <a:defRPr sz="3000"/>
            </a:lvl2pPr>
            <a:lvl3pPr lvl="2" algn="ctr" rtl="0">
              <a:lnSpc>
                <a:spcPct val="100000"/>
              </a:lnSpc>
              <a:spcBef>
                <a:spcPts val="0"/>
              </a:spcBef>
              <a:spcAft>
                <a:spcPts val="0"/>
              </a:spcAft>
              <a:buSzPts val="3000"/>
              <a:buNone/>
              <a:defRPr sz="3000"/>
            </a:lvl3pPr>
            <a:lvl4pPr lvl="3" algn="ctr" rtl="0">
              <a:lnSpc>
                <a:spcPct val="100000"/>
              </a:lnSpc>
              <a:spcBef>
                <a:spcPts val="0"/>
              </a:spcBef>
              <a:spcAft>
                <a:spcPts val="0"/>
              </a:spcAft>
              <a:buSzPts val="3000"/>
              <a:buNone/>
              <a:defRPr sz="3000"/>
            </a:lvl4pPr>
            <a:lvl5pPr lvl="4" algn="ctr" rtl="0">
              <a:lnSpc>
                <a:spcPct val="100000"/>
              </a:lnSpc>
              <a:spcBef>
                <a:spcPts val="0"/>
              </a:spcBef>
              <a:spcAft>
                <a:spcPts val="0"/>
              </a:spcAft>
              <a:buSzPts val="3000"/>
              <a:buNone/>
              <a:defRPr sz="3000"/>
            </a:lvl5pPr>
            <a:lvl6pPr lvl="5" algn="ctr" rtl="0">
              <a:lnSpc>
                <a:spcPct val="100000"/>
              </a:lnSpc>
              <a:spcBef>
                <a:spcPts val="0"/>
              </a:spcBef>
              <a:spcAft>
                <a:spcPts val="0"/>
              </a:spcAft>
              <a:buSzPts val="3000"/>
              <a:buNone/>
              <a:defRPr sz="3000"/>
            </a:lvl6pPr>
            <a:lvl7pPr lvl="6" algn="ctr" rtl="0">
              <a:lnSpc>
                <a:spcPct val="100000"/>
              </a:lnSpc>
              <a:spcBef>
                <a:spcPts val="0"/>
              </a:spcBef>
              <a:spcAft>
                <a:spcPts val="0"/>
              </a:spcAft>
              <a:buSzPts val="3000"/>
              <a:buNone/>
              <a:defRPr sz="3000"/>
            </a:lvl7pPr>
            <a:lvl8pPr lvl="7" algn="ctr" rtl="0">
              <a:lnSpc>
                <a:spcPct val="100000"/>
              </a:lnSpc>
              <a:spcBef>
                <a:spcPts val="0"/>
              </a:spcBef>
              <a:spcAft>
                <a:spcPts val="0"/>
              </a:spcAft>
              <a:buSzPts val="3000"/>
              <a:buNone/>
              <a:defRPr sz="3000"/>
            </a:lvl8pPr>
            <a:lvl9pPr lvl="8" algn="ctr" rtl="0">
              <a:lnSpc>
                <a:spcPct val="100000"/>
              </a:lnSpc>
              <a:spcBef>
                <a:spcPts val="0"/>
              </a:spcBef>
              <a:spcAft>
                <a:spcPts val="0"/>
              </a:spcAft>
              <a:buSzPts val="3000"/>
              <a:buNone/>
              <a:defRPr sz="30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hree columns">
  <p:cSld name="CUSTOM_6">
    <p:bg>
      <p:bgPr>
        <a:blipFill>
          <a:blip r:embed="rId2">
            <a:alphaModFix/>
          </a:blip>
          <a:stretch>
            <a:fillRect/>
          </a:stretch>
        </a:blipFill>
        <a:effectLst/>
      </p:bgPr>
    </p:bg>
    <p:spTree>
      <p:nvGrpSpPr>
        <p:cNvPr id="1" name="Shape 80"/>
        <p:cNvGrpSpPr/>
        <p:nvPr/>
      </p:nvGrpSpPr>
      <p:grpSpPr>
        <a:xfrm>
          <a:off x="0" y="0"/>
          <a:ext cx="0" cy="0"/>
          <a:chOff x="0" y="0"/>
          <a:chExt cx="0" cy="0"/>
        </a:xfrm>
      </p:grpSpPr>
      <p:sp>
        <p:nvSpPr>
          <p:cNvPr id="81" name="Google Shape;81;p18"/>
          <p:cNvSpPr/>
          <p:nvPr/>
        </p:nvSpPr>
        <p:spPr>
          <a:xfrm>
            <a:off x="420875" y="410400"/>
            <a:ext cx="8302200" cy="4314000"/>
          </a:xfrm>
          <a:prstGeom prst="rect">
            <a:avLst/>
          </a:prstGeom>
          <a:solidFill>
            <a:srgbClr val="FFFFFF">
              <a:alpha val="88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8"/>
          <p:cNvSpPr txBox="1">
            <a:spLocks noGrp="1"/>
          </p:cNvSpPr>
          <p:nvPr>
            <p:ph type="title"/>
          </p:nvPr>
        </p:nvSpPr>
        <p:spPr>
          <a:xfrm>
            <a:off x="937700" y="2757490"/>
            <a:ext cx="2175300" cy="527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3" name="Google Shape;83;p18"/>
          <p:cNvSpPr txBox="1">
            <a:spLocks noGrp="1"/>
          </p:cNvSpPr>
          <p:nvPr>
            <p:ph type="subTitle" idx="1"/>
          </p:nvPr>
        </p:nvSpPr>
        <p:spPr>
          <a:xfrm>
            <a:off x="937700" y="3290026"/>
            <a:ext cx="2175300" cy="8694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4" name="Google Shape;84;p18"/>
          <p:cNvSpPr txBox="1">
            <a:spLocks noGrp="1"/>
          </p:cNvSpPr>
          <p:nvPr>
            <p:ph type="title" idx="2"/>
          </p:nvPr>
        </p:nvSpPr>
        <p:spPr>
          <a:xfrm>
            <a:off x="3484420" y="2757490"/>
            <a:ext cx="2175300" cy="527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5" name="Google Shape;85;p18"/>
          <p:cNvSpPr txBox="1">
            <a:spLocks noGrp="1"/>
          </p:cNvSpPr>
          <p:nvPr>
            <p:ph type="subTitle" idx="3"/>
          </p:nvPr>
        </p:nvSpPr>
        <p:spPr>
          <a:xfrm>
            <a:off x="3484424" y="3290026"/>
            <a:ext cx="2175300" cy="8694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6" name="Google Shape;86;p18"/>
          <p:cNvSpPr txBox="1">
            <a:spLocks noGrp="1"/>
          </p:cNvSpPr>
          <p:nvPr>
            <p:ph type="title" idx="4"/>
          </p:nvPr>
        </p:nvSpPr>
        <p:spPr>
          <a:xfrm>
            <a:off x="6031146" y="2757490"/>
            <a:ext cx="2175300" cy="527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7" name="Google Shape;87;p18"/>
          <p:cNvSpPr txBox="1">
            <a:spLocks noGrp="1"/>
          </p:cNvSpPr>
          <p:nvPr>
            <p:ph type="subTitle" idx="5"/>
          </p:nvPr>
        </p:nvSpPr>
        <p:spPr>
          <a:xfrm>
            <a:off x="6031149" y="3290026"/>
            <a:ext cx="2175300" cy="8694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 name="Google Shape;88;p18"/>
          <p:cNvSpPr txBox="1">
            <a:spLocks noGrp="1"/>
          </p:cNvSpPr>
          <p:nvPr>
            <p:ph type="title" idx="6"/>
          </p:nvPr>
        </p:nvSpPr>
        <p:spPr>
          <a:xfrm>
            <a:off x="687575" y="427777"/>
            <a:ext cx="6406800" cy="5139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cSld name="BLANK_1_1_1_1_1_1_1_1_1">
    <p:bg>
      <p:bgPr>
        <a:blipFill>
          <a:blip r:embed="rId2">
            <a:alphaModFix/>
          </a:blip>
          <a:stretch>
            <a:fillRect/>
          </a:stretch>
        </a:blipFill>
        <a:effectLst/>
      </p:bgPr>
    </p:bg>
    <p:spTree>
      <p:nvGrpSpPr>
        <p:cNvPr id="1" name="Shape 132"/>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p:cSld name="BLANK_1_1_1_1_1_1_1_1">
    <p:bg>
      <p:bgPr>
        <a:blipFill>
          <a:blip r:embed="rId2">
            <a:alphaModFix/>
          </a:blip>
          <a:stretch>
            <a:fillRect/>
          </a:stretch>
        </a:blipFill>
        <a:effectLst/>
      </p:bgPr>
    </p:bg>
    <p:spTree>
      <p:nvGrpSpPr>
        <p:cNvPr id="1" name="Shape 133"/>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12"/>
        <p:cNvGrpSpPr/>
        <p:nvPr/>
      </p:nvGrpSpPr>
      <p:grpSpPr>
        <a:xfrm>
          <a:off x="0" y="0"/>
          <a:ext cx="0" cy="0"/>
          <a:chOff x="0" y="0"/>
          <a:chExt cx="0" cy="0"/>
        </a:xfrm>
      </p:grpSpPr>
      <p:sp>
        <p:nvSpPr>
          <p:cNvPr id="13" name="Google Shape;13;p3"/>
          <p:cNvSpPr/>
          <p:nvPr/>
        </p:nvSpPr>
        <p:spPr>
          <a:xfrm>
            <a:off x="1175850" y="661500"/>
            <a:ext cx="6792300" cy="3820500"/>
          </a:xfrm>
          <a:prstGeom prst="rect">
            <a:avLst/>
          </a:prstGeom>
          <a:solidFill>
            <a:srgbClr val="FFFFFF">
              <a:alpha val="88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3"/>
          <p:cNvSpPr txBox="1">
            <a:spLocks noGrp="1"/>
          </p:cNvSpPr>
          <p:nvPr>
            <p:ph type="title"/>
          </p:nvPr>
        </p:nvSpPr>
        <p:spPr>
          <a:xfrm>
            <a:off x="2430950" y="2425712"/>
            <a:ext cx="43242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5" name="Google Shape;15;p3"/>
          <p:cNvSpPr txBox="1">
            <a:spLocks noGrp="1"/>
          </p:cNvSpPr>
          <p:nvPr>
            <p:ph type="title" idx="2" hasCustomPrompt="1"/>
          </p:nvPr>
        </p:nvSpPr>
        <p:spPr>
          <a:xfrm>
            <a:off x="4098350" y="1105575"/>
            <a:ext cx="989400" cy="841800"/>
          </a:xfrm>
          <a:prstGeom prst="rect">
            <a:avLst/>
          </a:prstGeom>
          <a:solidFill>
            <a:schemeClr val="accent1"/>
          </a:solidFill>
        </p:spPr>
        <p:txBody>
          <a:bodyPr spcFirstLastPara="1" wrap="square" lIns="91425" tIns="91425" rIns="91425" bIns="91425" anchor="ctr" anchorCtr="0">
            <a:noAutofit/>
          </a:bodyPr>
          <a:lstStyle>
            <a:lvl1pPr lvl="0" algn="ctr" rtl="0">
              <a:spcBef>
                <a:spcPts val="0"/>
              </a:spcBef>
              <a:spcAft>
                <a:spcPts val="0"/>
              </a:spcAft>
              <a:buSzPts val="6000"/>
              <a:buNone/>
              <a:defRPr sz="6000">
                <a:solidFill>
                  <a:schemeClr val="dk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6" name="Google Shape;16;p3"/>
          <p:cNvSpPr txBox="1">
            <a:spLocks noGrp="1"/>
          </p:cNvSpPr>
          <p:nvPr>
            <p:ph type="subTitle" idx="1"/>
          </p:nvPr>
        </p:nvSpPr>
        <p:spPr>
          <a:xfrm>
            <a:off x="2279000" y="3360825"/>
            <a:ext cx="4628100" cy="448500"/>
          </a:xfrm>
          <a:prstGeom prst="rect">
            <a:avLst/>
          </a:prstGeom>
          <a:noFill/>
        </p:spPr>
        <p:txBody>
          <a:bodyPr spcFirstLastPara="1" wrap="square" lIns="91425" tIns="91425" rIns="91425" bIns="91425" anchor="ctr" anchorCtr="0">
            <a:normAutofit/>
          </a:bodyPr>
          <a:lstStyle>
            <a:lvl1pPr lvl="0" algn="ctr" rtl="0">
              <a:lnSpc>
                <a:spcPct val="100000"/>
              </a:lnSpc>
              <a:spcBef>
                <a:spcPts val="0"/>
              </a:spcBef>
              <a:spcAft>
                <a:spcPts val="0"/>
              </a:spcAft>
              <a:buSzPts val="1400"/>
              <a:buNone/>
              <a:defRPr sz="18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blipFill>
          <a:blip r:embed="rId2">
            <a:alphaModFix/>
          </a:blip>
          <a:stretch>
            <a:fillRect/>
          </a:stretch>
        </a:blipFill>
        <a:effectLst/>
      </p:bgPr>
    </p:bg>
    <p:spTree>
      <p:nvGrpSpPr>
        <p:cNvPr id="1" name="Shape 17"/>
        <p:cNvGrpSpPr/>
        <p:nvPr/>
      </p:nvGrpSpPr>
      <p:grpSpPr>
        <a:xfrm>
          <a:off x="0" y="0"/>
          <a:ext cx="0" cy="0"/>
          <a:chOff x="0" y="0"/>
          <a:chExt cx="0" cy="0"/>
        </a:xfrm>
      </p:grpSpPr>
      <p:sp>
        <p:nvSpPr>
          <p:cNvPr id="18" name="Google Shape;18;p4"/>
          <p:cNvSpPr/>
          <p:nvPr/>
        </p:nvSpPr>
        <p:spPr>
          <a:xfrm>
            <a:off x="420875" y="410400"/>
            <a:ext cx="8302200" cy="4314000"/>
          </a:xfrm>
          <a:prstGeom prst="rect">
            <a:avLst/>
          </a:prstGeom>
          <a:solidFill>
            <a:srgbClr val="FFFFFF">
              <a:alpha val="88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4"/>
          <p:cNvSpPr txBox="1">
            <a:spLocks noGrp="1"/>
          </p:cNvSpPr>
          <p:nvPr>
            <p:ph type="body" idx="1"/>
          </p:nvPr>
        </p:nvSpPr>
        <p:spPr>
          <a:xfrm>
            <a:off x="720000" y="1259562"/>
            <a:ext cx="7704000" cy="3343800"/>
          </a:xfrm>
          <a:prstGeom prst="rect">
            <a:avLst/>
          </a:prstGeom>
        </p:spPr>
        <p:txBody>
          <a:bodyPr spcFirstLastPara="1" wrap="square" lIns="91425" tIns="91425" rIns="91425" bIns="91425" anchor="t" anchorCtr="0">
            <a:normAutofit/>
          </a:bodyPr>
          <a:lstStyle>
            <a:lvl1pPr marL="457200" lvl="0" indent="-304800" rtl="0">
              <a:lnSpc>
                <a:spcPct val="100000"/>
              </a:lnSpc>
              <a:spcBef>
                <a:spcPts val="0"/>
              </a:spcBef>
              <a:spcAft>
                <a:spcPts val="0"/>
              </a:spcAft>
              <a:buClr>
                <a:srgbClr val="434343"/>
              </a:buClr>
              <a:buSzPts val="1200"/>
              <a:buChar char="●"/>
              <a:defRPr sz="1150"/>
            </a:lvl1pPr>
            <a:lvl2pPr marL="914400" lvl="1" indent="-304800" rtl="0">
              <a:spcBef>
                <a:spcPts val="0"/>
              </a:spcBef>
              <a:spcAft>
                <a:spcPts val="0"/>
              </a:spcAft>
              <a:buClr>
                <a:srgbClr val="434343"/>
              </a:buClr>
              <a:buSzPts val="1200"/>
              <a:buFont typeface="Roboto Condensed Light"/>
              <a:buChar char="○"/>
              <a:defRPr/>
            </a:lvl2pPr>
            <a:lvl3pPr marL="1371600" lvl="2" indent="-304800" rtl="0">
              <a:spcBef>
                <a:spcPts val="0"/>
              </a:spcBef>
              <a:spcAft>
                <a:spcPts val="0"/>
              </a:spcAft>
              <a:buClr>
                <a:srgbClr val="434343"/>
              </a:buClr>
              <a:buSzPts val="1200"/>
              <a:buFont typeface="Roboto Condensed Light"/>
              <a:buChar char="■"/>
              <a:defRPr/>
            </a:lvl3pPr>
            <a:lvl4pPr marL="1828800" lvl="3" indent="-304800" rtl="0">
              <a:spcBef>
                <a:spcPts val="0"/>
              </a:spcBef>
              <a:spcAft>
                <a:spcPts val="0"/>
              </a:spcAft>
              <a:buClr>
                <a:srgbClr val="434343"/>
              </a:buClr>
              <a:buSzPts val="1200"/>
              <a:buFont typeface="Roboto Condensed Light"/>
              <a:buChar char="●"/>
              <a:defRPr/>
            </a:lvl4pPr>
            <a:lvl5pPr marL="2286000" lvl="4" indent="-304800" rtl="0">
              <a:spcBef>
                <a:spcPts val="0"/>
              </a:spcBef>
              <a:spcAft>
                <a:spcPts val="0"/>
              </a:spcAft>
              <a:buClr>
                <a:srgbClr val="434343"/>
              </a:buClr>
              <a:buSzPts val="1200"/>
              <a:buFont typeface="Roboto Condensed Light"/>
              <a:buChar char="○"/>
              <a:defRPr/>
            </a:lvl5pPr>
            <a:lvl6pPr marL="2743200" lvl="5" indent="-304800" rtl="0">
              <a:spcBef>
                <a:spcPts val="0"/>
              </a:spcBef>
              <a:spcAft>
                <a:spcPts val="0"/>
              </a:spcAft>
              <a:buClr>
                <a:srgbClr val="434343"/>
              </a:buClr>
              <a:buSzPts val="1200"/>
              <a:buFont typeface="Roboto Condensed Light"/>
              <a:buChar char="■"/>
              <a:defRPr/>
            </a:lvl6pPr>
            <a:lvl7pPr marL="3200400" lvl="6" indent="-304800" rtl="0">
              <a:spcBef>
                <a:spcPts val="0"/>
              </a:spcBef>
              <a:spcAft>
                <a:spcPts val="0"/>
              </a:spcAft>
              <a:buClr>
                <a:srgbClr val="434343"/>
              </a:buClr>
              <a:buSzPts val="1200"/>
              <a:buFont typeface="Roboto Condensed Light"/>
              <a:buChar char="●"/>
              <a:defRPr/>
            </a:lvl7pPr>
            <a:lvl8pPr marL="3657600" lvl="7" indent="-304800" rtl="0">
              <a:spcBef>
                <a:spcPts val="0"/>
              </a:spcBef>
              <a:spcAft>
                <a:spcPts val="0"/>
              </a:spcAft>
              <a:buClr>
                <a:srgbClr val="434343"/>
              </a:buClr>
              <a:buSzPts val="1200"/>
              <a:buFont typeface="Roboto Condensed Light"/>
              <a:buChar char="○"/>
              <a:defRPr/>
            </a:lvl8pPr>
            <a:lvl9pPr marL="4114800" lvl="8" indent="-304800" rtl="0">
              <a:spcBef>
                <a:spcPts val="0"/>
              </a:spcBef>
              <a:spcAft>
                <a:spcPts val="0"/>
              </a:spcAft>
              <a:buClr>
                <a:srgbClr val="434343"/>
              </a:buClr>
              <a:buSzPts val="1200"/>
              <a:buFont typeface="Roboto Condensed Light"/>
              <a:buChar char="■"/>
              <a:defRPr/>
            </a:lvl9pPr>
          </a:lstStyle>
          <a:p>
            <a:endParaRPr/>
          </a:p>
        </p:txBody>
      </p:sp>
      <p:sp>
        <p:nvSpPr>
          <p:cNvPr id="20" name="Google Shape;20;p4"/>
          <p:cNvSpPr txBox="1">
            <a:spLocks noGrp="1"/>
          </p:cNvSpPr>
          <p:nvPr>
            <p:ph type="title"/>
          </p:nvPr>
        </p:nvSpPr>
        <p:spPr>
          <a:xfrm>
            <a:off x="687575" y="427777"/>
            <a:ext cx="6406800" cy="5139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28"/>
        <p:cNvGrpSpPr/>
        <p:nvPr/>
      </p:nvGrpSpPr>
      <p:grpSpPr>
        <a:xfrm>
          <a:off x="0" y="0"/>
          <a:ext cx="0" cy="0"/>
          <a:chOff x="0" y="0"/>
          <a:chExt cx="0" cy="0"/>
        </a:xfrm>
      </p:grpSpPr>
      <p:sp>
        <p:nvSpPr>
          <p:cNvPr id="29" name="Google Shape;29;p6"/>
          <p:cNvSpPr/>
          <p:nvPr/>
        </p:nvSpPr>
        <p:spPr>
          <a:xfrm>
            <a:off x="420875" y="410400"/>
            <a:ext cx="8302200" cy="4314000"/>
          </a:xfrm>
          <a:prstGeom prst="rect">
            <a:avLst/>
          </a:prstGeom>
          <a:solidFill>
            <a:srgbClr val="FFFFFF">
              <a:alpha val="88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6"/>
          <p:cNvSpPr txBox="1">
            <a:spLocks noGrp="1"/>
          </p:cNvSpPr>
          <p:nvPr>
            <p:ph type="title"/>
          </p:nvPr>
        </p:nvSpPr>
        <p:spPr>
          <a:xfrm>
            <a:off x="687575" y="427777"/>
            <a:ext cx="6406800" cy="5139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blipFill>
          <a:blip r:embed="rId2">
            <a:alphaModFix/>
          </a:blip>
          <a:stretch>
            <a:fillRect/>
          </a:stretch>
        </a:blipFill>
        <a:effectLst/>
      </p:bgPr>
    </p:bg>
    <p:spTree>
      <p:nvGrpSpPr>
        <p:cNvPr id="1" name="Shape 31"/>
        <p:cNvGrpSpPr/>
        <p:nvPr/>
      </p:nvGrpSpPr>
      <p:grpSpPr>
        <a:xfrm>
          <a:off x="0" y="0"/>
          <a:ext cx="0" cy="0"/>
          <a:chOff x="0" y="0"/>
          <a:chExt cx="0" cy="0"/>
        </a:xfrm>
      </p:grpSpPr>
      <p:sp>
        <p:nvSpPr>
          <p:cNvPr id="32" name="Google Shape;32;p7"/>
          <p:cNvSpPr/>
          <p:nvPr/>
        </p:nvSpPr>
        <p:spPr>
          <a:xfrm>
            <a:off x="420875" y="410400"/>
            <a:ext cx="8302200" cy="4314000"/>
          </a:xfrm>
          <a:prstGeom prst="rect">
            <a:avLst/>
          </a:prstGeom>
          <a:solidFill>
            <a:srgbClr val="FFFFFF">
              <a:alpha val="88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7"/>
          <p:cNvSpPr txBox="1">
            <a:spLocks noGrp="1"/>
          </p:cNvSpPr>
          <p:nvPr>
            <p:ph type="subTitle" idx="1"/>
          </p:nvPr>
        </p:nvSpPr>
        <p:spPr>
          <a:xfrm>
            <a:off x="708825" y="1439375"/>
            <a:ext cx="4929900" cy="2687700"/>
          </a:xfrm>
          <a:prstGeom prst="rect">
            <a:avLst/>
          </a:prstGeom>
        </p:spPr>
        <p:txBody>
          <a:bodyPr spcFirstLastPara="1" wrap="square" lIns="91425" tIns="91425" rIns="91425" bIns="91425" anchor="ctr" anchorCtr="0">
            <a:normAutofit/>
          </a:bodyPr>
          <a:lstStyle>
            <a:lvl1pPr lvl="0" rtl="0">
              <a:spcBef>
                <a:spcPts val="0"/>
              </a:spcBef>
              <a:spcAft>
                <a:spcPts val="0"/>
              </a:spcAft>
              <a:buClr>
                <a:schemeClr val="dk1"/>
              </a:buClr>
              <a:buSzPts val="1400"/>
              <a:buChar char="●"/>
              <a:defRPr/>
            </a:lvl1pPr>
            <a:lvl2pPr lvl="1" rtl="0">
              <a:spcBef>
                <a:spcPts val="0"/>
              </a:spcBef>
              <a:spcAft>
                <a:spcPts val="0"/>
              </a:spcAft>
              <a:buClr>
                <a:schemeClr val="dk1"/>
              </a:buClr>
              <a:buSzPts val="1400"/>
              <a:buChar char="○"/>
              <a:defRPr/>
            </a:lvl2pPr>
            <a:lvl3pPr lvl="2" rtl="0">
              <a:spcBef>
                <a:spcPts val="0"/>
              </a:spcBef>
              <a:spcAft>
                <a:spcPts val="0"/>
              </a:spcAft>
              <a:buClr>
                <a:schemeClr val="dk1"/>
              </a:buClr>
              <a:buSzPts val="1400"/>
              <a:buChar char="■"/>
              <a:defRPr/>
            </a:lvl3pPr>
            <a:lvl4pPr lvl="3" rtl="0">
              <a:spcBef>
                <a:spcPts val="0"/>
              </a:spcBef>
              <a:spcAft>
                <a:spcPts val="0"/>
              </a:spcAft>
              <a:buClr>
                <a:schemeClr val="dk1"/>
              </a:buClr>
              <a:buSzPts val="1400"/>
              <a:buChar char="●"/>
              <a:defRPr/>
            </a:lvl4pPr>
            <a:lvl5pPr lvl="4" rtl="0">
              <a:spcBef>
                <a:spcPts val="0"/>
              </a:spcBef>
              <a:spcAft>
                <a:spcPts val="0"/>
              </a:spcAft>
              <a:buClr>
                <a:schemeClr val="dk1"/>
              </a:buClr>
              <a:buSzPts val="1400"/>
              <a:buChar char="○"/>
              <a:defRPr/>
            </a:lvl5pPr>
            <a:lvl6pPr lvl="5" rtl="0">
              <a:spcBef>
                <a:spcPts val="0"/>
              </a:spcBef>
              <a:spcAft>
                <a:spcPts val="0"/>
              </a:spcAft>
              <a:buClr>
                <a:schemeClr val="dk1"/>
              </a:buClr>
              <a:buSzPts val="1400"/>
              <a:buChar char="■"/>
              <a:defRPr/>
            </a:lvl6pPr>
            <a:lvl7pPr lvl="6" rtl="0">
              <a:spcBef>
                <a:spcPts val="0"/>
              </a:spcBef>
              <a:spcAft>
                <a:spcPts val="0"/>
              </a:spcAft>
              <a:buClr>
                <a:schemeClr val="dk1"/>
              </a:buClr>
              <a:buSzPts val="1400"/>
              <a:buChar char="●"/>
              <a:defRPr/>
            </a:lvl7pPr>
            <a:lvl8pPr lvl="7" rtl="0">
              <a:spcBef>
                <a:spcPts val="0"/>
              </a:spcBef>
              <a:spcAft>
                <a:spcPts val="0"/>
              </a:spcAft>
              <a:buClr>
                <a:schemeClr val="dk1"/>
              </a:buClr>
              <a:buSzPts val="1400"/>
              <a:buChar char="○"/>
              <a:defRPr/>
            </a:lvl8pPr>
            <a:lvl9pPr lvl="8" rtl="0">
              <a:spcBef>
                <a:spcPts val="0"/>
              </a:spcBef>
              <a:spcAft>
                <a:spcPts val="0"/>
              </a:spcAft>
              <a:buClr>
                <a:schemeClr val="dk1"/>
              </a:buClr>
              <a:buSzPts val="1400"/>
              <a:buChar char="■"/>
              <a:defRPr/>
            </a:lvl9pPr>
          </a:lstStyle>
          <a:p>
            <a:endParaRPr/>
          </a:p>
        </p:txBody>
      </p:sp>
      <p:sp>
        <p:nvSpPr>
          <p:cNvPr id="34" name="Google Shape;34;p7"/>
          <p:cNvSpPr txBox="1">
            <a:spLocks noGrp="1"/>
          </p:cNvSpPr>
          <p:nvPr>
            <p:ph type="title"/>
          </p:nvPr>
        </p:nvSpPr>
        <p:spPr>
          <a:xfrm>
            <a:off x="687575" y="427777"/>
            <a:ext cx="6406800" cy="5139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blipFill>
          <a:blip r:embed="rId2">
            <a:alphaModFix/>
          </a:blip>
          <a:stretch>
            <a:fillRect/>
          </a:stretch>
        </a:blipFill>
        <a:effectLst/>
      </p:bgPr>
    </p:bg>
    <p:spTree>
      <p:nvGrpSpPr>
        <p:cNvPr id="1" name="Shape 38"/>
        <p:cNvGrpSpPr/>
        <p:nvPr/>
      </p:nvGrpSpPr>
      <p:grpSpPr>
        <a:xfrm>
          <a:off x="0" y="0"/>
          <a:ext cx="0" cy="0"/>
          <a:chOff x="0" y="0"/>
          <a:chExt cx="0" cy="0"/>
        </a:xfrm>
      </p:grpSpPr>
      <p:sp>
        <p:nvSpPr>
          <p:cNvPr id="39" name="Google Shape;39;p9"/>
          <p:cNvSpPr/>
          <p:nvPr/>
        </p:nvSpPr>
        <p:spPr>
          <a:xfrm>
            <a:off x="1175850" y="661500"/>
            <a:ext cx="6792300" cy="3820500"/>
          </a:xfrm>
          <a:prstGeom prst="rect">
            <a:avLst/>
          </a:prstGeom>
          <a:solidFill>
            <a:srgbClr val="FFFFFF">
              <a:alpha val="88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9"/>
          <p:cNvSpPr txBox="1">
            <a:spLocks noGrp="1"/>
          </p:cNvSpPr>
          <p:nvPr>
            <p:ph type="title"/>
          </p:nvPr>
        </p:nvSpPr>
        <p:spPr>
          <a:xfrm>
            <a:off x="2549400" y="1082718"/>
            <a:ext cx="4045200" cy="8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200"/>
              <a:buNone/>
              <a:defRPr sz="5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1" name="Google Shape;41;p9"/>
          <p:cNvSpPr txBox="1">
            <a:spLocks noGrp="1"/>
          </p:cNvSpPr>
          <p:nvPr>
            <p:ph type="subTitle" idx="1"/>
          </p:nvPr>
        </p:nvSpPr>
        <p:spPr>
          <a:xfrm>
            <a:off x="2134950" y="2455781"/>
            <a:ext cx="4874100" cy="16050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48"/>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BLANK_1_1_1_1_1_1">
    <p:bg>
      <p:bgPr>
        <a:blipFill>
          <a:blip r:embed="rId2">
            <a:alphaModFix/>
          </a:blip>
          <a:stretch>
            <a:fillRect/>
          </a:stretch>
        </a:blipFill>
        <a:effectLst/>
      </p:bgPr>
    </p:bg>
    <p:spTree>
      <p:nvGrpSpPr>
        <p:cNvPr id="1" name="Shape 49"/>
        <p:cNvGrpSpPr/>
        <p:nvPr/>
      </p:nvGrpSpPr>
      <p:grpSpPr>
        <a:xfrm>
          <a:off x="0" y="0"/>
          <a:ext cx="0" cy="0"/>
          <a:chOff x="0" y="0"/>
          <a:chExt cx="0" cy="0"/>
        </a:xfrm>
      </p:grpSpPr>
      <p:sp>
        <p:nvSpPr>
          <p:cNvPr id="50" name="Google Shape;50;p13"/>
          <p:cNvSpPr/>
          <p:nvPr/>
        </p:nvSpPr>
        <p:spPr>
          <a:xfrm>
            <a:off x="420875" y="410400"/>
            <a:ext cx="8302200" cy="4314000"/>
          </a:xfrm>
          <a:prstGeom prst="rect">
            <a:avLst/>
          </a:prstGeom>
          <a:solidFill>
            <a:srgbClr val="FFFFFF">
              <a:alpha val="88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13"/>
          <p:cNvSpPr txBox="1">
            <a:spLocks noGrp="1"/>
          </p:cNvSpPr>
          <p:nvPr>
            <p:ph type="title"/>
          </p:nvPr>
        </p:nvSpPr>
        <p:spPr>
          <a:xfrm>
            <a:off x="1648799" y="1550949"/>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52" name="Google Shape;52;p13"/>
          <p:cNvSpPr txBox="1">
            <a:spLocks noGrp="1"/>
          </p:cNvSpPr>
          <p:nvPr>
            <p:ph type="subTitle" idx="1"/>
          </p:nvPr>
        </p:nvSpPr>
        <p:spPr>
          <a:xfrm>
            <a:off x="1648799" y="1962042"/>
            <a:ext cx="2305500" cy="4848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3" name="Google Shape;53;p13"/>
          <p:cNvSpPr txBox="1">
            <a:spLocks noGrp="1"/>
          </p:cNvSpPr>
          <p:nvPr>
            <p:ph type="title" idx="2"/>
          </p:nvPr>
        </p:nvSpPr>
        <p:spPr>
          <a:xfrm>
            <a:off x="1648799" y="3074137"/>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54" name="Google Shape;54;p13"/>
          <p:cNvSpPr txBox="1">
            <a:spLocks noGrp="1"/>
          </p:cNvSpPr>
          <p:nvPr>
            <p:ph type="subTitle" idx="3"/>
          </p:nvPr>
        </p:nvSpPr>
        <p:spPr>
          <a:xfrm>
            <a:off x="1648799" y="3485230"/>
            <a:ext cx="2305500" cy="4848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5" name="Google Shape;55;p13"/>
          <p:cNvSpPr txBox="1">
            <a:spLocks noGrp="1"/>
          </p:cNvSpPr>
          <p:nvPr>
            <p:ph type="title" idx="4"/>
          </p:nvPr>
        </p:nvSpPr>
        <p:spPr>
          <a:xfrm>
            <a:off x="5945176" y="3074137"/>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56" name="Google Shape;56;p13"/>
          <p:cNvSpPr txBox="1">
            <a:spLocks noGrp="1"/>
          </p:cNvSpPr>
          <p:nvPr>
            <p:ph type="subTitle" idx="5"/>
          </p:nvPr>
        </p:nvSpPr>
        <p:spPr>
          <a:xfrm>
            <a:off x="5945176" y="3485230"/>
            <a:ext cx="2305500" cy="4848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7" name="Google Shape;57;p13"/>
          <p:cNvSpPr txBox="1">
            <a:spLocks noGrp="1"/>
          </p:cNvSpPr>
          <p:nvPr>
            <p:ph type="title" idx="6"/>
          </p:nvPr>
        </p:nvSpPr>
        <p:spPr>
          <a:xfrm>
            <a:off x="5945176" y="1550949"/>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58" name="Google Shape;58;p13"/>
          <p:cNvSpPr txBox="1">
            <a:spLocks noGrp="1"/>
          </p:cNvSpPr>
          <p:nvPr>
            <p:ph type="subTitle" idx="7"/>
          </p:nvPr>
        </p:nvSpPr>
        <p:spPr>
          <a:xfrm>
            <a:off x="5945176" y="1962042"/>
            <a:ext cx="2305500" cy="4848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9" name="Google Shape;59;p13"/>
          <p:cNvSpPr txBox="1">
            <a:spLocks noGrp="1"/>
          </p:cNvSpPr>
          <p:nvPr>
            <p:ph type="title" idx="8" hasCustomPrompt="1"/>
          </p:nvPr>
        </p:nvSpPr>
        <p:spPr>
          <a:xfrm>
            <a:off x="878100" y="1868050"/>
            <a:ext cx="641400" cy="44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8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0" name="Google Shape;60;p13"/>
          <p:cNvSpPr txBox="1">
            <a:spLocks noGrp="1"/>
          </p:cNvSpPr>
          <p:nvPr>
            <p:ph type="title" idx="9" hasCustomPrompt="1"/>
          </p:nvPr>
        </p:nvSpPr>
        <p:spPr>
          <a:xfrm>
            <a:off x="5174475" y="3391250"/>
            <a:ext cx="641400" cy="44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8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1" name="Google Shape;61;p13"/>
          <p:cNvSpPr txBox="1">
            <a:spLocks noGrp="1"/>
          </p:cNvSpPr>
          <p:nvPr>
            <p:ph type="title" idx="13" hasCustomPrompt="1"/>
          </p:nvPr>
        </p:nvSpPr>
        <p:spPr>
          <a:xfrm>
            <a:off x="878100" y="3391250"/>
            <a:ext cx="641400" cy="44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8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2" name="Google Shape;62;p13"/>
          <p:cNvSpPr txBox="1">
            <a:spLocks noGrp="1"/>
          </p:cNvSpPr>
          <p:nvPr>
            <p:ph type="title" idx="14" hasCustomPrompt="1"/>
          </p:nvPr>
        </p:nvSpPr>
        <p:spPr>
          <a:xfrm>
            <a:off x="5174475" y="1868050"/>
            <a:ext cx="641400" cy="44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8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3" name="Google Shape;63;p13"/>
          <p:cNvSpPr txBox="1">
            <a:spLocks noGrp="1"/>
          </p:cNvSpPr>
          <p:nvPr>
            <p:ph type="title" idx="15"/>
          </p:nvPr>
        </p:nvSpPr>
        <p:spPr>
          <a:xfrm>
            <a:off x="687575" y="427777"/>
            <a:ext cx="6406800" cy="5139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p:cSld name="BLANK_1_1">
    <p:bg>
      <p:bgPr>
        <a:blipFill>
          <a:blip r:embed="rId2">
            <a:alphaModFix/>
          </a:blip>
          <a:stretch>
            <a:fillRect/>
          </a:stretch>
        </a:blipFill>
        <a:effectLst/>
      </p:bgPr>
    </p:bg>
    <p:spTree>
      <p:nvGrpSpPr>
        <p:cNvPr id="1" name="Shape 76"/>
        <p:cNvGrpSpPr/>
        <p:nvPr/>
      </p:nvGrpSpPr>
      <p:grpSpPr>
        <a:xfrm>
          <a:off x="0" y="0"/>
          <a:ext cx="0" cy="0"/>
          <a:chOff x="0" y="0"/>
          <a:chExt cx="0" cy="0"/>
        </a:xfrm>
      </p:grpSpPr>
      <p:sp>
        <p:nvSpPr>
          <p:cNvPr id="77" name="Google Shape;77;p17"/>
          <p:cNvSpPr/>
          <p:nvPr/>
        </p:nvSpPr>
        <p:spPr>
          <a:xfrm>
            <a:off x="1175850" y="661500"/>
            <a:ext cx="6792300" cy="3820500"/>
          </a:xfrm>
          <a:prstGeom prst="rect">
            <a:avLst/>
          </a:prstGeom>
          <a:solidFill>
            <a:srgbClr val="FFFFFF">
              <a:alpha val="88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7"/>
          <p:cNvSpPr txBox="1">
            <a:spLocks noGrp="1"/>
          </p:cNvSpPr>
          <p:nvPr>
            <p:ph type="title"/>
          </p:nvPr>
        </p:nvSpPr>
        <p:spPr>
          <a:xfrm>
            <a:off x="2391900" y="3273316"/>
            <a:ext cx="4360200" cy="583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79" name="Google Shape;79;p17"/>
          <p:cNvSpPr txBox="1">
            <a:spLocks noGrp="1"/>
          </p:cNvSpPr>
          <p:nvPr>
            <p:ph type="subTitle" idx="1"/>
          </p:nvPr>
        </p:nvSpPr>
        <p:spPr>
          <a:xfrm>
            <a:off x="1655250" y="1134275"/>
            <a:ext cx="5833500" cy="1478400"/>
          </a:xfrm>
          <a:prstGeom prst="rect">
            <a:avLst/>
          </a:prstGeom>
        </p:spPr>
        <p:txBody>
          <a:bodyPr spcFirstLastPara="1" wrap="square" lIns="91425" tIns="91425" rIns="91425" bIns="91425" anchor="b" anchorCtr="0">
            <a:normAutofit/>
          </a:bodyPr>
          <a:lstStyle>
            <a:lvl1pPr lvl="0" algn="ctr" rtl="0">
              <a:lnSpc>
                <a:spcPct val="100000"/>
              </a:lnSpc>
              <a:spcBef>
                <a:spcPts val="0"/>
              </a:spcBef>
              <a:spcAft>
                <a:spcPts val="0"/>
              </a:spcAft>
              <a:buSzPts val="3000"/>
              <a:buNone/>
              <a:defRPr sz="2500"/>
            </a:lvl1pPr>
            <a:lvl2pPr lvl="1" algn="ctr" rtl="0">
              <a:lnSpc>
                <a:spcPct val="100000"/>
              </a:lnSpc>
              <a:spcBef>
                <a:spcPts val="0"/>
              </a:spcBef>
              <a:spcAft>
                <a:spcPts val="0"/>
              </a:spcAft>
              <a:buSzPts val="3000"/>
              <a:buNone/>
              <a:defRPr sz="3000"/>
            </a:lvl2pPr>
            <a:lvl3pPr lvl="2" algn="ctr" rtl="0">
              <a:lnSpc>
                <a:spcPct val="100000"/>
              </a:lnSpc>
              <a:spcBef>
                <a:spcPts val="0"/>
              </a:spcBef>
              <a:spcAft>
                <a:spcPts val="0"/>
              </a:spcAft>
              <a:buSzPts val="3000"/>
              <a:buNone/>
              <a:defRPr sz="3000"/>
            </a:lvl3pPr>
            <a:lvl4pPr lvl="3" algn="ctr" rtl="0">
              <a:lnSpc>
                <a:spcPct val="100000"/>
              </a:lnSpc>
              <a:spcBef>
                <a:spcPts val="0"/>
              </a:spcBef>
              <a:spcAft>
                <a:spcPts val="0"/>
              </a:spcAft>
              <a:buSzPts val="3000"/>
              <a:buNone/>
              <a:defRPr sz="3000"/>
            </a:lvl4pPr>
            <a:lvl5pPr lvl="4" algn="ctr" rtl="0">
              <a:lnSpc>
                <a:spcPct val="100000"/>
              </a:lnSpc>
              <a:spcBef>
                <a:spcPts val="0"/>
              </a:spcBef>
              <a:spcAft>
                <a:spcPts val="0"/>
              </a:spcAft>
              <a:buSzPts val="3000"/>
              <a:buNone/>
              <a:defRPr sz="3000"/>
            </a:lvl5pPr>
            <a:lvl6pPr lvl="5" algn="ctr" rtl="0">
              <a:lnSpc>
                <a:spcPct val="100000"/>
              </a:lnSpc>
              <a:spcBef>
                <a:spcPts val="0"/>
              </a:spcBef>
              <a:spcAft>
                <a:spcPts val="0"/>
              </a:spcAft>
              <a:buSzPts val="3000"/>
              <a:buNone/>
              <a:defRPr sz="3000"/>
            </a:lvl6pPr>
            <a:lvl7pPr lvl="6" algn="ctr" rtl="0">
              <a:lnSpc>
                <a:spcPct val="100000"/>
              </a:lnSpc>
              <a:spcBef>
                <a:spcPts val="0"/>
              </a:spcBef>
              <a:spcAft>
                <a:spcPts val="0"/>
              </a:spcAft>
              <a:buSzPts val="3000"/>
              <a:buNone/>
              <a:defRPr sz="3000"/>
            </a:lvl7pPr>
            <a:lvl8pPr lvl="7" algn="ctr" rtl="0">
              <a:lnSpc>
                <a:spcPct val="100000"/>
              </a:lnSpc>
              <a:spcBef>
                <a:spcPts val="0"/>
              </a:spcBef>
              <a:spcAft>
                <a:spcPts val="0"/>
              </a:spcAft>
              <a:buSzPts val="3000"/>
              <a:buNone/>
              <a:defRPr sz="3000"/>
            </a:lvl8pPr>
            <a:lvl9pPr lvl="8" algn="ctr" rtl="0">
              <a:lnSpc>
                <a:spcPct val="100000"/>
              </a:lnSpc>
              <a:spcBef>
                <a:spcPts val="0"/>
              </a:spcBef>
              <a:spcAft>
                <a:spcPts val="0"/>
              </a:spcAft>
              <a:buSzPts val="3000"/>
              <a:buNone/>
              <a:defRPr sz="30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8FAFB"/>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Bahiana"/>
              <a:buNone/>
              <a:defRPr sz="3500">
                <a:solidFill>
                  <a:schemeClr val="dk1"/>
                </a:solidFill>
                <a:latin typeface="Bahiana"/>
                <a:ea typeface="Bahiana"/>
                <a:cs typeface="Bahiana"/>
                <a:sym typeface="Bahiana"/>
              </a:defRPr>
            </a:lvl1pPr>
            <a:lvl2pPr lvl="1" rtl="0">
              <a:spcBef>
                <a:spcPts val="0"/>
              </a:spcBef>
              <a:spcAft>
                <a:spcPts val="0"/>
              </a:spcAft>
              <a:buClr>
                <a:schemeClr val="dk1"/>
              </a:buClr>
              <a:buSzPts val="3500"/>
              <a:buFont typeface="Bahiana"/>
              <a:buNone/>
              <a:defRPr sz="3500">
                <a:solidFill>
                  <a:schemeClr val="dk1"/>
                </a:solidFill>
                <a:latin typeface="Bahiana"/>
                <a:ea typeface="Bahiana"/>
                <a:cs typeface="Bahiana"/>
                <a:sym typeface="Bahiana"/>
              </a:defRPr>
            </a:lvl2pPr>
            <a:lvl3pPr lvl="2" rtl="0">
              <a:spcBef>
                <a:spcPts val="0"/>
              </a:spcBef>
              <a:spcAft>
                <a:spcPts val="0"/>
              </a:spcAft>
              <a:buClr>
                <a:schemeClr val="dk1"/>
              </a:buClr>
              <a:buSzPts val="3500"/>
              <a:buFont typeface="Bahiana"/>
              <a:buNone/>
              <a:defRPr sz="3500">
                <a:solidFill>
                  <a:schemeClr val="dk1"/>
                </a:solidFill>
                <a:latin typeface="Bahiana"/>
                <a:ea typeface="Bahiana"/>
                <a:cs typeface="Bahiana"/>
                <a:sym typeface="Bahiana"/>
              </a:defRPr>
            </a:lvl3pPr>
            <a:lvl4pPr lvl="3" rtl="0">
              <a:spcBef>
                <a:spcPts val="0"/>
              </a:spcBef>
              <a:spcAft>
                <a:spcPts val="0"/>
              </a:spcAft>
              <a:buClr>
                <a:schemeClr val="dk1"/>
              </a:buClr>
              <a:buSzPts val="3500"/>
              <a:buFont typeface="Bahiana"/>
              <a:buNone/>
              <a:defRPr sz="3500">
                <a:solidFill>
                  <a:schemeClr val="dk1"/>
                </a:solidFill>
                <a:latin typeface="Bahiana"/>
                <a:ea typeface="Bahiana"/>
                <a:cs typeface="Bahiana"/>
                <a:sym typeface="Bahiana"/>
              </a:defRPr>
            </a:lvl4pPr>
            <a:lvl5pPr lvl="4" rtl="0">
              <a:spcBef>
                <a:spcPts val="0"/>
              </a:spcBef>
              <a:spcAft>
                <a:spcPts val="0"/>
              </a:spcAft>
              <a:buClr>
                <a:schemeClr val="dk1"/>
              </a:buClr>
              <a:buSzPts val="3500"/>
              <a:buFont typeface="Bahiana"/>
              <a:buNone/>
              <a:defRPr sz="3500">
                <a:solidFill>
                  <a:schemeClr val="dk1"/>
                </a:solidFill>
                <a:latin typeface="Bahiana"/>
                <a:ea typeface="Bahiana"/>
                <a:cs typeface="Bahiana"/>
                <a:sym typeface="Bahiana"/>
              </a:defRPr>
            </a:lvl5pPr>
            <a:lvl6pPr lvl="5" rtl="0">
              <a:spcBef>
                <a:spcPts val="0"/>
              </a:spcBef>
              <a:spcAft>
                <a:spcPts val="0"/>
              </a:spcAft>
              <a:buClr>
                <a:schemeClr val="dk1"/>
              </a:buClr>
              <a:buSzPts val="3500"/>
              <a:buFont typeface="Bahiana"/>
              <a:buNone/>
              <a:defRPr sz="3500">
                <a:solidFill>
                  <a:schemeClr val="dk1"/>
                </a:solidFill>
                <a:latin typeface="Bahiana"/>
                <a:ea typeface="Bahiana"/>
                <a:cs typeface="Bahiana"/>
                <a:sym typeface="Bahiana"/>
              </a:defRPr>
            </a:lvl6pPr>
            <a:lvl7pPr lvl="6" rtl="0">
              <a:spcBef>
                <a:spcPts val="0"/>
              </a:spcBef>
              <a:spcAft>
                <a:spcPts val="0"/>
              </a:spcAft>
              <a:buClr>
                <a:schemeClr val="dk1"/>
              </a:buClr>
              <a:buSzPts val="3500"/>
              <a:buFont typeface="Bahiana"/>
              <a:buNone/>
              <a:defRPr sz="3500">
                <a:solidFill>
                  <a:schemeClr val="dk1"/>
                </a:solidFill>
                <a:latin typeface="Bahiana"/>
                <a:ea typeface="Bahiana"/>
                <a:cs typeface="Bahiana"/>
                <a:sym typeface="Bahiana"/>
              </a:defRPr>
            </a:lvl7pPr>
            <a:lvl8pPr lvl="7" rtl="0">
              <a:spcBef>
                <a:spcPts val="0"/>
              </a:spcBef>
              <a:spcAft>
                <a:spcPts val="0"/>
              </a:spcAft>
              <a:buClr>
                <a:schemeClr val="dk1"/>
              </a:buClr>
              <a:buSzPts val="3500"/>
              <a:buFont typeface="Bahiana"/>
              <a:buNone/>
              <a:defRPr sz="3500">
                <a:solidFill>
                  <a:schemeClr val="dk1"/>
                </a:solidFill>
                <a:latin typeface="Bahiana"/>
                <a:ea typeface="Bahiana"/>
                <a:cs typeface="Bahiana"/>
                <a:sym typeface="Bahiana"/>
              </a:defRPr>
            </a:lvl8pPr>
            <a:lvl9pPr lvl="8" rtl="0">
              <a:spcBef>
                <a:spcPts val="0"/>
              </a:spcBef>
              <a:spcAft>
                <a:spcPts val="0"/>
              </a:spcAft>
              <a:buClr>
                <a:schemeClr val="dk1"/>
              </a:buClr>
              <a:buSzPts val="3500"/>
              <a:buFont typeface="Bahiana"/>
              <a:buNone/>
              <a:defRPr sz="3500">
                <a:solidFill>
                  <a:schemeClr val="dk1"/>
                </a:solidFill>
                <a:latin typeface="Bahiana"/>
                <a:ea typeface="Bahiana"/>
                <a:cs typeface="Bahiana"/>
                <a:sym typeface="Bahian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7500" rtl="0">
              <a:lnSpc>
                <a:spcPct val="115000"/>
              </a:lnSpc>
              <a:spcBef>
                <a:spcPts val="0"/>
              </a:spcBef>
              <a:spcAft>
                <a:spcPts val="0"/>
              </a:spcAft>
              <a:buClr>
                <a:schemeClr val="dk1"/>
              </a:buClr>
              <a:buSzPts val="1400"/>
              <a:buFont typeface="Kulim Park"/>
              <a:buChar char="●"/>
              <a:defRPr>
                <a:solidFill>
                  <a:schemeClr val="dk1"/>
                </a:solidFill>
                <a:latin typeface="Kulim Park"/>
                <a:ea typeface="Kulim Park"/>
                <a:cs typeface="Kulim Park"/>
                <a:sym typeface="Kulim Park"/>
              </a:defRPr>
            </a:lvl1pPr>
            <a:lvl2pPr marL="914400" lvl="1" indent="-317500" rtl="0">
              <a:lnSpc>
                <a:spcPct val="115000"/>
              </a:lnSpc>
              <a:spcBef>
                <a:spcPts val="0"/>
              </a:spcBef>
              <a:spcAft>
                <a:spcPts val="0"/>
              </a:spcAft>
              <a:buClr>
                <a:schemeClr val="dk1"/>
              </a:buClr>
              <a:buSzPts val="1400"/>
              <a:buFont typeface="Kulim Park"/>
              <a:buChar char="○"/>
              <a:defRPr>
                <a:solidFill>
                  <a:schemeClr val="dk1"/>
                </a:solidFill>
                <a:latin typeface="Kulim Park"/>
                <a:ea typeface="Kulim Park"/>
                <a:cs typeface="Kulim Park"/>
                <a:sym typeface="Kulim Park"/>
              </a:defRPr>
            </a:lvl2pPr>
            <a:lvl3pPr marL="1371600" lvl="2" indent="-317500" rtl="0">
              <a:lnSpc>
                <a:spcPct val="115000"/>
              </a:lnSpc>
              <a:spcBef>
                <a:spcPts val="0"/>
              </a:spcBef>
              <a:spcAft>
                <a:spcPts val="0"/>
              </a:spcAft>
              <a:buClr>
                <a:schemeClr val="dk1"/>
              </a:buClr>
              <a:buSzPts val="1400"/>
              <a:buFont typeface="Kulim Park"/>
              <a:buChar char="■"/>
              <a:defRPr>
                <a:solidFill>
                  <a:schemeClr val="dk1"/>
                </a:solidFill>
                <a:latin typeface="Kulim Park"/>
                <a:ea typeface="Kulim Park"/>
                <a:cs typeface="Kulim Park"/>
                <a:sym typeface="Kulim Park"/>
              </a:defRPr>
            </a:lvl3pPr>
            <a:lvl4pPr marL="1828800" lvl="3" indent="-317500" rtl="0">
              <a:lnSpc>
                <a:spcPct val="115000"/>
              </a:lnSpc>
              <a:spcBef>
                <a:spcPts val="0"/>
              </a:spcBef>
              <a:spcAft>
                <a:spcPts val="0"/>
              </a:spcAft>
              <a:buClr>
                <a:schemeClr val="dk1"/>
              </a:buClr>
              <a:buSzPts val="1400"/>
              <a:buFont typeface="Kulim Park"/>
              <a:buChar char="●"/>
              <a:defRPr>
                <a:solidFill>
                  <a:schemeClr val="dk1"/>
                </a:solidFill>
                <a:latin typeface="Kulim Park"/>
                <a:ea typeface="Kulim Park"/>
                <a:cs typeface="Kulim Park"/>
                <a:sym typeface="Kulim Park"/>
              </a:defRPr>
            </a:lvl4pPr>
            <a:lvl5pPr marL="2286000" lvl="4" indent="-317500" rtl="0">
              <a:lnSpc>
                <a:spcPct val="115000"/>
              </a:lnSpc>
              <a:spcBef>
                <a:spcPts val="0"/>
              </a:spcBef>
              <a:spcAft>
                <a:spcPts val="0"/>
              </a:spcAft>
              <a:buClr>
                <a:schemeClr val="dk1"/>
              </a:buClr>
              <a:buSzPts val="1400"/>
              <a:buFont typeface="Kulim Park"/>
              <a:buChar char="○"/>
              <a:defRPr>
                <a:solidFill>
                  <a:schemeClr val="dk1"/>
                </a:solidFill>
                <a:latin typeface="Kulim Park"/>
                <a:ea typeface="Kulim Park"/>
                <a:cs typeface="Kulim Park"/>
                <a:sym typeface="Kulim Park"/>
              </a:defRPr>
            </a:lvl5pPr>
            <a:lvl6pPr marL="2743200" lvl="5" indent="-317500" rtl="0">
              <a:lnSpc>
                <a:spcPct val="115000"/>
              </a:lnSpc>
              <a:spcBef>
                <a:spcPts val="0"/>
              </a:spcBef>
              <a:spcAft>
                <a:spcPts val="0"/>
              </a:spcAft>
              <a:buClr>
                <a:schemeClr val="dk1"/>
              </a:buClr>
              <a:buSzPts val="1400"/>
              <a:buFont typeface="Kulim Park"/>
              <a:buChar char="■"/>
              <a:defRPr>
                <a:solidFill>
                  <a:schemeClr val="dk1"/>
                </a:solidFill>
                <a:latin typeface="Kulim Park"/>
                <a:ea typeface="Kulim Park"/>
                <a:cs typeface="Kulim Park"/>
                <a:sym typeface="Kulim Park"/>
              </a:defRPr>
            </a:lvl6pPr>
            <a:lvl7pPr marL="3200400" lvl="6" indent="-317500" rtl="0">
              <a:lnSpc>
                <a:spcPct val="115000"/>
              </a:lnSpc>
              <a:spcBef>
                <a:spcPts val="0"/>
              </a:spcBef>
              <a:spcAft>
                <a:spcPts val="0"/>
              </a:spcAft>
              <a:buClr>
                <a:schemeClr val="dk1"/>
              </a:buClr>
              <a:buSzPts val="1400"/>
              <a:buFont typeface="Kulim Park"/>
              <a:buChar char="●"/>
              <a:defRPr>
                <a:solidFill>
                  <a:schemeClr val="dk1"/>
                </a:solidFill>
                <a:latin typeface="Kulim Park"/>
                <a:ea typeface="Kulim Park"/>
                <a:cs typeface="Kulim Park"/>
                <a:sym typeface="Kulim Park"/>
              </a:defRPr>
            </a:lvl7pPr>
            <a:lvl8pPr marL="3657600" lvl="7" indent="-317500" rtl="0">
              <a:lnSpc>
                <a:spcPct val="115000"/>
              </a:lnSpc>
              <a:spcBef>
                <a:spcPts val="0"/>
              </a:spcBef>
              <a:spcAft>
                <a:spcPts val="0"/>
              </a:spcAft>
              <a:buClr>
                <a:schemeClr val="dk1"/>
              </a:buClr>
              <a:buSzPts val="1400"/>
              <a:buFont typeface="Kulim Park"/>
              <a:buChar char="○"/>
              <a:defRPr>
                <a:solidFill>
                  <a:schemeClr val="dk1"/>
                </a:solidFill>
                <a:latin typeface="Kulim Park"/>
                <a:ea typeface="Kulim Park"/>
                <a:cs typeface="Kulim Park"/>
                <a:sym typeface="Kulim Park"/>
              </a:defRPr>
            </a:lvl8pPr>
            <a:lvl9pPr marL="4114800" lvl="8" indent="-317500" rtl="0">
              <a:lnSpc>
                <a:spcPct val="115000"/>
              </a:lnSpc>
              <a:spcBef>
                <a:spcPts val="0"/>
              </a:spcBef>
              <a:spcAft>
                <a:spcPts val="0"/>
              </a:spcAft>
              <a:buClr>
                <a:schemeClr val="dk1"/>
              </a:buClr>
              <a:buSzPts val="1400"/>
              <a:buFont typeface="Kulim Park"/>
              <a:buChar char="■"/>
              <a:defRPr>
                <a:solidFill>
                  <a:schemeClr val="dk1"/>
                </a:solidFill>
                <a:latin typeface="Kulim Park"/>
                <a:ea typeface="Kulim Park"/>
                <a:cs typeface="Kulim Park"/>
                <a:sym typeface="Kulim Park"/>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5" r:id="rId6"/>
    <p:sldLayoutId id="2147483658" r:id="rId7"/>
    <p:sldLayoutId id="2147483659" r:id="rId8"/>
    <p:sldLayoutId id="2147483663" r:id="rId9"/>
    <p:sldLayoutId id="2147483664" r:id="rId10"/>
    <p:sldLayoutId id="2147483670" r:id="rId11"/>
    <p:sldLayoutId id="2147483671"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7.jp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9.xml"/><Relationship Id="rId5" Type="http://schemas.openxmlformats.org/officeDocument/2006/relationships/image" Target="../media/image3.jpe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5.jp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3"/>
        <p:cNvGrpSpPr/>
        <p:nvPr/>
      </p:nvGrpSpPr>
      <p:grpSpPr>
        <a:xfrm>
          <a:off x="0" y="0"/>
          <a:ext cx="0" cy="0"/>
          <a:chOff x="0" y="0"/>
          <a:chExt cx="0" cy="0"/>
        </a:xfrm>
      </p:grpSpPr>
      <p:grpSp>
        <p:nvGrpSpPr>
          <p:cNvPr id="144" name="Google Shape;144;p29"/>
          <p:cNvGrpSpPr/>
          <p:nvPr/>
        </p:nvGrpSpPr>
        <p:grpSpPr>
          <a:xfrm>
            <a:off x="2767600" y="3433469"/>
            <a:ext cx="3608850" cy="0"/>
            <a:chOff x="2767600" y="3433469"/>
            <a:chExt cx="3608850" cy="0"/>
          </a:xfrm>
        </p:grpSpPr>
        <p:cxnSp>
          <p:nvCxnSpPr>
            <p:cNvPr id="145" name="Google Shape;145;p29"/>
            <p:cNvCxnSpPr/>
            <p:nvPr/>
          </p:nvCxnSpPr>
          <p:spPr>
            <a:xfrm>
              <a:off x="3184200" y="3433469"/>
              <a:ext cx="2775600" cy="0"/>
            </a:xfrm>
            <a:prstGeom prst="straightConnector1">
              <a:avLst/>
            </a:prstGeom>
            <a:noFill/>
            <a:ln w="114300" cap="flat" cmpd="sng">
              <a:solidFill>
                <a:srgbClr val="000000"/>
              </a:solidFill>
              <a:prstDash val="solid"/>
              <a:round/>
              <a:headEnd type="none" w="med" len="med"/>
              <a:tailEnd type="none" w="med" len="med"/>
            </a:ln>
          </p:spPr>
        </p:cxnSp>
        <p:cxnSp>
          <p:nvCxnSpPr>
            <p:cNvPr id="146" name="Google Shape;146;p29"/>
            <p:cNvCxnSpPr/>
            <p:nvPr/>
          </p:nvCxnSpPr>
          <p:spPr>
            <a:xfrm>
              <a:off x="2767600" y="3433469"/>
              <a:ext cx="260400" cy="0"/>
            </a:xfrm>
            <a:prstGeom prst="straightConnector1">
              <a:avLst/>
            </a:prstGeom>
            <a:noFill/>
            <a:ln w="114300" cap="flat" cmpd="sng">
              <a:solidFill>
                <a:srgbClr val="000000"/>
              </a:solidFill>
              <a:prstDash val="solid"/>
              <a:round/>
              <a:headEnd type="none" w="med" len="med"/>
              <a:tailEnd type="none" w="med" len="med"/>
            </a:ln>
          </p:spPr>
        </p:cxnSp>
        <p:cxnSp>
          <p:nvCxnSpPr>
            <p:cNvPr id="147" name="Google Shape;147;p29"/>
            <p:cNvCxnSpPr/>
            <p:nvPr/>
          </p:nvCxnSpPr>
          <p:spPr>
            <a:xfrm>
              <a:off x="6116050" y="3433469"/>
              <a:ext cx="260400" cy="0"/>
            </a:xfrm>
            <a:prstGeom prst="straightConnector1">
              <a:avLst/>
            </a:prstGeom>
            <a:noFill/>
            <a:ln w="114300" cap="flat" cmpd="sng">
              <a:solidFill>
                <a:srgbClr val="000000"/>
              </a:solidFill>
              <a:prstDash val="solid"/>
              <a:round/>
              <a:headEnd type="none" w="med" len="med"/>
              <a:tailEnd type="none" w="med" len="med"/>
            </a:ln>
          </p:spPr>
        </p:cxnSp>
      </p:grpSp>
      <p:sp>
        <p:nvSpPr>
          <p:cNvPr id="148" name="Google Shape;148;p29"/>
          <p:cNvSpPr txBox="1">
            <a:spLocks noGrp="1"/>
          </p:cNvSpPr>
          <p:nvPr>
            <p:ph type="ctrTitle"/>
          </p:nvPr>
        </p:nvSpPr>
        <p:spPr>
          <a:xfrm>
            <a:off x="1258790" y="1276746"/>
            <a:ext cx="6626420" cy="2151000"/>
          </a:xfrm>
          <a:prstGeom prst="rect">
            <a:avLst/>
          </a:prstGeom>
        </p:spPr>
        <p:txBody>
          <a:bodyPr spcFirstLastPara="1" wrap="square" lIns="91425" tIns="91425" rIns="91425" bIns="91425" anchor="ctr" anchorCtr="0">
            <a:noAutofit/>
          </a:bodyPr>
          <a:lstStyle/>
          <a:p>
            <a:pPr>
              <a:lnSpc>
                <a:spcPct val="107000"/>
              </a:lnSpc>
              <a:spcAft>
                <a:spcPts val="800"/>
              </a:spcAft>
            </a:pPr>
            <a:r>
              <a:rPr lang="nl-NL" sz="4000" dirty="0">
                <a:solidFill>
                  <a:schemeClr val="bg2">
                    <a:lumMod val="60000"/>
                    <a:lumOff val="40000"/>
                  </a:schemeClr>
                </a:solidFill>
                <a:latin typeface="Britannic Bold" panose="020B0903060703020204" pitchFamily="34" charset="0"/>
                <a:ea typeface="Calibri" panose="020F0502020204030204" pitchFamily="34" charset="0"/>
                <a:cs typeface="Times New Roman" panose="02020603050405020304" pitchFamily="18" charset="0"/>
              </a:rPr>
              <a:t>Tipes leeraktiwiteite &amp;</a:t>
            </a:r>
            <a:br>
              <a:rPr lang="nl-NL" sz="4000" dirty="0">
                <a:solidFill>
                  <a:schemeClr val="bg2">
                    <a:lumMod val="60000"/>
                    <a:lumOff val="40000"/>
                  </a:schemeClr>
                </a:solidFill>
                <a:latin typeface="Britannic Bold" panose="020B0903060703020204" pitchFamily="34" charset="0"/>
                <a:ea typeface="Calibri" panose="020F0502020204030204" pitchFamily="34" charset="0"/>
                <a:cs typeface="Times New Roman" panose="02020603050405020304" pitchFamily="18" charset="0"/>
              </a:rPr>
            </a:br>
            <a:r>
              <a:rPr lang="nl-NL" sz="4000" dirty="0">
                <a:solidFill>
                  <a:schemeClr val="bg2">
                    <a:lumMod val="60000"/>
                    <a:lumOff val="40000"/>
                  </a:schemeClr>
                </a:solidFill>
                <a:latin typeface="Britannic Bold" panose="020B0903060703020204" pitchFamily="34" charset="0"/>
                <a:ea typeface="Calibri" panose="020F0502020204030204" pitchFamily="34" charset="0"/>
                <a:cs typeface="Times New Roman" panose="02020603050405020304" pitchFamily="18" charset="0"/>
              </a:rPr>
              <a:t>Eise van elke onderwerp
</a:t>
            </a:r>
            <a:endParaRPr sz="8800" dirty="0">
              <a:solidFill>
                <a:schemeClr val="bg2">
                  <a:lumMod val="60000"/>
                  <a:lumOff val="40000"/>
                </a:schemeClr>
              </a:solidFill>
              <a:latin typeface="Britannic Bold" panose="020B0903060703020204" pitchFamily="34" charset="0"/>
            </a:endParaRPr>
          </a:p>
        </p:txBody>
      </p:sp>
      <p:sp>
        <p:nvSpPr>
          <p:cNvPr id="149" name="Google Shape;149;p29"/>
          <p:cNvSpPr txBox="1">
            <a:spLocks noGrp="1"/>
          </p:cNvSpPr>
          <p:nvPr>
            <p:ph type="subTitle" idx="1"/>
          </p:nvPr>
        </p:nvSpPr>
        <p:spPr>
          <a:xfrm>
            <a:off x="2481900" y="3827065"/>
            <a:ext cx="4180200" cy="374700"/>
          </a:xfrm>
          <a:prstGeom prst="rect">
            <a:avLst/>
          </a:prstGeom>
        </p:spPr>
        <p:txBody>
          <a:bodyPr spcFirstLastPara="1" wrap="square" lIns="91425" tIns="91425" rIns="91425" bIns="91425" anchor="ctr" anchorCtr="0">
            <a:noAutofit/>
          </a:bodyPr>
          <a:lstStyle/>
          <a:p>
            <a:pPr marL="0" lvl="0" indent="0" algn="ctr">
              <a:buSzPts val="1100"/>
            </a:pPr>
            <a:r>
              <a:rPr lang="nl-NL" dirty="0">
                <a:latin typeface="Arial Rounded MT Bold" panose="020F0704030504030204" pitchFamily="34" charset="0"/>
              </a:rPr>
              <a:t>Wêreld van Werk: Les 2
</a:t>
            </a:r>
            <a:endParaRPr lang="en-US" dirty="0">
              <a:latin typeface="Arial Rounded MT Bold" panose="020F0704030504030204" pitchFamily="34" charset="0"/>
            </a:endParaRPr>
          </a:p>
        </p:txBody>
      </p:sp>
      <p:sp>
        <p:nvSpPr>
          <p:cNvPr id="8" name="Google Shape;581;p44">
            <a:extLst>
              <a:ext uri="{FF2B5EF4-FFF2-40B4-BE49-F238E27FC236}">
                <a16:creationId xmlns:a16="http://schemas.microsoft.com/office/drawing/2014/main" id="{5ACD5614-94BC-2B8C-3D32-529C94B25E06}"/>
              </a:ext>
            </a:extLst>
          </p:cNvPr>
          <p:cNvSpPr/>
          <p:nvPr/>
        </p:nvSpPr>
        <p:spPr>
          <a:xfrm rot="5253456">
            <a:off x="5696577" y="3009911"/>
            <a:ext cx="641223" cy="749558"/>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581;p44">
            <a:extLst>
              <a:ext uri="{FF2B5EF4-FFF2-40B4-BE49-F238E27FC236}">
                <a16:creationId xmlns:a16="http://schemas.microsoft.com/office/drawing/2014/main" id="{2FA36EDF-4046-7268-9A11-C0B6EB3BA5EB}"/>
              </a:ext>
            </a:extLst>
          </p:cNvPr>
          <p:cNvSpPr/>
          <p:nvPr/>
        </p:nvSpPr>
        <p:spPr>
          <a:xfrm rot="5253456">
            <a:off x="4205432" y="3059903"/>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581;p44">
            <a:extLst>
              <a:ext uri="{FF2B5EF4-FFF2-40B4-BE49-F238E27FC236}">
                <a16:creationId xmlns:a16="http://schemas.microsoft.com/office/drawing/2014/main" id="{BA59FE6C-DB81-B879-1918-5302B2BFDF08}"/>
              </a:ext>
            </a:extLst>
          </p:cNvPr>
          <p:cNvSpPr/>
          <p:nvPr/>
        </p:nvSpPr>
        <p:spPr>
          <a:xfrm rot="5253456">
            <a:off x="8462222" y="4040936"/>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581;p44">
            <a:extLst>
              <a:ext uri="{FF2B5EF4-FFF2-40B4-BE49-F238E27FC236}">
                <a16:creationId xmlns:a16="http://schemas.microsoft.com/office/drawing/2014/main" id="{FD425A0D-4E48-D9E8-4421-63E610BB30F0}"/>
              </a:ext>
            </a:extLst>
          </p:cNvPr>
          <p:cNvSpPr/>
          <p:nvPr/>
        </p:nvSpPr>
        <p:spPr>
          <a:xfrm rot="5253456">
            <a:off x="8462222" y="113596"/>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581;p44">
            <a:extLst>
              <a:ext uri="{FF2B5EF4-FFF2-40B4-BE49-F238E27FC236}">
                <a16:creationId xmlns:a16="http://schemas.microsoft.com/office/drawing/2014/main" id="{E63B3506-E7A4-BBE4-3062-60E3706C0198}"/>
              </a:ext>
            </a:extLst>
          </p:cNvPr>
          <p:cNvSpPr/>
          <p:nvPr/>
        </p:nvSpPr>
        <p:spPr>
          <a:xfrm rot="5253456">
            <a:off x="71569" y="3927388"/>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581;p44">
            <a:extLst>
              <a:ext uri="{FF2B5EF4-FFF2-40B4-BE49-F238E27FC236}">
                <a16:creationId xmlns:a16="http://schemas.microsoft.com/office/drawing/2014/main" id="{6C5937B7-DA85-41CB-42EB-3CEB3E15B8F3}"/>
              </a:ext>
            </a:extLst>
          </p:cNvPr>
          <p:cNvSpPr/>
          <p:nvPr/>
        </p:nvSpPr>
        <p:spPr>
          <a:xfrm rot="5253456">
            <a:off x="2781815" y="3059902"/>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2" name="Picture 1">
            <a:extLst>
              <a:ext uri="{FF2B5EF4-FFF2-40B4-BE49-F238E27FC236}">
                <a16:creationId xmlns:a16="http://schemas.microsoft.com/office/drawing/2014/main" id="{5BEEC9DD-E4EF-237C-E46D-56751EEA36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5"/>
        <p:cNvGrpSpPr/>
        <p:nvPr/>
      </p:nvGrpSpPr>
      <p:grpSpPr>
        <a:xfrm>
          <a:off x="0" y="0"/>
          <a:ext cx="0" cy="0"/>
          <a:chOff x="0" y="0"/>
          <a:chExt cx="0" cy="0"/>
        </a:xfrm>
      </p:grpSpPr>
      <p:sp>
        <p:nvSpPr>
          <p:cNvPr id="17" name="Subtitle 16">
            <a:extLst>
              <a:ext uri="{FF2B5EF4-FFF2-40B4-BE49-F238E27FC236}">
                <a16:creationId xmlns:a16="http://schemas.microsoft.com/office/drawing/2014/main" id="{5C32281A-EB43-02A2-A687-FBF50F1AB0CD}"/>
              </a:ext>
            </a:extLst>
          </p:cNvPr>
          <p:cNvSpPr>
            <a:spLocks noGrp="1"/>
          </p:cNvSpPr>
          <p:nvPr>
            <p:ph type="subTitle" idx="1"/>
          </p:nvPr>
        </p:nvSpPr>
        <p:spPr>
          <a:xfrm>
            <a:off x="495759" y="638978"/>
            <a:ext cx="8097398" cy="3866921"/>
          </a:xfrm>
        </p:spPr>
        <p:txBody>
          <a:bodyPr>
            <a:normAutofit/>
          </a:bodyPr>
          <a:lstStyle/>
          <a:p>
            <a:pPr marL="139700" indent="0">
              <a:buNone/>
            </a:pPr>
            <a:r>
              <a:rPr lang="en-US" sz="1600" dirty="0">
                <a:solidFill>
                  <a:schemeClr val="tx2">
                    <a:lumMod val="50000"/>
                  </a:schemeClr>
                </a:solidFill>
                <a:latin typeface="Arial Rounded MT Bold" panose="020F0704030504030204" pitchFamily="34" charset="0"/>
              </a:rPr>
              <a:t>EBW</a:t>
            </a:r>
            <a:r>
              <a:rPr lang="en-US" dirty="0">
                <a:solidFill>
                  <a:schemeClr val="tx2">
                    <a:lumMod val="25000"/>
                  </a:schemeClr>
                </a:solidFill>
                <a:latin typeface="Arial Rounded MT Bold" panose="020F0704030504030204" pitchFamily="34" charset="0"/>
              </a:rPr>
              <a:t> </a:t>
            </a:r>
            <a:r>
              <a:rPr lang="nl-NL" dirty="0">
                <a:solidFill>
                  <a:schemeClr val="tx2">
                    <a:lumMod val="25000"/>
                  </a:schemeClr>
                </a:solidFill>
                <a:latin typeface="Arial Rounded MT Bold" panose="020F0704030504030204" pitchFamily="34" charset="0"/>
              </a:rPr>
              <a:t>vereis </a:t>
            </a:r>
            <a:r>
              <a:rPr lang="nl-NL" b="1" dirty="0">
                <a:solidFill>
                  <a:schemeClr val="tx2">
                    <a:lumMod val="25000"/>
                  </a:schemeClr>
                </a:solidFill>
                <a:latin typeface="Arial Rounded MT Bold" panose="020F0704030504030204" pitchFamily="34" charset="0"/>
              </a:rPr>
              <a:t>analitiese vaardighede </a:t>
            </a:r>
            <a:r>
              <a:rPr lang="nl-NL" dirty="0">
                <a:solidFill>
                  <a:schemeClr val="tx2">
                    <a:lumMod val="25000"/>
                  </a:schemeClr>
                </a:solidFill>
                <a:latin typeface="Arial Rounded MT Bold" panose="020F0704030504030204" pitchFamily="34" charset="0"/>
              </a:rPr>
              <a:t>om brondokumente te verstaan en </a:t>
            </a:r>
            <a:r>
              <a:rPr lang="nl-NL" b="1" dirty="0">
                <a:solidFill>
                  <a:schemeClr val="tx2">
                    <a:lumMod val="25000"/>
                  </a:schemeClr>
                </a:solidFill>
                <a:latin typeface="Arial Rounded MT Bold" panose="020F0704030504030204" pitchFamily="34" charset="0"/>
              </a:rPr>
              <a:t>kritiese denke </a:t>
            </a:r>
            <a:r>
              <a:rPr lang="nl-NL" dirty="0">
                <a:solidFill>
                  <a:schemeClr val="tx2">
                    <a:lumMod val="25000"/>
                  </a:schemeClr>
                </a:solidFill>
                <a:latin typeface="Arial Rounded MT Bold" panose="020F0704030504030204" pitchFamily="34" charset="0"/>
              </a:rPr>
              <a:t>in leervaardighede om te kan evalueer. </a:t>
            </a:r>
            <a:endParaRPr lang="en-ZA" dirty="0">
              <a:solidFill>
                <a:schemeClr val="tx2">
                  <a:lumMod val="25000"/>
                </a:schemeClr>
              </a:solidFill>
              <a:latin typeface="Arial Rounded MT Bold" panose="020F0704030504030204" pitchFamily="34" charset="0"/>
            </a:endParaRPr>
          </a:p>
          <a:p>
            <a:pPr marL="139700" indent="0">
              <a:buNone/>
            </a:pPr>
            <a:endParaRPr lang="en-US" dirty="0">
              <a:solidFill>
                <a:schemeClr val="tx2">
                  <a:lumMod val="50000"/>
                </a:schemeClr>
              </a:solidFill>
              <a:latin typeface="Arial Rounded MT Bold" panose="020F0704030504030204" pitchFamily="34" charset="0"/>
            </a:endParaRPr>
          </a:p>
          <a:p>
            <a:pPr marL="139700" indent="0">
              <a:buNone/>
            </a:pPr>
            <a:r>
              <a:rPr lang="en-ZA" sz="1600" b="1" dirty="0" err="1">
                <a:solidFill>
                  <a:schemeClr val="tx2">
                    <a:lumMod val="50000"/>
                  </a:schemeClr>
                </a:solidFill>
                <a:latin typeface="Arial Rounded MT Bold" panose="020F0704030504030204" pitchFamily="34" charset="0"/>
                <a:ea typeface="Calibri" panose="020F0502020204030204" pitchFamily="34" charset="0"/>
                <a:cs typeface="Times New Roman" panose="02020603050405020304" pitchFamily="18" charset="0"/>
              </a:rPr>
              <a:t>Lewensoriëntering</a:t>
            </a:r>
            <a:r>
              <a:rPr lang="en-ZA" sz="1600" b="1" dirty="0">
                <a:solidFill>
                  <a:schemeClr val="tx2">
                    <a:lumMod val="50000"/>
                  </a:schemeClr>
                </a:solidFill>
                <a:latin typeface="Arial Rounded MT Bold" panose="020F0704030504030204" pitchFamily="34" charset="0"/>
                <a:ea typeface="Calibri" panose="020F0502020204030204" pitchFamily="34" charset="0"/>
                <a:cs typeface="Times New Roman" panose="02020603050405020304" pitchFamily="18" charset="0"/>
              </a:rPr>
              <a:t> </a:t>
            </a:r>
            <a:r>
              <a:rPr lang="nl-NL" dirty="0">
                <a:solidFill>
                  <a:schemeClr val="bg2"/>
                </a:solidFill>
                <a:effectLst/>
                <a:latin typeface="Arial Rounded MT Bold" panose="020F0704030504030204" pitchFamily="34" charset="0"/>
                <a:ea typeface="Calibri" panose="020F0502020204030204" pitchFamily="34" charset="0"/>
                <a:cs typeface="Times New Roman" panose="02020603050405020304" pitchFamily="18" charset="0"/>
              </a:rPr>
              <a:t>vereis dat jy </a:t>
            </a:r>
            <a:r>
              <a:rPr lang="nl-NL" b="1" dirty="0">
                <a:solidFill>
                  <a:schemeClr val="bg2"/>
                </a:solidFill>
                <a:effectLst/>
                <a:latin typeface="Arial Rounded MT Bold" panose="020F0704030504030204" pitchFamily="34" charset="0"/>
                <a:ea typeface="Calibri" panose="020F0502020204030204" pitchFamily="34" charset="0"/>
                <a:cs typeface="Times New Roman" panose="02020603050405020304" pitchFamily="18" charset="0"/>
              </a:rPr>
              <a:t>kreatiewe en kritiese denke </a:t>
            </a:r>
            <a:r>
              <a:rPr lang="nl-NL" dirty="0">
                <a:solidFill>
                  <a:schemeClr val="bg2"/>
                </a:solidFill>
                <a:effectLst/>
                <a:latin typeface="Arial Rounded MT Bold" panose="020F0704030504030204" pitchFamily="34" charset="0"/>
                <a:ea typeface="Calibri" panose="020F0502020204030204" pitchFamily="34" charset="0"/>
                <a:cs typeface="Times New Roman" panose="02020603050405020304" pitchFamily="18" charset="0"/>
              </a:rPr>
              <a:t>gebruik om inligting en menings te kan ondersoek. Dit stel jou in staat om jou antwoorde te formuleer deur ingeligte besluite te neem en kennis in die alledaagse lewe toe te pas.</a:t>
            </a:r>
            <a:r>
              <a:rPr lang="en-US" dirty="0">
                <a:solidFill>
                  <a:schemeClr val="bg2"/>
                </a:solidFill>
                <a:latin typeface="Arial Rounded MT Bold" panose="020F0704030504030204" pitchFamily="34" charset="0"/>
              </a:rPr>
              <a:t>
</a:t>
            </a:r>
          </a:p>
          <a:p>
            <a:pPr marL="139700" indent="0">
              <a:buNone/>
            </a:pPr>
            <a:r>
              <a:rPr lang="en-US" dirty="0">
                <a:solidFill>
                  <a:schemeClr val="tx2">
                    <a:lumMod val="25000"/>
                  </a:schemeClr>
                </a:solidFill>
                <a:latin typeface="Arial Rounded MT Bold" panose="020F0704030504030204" pitchFamily="34" charset="0"/>
              </a:rPr>
              <a:t>In</a:t>
            </a:r>
            <a:r>
              <a:rPr lang="en-US" dirty="0">
                <a:solidFill>
                  <a:schemeClr val="tx2">
                    <a:lumMod val="50000"/>
                  </a:schemeClr>
                </a:solidFill>
                <a:latin typeface="Arial Rounded MT Bold" panose="020F0704030504030204" pitchFamily="34" charset="0"/>
              </a:rPr>
              <a:t> </a:t>
            </a:r>
            <a:r>
              <a:rPr lang="en-US" sz="1600" dirty="0" err="1">
                <a:solidFill>
                  <a:schemeClr val="tx2">
                    <a:lumMod val="50000"/>
                  </a:schemeClr>
                </a:solidFill>
                <a:latin typeface="Arial Rounded MT Bold" panose="020F0704030504030204" pitchFamily="34" charset="0"/>
              </a:rPr>
              <a:t>Kreatiewe</a:t>
            </a:r>
            <a:r>
              <a:rPr lang="en-US" sz="1600" dirty="0">
                <a:solidFill>
                  <a:schemeClr val="tx2">
                    <a:lumMod val="50000"/>
                  </a:schemeClr>
                </a:solidFill>
                <a:latin typeface="Arial Rounded MT Bold" panose="020F0704030504030204" pitchFamily="34" charset="0"/>
              </a:rPr>
              <a:t> </a:t>
            </a:r>
            <a:r>
              <a:rPr lang="en-US" sz="1600" dirty="0" err="1">
                <a:solidFill>
                  <a:schemeClr val="tx2">
                    <a:lumMod val="50000"/>
                  </a:schemeClr>
                </a:solidFill>
                <a:latin typeface="Arial Rounded MT Bold" panose="020F0704030504030204" pitchFamily="34" charset="0"/>
              </a:rPr>
              <a:t>Kunste</a:t>
            </a:r>
            <a:r>
              <a:rPr lang="en-US" dirty="0">
                <a:solidFill>
                  <a:schemeClr val="tx2">
                    <a:lumMod val="25000"/>
                  </a:schemeClr>
                </a:solidFill>
                <a:latin typeface="Arial Rounded MT Bold" panose="020F0704030504030204" pitchFamily="34" charset="0"/>
              </a:rPr>
              <a:t> </a:t>
            </a:r>
            <a:r>
              <a:rPr lang="nl-NL" dirty="0">
                <a:solidFill>
                  <a:schemeClr val="tx2">
                    <a:lumMod val="25000"/>
                  </a:schemeClr>
                </a:solidFill>
                <a:latin typeface="Arial Rounded MT Bold" panose="020F0704030504030204" pitchFamily="34" charset="0"/>
              </a:rPr>
              <a:t>maak jy gebruik van </a:t>
            </a:r>
            <a:r>
              <a:rPr lang="nl-NL" b="1" dirty="0">
                <a:solidFill>
                  <a:schemeClr val="tx2">
                    <a:lumMod val="25000"/>
                  </a:schemeClr>
                </a:solidFill>
                <a:latin typeface="Arial Rounded MT Bold" panose="020F0704030504030204" pitchFamily="34" charset="0"/>
              </a:rPr>
              <a:t>kritiese denkvaardighede </a:t>
            </a:r>
            <a:r>
              <a:rPr lang="nl-NL" dirty="0">
                <a:solidFill>
                  <a:schemeClr val="tx2">
                    <a:lumMod val="25000"/>
                  </a:schemeClr>
                </a:solidFill>
                <a:latin typeface="Arial Rounded MT Bold" panose="020F0704030504030204" pitchFamily="34" charset="0"/>
              </a:rPr>
              <a:t>om kunswerke te evalueer en daarop te reageer, </a:t>
            </a:r>
            <a:r>
              <a:rPr lang="nl-NL" b="1" dirty="0">
                <a:solidFill>
                  <a:schemeClr val="tx2">
                    <a:lumMod val="25000"/>
                  </a:schemeClr>
                </a:solidFill>
                <a:latin typeface="Arial Rounded MT Bold" panose="020F0704030504030204" pitchFamily="34" charset="0"/>
              </a:rPr>
              <a:t>asook kreatiewe vaardighede </a:t>
            </a:r>
            <a:r>
              <a:rPr lang="nl-NL" dirty="0">
                <a:solidFill>
                  <a:schemeClr val="tx2">
                    <a:lumMod val="25000"/>
                  </a:schemeClr>
                </a:solidFill>
                <a:latin typeface="Arial Rounded MT Bold" panose="020F0704030504030204" pitchFamily="34" charset="0"/>
              </a:rPr>
              <a:t>om verbeeldingryke kunswerke te skep.</a:t>
            </a:r>
          </a:p>
          <a:p>
            <a:pPr marL="139700" indent="0">
              <a:buNone/>
            </a:pPr>
            <a:endParaRPr lang="en-US" dirty="0">
              <a:solidFill>
                <a:schemeClr val="tx2">
                  <a:lumMod val="25000"/>
                </a:schemeClr>
              </a:solidFill>
              <a:latin typeface="Arial Rounded MT Bold" panose="020F0704030504030204" pitchFamily="34" charset="0"/>
            </a:endParaRPr>
          </a:p>
          <a:p>
            <a:pPr marL="139700" indent="0">
              <a:buNone/>
            </a:pPr>
            <a:r>
              <a:rPr lang="en-US" sz="1600" dirty="0">
                <a:solidFill>
                  <a:schemeClr val="tx2">
                    <a:lumMod val="50000"/>
                  </a:schemeClr>
                </a:solidFill>
                <a:latin typeface="Arial Rounded MT Bold" panose="020F0704030504030204" pitchFamily="34" charset="0"/>
              </a:rPr>
              <a:t>Tale</a:t>
            </a:r>
            <a:r>
              <a:rPr lang="en-US" dirty="0">
                <a:solidFill>
                  <a:schemeClr val="tx2">
                    <a:lumMod val="25000"/>
                  </a:schemeClr>
                </a:solidFill>
                <a:latin typeface="Arial Rounded MT Bold" panose="020F0704030504030204" pitchFamily="34" charset="0"/>
              </a:rPr>
              <a:t> </a:t>
            </a:r>
            <a:r>
              <a:rPr lang="nl-NL" dirty="0">
                <a:solidFill>
                  <a:schemeClr val="tx2">
                    <a:lumMod val="25000"/>
                  </a:schemeClr>
                </a:solidFill>
                <a:latin typeface="Arial Rounded MT Bold" panose="020F0704030504030204" pitchFamily="34" charset="0"/>
              </a:rPr>
              <a:t>vereis 'n verskeidenheid vaardighede in beide Huistale en Addisionele Tale. Dit is belangrik om van </a:t>
            </a:r>
            <a:r>
              <a:rPr lang="nl-NL" b="1" dirty="0">
                <a:solidFill>
                  <a:schemeClr val="tx2">
                    <a:lumMod val="25000"/>
                  </a:schemeClr>
                </a:solidFill>
                <a:latin typeface="Arial Rounded MT Bold" panose="020F0704030504030204" pitchFamily="34" charset="0"/>
              </a:rPr>
              <a:t>al jou vaardighede </a:t>
            </a:r>
            <a:r>
              <a:rPr lang="nl-NL" dirty="0">
                <a:solidFill>
                  <a:schemeClr val="tx2">
                    <a:lumMod val="25000"/>
                  </a:schemeClr>
                </a:solidFill>
                <a:latin typeface="Arial Rounded MT Bold" panose="020F0704030504030204" pitchFamily="34" charset="0"/>
              </a:rPr>
              <a:t>gebruik te maak wanneer jy tale studeer.</a:t>
            </a:r>
            <a:endParaRPr lang="en-ZA" dirty="0"/>
          </a:p>
        </p:txBody>
      </p:sp>
      <p:pic>
        <p:nvPicPr>
          <p:cNvPr id="2" name="Picture 1">
            <a:extLst>
              <a:ext uri="{FF2B5EF4-FFF2-40B4-BE49-F238E27FC236}">
                <a16:creationId xmlns:a16="http://schemas.microsoft.com/office/drawing/2014/main" id="{8C250AAD-2AE4-758D-AF77-F8D1F1829B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44606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5"/>
        <p:cNvGrpSpPr/>
        <p:nvPr/>
      </p:nvGrpSpPr>
      <p:grpSpPr>
        <a:xfrm>
          <a:off x="0" y="0"/>
          <a:ext cx="0" cy="0"/>
          <a:chOff x="0" y="0"/>
          <a:chExt cx="0" cy="0"/>
        </a:xfrm>
      </p:grpSpPr>
      <p:sp>
        <p:nvSpPr>
          <p:cNvPr id="16" name="Title 15">
            <a:extLst>
              <a:ext uri="{FF2B5EF4-FFF2-40B4-BE49-F238E27FC236}">
                <a16:creationId xmlns:a16="http://schemas.microsoft.com/office/drawing/2014/main" id="{83760B67-9EC1-5E13-2025-77311F11C896}"/>
              </a:ext>
            </a:extLst>
          </p:cNvPr>
          <p:cNvSpPr>
            <a:spLocks noGrp="1"/>
          </p:cNvSpPr>
          <p:nvPr>
            <p:ph type="title"/>
          </p:nvPr>
        </p:nvSpPr>
        <p:spPr>
          <a:xfrm>
            <a:off x="661670" y="776000"/>
            <a:ext cx="2886419" cy="3591498"/>
          </a:xfrm>
        </p:spPr>
        <p:txBody>
          <a:bodyPr/>
          <a:lstStyle/>
          <a:p>
            <a:pPr algn="ctr"/>
            <a:r>
              <a:rPr lang="nl-NL" sz="4000" dirty="0">
                <a:solidFill>
                  <a:schemeClr val="tx2">
                    <a:lumMod val="50000"/>
                  </a:schemeClr>
                </a:solidFill>
                <a:latin typeface="Britannic Bold" panose="020B0903060703020204" pitchFamily="34" charset="0"/>
              </a:rPr>
              <a:t>En nou, 'n woord van Kid President!</a:t>
            </a:r>
            <a:r>
              <a:rPr lang="en-ZA" sz="4000" dirty="0">
                <a:solidFill>
                  <a:schemeClr val="tx2">
                    <a:lumMod val="50000"/>
                  </a:schemeClr>
                </a:solidFill>
                <a:latin typeface="Britannic Bold" panose="020B0903060703020204" pitchFamily="34" charset="0"/>
              </a:rPr>
              <a:t/>
            </a:r>
            <a:br>
              <a:rPr lang="en-ZA" sz="4000" dirty="0">
                <a:solidFill>
                  <a:schemeClr val="tx2">
                    <a:lumMod val="50000"/>
                  </a:schemeClr>
                </a:solidFill>
                <a:latin typeface="Britannic Bold" panose="020B0903060703020204" pitchFamily="34" charset="0"/>
              </a:rPr>
            </a:br>
            <a:r>
              <a:rPr lang="en-ZA" sz="4000" dirty="0">
                <a:solidFill>
                  <a:schemeClr val="tx2">
                    <a:lumMod val="50000"/>
                  </a:schemeClr>
                </a:solidFill>
                <a:latin typeface="Britannic Bold" panose="020B0903060703020204" pitchFamily="34" charset="0"/>
              </a:rPr>
              <a:t/>
            </a:r>
            <a:br>
              <a:rPr lang="en-ZA" sz="4000" dirty="0">
                <a:solidFill>
                  <a:schemeClr val="tx2">
                    <a:lumMod val="50000"/>
                  </a:schemeClr>
                </a:solidFill>
                <a:latin typeface="Britannic Bold" panose="020B0903060703020204" pitchFamily="34" charset="0"/>
              </a:rPr>
            </a:br>
            <a:r>
              <a:rPr lang="en-ZA" sz="1200" dirty="0"/>
              <a:t>https://www.youtube.com/watch?v=RwlhUcSGqgs</a:t>
            </a:r>
            <a:br>
              <a:rPr lang="en-ZA" sz="1200" dirty="0"/>
            </a:br>
            <a:endParaRPr lang="en-ZA" sz="4000" dirty="0">
              <a:solidFill>
                <a:schemeClr val="tx2">
                  <a:lumMod val="50000"/>
                </a:schemeClr>
              </a:solidFill>
              <a:latin typeface="Britannic Bold" panose="020B0903060703020204" pitchFamily="34" charset="0"/>
            </a:endParaRPr>
          </a:p>
        </p:txBody>
      </p:sp>
      <p:pic>
        <p:nvPicPr>
          <p:cNvPr id="2" name="Picture 1">
            <a:extLst>
              <a:ext uri="{FF2B5EF4-FFF2-40B4-BE49-F238E27FC236}">
                <a16:creationId xmlns:a16="http://schemas.microsoft.com/office/drawing/2014/main" id="{7B72F3B5-2EA1-06BB-9B07-15463ED33A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52873" y="776000"/>
            <a:ext cx="4791075" cy="3600450"/>
          </a:xfrm>
          <a:prstGeom prst="rect">
            <a:avLst/>
          </a:prstGeom>
        </p:spPr>
      </p:pic>
    </p:spTree>
    <p:extLst>
      <p:ext uri="{BB962C8B-B14F-4D97-AF65-F5344CB8AC3E}">
        <p14:creationId xmlns:p14="http://schemas.microsoft.com/office/powerpoint/2010/main" val="2756524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4"/>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0696" y="1443722"/>
            <a:ext cx="7042558" cy="2339396"/>
          </a:xfrm>
          <a:prstGeom prst="rect">
            <a:avLst/>
          </a:prstGeom>
        </p:spPr>
      </p:pic>
      <p:grpSp>
        <p:nvGrpSpPr>
          <p:cNvPr id="197" name="Google Shape;197;p33"/>
          <p:cNvGrpSpPr/>
          <p:nvPr/>
        </p:nvGrpSpPr>
        <p:grpSpPr>
          <a:xfrm>
            <a:off x="2767575" y="2968063"/>
            <a:ext cx="3608850" cy="0"/>
            <a:chOff x="2767575" y="2712183"/>
            <a:chExt cx="3608850" cy="0"/>
          </a:xfrm>
        </p:grpSpPr>
        <p:cxnSp>
          <p:nvCxnSpPr>
            <p:cNvPr id="198" name="Google Shape;198;p33"/>
            <p:cNvCxnSpPr/>
            <p:nvPr/>
          </p:nvCxnSpPr>
          <p:spPr>
            <a:xfrm>
              <a:off x="3184175" y="2712183"/>
              <a:ext cx="2775600" cy="0"/>
            </a:xfrm>
            <a:prstGeom prst="straightConnector1">
              <a:avLst/>
            </a:prstGeom>
            <a:noFill/>
            <a:ln w="114300" cap="flat" cmpd="sng">
              <a:solidFill>
                <a:srgbClr val="000000"/>
              </a:solidFill>
              <a:prstDash val="solid"/>
              <a:round/>
              <a:headEnd type="none" w="med" len="med"/>
              <a:tailEnd type="none" w="med" len="med"/>
            </a:ln>
          </p:spPr>
        </p:cxnSp>
        <p:cxnSp>
          <p:nvCxnSpPr>
            <p:cNvPr id="199" name="Google Shape;199;p33"/>
            <p:cNvCxnSpPr/>
            <p:nvPr/>
          </p:nvCxnSpPr>
          <p:spPr>
            <a:xfrm>
              <a:off x="2767575" y="2712183"/>
              <a:ext cx="260400" cy="0"/>
            </a:xfrm>
            <a:prstGeom prst="straightConnector1">
              <a:avLst/>
            </a:prstGeom>
            <a:noFill/>
            <a:ln w="114300" cap="flat" cmpd="sng">
              <a:solidFill>
                <a:srgbClr val="000000"/>
              </a:solidFill>
              <a:prstDash val="solid"/>
              <a:round/>
              <a:headEnd type="none" w="med" len="med"/>
              <a:tailEnd type="none" w="med" len="med"/>
            </a:ln>
          </p:spPr>
        </p:cxnSp>
        <p:cxnSp>
          <p:nvCxnSpPr>
            <p:cNvPr id="200" name="Google Shape;200;p33"/>
            <p:cNvCxnSpPr/>
            <p:nvPr/>
          </p:nvCxnSpPr>
          <p:spPr>
            <a:xfrm>
              <a:off x="6116025" y="2712183"/>
              <a:ext cx="260400" cy="0"/>
            </a:xfrm>
            <a:prstGeom prst="straightConnector1">
              <a:avLst/>
            </a:prstGeom>
            <a:noFill/>
            <a:ln w="114300" cap="flat" cmpd="sng">
              <a:solidFill>
                <a:srgbClr val="000000"/>
              </a:solidFill>
              <a:prstDash val="solid"/>
              <a:round/>
              <a:headEnd type="none" w="med" len="med"/>
              <a:tailEnd type="none" w="med" len="med"/>
            </a:ln>
          </p:spPr>
        </p:cxnSp>
      </p:grpSp>
      <p:sp>
        <p:nvSpPr>
          <p:cNvPr id="9" name="Rectangle: Rounded Corners 8">
            <a:extLst>
              <a:ext uri="{FF2B5EF4-FFF2-40B4-BE49-F238E27FC236}">
                <a16:creationId xmlns:a16="http://schemas.microsoft.com/office/drawing/2014/main" id="{BB86C3A6-1CA6-A4F7-6C3D-92A7A08C9B23}"/>
              </a:ext>
            </a:extLst>
          </p:cNvPr>
          <p:cNvSpPr/>
          <p:nvPr/>
        </p:nvSpPr>
        <p:spPr>
          <a:xfrm>
            <a:off x="1451113" y="1888436"/>
            <a:ext cx="6202017" cy="1242390"/>
          </a:xfrm>
          <a:prstGeom prst="roundRect">
            <a:avLst/>
          </a:prstGeom>
          <a:solidFill>
            <a:srgbClr val="FF5050"/>
          </a:solidFill>
          <a:ln>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2800" dirty="0">
                <a:effectLst/>
                <a:latin typeface="Britannic Bold" panose="020B0903060703020204" pitchFamily="34" charset="0"/>
                <a:ea typeface="Calibri" panose="020F0502020204030204" pitchFamily="34" charset="0"/>
                <a:cs typeface="Times New Roman" panose="02020603050405020304" pitchFamily="18" charset="0"/>
              </a:rPr>
              <a:t>Leer </a:t>
            </a:r>
            <a:r>
              <a:rPr lang="en-ZA" sz="2800" dirty="0" err="1">
                <a:effectLst/>
                <a:latin typeface="Britannic Bold" panose="020B0903060703020204" pitchFamily="34" charset="0"/>
                <a:ea typeface="Calibri" panose="020F0502020204030204" pitchFamily="34" charset="0"/>
                <a:cs typeface="Times New Roman" panose="02020603050405020304" pitchFamily="18" charset="0"/>
              </a:rPr>
              <a:t>voortdurend</a:t>
            </a:r>
            <a:r>
              <a:rPr lang="en-ZA" sz="2800" dirty="0">
                <a:effectLst/>
                <a:latin typeface="Britannic Bold" panose="020B0903060703020204" pitchFamily="34" charset="0"/>
                <a:ea typeface="Calibri" panose="020F0502020204030204" pitchFamily="34" charset="0"/>
                <a:cs typeface="Times New Roman" panose="02020603050405020304" pitchFamily="18" charset="0"/>
              </a:rPr>
              <a:t>. </a:t>
            </a:r>
            <a:r>
              <a:rPr lang="en-ZA" sz="2800" dirty="0" err="1">
                <a:effectLst/>
                <a:latin typeface="Britannic Bold" panose="020B0903060703020204" pitchFamily="34" charset="0"/>
                <a:ea typeface="Calibri" panose="020F0502020204030204" pitchFamily="34" charset="0"/>
                <a:cs typeface="Times New Roman" panose="02020603050405020304" pitchFamily="18" charset="0"/>
              </a:rPr>
              <a:t>Daar</a:t>
            </a:r>
            <a:r>
              <a:rPr lang="en-ZA" sz="2800" dirty="0">
                <a:effectLst/>
                <a:latin typeface="Britannic Bold" panose="020B0903060703020204" pitchFamily="34" charset="0"/>
                <a:ea typeface="Calibri" panose="020F0502020204030204" pitchFamily="34" charset="0"/>
                <a:cs typeface="Times New Roman" panose="02020603050405020304" pitchFamily="18" charset="0"/>
              </a:rPr>
              <a:t> is </a:t>
            </a:r>
            <a:r>
              <a:rPr lang="en-ZA" sz="2800" dirty="0" err="1">
                <a:effectLst/>
                <a:latin typeface="Britannic Bold" panose="020B0903060703020204" pitchFamily="34" charset="0"/>
                <a:ea typeface="Calibri" panose="020F0502020204030204" pitchFamily="34" charset="0"/>
                <a:cs typeface="Calibri" panose="020F0502020204030204" pitchFamily="34" charset="0"/>
              </a:rPr>
              <a:t>á</a:t>
            </a:r>
            <a:r>
              <a:rPr lang="en-ZA" sz="2800" dirty="0" err="1">
                <a:effectLst/>
                <a:latin typeface="Britannic Bold" panose="020B0903060703020204" pitchFamily="34" charset="0"/>
                <a:ea typeface="Calibri" panose="020F0502020204030204" pitchFamily="34" charset="0"/>
                <a:cs typeface="Times New Roman" panose="02020603050405020304" pitchFamily="18" charset="0"/>
              </a:rPr>
              <a:t>ltyd</a:t>
            </a:r>
            <a:r>
              <a:rPr lang="en-ZA" sz="2800" dirty="0">
                <a:effectLst/>
                <a:latin typeface="Britannic Bold" panose="020B0903060703020204" pitchFamily="34" charset="0"/>
                <a:ea typeface="Calibri" panose="020F0502020204030204" pitchFamily="34" charset="0"/>
                <a:cs typeface="Times New Roman" panose="02020603050405020304" pitchFamily="18" charset="0"/>
              </a:rPr>
              <a:t> “nog </a:t>
            </a:r>
            <a:r>
              <a:rPr lang="en-ZA" sz="2800" dirty="0" err="1">
                <a:effectLst/>
                <a:latin typeface="Britannic Bold" panose="020B0903060703020204" pitchFamily="34" charset="0"/>
                <a:ea typeface="Calibri" panose="020F0502020204030204" pitchFamily="34" charset="0"/>
                <a:cs typeface="Times New Roman" panose="02020603050405020304" pitchFamily="18" charset="0"/>
              </a:rPr>
              <a:t>een</a:t>
            </a:r>
            <a:r>
              <a:rPr lang="en-ZA" sz="2800" dirty="0">
                <a:effectLst/>
                <a:latin typeface="Britannic Bold" panose="020B0903060703020204" pitchFamily="34" charset="0"/>
                <a:ea typeface="Calibri" panose="020F0502020204030204" pitchFamily="34" charset="0"/>
                <a:cs typeface="Times New Roman" panose="02020603050405020304" pitchFamily="18" charset="0"/>
              </a:rPr>
              <a:t> ding” om </a:t>
            </a:r>
            <a:r>
              <a:rPr lang="en-ZA" sz="2800" dirty="0" err="1">
                <a:effectLst/>
                <a:latin typeface="Britannic Bold" panose="020B0903060703020204" pitchFamily="34" charset="0"/>
                <a:ea typeface="Calibri" panose="020F0502020204030204" pitchFamily="34" charset="0"/>
                <a:cs typeface="Times New Roman" panose="02020603050405020304" pitchFamily="18" charset="0"/>
              </a:rPr>
              <a:t>te</a:t>
            </a:r>
            <a:r>
              <a:rPr lang="en-ZA" sz="2800" dirty="0">
                <a:effectLst/>
                <a:latin typeface="Britannic Bold" panose="020B0903060703020204" pitchFamily="34" charset="0"/>
                <a:ea typeface="Calibri" panose="020F0502020204030204" pitchFamily="34" charset="0"/>
                <a:cs typeface="Times New Roman" panose="02020603050405020304" pitchFamily="18" charset="0"/>
              </a:rPr>
              <a:t> leer.</a:t>
            </a:r>
            <a:endParaRPr lang="en-ZA" sz="2000" dirty="0">
              <a:effectLst/>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3073D665-4054-8F92-1333-5CDB73235D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3"/>
        <p:cNvGrpSpPr/>
        <p:nvPr/>
      </p:nvGrpSpPr>
      <p:grpSpPr>
        <a:xfrm>
          <a:off x="0" y="0"/>
          <a:ext cx="0" cy="0"/>
          <a:chOff x="0" y="0"/>
          <a:chExt cx="0" cy="0"/>
        </a:xfrm>
      </p:grpSpPr>
      <p:sp>
        <p:nvSpPr>
          <p:cNvPr id="154" name="Google Shape;154;p30"/>
          <p:cNvSpPr txBox="1">
            <a:spLocks noGrp="1"/>
          </p:cNvSpPr>
          <p:nvPr>
            <p:ph type="title"/>
          </p:nvPr>
        </p:nvSpPr>
        <p:spPr>
          <a:xfrm>
            <a:off x="687575" y="427777"/>
            <a:ext cx="6406800" cy="513900"/>
          </a:xfrm>
          <a:prstGeom prst="rect">
            <a:avLst/>
          </a:prstGeom>
        </p:spPr>
        <p:txBody>
          <a:bodyPr spcFirstLastPara="1" wrap="square" lIns="91425" tIns="91425" rIns="91425" bIns="91425" anchor="t" anchorCtr="0">
            <a:noAutofit/>
          </a:bodyPr>
          <a:lstStyle/>
          <a:p>
            <a:pPr lvl="0"/>
            <a:r>
              <a:rPr lang="en-ZA" dirty="0">
                <a:solidFill>
                  <a:schemeClr val="bg2">
                    <a:lumMod val="60000"/>
                    <a:lumOff val="40000"/>
                  </a:schemeClr>
                </a:solidFill>
                <a:latin typeface="Britannic Bold" panose="020B0903060703020204" pitchFamily="34" charset="0"/>
              </a:rPr>
              <a:t>In </a:t>
            </a:r>
            <a:r>
              <a:rPr lang="en-ZA" dirty="0" err="1">
                <a:solidFill>
                  <a:schemeClr val="bg2">
                    <a:lumMod val="60000"/>
                    <a:lumOff val="40000"/>
                  </a:schemeClr>
                </a:solidFill>
                <a:latin typeface="Britannic Bold" panose="020B0903060703020204" pitchFamily="34" charset="0"/>
              </a:rPr>
              <a:t>ons</a:t>
            </a:r>
            <a:r>
              <a:rPr lang="en-ZA" dirty="0">
                <a:solidFill>
                  <a:schemeClr val="bg2">
                    <a:lumMod val="60000"/>
                    <a:lumOff val="40000"/>
                  </a:schemeClr>
                </a:solidFill>
                <a:latin typeface="Britannic Bold" panose="020B0903060703020204" pitchFamily="34" charset="0"/>
              </a:rPr>
              <a:t> </a:t>
            </a:r>
            <a:r>
              <a:rPr lang="en-ZA" dirty="0" err="1">
                <a:solidFill>
                  <a:schemeClr val="bg2">
                    <a:lumMod val="60000"/>
                    <a:lumOff val="40000"/>
                  </a:schemeClr>
                </a:solidFill>
                <a:latin typeface="Britannic Bold" panose="020B0903060703020204" pitchFamily="34" charset="0"/>
              </a:rPr>
              <a:t>vorige</a:t>
            </a:r>
            <a:r>
              <a:rPr lang="en-ZA" dirty="0">
                <a:solidFill>
                  <a:schemeClr val="bg2">
                    <a:lumMod val="60000"/>
                    <a:lumOff val="40000"/>
                  </a:schemeClr>
                </a:solidFill>
                <a:latin typeface="Britannic Bold" panose="020B0903060703020204" pitchFamily="34" charset="0"/>
              </a:rPr>
              <a:t> les:
</a:t>
            </a:r>
            <a:endParaRPr dirty="0">
              <a:solidFill>
                <a:schemeClr val="bg2">
                  <a:lumMod val="60000"/>
                  <a:lumOff val="40000"/>
                </a:schemeClr>
              </a:solidFill>
              <a:latin typeface="Britannic Bold" panose="020B0903060703020204" pitchFamily="34" charset="0"/>
            </a:endParaRPr>
          </a:p>
        </p:txBody>
      </p:sp>
      <p:sp>
        <p:nvSpPr>
          <p:cNvPr id="155" name="Google Shape;155;p30"/>
          <p:cNvSpPr txBox="1">
            <a:spLocks noGrp="1"/>
          </p:cNvSpPr>
          <p:nvPr>
            <p:ph type="body" idx="1"/>
          </p:nvPr>
        </p:nvSpPr>
        <p:spPr>
          <a:xfrm>
            <a:off x="720000" y="1259562"/>
            <a:ext cx="7704000" cy="3343800"/>
          </a:xfrm>
          <a:prstGeom prst="rect">
            <a:avLst/>
          </a:prstGeom>
        </p:spPr>
        <p:txBody>
          <a:bodyPr spcFirstLastPara="1" wrap="square" lIns="91425" tIns="91425" rIns="91425" bIns="91425" anchor="t" anchorCtr="0">
            <a:noAutofit/>
          </a:bodyPr>
          <a:lstStyle/>
          <a:p>
            <a:pPr marL="0" lvl="0" indent="0">
              <a:buNone/>
            </a:pPr>
            <a:r>
              <a:rPr lang="nl-NL" sz="1800" dirty="0">
                <a:latin typeface="Arial Rounded MT Bold" panose="020F0704030504030204" pitchFamily="34" charset="0"/>
              </a:rPr>
              <a:t>Ons na die verskillende leeraktiwiteite gekyk.
</a:t>
            </a:r>
            <a:endParaRPr lang="en-ZA" sz="1800" dirty="0">
              <a:latin typeface="Arial Rounded MT Bold" panose="020F0704030504030204" pitchFamily="34" charset="0"/>
            </a:endParaRPr>
          </a:p>
          <a:p>
            <a:pPr marL="285750" lvl="0" indent="-285750">
              <a:buFont typeface="Wingdings" panose="05000000000000000000" pitchFamily="2" charset="2"/>
              <a:buChar char="v"/>
            </a:pPr>
            <a:r>
              <a:rPr lang="en-ZA" sz="1800" dirty="0" err="1">
                <a:solidFill>
                  <a:schemeClr val="tx2">
                    <a:lumMod val="50000"/>
                  </a:schemeClr>
                </a:solidFill>
                <a:latin typeface="Arial Rounded MT Bold" panose="020F0704030504030204" pitchFamily="34" charset="0"/>
              </a:rPr>
              <a:t>Praktiese</a:t>
            </a:r>
            <a:r>
              <a:rPr lang="en-ZA" sz="1800" dirty="0">
                <a:solidFill>
                  <a:schemeClr val="tx2">
                    <a:lumMod val="50000"/>
                  </a:schemeClr>
                </a:solidFill>
                <a:latin typeface="Arial Rounded MT Bold" panose="020F0704030504030204" pitchFamily="34" charset="0"/>
              </a:rPr>
              <a:t> </a:t>
            </a:r>
            <a:r>
              <a:rPr lang="en-ZA" sz="1800" dirty="0" err="1">
                <a:solidFill>
                  <a:schemeClr val="tx2">
                    <a:lumMod val="50000"/>
                  </a:schemeClr>
                </a:solidFill>
                <a:latin typeface="Arial Rounded MT Bold" panose="020F0704030504030204" pitchFamily="34" charset="0"/>
              </a:rPr>
              <a:t>leeraktiwiteite</a:t>
            </a:r>
            <a:r>
              <a:rPr lang="en-ZA" sz="1800" dirty="0">
                <a:solidFill>
                  <a:schemeClr val="tx2">
                    <a:lumMod val="50000"/>
                  </a:schemeClr>
                </a:solidFill>
                <a:latin typeface="Arial Rounded MT Bold" panose="020F0704030504030204" pitchFamily="34" charset="0"/>
              </a:rPr>
              <a:t> 
</a:t>
            </a:r>
            <a:r>
              <a:rPr lang="en-ZA" sz="1800" dirty="0" err="1">
                <a:solidFill>
                  <a:schemeClr val="tx2">
                    <a:lumMod val="50000"/>
                  </a:schemeClr>
                </a:solidFill>
                <a:latin typeface="Arial Rounded MT Bold" panose="020F0704030504030204" pitchFamily="34" charset="0"/>
              </a:rPr>
              <a:t>Teoretiese</a:t>
            </a:r>
            <a:r>
              <a:rPr lang="en-ZA" sz="1800" dirty="0">
                <a:solidFill>
                  <a:schemeClr val="tx2">
                    <a:lumMod val="50000"/>
                  </a:schemeClr>
                </a:solidFill>
                <a:latin typeface="Arial Rounded MT Bold" panose="020F0704030504030204" pitchFamily="34" charset="0"/>
              </a:rPr>
              <a:t> </a:t>
            </a:r>
            <a:r>
              <a:rPr lang="en-ZA" sz="1800" dirty="0" err="1">
                <a:solidFill>
                  <a:schemeClr val="tx2">
                    <a:lumMod val="50000"/>
                  </a:schemeClr>
                </a:solidFill>
                <a:latin typeface="Arial Rounded MT Bold" panose="020F0704030504030204" pitchFamily="34" charset="0"/>
              </a:rPr>
              <a:t>leeraktiwiteite</a:t>
            </a:r>
            <a:r>
              <a:rPr lang="en-ZA" sz="1800" dirty="0">
                <a:solidFill>
                  <a:schemeClr val="tx2">
                    <a:lumMod val="50000"/>
                  </a:schemeClr>
                </a:solidFill>
                <a:latin typeface="Arial Rounded MT Bold" panose="020F0704030504030204" pitchFamily="34" charset="0"/>
              </a:rPr>
              <a:t> 
</a:t>
            </a:r>
            <a:r>
              <a:rPr lang="en-ZA" sz="1800" dirty="0" err="1">
                <a:solidFill>
                  <a:schemeClr val="tx2">
                    <a:lumMod val="50000"/>
                  </a:schemeClr>
                </a:solidFill>
                <a:latin typeface="Arial Rounded MT Bold" panose="020F0704030504030204" pitchFamily="34" charset="0"/>
              </a:rPr>
              <a:t>Individuele</a:t>
            </a:r>
            <a:r>
              <a:rPr lang="en-ZA" sz="1800" dirty="0">
                <a:solidFill>
                  <a:schemeClr val="tx2">
                    <a:lumMod val="50000"/>
                  </a:schemeClr>
                </a:solidFill>
                <a:latin typeface="Arial Rounded MT Bold" panose="020F0704030504030204" pitchFamily="34" charset="0"/>
              </a:rPr>
              <a:t> </a:t>
            </a:r>
            <a:r>
              <a:rPr lang="en-ZA" sz="1800" dirty="0" err="1">
                <a:solidFill>
                  <a:schemeClr val="tx2">
                    <a:lumMod val="50000"/>
                  </a:schemeClr>
                </a:solidFill>
                <a:latin typeface="Arial Rounded MT Bold" panose="020F0704030504030204" pitchFamily="34" charset="0"/>
              </a:rPr>
              <a:t>leeraktiwiteite</a:t>
            </a:r>
            <a:r>
              <a:rPr lang="en-ZA" sz="1800" dirty="0">
                <a:solidFill>
                  <a:schemeClr val="tx2">
                    <a:lumMod val="50000"/>
                  </a:schemeClr>
                </a:solidFill>
                <a:latin typeface="Arial Rounded MT Bold" panose="020F0704030504030204" pitchFamily="34" charset="0"/>
              </a:rPr>
              <a:t> 
</a:t>
            </a:r>
            <a:r>
              <a:rPr lang="en-ZA" sz="1800" dirty="0" err="1">
                <a:solidFill>
                  <a:schemeClr val="tx2">
                    <a:lumMod val="50000"/>
                  </a:schemeClr>
                </a:solidFill>
                <a:latin typeface="Arial Rounded MT Bold" panose="020F0704030504030204" pitchFamily="34" charset="0"/>
              </a:rPr>
              <a:t>Groepleeraktiwiteite</a:t>
            </a:r>
            <a:r>
              <a:rPr lang="en-ZA" sz="1800" dirty="0">
                <a:solidFill>
                  <a:schemeClr val="tx2">
                    <a:lumMod val="50000"/>
                  </a:schemeClr>
                </a:solidFill>
                <a:latin typeface="Arial Rounded MT Bold" panose="020F0704030504030204" pitchFamily="34" charset="0"/>
              </a:rPr>
              <a:t> </a:t>
            </a:r>
          </a:p>
          <a:p>
            <a:pPr marL="285750" lvl="0" indent="-285750">
              <a:buFont typeface="Wingdings" panose="05000000000000000000" pitchFamily="2" charset="2"/>
              <a:buChar char="v"/>
            </a:pPr>
            <a:endParaRPr lang="en-ZA" sz="1800" dirty="0">
              <a:solidFill>
                <a:schemeClr val="tx2">
                  <a:lumMod val="50000"/>
                </a:schemeClr>
              </a:solidFill>
              <a:latin typeface="Arial Rounded MT Bold" panose="020F0704030504030204" pitchFamily="34" charset="0"/>
            </a:endParaRPr>
          </a:p>
          <a:p>
            <a:pPr marL="0" lvl="0" indent="0">
              <a:buNone/>
            </a:pPr>
            <a:r>
              <a:rPr lang="nl-NL" sz="1800" dirty="0">
                <a:solidFill>
                  <a:schemeClr val="accent1">
                    <a:lumMod val="75000"/>
                  </a:schemeClr>
                </a:solidFill>
                <a:latin typeface="Arial Rounded MT Bold" panose="020F0704030504030204" pitchFamily="34" charset="0"/>
              </a:rPr>
              <a:t>Elkeen van hierdie leeraktiwiteite het verskillende sterk punte en eienskappe en is geskik vir verskillende vakke.
</a:t>
            </a:r>
            <a:endParaRPr lang="en-ZA" sz="1800" dirty="0">
              <a:solidFill>
                <a:schemeClr val="tx2">
                  <a:lumMod val="50000"/>
                </a:schemeClr>
              </a:solidFill>
              <a:latin typeface="Arial Rounded MT Bold" panose="020F0704030504030204" pitchFamily="34" charset="0"/>
            </a:endParaRPr>
          </a:p>
          <a:p>
            <a:pPr marL="0" lvl="0" indent="0" algn="l" rtl="0">
              <a:spcBef>
                <a:spcPts val="0"/>
              </a:spcBef>
              <a:spcAft>
                <a:spcPts val="0"/>
              </a:spcAft>
              <a:buNone/>
            </a:pPr>
            <a:endParaRPr sz="1800" dirty="0">
              <a:solidFill>
                <a:schemeClr val="tx2">
                  <a:lumMod val="50000"/>
                </a:schemeClr>
              </a:solidFill>
              <a:latin typeface="Arial Rounded MT Bold" panose="020F0704030504030204" pitchFamily="34" charset="0"/>
            </a:endParaRPr>
          </a:p>
        </p:txBody>
      </p:sp>
      <p:cxnSp>
        <p:nvCxnSpPr>
          <p:cNvPr id="156" name="Google Shape;156;p30"/>
          <p:cNvCxnSpPr/>
          <p:nvPr/>
        </p:nvCxnSpPr>
        <p:spPr>
          <a:xfrm>
            <a:off x="1104175" y="1157500"/>
            <a:ext cx="2775600" cy="0"/>
          </a:xfrm>
          <a:prstGeom prst="straightConnector1">
            <a:avLst/>
          </a:prstGeom>
          <a:noFill/>
          <a:ln w="114300" cap="flat" cmpd="sng">
            <a:solidFill>
              <a:srgbClr val="000000"/>
            </a:solidFill>
            <a:prstDash val="solid"/>
            <a:round/>
            <a:headEnd type="none" w="med" len="med"/>
            <a:tailEnd type="none" w="med" len="med"/>
          </a:ln>
        </p:spPr>
      </p:cxnSp>
      <p:cxnSp>
        <p:nvCxnSpPr>
          <p:cNvPr id="157" name="Google Shape;157;p30"/>
          <p:cNvCxnSpPr/>
          <p:nvPr/>
        </p:nvCxnSpPr>
        <p:spPr>
          <a:xfrm>
            <a:off x="687575" y="1157500"/>
            <a:ext cx="260400" cy="0"/>
          </a:xfrm>
          <a:prstGeom prst="straightConnector1">
            <a:avLst/>
          </a:prstGeom>
          <a:noFill/>
          <a:ln w="114300" cap="flat" cmpd="sng">
            <a:solidFill>
              <a:srgbClr val="000000"/>
            </a:solidFill>
            <a:prstDash val="solid"/>
            <a:round/>
            <a:headEnd type="none" w="med" len="med"/>
            <a:tailEnd type="none" w="med" len="med"/>
          </a:ln>
        </p:spPr>
      </p:cxnSp>
      <p:pic>
        <p:nvPicPr>
          <p:cNvPr id="2" name="Picture 1">
            <a:extLst>
              <a:ext uri="{FF2B5EF4-FFF2-40B4-BE49-F238E27FC236}">
                <a16:creationId xmlns:a16="http://schemas.microsoft.com/office/drawing/2014/main" id="{028E6BB3-C0F3-DCDD-C9B8-8531FA129F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4"/>
        <p:cNvGrpSpPr/>
        <p:nvPr/>
      </p:nvGrpSpPr>
      <p:grpSpPr>
        <a:xfrm>
          <a:off x="0" y="0"/>
          <a:ext cx="0" cy="0"/>
          <a:chOff x="0" y="0"/>
          <a:chExt cx="0" cy="0"/>
        </a:xfrm>
      </p:grpSpPr>
      <p:grpSp>
        <p:nvGrpSpPr>
          <p:cNvPr id="185" name="Google Shape;185;p32"/>
          <p:cNvGrpSpPr/>
          <p:nvPr/>
        </p:nvGrpSpPr>
        <p:grpSpPr>
          <a:xfrm>
            <a:off x="2767575" y="2192813"/>
            <a:ext cx="3608850" cy="0"/>
            <a:chOff x="2767575" y="2222225"/>
            <a:chExt cx="3608850" cy="0"/>
          </a:xfrm>
        </p:grpSpPr>
        <p:cxnSp>
          <p:nvCxnSpPr>
            <p:cNvPr id="186" name="Google Shape;186;p32"/>
            <p:cNvCxnSpPr/>
            <p:nvPr/>
          </p:nvCxnSpPr>
          <p:spPr>
            <a:xfrm>
              <a:off x="3184175" y="2222225"/>
              <a:ext cx="2775600" cy="0"/>
            </a:xfrm>
            <a:prstGeom prst="straightConnector1">
              <a:avLst/>
            </a:prstGeom>
            <a:noFill/>
            <a:ln w="114300" cap="flat" cmpd="sng">
              <a:solidFill>
                <a:srgbClr val="000000"/>
              </a:solidFill>
              <a:prstDash val="solid"/>
              <a:round/>
              <a:headEnd type="none" w="med" len="med"/>
              <a:tailEnd type="none" w="med" len="med"/>
            </a:ln>
          </p:spPr>
        </p:cxnSp>
        <p:cxnSp>
          <p:nvCxnSpPr>
            <p:cNvPr id="187" name="Google Shape;187;p32"/>
            <p:cNvCxnSpPr/>
            <p:nvPr/>
          </p:nvCxnSpPr>
          <p:spPr>
            <a:xfrm>
              <a:off x="2767575" y="2222225"/>
              <a:ext cx="260400" cy="0"/>
            </a:xfrm>
            <a:prstGeom prst="straightConnector1">
              <a:avLst/>
            </a:prstGeom>
            <a:noFill/>
            <a:ln w="114300" cap="flat" cmpd="sng">
              <a:solidFill>
                <a:srgbClr val="000000"/>
              </a:solidFill>
              <a:prstDash val="solid"/>
              <a:round/>
              <a:headEnd type="none" w="med" len="med"/>
              <a:tailEnd type="none" w="med" len="med"/>
            </a:ln>
          </p:spPr>
        </p:cxnSp>
        <p:cxnSp>
          <p:nvCxnSpPr>
            <p:cNvPr id="188" name="Google Shape;188;p32"/>
            <p:cNvCxnSpPr/>
            <p:nvPr/>
          </p:nvCxnSpPr>
          <p:spPr>
            <a:xfrm>
              <a:off x="6116025" y="2222225"/>
              <a:ext cx="260400" cy="0"/>
            </a:xfrm>
            <a:prstGeom prst="straightConnector1">
              <a:avLst/>
            </a:prstGeom>
            <a:noFill/>
            <a:ln w="114300" cap="flat" cmpd="sng">
              <a:solidFill>
                <a:srgbClr val="000000"/>
              </a:solidFill>
              <a:prstDash val="solid"/>
              <a:round/>
              <a:headEnd type="none" w="med" len="med"/>
              <a:tailEnd type="none" w="med" len="med"/>
            </a:ln>
          </p:spPr>
        </p:cxnSp>
      </p:grpSp>
      <p:sp>
        <p:nvSpPr>
          <p:cNvPr id="190" name="Google Shape;190;p32"/>
          <p:cNvSpPr txBox="1">
            <a:spLocks noGrp="1"/>
          </p:cNvSpPr>
          <p:nvPr>
            <p:ph type="subTitle" idx="1"/>
          </p:nvPr>
        </p:nvSpPr>
        <p:spPr>
          <a:xfrm>
            <a:off x="1295205" y="809051"/>
            <a:ext cx="6509653" cy="352539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nl-NL" dirty="0">
                <a:solidFill>
                  <a:schemeClr val="accent3">
                    <a:lumMod val="60000"/>
                    <a:lumOff val="40000"/>
                  </a:schemeClr>
                </a:solidFill>
                <a:latin typeface="Arial Rounded MT Bold" panose="020F0704030504030204" pitchFamily="34" charset="0"/>
              </a:rPr>
              <a:t>Daar is 'n sterk verhouding tussen</a:t>
            </a:r>
            <a:r>
              <a:rPr lang="nl-NL" b="1" dirty="0">
                <a:solidFill>
                  <a:schemeClr val="accent3">
                    <a:lumMod val="60000"/>
                    <a:lumOff val="40000"/>
                  </a:schemeClr>
                </a:solidFill>
                <a:latin typeface="Arial Rounded MT Bold" panose="020F0704030504030204" pitchFamily="34" charset="0"/>
              </a:rPr>
              <a:t> praktiese </a:t>
            </a:r>
            <a:r>
              <a:rPr lang="nl-NL" dirty="0">
                <a:solidFill>
                  <a:schemeClr val="accent3">
                    <a:lumMod val="60000"/>
                    <a:lumOff val="40000"/>
                  </a:schemeClr>
                </a:solidFill>
                <a:latin typeface="Arial Rounded MT Bold" panose="020F0704030504030204" pitchFamily="34" charset="0"/>
              </a:rPr>
              <a:t>en </a:t>
            </a:r>
            <a:r>
              <a:rPr lang="nl-NL" b="1" dirty="0">
                <a:solidFill>
                  <a:schemeClr val="accent3">
                    <a:lumMod val="60000"/>
                    <a:lumOff val="40000"/>
                  </a:schemeClr>
                </a:solidFill>
                <a:latin typeface="Arial Rounded MT Bold" panose="020F0704030504030204" pitchFamily="34" charset="0"/>
              </a:rPr>
              <a:t>teoretiese</a:t>
            </a:r>
            <a:r>
              <a:rPr lang="nl-NL" dirty="0">
                <a:solidFill>
                  <a:schemeClr val="accent3">
                    <a:lumMod val="60000"/>
                    <a:lumOff val="40000"/>
                  </a:schemeClr>
                </a:solidFill>
                <a:latin typeface="Arial Rounded MT Bold" panose="020F0704030504030204" pitchFamily="34" charset="0"/>
              </a:rPr>
              <a:t> aktiwiteite </a:t>
            </a:r>
            <a:endParaRPr lang="en-US" dirty="0">
              <a:solidFill>
                <a:schemeClr val="accent3">
                  <a:lumMod val="60000"/>
                  <a:lumOff val="40000"/>
                </a:schemeClr>
              </a:solidFill>
              <a:latin typeface="Arial Rounded MT Bold" panose="020F0704030504030204" pitchFamily="34" charset="0"/>
            </a:endParaRPr>
          </a:p>
          <a:p>
            <a:pPr marL="0" lvl="0" indent="0" algn="ctr" rtl="0">
              <a:spcBef>
                <a:spcPts val="0"/>
              </a:spcBef>
              <a:spcAft>
                <a:spcPts val="0"/>
              </a:spcAft>
              <a:buNone/>
            </a:pPr>
            <a:r>
              <a:rPr lang="nl-NL" dirty="0">
                <a:solidFill>
                  <a:schemeClr val="accent3">
                    <a:lumMod val="60000"/>
                    <a:lumOff val="40000"/>
                  </a:schemeClr>
                </a:solidFill>
                <a:latin typeface="Arial Rounded MT Bold" panose="020F0704030504030204" pitchFamily="34" charset="0"/>
              </a:rPr>
              <a:t>Jou begrip van teorie word verbeter deur jou praktiese ervarings, die meeste vakke het 'n mengsel van </a:t>
            </a:r>
            <a:r>
              <a:rPr lang="nl-NL" b="1" dirty="0">
                <a:solidFill>
                  <a:schemeClr val="accent3">
                    <a:lumMod val="60000"/>
                    <a:lumOff val="40000"/>
                  </a:schemeClr>
                </a:solidFill>
                <a:latin typeface="Arial Rounded MT Bold" panose="020F0704030504030204" pitchFamily="34" charset="0"/>
              </a:rPr>
              <a:t>teoretiese</a:t>
            </a:r>
            <a:r>
              <a:rPr lang="nl-NL" dirty="0">
                <a:solidFill>
                  <a:schemeClr val="accent3">
                    <a:lumMod val="60000"/>
                    <a:lumOff val="40000"/>
                  </a:schemeClr>
                </a:solidFill>
                <a:latin typeface="Arial Rounded MT Bold" panose="020F0704030504030204" pitchFamily="34" charset="0"/>
              </a:rPr>
              <a:t> en </a:t>
            </a:r>
            <a:r>
              <a:rPr lang="nl-NL" b="1" dirty="0">
                <a:solidFill>
                  <a:schemeClr val="accent3">
                    <a:lumMod val="60000"/>
                    <a:lumOff val="40000"/>
                  </a:schemeClr>
                </a:solidFill>
                <a:latin typeface="Arial Rounded MT Bold" panose="020F0704030504030204" pitchFamily="34" charset="0"/>
              </a:rPr>
              <a:t>praktiese aktiwiteite</a:t>
            </a:r>
            <a:r>
              <a:rPr lang="nl-NL" dirty="0">
                <a:solidFill>
                  <a:schemeClr val="accent3">
                    <a:lumMod val="60000"/>
                    <a:lumOff val="40000"/>
                  </a:schemeClr>
                </a:solidFill>
                <a:latin typeface="Arial Rounded MT Bold" panose="020F0704030504030204" pitchFamily="34" charset="0"/>
              </a:rPr>
              <a:t>. </a:t>
            </a:r>
          </a:p>
          <a:p>
            <a:pPr marL="0" lvl="0" indent="0" algn="ctr" rtl="0">
              <a:spcBef>
                <a:spcPts val="0"/>
              </a:spcBef>
              <a:spcAft>
                <a:spcPts val="0"/>
              </a:spcAft>
              <a:buNone/>
            </a:pPr>
            <a:endParaRPr lang="en-ZA" dirty="0">
              <a:solidFill>
                <a:schemeClr val="accent3">
                  <a:lumMod val="60000"/>
                  <a:lumOff val="40000"/>
                </a:schemeClr>
              </a:solidFill>
              <a:latin typeface="Arial Rounded MT Bold" panose="020F0704030504030204" pitchFamily="34" charset="0"/>
            </a:endParaRPr>
          </a:p>
          <a:p>
            <a:pPr marL="0" lvl="0" indent="0" algn="ctr" rtl="0">
              <a:spcBef>
                <a:spcPts val="0"/>
              </a:spcBef>
              <a:spcAft>
                <a:spcPts val="0"/>
              </a:spcAft>
              <a:buNone/>
            </a:pPr>
            <a:r>
              <a:rPr lang="nl-NL" b="1" dirty="0">
                <a:solidFill>
                  <a:schemeClr val="accent3">
                    <a:lumMod val="60000"/>
                    <a:lumOff val="40000"/>
                  </a:schemeClr>
                </a:solidFill>
                <a:latin typeface="Arial Rounded MT Bold" panose="020F0704030504030204" pitchFamily="34" charset="0"/>
              </a:rPr>
              <a:t>Individuele leeraktiwiteite </a:t>
            </a:r>
            <a:r>
              <a:rPr lang="nl-NL" dirty="0">
                <a:solidFill>
                  <a:schemeClr val="accent3">
                    <a:lumMod val="60000"/>
                    <a:lumOff val="40000"/>
                  </a:schemeClr>
                </a:solidFill>
                <a:latin typeface="Arial Rounded MT Bold" panose="020F0704030504030204" pitchFamily="34" charset="0"/>
              </a:rPr>
              <a:t>word op jou eie gedoen om iets nuuts te leer en</a:t>
            </a:r>
            <a:r>
              <a:rPr lang="nl-NL" b="1" dirty="0">
                <a:solidFill>
                  <a:schemeClr val="accent3">
                    <a:lumMod val="60000"/>
                    <a:lumOff val="40000"/>
                  </a:schemeClr>
                </a:solidFill>
                <a:latin typeface="Arial Rounded MT Bold" panose="020F0704030504030204" pitchFamily="34" charset="0"/>
              </a:rPr>
              <a:t> groepleer </a:t>
            </a:r>
            <a:r>
              <a:rPr lang="nl-NL" dirty="0">
                <a:solidFill>
                  <a:schemeClr val="accent3">
                    <a:lumMod val="60000"/>
                    <a:lumOff val="40000"/>
                  </a:schemeClr>
                </a:solidFill>
                <a:latin typeface="Arial Rounded MT Bold" panose="020F0704030504030204" pitchFamily="34" charset="0"/>
              </a:rPr>
              <a:t>word saam met ander gedoen om saam te leer. </a:t>
            </a:r>
          </a:p>
          <a:p>
            <a:pPr marL="0" lvl="0" indent="0" algn="ctr" rtl="0">
              <a:spcBef>
                <a:spcPts val="0"/>
              </a:spcBef>
              <a:spcAft>
                <a:spcPts val="0"/>
              </a:spcAft>
              <a:buNone/>
            </a:pPr>
            <a:r>
              <a:rPr lang="nl-NL" dirty="0">
                <a:solidFill>
                  <a:schemeClr val="accent3">
                    <a:lumMod val="60000"/>
                    <a:lumOff val="40000"/>
                  </a:schemeClr>
                </a:solidFill>
                <a:latin typeface="Arial Rounded MT Bold" panose="020F0704030504030204" pitchFamily="34" charset="0"/>
              </a:rPr>
              <a:t>Alle vakke behels beide individuele en </a:t>
            </a:r>
            <a:r>
              <a:rPr lang="nl-NL" b="1" dirty="0">
                <a:solidFill>
                  <a:schemeClr val="accent3">
                    <a:lumMod val="60000"/>
                    <a:lumOff val="40000"/>
                  </a:schemeClr>
                </a:solidFill>
                <a:latin typeface="Arial Rounded MT Bold" panose="020F0704030504030204" pitchFamily="34" charset="0"/>
              </a:rPr>
              <a:t>groepleeraktiwiteite. </a:t>
            </a:r>
          </a:p>
        </p:txBody>
      </p:sp>
      <p:pic>
        <p:nvPicPr>
          <p:cNvPr id="2" name="Picture 1">
            <a:extLst>
              <a:ext uri="{FF2B5EF4-FFF2-40B4-BE49-F238E27FC236}">
                <a16:creationId xmlns:a16="http://schemas.microsoft.com/office/drawing/2014/main" id="{01E62D6C-1F48-259F-7C78-84CF67B6FE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1"/>
        <p:cNvGrpSpPr/>
        <p:nvPr/>
      </p:nvGrpSpPr>
      <p:grpSpPr>
        <a:xfrm>
          <a:off x="0" y="0"/>
          <a:ext cx="0" cy="0"/>
          <a:chOff x="0" y="0"/>
          <a:chExt cx="0" cy="0"/>
        </a:xfrm>
      </p:grpSpPr>
      <p:sp>
        <p:nvSpPr>
          <p:cNvPr id="3" name="Text Placeholder 2">
            <a:extLst>
              <a:ext uri="{FF2B5EF4-FFF2-40B4-BE49-F238E27FC236}">
                <a16:creationId xmlns:a16="http://schemas.microsoft.com/office/drawing/2014/main" id="{DB5463D8-7092-824F-D6F8-01E413164E32}"/>
              </a:ext>
            </a:extLst>
          </p:cNvPr>
          <p:cNvSpPr>
            <a:spLocks noGrp="1"/>
          </p:cNvSpPr>
          <p:nvPr>
            <p:ph type="body" idx="1"/>
          </p:nvPr>
        </p:nvSpPr>
        <p:spPr>
          <a:xfrm>
            <a:off x="484742" y="1630495"/>
            <a:ext cx="8104510" cy="2919471"/>
          </a:xfrm>
        </p:spPr>
        <p:txBody>
          <a:bodyPr>
            <a:normAutofit fontScale="85000" lnSpcReduction="20000"/>
          </a:bodyPr>
          <a:lstStyle/>
          <a:p>
            <a:pPr marL="152400" indent="0" algn="ctr">
              <a:lnSpc>
                <a:spcPct val="120000"/>
              </a:lnSpc>
              <a:buNone/>
            </a:pPr>
            <a:r>
              <a:rPr lang="nl-NL" sz="1700" dirty="0">
                <a:latin typeface="Arial Rounded MT Bold" panose="020F0704030504030204" pitchFamily="34" charset="0"/>
              </a:rPr>
              <a:t>Denke is noodsaaklik vir leer en beide denk- en leervaardighede is jou vermoëns om inligting te verstaan en te verwerk.
Denk- en leervaardighede stel jou in staat om deur die proses te gaan om voort te bou of te verander wat jy ook al weet. </a:t>
            </a:r>
            <a:r>
              <a:rPr lang="en-US" sz="1700" dirty="0">
                <a:latin typeface="Arial Rounded MT Bold" panose="020F0704030504030204" pitchFamily="34" charset="0"/>
              </a:rPr>
              <a:t>
</a:t>
            </a:r>
            <a:r>
              <a:rPr lang="en-US" sz="1700" dirty="0">
                <a:solidFill>
                  <a:schemeClr val="accent1"/>
                </a:solidFill>
                <a:latin typeface="Arial Rounded MT Bold" panose="020F0704030504030204" pitchFamily="34" charset="0"/>
              </a:rPr>
              <a:t>Die </a:t>
            </a:r>
            <a:r>
              <a:rPr lang="en-US" sz="1700" dirty="0" err="1">
                <a:solidFill>
                  <a:schemeClr val="accent1"/>
                </a:solidFill>
                <a:latin typeface="Arial Rounded MT Bold" panose="020F0704030504030204" pitchFamily="34" charset="0"/>
              </a:rPr>
              <a:t>verskillende</a:t>
            </a:r>
            <a:r>
              <a:rPr lang="en-US" sz="1700" dirty="0">
                <a:solidFill>
                  <a:schemeClr val="accent1"/>
                </a:solidFill>
                <a:latin typeface="Arial Rounded MT Bold" panose="020F0704030504030204" pitchFamily="34" charset="0"/>
              </a:rPr>
              <a:t> </a:t>
            </a:r>
            <a:r>
              <a:rPr lang="en-US" sz="1700" dirty="0" err="1">
                <a:solidFill>
                  <a:schemeClr val="accent1"/>
                </a:solidFill>
                <a:latin typeface="Arial Rounded MT Bold" panose="020F0704030504030204" pitchFamily="34" charset="0"/>
              </a:rPr>
              <a:t>denkvaardighede</a:t>
            </a:r>
            <a:r>
              <a:rPr lang="en-US" sz="1700" dirty="0">
                <a:solidFill>
                  <a:schemeClr val="accent1"/>
                </a:solidFill>
                <a:latin typeface="Arial Rounded MT Bold" panose="020F0704030504030204" pitchFamily="34" charset="0"/>
              </a:rPr>
              <a:t> is:
</a:t>
            </a:r>
            <a:r>
              <a:rPr lang="en-US" sz="1700" dirty="0" err="1">
                <a:solidFill>
                  <a:schemeClr val="tx1"/>
                </a:solidFill>
                <a:latin typeface="Arial Rounded MT Bold" panose="020F0704030504030204" pitchFamily="34" charset="0"/>
              </a:rPr>
              <a:t>Analitiese</a:t>
            </a:r>
            <a:r>
              <a:rPr lang="en-US" sz="1700" dirty="0">
                <a:solidFill>
                  <a:schemeClr val="tx1"/>
                </a:solidFill>
                <a:latin typeface="Arial Rounded MT Bold" panose="020F0704030504030204" pitchFamily="34" charset="0"/>
              </a:rPr>
              <a:t> </a:t>
            </a:r>
            <a:r>
              <a:rPr lang="en-US" sz="1700" dirty="0" err="1">
                <a:solidFill>
                  <a:schemeClr val="tx1"/>
                </a:solidFill>
                <a:latin typeface="Arial Rounded MT Bold" panose="020F0704030504030204" pitchFamily="34" charset="0"/>
              </a:rPr>
              <a:t>denke</a:t>
            </a:r>
            <a:r>
              <a:rPr lang="en-US" sz="1700" dirty="0">
                <a:solidFill>
                  <a:schemeClr val="tx1"/>
                </a:solidFill>
                <a:latin typeface="Arial Rounded MT Bold" panose="020F0704030504030204" pitchFamily="34" charset="0"/>
              </a:rPr>
              <a:t>
</a:t>
            </a:r>
            <a:r>
              <a:rPr lang="en-US" sz="1700" dirty="0" err="1">
                <a:solidFill>
                  <a:schemeClr val="tx1"/>
                </a:solidFill>
                <a:latin typeface="Arial Rounded MT Bold" panose="020F0704030504030204" pitchFamily="34" charset="0"/>
              </a:rPr>
              <a:t>Kreatiewe</a:t>
            </a:r>
            <a:r>
              <a:rPr lang="en-US" sz="1700" dirty="0">
                <a:solidFill>
                  <a:schemeClr val="tx1"/>
                </a:solidFill>
                <a:latin typeface="Arial Rounded MT Bold" panose="020F0704030504030204" pitchFamily="34" charset="0"/>
              </a:rPr>
              <a:t> </a:t>
            </a:r>
            <a:r>
              <a:rPr lang="en-US" sz="1700" dirty="0" err="1">
                <a:solidFill>
                  <a:schemeClr val="tx1"/>
                </a:solidFill>
                <a:latin typeface="Arial Rounded MT Bold" panose="020F0704030504030204" pitchFamily="34" charset="0"/>
              </a:rPr>
              <a:t>denke</a:t>
            </a:r>
            <a:r>
              <a:rPr lang="en-US" sz="1700" dirty="0">
                <a:solidFill>
                  <a:schemeClr val="tx1"/>
                </a:solidFill>
                <a:latin typeface="Arial Rounded MT Bold" panose="020F0704030504030204" pitchFamily="34" charset="0"/>
              </a:rPr>
              <a:t>
</a:t>
            </a:r>
            <a:r>
              <a:rPr lang="en-US" sz="1700" dirty="0" err="1">
                <a:solidFill>
                  <a:schemeClr val="tx1"/>
                </a:solidFill>
                <a:latin typeface="Arial Rounded MT Bold" panose="020F0704030504030204" pitchFamily="34" charset="0"/>
              </a:rPr>
              <a:t>Kritiese</a:t>
            </a:r>
            <a:r>
              <a:rPr lang="en-US" sz="1700" dirty="0">
                <a:solidFill>
                  <a:schemeClr val="tx1"/>
                </a:solidFill>
                <a:latin typeface="Arial Rounded MT Bold" panose="020F0704030504030204" pitchFamily="34" charset="0"/>
              </a:rPr>
              <a:t> </a:t>
            </a:r>
            <a:r>
              <a:rPr lang="en-US" sz="1700" dirty="0" err="1">
                <a:solidFill>
                  <a:schemeClr val="tx1"/>
                </a:solidFill>
                <a:latin typeface="Arial Rounded MT Bold" panose="020F0704030504030204" pitchFamily="34" charset="0"/>
              </a:rPr>
              <a:t>denke</a:t>
            </a:r>
            <a:r>
              <a:rPr lang="en-US" sz="1700" dirty="0">
                <a:solidFill>
                  <a:schemeClr val="tx1"/>
                </a:solidFill>
                <a:latin typeface="Arial Rounded MT Bold" panose="020F0704030504030204" pitchFamily="34" charset="0"/>
              </a:rPr>
              <a:t>
</a:t>
            </a:r>
            <a:r>
              <a:rPr lang="en-US" sz="1700" dirty="0" err="1">
                <a:solidFill>
                  <a:schemeClr val="tx1"/>
                </a:solidFill>
                <a:latin typeface="Arial Rounded MT Bold" panose="020F0704030504030204" pitchFamily="34" charset="0"/>
              </a:rPr>
              <a:t>Onafhanklike</a:t>
            </a:r>
            <a:r>
              <a:rPr lang="en-US" sz="1700" dirty="0">
                <a:solidFill>
                  <a:schemeClr val="tx1"/>
                </a:solidFill>
                <a:latin typeface="Arial Rounded MT Bold" panose="020F0704030504030204" pitchFamily="34" charset="0"/>
              </a:rPr>
              <a:t> </a:t>
            </a:r>
            <a:r>
              <a:rPr lang="en-US" sz="1700" dirty="0" err="1">
                <a:solidFill>
                  <a:schemeClr val="tx1"/>
                </a:solidFill>
                <a:latin typeface="Arial Rounded MT Bold" panose="020F0704030504030204" pitchFamily="34" charset="0"/>
              </a:rPr>
              <a:t>denke</a:t>
            </a:r>
            <a:r>
              <a:rPr lang="en-US" sz="1700" dirty="0">
                <a:solidFill>
                  <a:schemeClr val="tx1"/>
                </a:solidFill>
                <a:latin typeface="Arial Rounded MT Bold" panose="020F0704030504030204" pitchFamily="34" charset="0"/>
              </a:rPr>
              <a:t>
</a:t>
            </a:r>
            <a:r>
              <a:rPr lang="en-US" sz="1700" dirty="0" err="1">
                <a:solidFill>
                  <a:schemeClr val="tx1"/>
                </a:solidFill>
                <a:latin typeface="Arial Rounded MT Bold" panose="020F0704030504030204" pitchFamily="34" charset="0"/>
              </a:rPr>
              <a:t>Logiese</a:t>
            </a:r>
            <a:r>
              <a:rPr lang="en-US" sz="1700" dirty="0">
                <a:solidFill>
                  <a:schemeClr val="tx1"/>
                </a:solidFill>
                <a:latin typeface="Arial Rounded MT Bold" panose="020F0704030504030204" pitchFamily="34" charset="0"/>
              </a:rPr>
              <a:t> </a:t>
            </a:r>
            <a:r>
              <a:rPr lang="en-US" sz="1700" dirty="0" err="1">
                <a:solidFill>
                  <a:schemeClr val="tx1"/>
                </a:solidFill>
                <a:latin typeface="Arial Rounded MT Bold" panose="020F0704030504030204" pitchFamily="34" charset="0"/>
              </a:rPr>
              <a:t>denke</a:t>
            </a:r>
            <a:r>
              <a:rPr lang="en-US" sz="1700" dirty="0">
                <a:solidFill>
                  <a:schemeClr val="tx1"/>
                </a:solidFill>
                <a:latin typeface="Arial Rounded MT Bold" panose="020F0704030504030204" pitchFamily="34" charset="0"/>
              </a:rPr>
              <a:t>
</a:t>
            </a:r>
            <a:r>
              <a:rPr lang="en-US" sz="1700" dirty="0" err="1">
                <a:solidFill>
                  <a:schemeClr val="tx1"/>
                </a:solidFill>
                <a:latin typeface="Arial Rounded MT Bold" panose="020F0704030504030204" pitchFamily="34" charset="0"/>
              </a:rPr>
              <a:t>Praktiese</a:t>
            </a:r>
            <a:r>
              <a:rPr lang="en-US" sz="1700" dirty="0">
                <a:solidFill>
                  <a:schemeClr val="tx1"/>
                </a:solidFill>
                <a:latin typeface="Arial Rounded MT Bold" panose="020F0704030504030204" pitchFamily="34" charset="0"/>
              </a:rPr>
              <a:t> </a:t>
            </a:r>
            <a:r>
              <a:rPr lang="en-US" sz="1700" dirty="0" err="1">
                <a:solidFill>
                  <a:schemeClr val="tx1"/>
                </a:solidFill>
                <a:latin typeface="Arial Rounded MT Bold" panose="020F0704030504030204" pitchFamily="34" charset="0"/>
              </a:rPr>
              <a:t>denke</a:t>
            </a:r>
            <a:r>
              <a:rPr lang="en-US" dirty="0">
                <a:latin typeface="Arial Rounded MT Bold" panose="020F0704030504030204" pitchFamily="34" charset="0"/>
              </a:rPr>
              <a:t>
 </a:t>
            </a:r>
            <a:endParaRPr lang="en-ZA" dirty="0">
              <a:latin typeface="Arial Rounded MT Bold" panose="020F0704030504030204" pitchFamily="34" charset="0"/>
            </a:endParaRPr>
          </a:p>
        </p:txBody>
      </p:sp>
      <p:sp>
        <p:nvSpPr>
          <p:cNvPr id="5" name="Title 4">
            <a:extLst>
              <a:ext uri="{FF2B5EF4-FFF2-40B4-BE49-F238E27FC236}">
                <a16:creationId xmlns:a16="http://schemas.microsoft.com/office/drawing/2014/main" id="{3A97BD21-2432-7F1E-A732-E01726F6BCBA}"/>
              </a:ext>
            </a:extLst>
          </p:cNvPr>
          <p:cNvSpPr>
            <a:spLocks noGrp="1"/>
          </p:cNvSpPr>
          <p:nvPr>
            <p:ph type="title"/>
          </p:nvPr>
        </p:nvSpPr>
        <p:spPr>
          <a:xfrm>
            <a:off x="455596" y="427776"/>
            <a:ext cx="8203662" cy="1202719"/>
          </a:xfrm>
        </p:spPr>
        <p:txBody>
          <a:bodyPr/>
          <a:lstStyle/>
          <a:p>
            <a:pPr algn="ctr"/>
            <a:r>
              <a:rPr lang="en-US" dirty="0" err="1">
                <a:solidFill>
                  <a:schemeClr val="accent1"/>
                </a:solidFill>
                <a:latin typeface="Britannic Bold" panose="020B0903060703020204" pitchFamily="34" charset="0"/>
              </a:rPr>
              <a:t>Denk</a:t>
            </a:r>
            <a:r>
              <a:rPr lang="en-US" dirty="0">
                <a:solidFill>
                  <a:schemeClr val="accent1"/>
                </a:solidFill>
                <a:latin typeface="Britannic Bold" panose="020B0903060703020204" pitchFamily="34" charset="0"/>
              </a:rPr>
              <a:t>- </a:t>
            </a:r>
            <a:r>
              <a:rPr lang="en-US" dirty="0" err="1">
                <a:solidFill>
                  <a:schemeClr val="accent1"/>
                </a:solidFill>
                <a:latin typeface="Britannic Bold" panose="020B0903060703020204" pitchFamily="34" charset="0"/>
              </a:rPr>
              <a:t>en</a:t>
            </a:r>
            <a:r>
              <a:rPr lang="en-US" dirty="0">
                <a:solidFill>
                  <a:schemeClr val="accent1"/>
                </a:solidFill>
                <a:latin typeface="Britannic Bold" panose="020B0903060703020204" pitchFamily="34" charset="0"/>
              </a:rPr>
              <a:t> </a:t>
            </a:r>
            <a:r>
              <a:rPr lang="en-US" dirty="0" err="1">
                <a:solidFill>
                  <a:schemeClr val="accent1"/>
                </a:solidFill>
                <a:latin typeface="Britannic Bold" panose="020B0903060703020204" pitchFamily="34" charset="0"/>
              </a:rPr>
              <a:t>leervaardighede</a:t>
            </a:r>
            <a:r>
              <a:rPr lang="en-US" dirty="0">
                <a:solidFill>
                  <a:schemeClr val="accent1"/>
                </a:solidFill>
                <a:latin typeface="Britannic Bold" panose="020B0903060703020204" pitchFamily="34" charset="0"/>
              </a:rPr>
              <a:t> </a:t>
            </a:r>
            <a:r>
              <a:rPr lang="en-US" dirty="0" err="1">
                <a:solidFill>
                  <a:schemeClr val="accent1"/>
                </a:solidFill>
                <a:latin typeface="Britannic Bold" panose="020B0903060703020204" pitchFamily="34" charset="0"/>
              </a:rPr>
              <a:t>vir</a:t>
            </a:r>
            <a:r>
              <a:rPr lang="en-US" dirty="0">
                <a:solidFill>
                  <a:schemeClr val="accent1"/>
                </a:solidFill>
                <a:latin typeface="Britannic Bold" panose="020B0903060703020204" pitchFamily="34" charset="0"/>
              </a:rPr>
              <a:t> </a:t>
            </a:r>
            <a:r>
              <a:rPr lang="en-US" dirty="0" err="1">
                <a:solidFill>
                  <a:schemeClr val="accent1"/>
                </a:solidFill>
                <a:latin typeface="Britannic Bold" panose="020B0903060703020204" pitchFamily="34" charset="0"/>
              </a:rPr>
              <a:t>verskillende</a:t>
            </a:r>
            <a:r>
              <a:rPr lang="en-US" dirty="0">
                <a:solidFill>
                  <a:schemeClr val="accent1"/>
                </a:solidFill>
                <a:latin typeface="Britannic Bold" panose="020B0903060703020204" pitchFamily="34" charset="0"/>
              </a:rPr>
              <a:t> </a:t>
            </a:r>
            <a:r>
              <a:rPr lang="en-US" dirty="0" err="1">
                <a:solidFill>
                  <a:schemeClr val="accent1"/>
                </a:solidFill>
                <a:latin typeface="Britannic Bold" panose="020B0903060703020204" pitchFamily="34" charset="0"/>
              </a:rPr>
              <a:t>skoolvakke</a:t>
            </a:r>
            <a:r>
              <a:rPr lang="en-US" dirty="0">
                <a:solidFill>
                  <a:schemeClr val="accent1"/>
                </a:solidFill>
                <a:latin typeface="Britannic Bold" panose="020B0903060703020204" pitchFamily="34" charset="0"/>
              </a:rPr>
              <a:t>: 
</a:t>
            </a:r>
            <a:endParaRPr lang="en-ZA" dirty="0">
              <a:solidFill>
                <a:schemeClr val="accent1"/>
              </a:solidFill>
              <a:latin typeface="Britannic Bold" panose="020B0903060703020204" pitchFamily="34" charset="0"/>
            </a:endParaRPr>
          </a:p>
        </p:txBody>
      </p:sp>
      <p:pic>
        <p:nvPicPr>
          <p:cNvPr id="2" name="Picture 1">
            <a:extLst>
              <a:ext uri="{FF2B5EF4-FFF2-40B4-BE49-F238E27FC236}">
                <a16:creationId xmlns:a16="http://schemas.microsoft.com/office/drawing/2014/main" id="{BFC11634-E0D6-B489-2D2C-6922D350DA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5"/>
        <p:cNvGrpSpPr/>
        <p:nvPr/>
      </p:nvGrpSpPr>
      <p:grpSpPr>
        <a:xfrm>
          <a:off x="0" y="0"/>
          <a:ext cx="0" cy="0"/>
          <a:chOff x="0" y="0"/>
          <a:chExt cx="0" cy="0"/>
        </a:xfrm>
      </p:grpSpPr>
      <p:sp>
        <p:nvSpPr>
          <p:cNvPr id="18" name="Subtitle 17">
            <a:extLst>
              <a:ext uri="{FF2B5EF4-FFF2-40B4-BE49-F238E27FC236}">
                <a16:creationId xmlns:a16="http://schemas.microsoft.com/office/drawing/2014/main" id="{C52498A0-4EE4-68B0-5F1E-86B1EEAB9205}"/>
              </a:ext>
            </a:extLst>
          </p:cNvPr>
          <p:cNvSpPr>
            <a:spLocks noGrp="1"/>
          </p:cNvSpPr>
          <p:nvPr>
            <p:ph type="subTitle" idx="1"/>
          </p:nvPr>
        </p:nvSpPr>
        <p:spPr>
          <a:xfrm>
            <a:off x="389591" y="1095686"/>
            <a:ext cx="2475049" cy="3163229"/>
          </a:xfrm>
        </p:spPr>
        <p:txBody>
          <a:bodyPr>
            <a:noAutofit/>
          </a:bodyPr>
          <a:lstStyle/>
          <a:p>
            <a:pPr marL="139700" indent="0">
              <a:buNone/>
            </a:pPr>
            <a:r>
              <a:rPr lang="en-ZA" sz="1800" dirty="0" err="1">
                <a:solidFill>
                  <a:schemeClr val="tx2">
                    <a:lumMod val="50000"/>
                  </a:schemeClr>
                </a:solidFill>
                <a:latin typeface="Arial Rounded MT Bold" panose="020F0704030504030204" pitchFamily="34" charset="0"/>
              </a:rPr>
              <a:t>Analitiese</a:t>
            </a:r>
            <a:r>
              <a:rPr lang="en-ZA" sz="1800" dirty="0">
                <a:solidFill>
                  <a:schemeClr val="tx2">
                    <a:lumMod val="50000"/>
                  </a:schemeClr>
                </a:solidFill>
                <a:latin typeface="Arial Rounded MT Bold" panose="020F0704030504030204" pitchFamily="34" charset="0"/>
              </a:rPr>
              <a:t> </a:t>
            </a:r>
            <a:r>
              <a:rPr lang="en-ZA" sz="1800" dirty="0" err="1">
                <a:solidFill>
                  <a:schemeClr val="tx2">
                    <a:lumMod val="50000"/>
                  </a:schemeClr>
                </a:solidFill>
                <a:latin typeface="Arial Rounded MT Bold" panose="020F0704030504030204" pitchFamily="34" charset="0"/>
              </a:rPr>
              <a:t>denke</a:t>
            </a:r>
            <a:r>
              <a:rPr lang="en-ZA" sz="1800" dirty="0">
                <a:solidFill>
                  <a:schemeClr val="tx2">
                    <a:lumMod val="50000"/>
                  </a:schemeClr>
                </a:solidFill>
                <a:latin typeface="Arial Rounded MT Bold" panose="020F0704030504030204" pitchFamily="34" charset="0"/>
              </a:rPr>
              <a:t> </a:t>
            </a:r>
            <a:r>
              <a:rPr lang="nl-NL" dirty="0">
                <a:latin typeface="Arial Rounded MT Bold" panose="020F0704030504030204" pitchFamily="34" charset="0"/>
              </a:rPr>
              <a:t>beteken om die </a:t>
            </a:r>
            <a:r>
              <a:rPr lang="nl-NL" b="1" dirty="0">
                <a:latin typeface="Arial Rounded MT Bold" panose="020F0704030504030204" pitchFamily="34" charset="0"/>
              </a:rPr>
              <a:t>inligting te ondersoek, die feite in te samel en te kyk of die stelling logies volg om oorsake en effekte te identifiseer</a:t>
            </a:r>
            <a:r>
              <a:rPr lang="nl-NL" dirty="0">
                <a:latin typeface="Arial Rounded MT Bold" panose="020F0704030504030204" pitchFamily="34" charset="0"/>
              </a:rPr>
              <a:t>. Redenering is een van die belangrikste elemente van analitiese denke.</a:t>
            </a:r>
            <a:endParaRPr lang="en-ZA" dirty="0">
              <a:latin typeface="Arial Rounded MT Bold" panose="020F0704030504030204" pitchFamily="34" charset="0"/>
            </a:endParaRPr>
          </a:p>
        </p:txBody>
      </p:sp>
      <p:sp>
        <p:nvSpPr>
          <p:cNvPr id="17" name="Title 16">
            <a:extLst>
              <a:ext uri="{FF2B5EF4-FFF2-40B4-BE49-F238E27FC236}">
                <a16:creationId xmlns:a16="http://schemas.microsoft.com/office/drawing/2014/main" id="{EC5C3FC6-F497-AE75-DD6E-4F71DB80C3F3}"/>
              </a:ext>
            </a:extLst>
          </p:cNvPr>
          <p:cNvSpPr>
            <a:spLocks noGrp="1"/>
          </p:cNvSpPr>
          <p:nvPr>
            <p:ph type="title"/>
          </p:nvPr>
        </p:nvSpPr>
        <p:spPr>
          <a:xfrm>
            <a:off x="511305" y="471843"/>
            <a:ext cx="8136935" cy="629843"/>
          </a:xfrm>
        </p:spPr>
        <p:txBody>
          <a:bodyPr/>
          <a:lstStyle/>
          <a:p>
            <a:pPr algn="ctr"/>
            <a:r>
              <a:rPr lang="nl-NL" dirty="0">
                <a:solidFill>
                  <a:schemeClr val="accent3"/>
                </a:solidFill>
                <a:latin typeface="Britannic Bold" panose="020B0903060703020204" pitchFamily="34" charset="0"/>
              </a:rPr>
              <a:t>Kom ons kyk 'n bietjie nader na elkeen: 
</a:t>
            </a:r>
            <a:endParaRPr lang="en-ZA" dirty="0">
              <a:solidFill>
                <a:schemeClr val="accent3"/>
              </a:solidFill>
              <a:latin typeface="Britannic Bold" panose="020B0903060703020204" pitchFamily="34" charset="0"/>
            </a:endParaRPr>
          </a:p>
        </p:txBody>
      </p:sp>
      <p:sp>
        <p:nvSpPr>
          <p:cNvPr id="46" name="Subtitle 17">
            <a:extLst>
              <a:ext uri="{FF2B5EF4-FFF2-40B4-BE49-F238E27FC236}">
                <a16:creationId xmlns:a16="http://schemas.microsoft.com/office/drawing/2014/main" id="{ADE3A0FC-7018-B53C-1926-1C8903978A66}"/>
              </a:ext>
            </a:extLst>
          </p:cNvPr>
          <p:cNvSpPr txBox="1">
            <a:spLocks/>
          </p:cNvSpPr>
          <p:nvPr/>
        </p:nvSpPr>
        <p:spPr>
          <a:xfrm>
            <a:off x="6048261" y="1204235"/>
            <a:ext cx="2599980" cy="343365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1pPr>
            <a:lvl2pPr marL="914400" marR="0" lvl="1"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2pPr>
            <a:lvl3pPr marL="1371600" marR="0" lvl="2"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3pPr>
            <a:lvl4pPr marL="1828800" marR="0" lvl="3"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4pPr>
            <a:lvl5pPr marL="2286000" marR="0" lvl="4"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5pPr>
            <a:lvl6pPr marL="2743200" marR="0" lvl="5"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6pPr>
            <a:lvl7pPr marL="3200400" marR="0" lvl="6"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7pPr>
            <a:lvl8pPr marL="3657600" marR="0" lvl="7"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8pPr>
            <a:lvl9pPr marL="4114800" marR="0" lvl="8"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9pPr>
          </a:lstStyle>
          <a:p>
            <a:pPr marL="139700" indent="0">
              <a:buNone/>
            </a:pPr>
            <a:r>
              <a:rPr lang="en-US" sz="1800" dirty="0" err="1">
                <a:solidFill>
                  <a:schemeClr val="tx2">
                    <a:lumMod val="50000"/>
                  </a:schemeClr>
                </a:solidFill>
                <a:latin typeface="Arial Rounded MT Bold" panose="020F0704030504030204" pitchFamily="34" charset="0"/>
              </a:rPr>
              <a:t>Kritiese</a:t>
            </a:r>
            <a:r>
              <a:rPr lang="en-US" sz="1800" dirty="0">
                <a:solidFill>
                  <a:schemeClr val="tx2">
                    <a:lumMod val="50000"/>
                  </a:schemeClr>
                </a:solidFill>
                <a:latin typeface="Arial Rounded MT Bold" panose="020F0704030504030204" pitchFamily="34" charset="0"/>
              </a:rPr>
              <a:t> </a:t>
            </a:r>
            <a:r>
              <a:rPr lang="en-US" sz="1800" dirty="0" err="1">
                <a:solidFill>
                  <a:schemeClr val="tx2">
                    <a:lumMod val="50000"/>
                  </a:schemeClr>
                </a:solidFill>
                <a:latin typeface="Arial Rounded MT Bold" panose="020F0704030504030204" pitchFamily="34" charset="0"/>
              </a:rPr>
              <a:t>denke</a:t>
            </a:r>
            <a:r>
              <a:rPr lang="en-US" sz="1800" dirty="0">
                <a:solidFill>
                  <a:schemeClr val="tx2">
                    <a:lumMod val="50000"/>
                  </a:schemeClr>
                </a:solidFill>
                <a:latin typeface="Arial Rounded MT Bold" panose="020F0704030504030204" pitchFamily="34" charset="0"/>
              </a:rPr>
              <a:t> </a:t>
            </a:r>
            <a:r>
              <a:rPr lang="nl-NL" dirty="0">
                <a:latin typeface="Arial Rounded MT Bold" panose="020F0704030504030204" pitchFamily="34" charset="0"/>
              </a:rPr>
              <a:t>vereis dat jy </a:t>
            </a:r>
            <a:r>
              <a:rPr lang="nl-NL" b="1" dirty="0">
                <a:latin typeface="Arial Rounded MT Bold" panose="020F0704030504030204" pitchFamily="34" charset="0"/>
              </a:rPr>
              <a:t>jou vermoë om te redeneer</a:t>
            </a:r>
            <a:r>
              <a:rPr lang="nl-NL" dirty="0">
                <a:latin typeface="Arial Rounded MT Bold" panose="020F0704030504030204" pitchFamily="34" charset="0"/>
              </a:rPr>
              <a:t>, gebruik. Dit gaan daaroor om 'n aktiewe leerder te wees eerder as 'n passiewe ontvanger van inligting. Kritiese denkers sal identifiseer, analiseer en probleme stelselmatig oplos eerder as deur intuïsie of instink te gebruik. </a:t>
            </a:r>
            <a:endParaRPr lang="en-US" dirty="0">
              <a:latin typeface="Arial Rounded MT Bold" panose="020F0704030504030204" pitchFamily="34" charset="0"/>
            </a:endParaRPr>
          </a:p>
        </p:txBody>
      </p:sp>
      <p:sp>
        <p:nvSpPr>
          <p:cNvPr id="47" name="Subtitle 17">
            <a:extLst>
              <a:ext uri="{FF2B5EF4-FFF2-40B4-BE49-F238E27FC236}">
                <a16:creationId xmlns:a16="http://schemas.microsoft.com/office/drawing/2014/main" id="{8160CF17-1D3F-CF1F-F510-53ACABB9867F}"/>
              </a:ext>
            </a:extLst>
          </p:cNvPr>
          <p:cNvSpPr txBox="1">
            <a:spLocks/>
          </p:cNvSpPr>
          <p:nvPr/>
        </p:nvSpPr>
        <p:spPr>
          <a:xfrm>
            <a:off x="3156460" y="1204235"/>
            <a:ext cx="2599980" cy="33220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1pPr>
            <a:lvl2pPr marL="914400" marR="0" lvl="1"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2pPr>
            <a:lvl3pPr marL="1371600" marR="0" lvl="2"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3pPr>
            <a:lvl4pPr marL="1828800" marR="0" lvl="3"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4pPr>
            <a:lvl5pPr marL="2286000" marR="0" lvl="4"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5pPr>
            <a:lvl6pPr marL="2743200" marR="0" lvl="5"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6pPr>
            <a:lvl7pPr marL="3200400" marR="0" lvl="6"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7pPr>
            <a:lvl8pPr marL="3657600" marR="0" lvl="7"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8pPr>
            <a:lvl9pPr marL="4114800" marR="0" lvl="8"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9pPr>
          </a:lstStyle>
          <a:p>
            <a:pPr marL="139700" indent="0">
              <a:buNone/>
            </a:pPr>
            <a:r>
              <a:rPr lang="en-ZA" sz="1800" dirty="0" err="1">
                <a:solidFill>
                  <a:schemeClr val="tx2">
                    <a:lumMod val="50000"/>
                  </a:schemeClr>
                </a:solidFill>
                <a:latin typeface="Arial Rounded MT Bold" panose="020F0704030504030204" pitchFamily="34" charset="0"/>
              </a:rPr>
              <a:t>Kreatiewe</a:t>
            </a:r>
            <a:r>
              <a:rPr lang="en-ZA" sz="1800" dirty="0">
                <a:solidFill>
                  <a:schemeClr val="tx2">
                    <a:lumMod val="50000"/>
                  </a:schemeClr>
                </a:solidFill>
                <a:latin typeface="Arial Rounded MT Bold" panose="020F0704030504030204" pitchFamily="34" charset="0"/>
              </a:rPr>
              <a:t> </a:t>
            </a:r>
            <a:r>
              <a:rPr lang="en-ZA" sz="1800" dirty="0" err="1">
                <a:solidFill>
                  <a:schemeClr val="tx2">
                    <a:lumMod val="50000"/>
                  </a:schemeClr>
                </a:solidFill>
                <a:latin typeface="Arial Rounded MT Bold" panose="020F0704030504030204" pitchFamily="34" charset="0"/>
              </a:rPr>
              <a:t>denke</a:t>
            </a:r>
            <a:r>
              <a:rPr lang="en-ZA" sz="1800" dirty="0">
                <a:solidFill>
                  <a:schemeClr val="tx2">
                    <a:lumMod val="50000"/>
                  </a:schemeClr>
                </a:solidFill>
                <a:latin typeface="Arial Rounded MT Bold" panose="020F0704030504030204" pitchFamily="34" charset="0"/>
              </a:rPr>
              <a:t> </a:t>
            </a:r>
            <a:r>
              <a:rPr lang="en-ZA" dirty="0">
                <a:latin typeface="Arial Rounded MT Bold" panose="020F0704030504030204" pitchFamily="34" charset="0"/>
              </a:rPr>
              <a:t>is </a:t>
            </a:r>
            <a:r>
              <a:rPr lang="en-ZA" b="1" dirty="0" err="1">
                <a:latin typeface="Arial Rounded MT Bold" panose="020F0704030504030204" pitchFamily="34" charset="0"/>
              </a:rPr>
              <a:t>is</a:t>
            </a:r>
            <a:r>
              <a:rPr lang="en-ZA" b="1" dirty="0">
                <a:latin typeface="Arial Rounded MT Bold" panose="020F0704030504030204" pitchFamily="34" charset="0"/>
              </a:rPr>
              <a:t> om </a:t>
            </a:r>
            <a:r>
              <a:rPr lang="en-ZA" b="1" dirty="0" err="1">
                <a:latin typeface="Arial Rounded MT Bold" panose="020F0704030504030204" pitchFamily="34" charset="0"/>
              </a:rPr>
              <a:t>doelbewus</a:t>
            </a:r>
            <a:r>
              <a:rPr lang="en-ZA" b="1" dirty="0">
                <a:latin typeface="Arial Rounded MT Bold" panose="020F0704030504030204" pitchFamily="34" charset="0"/>
              </a:rPr>
              <a:t> </a:t>
            </a:r>
            <a:r>
              <a:rPr lang="en-ZA" b="1" dirty="0" err="1">
                <a:latin typeface="Arial Rounded MT Bold" panose="020F0704030504030204" pitchFamily="34" charset="0"/>
              </a:rPr>
              <a:t>nuwe</a:t>
            </a:r>
            <a:r>
              <a:rPr lang="en-ZA" b="1" dirty="0">
                <a:latin typeface="Arial Rounded MT Bold" panose="020F0704030504030204" pitchFamily="34" charset="0"/>
              </a:rPr>
              <a:t> </a:t>
            </a:r>
            <a:r>
              <a:rPr lang="en-ZA" b="1" dirty="0" err="1">
                <a:latin typeface="Arial Rounded MT Bold" panose="020F0704030504030204" pitchFamily="34" charset="0"/>
              </a:rPr>
              <a:t>insigte</a:t>
            </a:r>
            <a:r>
              <a:rPr lang="en-ZA" b="1" dirty="0">
                <a:latin typeface="Arial Rounded MT Bold" panose="020F0704030504030204" pitchFamily="34" charset="0"/>
              </a:rPr>
              <a:t> </a:t>
            </a:r>
            <a:r>
              <a:rPr lang="en-ZA" b="1" dirty="0" err="1">
                <a:latin typeface="Arial Rounded MT Bold" panose="020F0704030504030204" pitchFamily="34" charset="0"/>
              </a:rPr>
              <a:t>en</a:t>
            </a:r>
            <a:r>
              <a:rPr lang="en-ZA" b="1" dirty="0">
                <a:latin typeface="Arial Rounded MT Bold" panose="020F0704030504030204" pitchFamily="34" charset="0"/>
              </a:rPr>
              <a:t> </a:t>
            </a:r>
            <a:r>
              <a:rPr lang="en-ZA" b="1" dirty="0" err="1">
                <a:latin typeface="Arial Rounded MT Bold" panose="020F0704030504030204" pitchFamily="34" charset="0"/>
              </a:rPr>
              <a:t>verskillende</a:t>
            </a:r>
            <a:r>
              <a:rPr lang="en-ZA" b="1" dirty="0">
                <a:latin typeface="Arial Rounded MT Bold" panose="020F0704030504030204" pitchFamily="34" charset="0"/>
              </a:rPr>
              <a:t> idees </a:t>
            </a:r>
            <a:r>
              <a:rPr lang="en-ZA" b="1" dirty="0" err="1">
                <a:latin typeface="Arial Rounded MT Bold" panose="020F0704030504030204" pitchFamily="34" charset="0"/>
              </a:rPr>
              <a:t>deur</a:t>
            </a:r>
            <a:r>
              <a:rPr lang="en-ZA" b="1" dirty="0">
                <a:latin typeface="Arial Rounded MT Bold" panose="020F0704030504030204" pitchFamily="34" charset="0"/>
              </a:rPr>
              <a:t> </a:t>
            </a:r>
            <a:r>
              <a:rPr lang="en-ZA" b="1" dirty="0" err="1">
                <a:latin typeface="Arial Rounded MT Bold" panose="020F0704030504030204" pitchFamily="34" charset="0"/>
              </a:rPr>
              <a:t>bestaande</a:t>
            </a:r>
            <a:r>
              <a:rPr lang="en-ZA" b="1" dirty="0">
                <a:latin typeface="Arial Rounded MT Bold" panose="020F0704030504030204" pitchFamily="34" charset="0"/>
              </a:rPr>
              <a:t> </a:t>
            </a:r>
            <a:r>
              <a:rPr lang="en-ZA" b="1" dirty="0" err="1">
                <a:latin typeface="Arial Rounded MT Bold" panose="020F0704030504030204" pitchFamily="34" charset="0"/>
              </a:rPr>
              <a:t>inligting</a:t>
            </a:r>
            <a:r>
              <a:rPr lang="en-ZA" b="1" dirty="0">
                <a:latin typeface="Arial Rounded MT Bold" panose="020F0704030504030204" pitchFamily="34" charset="0"/>
              </a:rPr>
              <a:t> </a:t>
            </a:r>
            <a:r>
              <a:rPr lang="en-ZA" b="1" dirty="0" err="1">
                <a:latin typeface="Arial Rounded MT Bold" panose="020F0704030504030204" pitchFamily="34" charset="0"/>
              </a:rPr>
              <a:t>te</a:t>
            </a:r>
            <a:r>
              <a:rPr lang="en-ZA" b="1" dirty="0">
                <a:latin typeface="Arial Rounded MT Bold" panose="020F0704030504030204" pitchFamily="34" charset="0"/>
              </a:rPr>
              <a:t> </a:t>
            </a:r>
            <a:r>
              <a:rPr lang="en-ZA" b="1" dirty="0" err="1">
                <a:latin typeface="Arial Rounded MT Bold" panose="020F0704030504030204" pitchFamily="34" charset="0"/>
              </a:rPr>
              <a:t>kry</a:t>
            </a:r>
            <a:r>
              <a:rPr lang="en-ZA" b="1" dirty="0">
                <a:latin typeface="Arial Rounded MT Bold" panose="020F0704030504030204" pitchFamily="34" charset="0"/>
              </a:rPr>
              <a:t>. </a:t>
            </a:r>
            <a:r>
              <a:rPr lang="en-ZA" dirty="0" err="1">
                <a:latin typeface="Arial Rounded MT Bold" panose="020F0704030504030204" pitchFamily="34" charset="0"/>
              </a:rPr>
              <a:t>Kreatiewe</a:t>
            </a:r>
            <a:r>
              <a:rPr lang="en-ZA" dirty="0">
                <a:latin typeface="Arial Rounded MT Bold" panose="020F0704030504030204" pitchFamily="34" charset="0"/>
              </a:rPr>
              <a:t> </a:t>
            </a:r>
            <a:r>
              <a:rPr lang="en-ZA" dirty="0" err="1">
                <a:latin typeface="Arial Rounded MT Bold" panose="020F0704030504030204" pitchFamily="34" charset="0"/>
              </a:rPr>
              <a:t>denke</a:t>
            </a:r>
            <a:r>
              <a:rPr lang="en-ZA" dirty="0">
                <a:latin typeface="Arial Rounded MT Bold" panose="020F0704030504030204" pitchFamily="34" charset="0"/>
              </a:rPr>
              <a:t> </a:t>
            </a:r>
            <a:r>
              <a:rPr lang="en-ZA" dirty="0" err="1">
                <a:latin typeface="Arial Rounded MT Bold" panose="020F0704030504030204" pitchFamily="34" charset="0"/>
              </a:rPr>
              <a:t>behels</a:t>
            </a:r>
            <a:r>
              <a:rPr lang="en-ZA" dirty="0">
                <a:latin typeface="Arial Rounded MT Bold" panose="020F0704030504030204" pitchFamily="34" charset="0"/>
              </a:rPr>
              <a:t> </a:t>
            </a:r>
            <a:r>
              <a:rPr lang="en-ZA" dirty="0" err="1">
                <a:latin typeface="Arial Rounded MT Bold" panose="020F0704030504030204" pitchFamily="34" charset="0"/>
              </a:rPr>
              <a:t>dikwels</a:t>
            </a:r>
            <a:r>
              <a:rPr lang="en-ZA" dirty="0">
                <a:latin typeface="Arial Rounded MT Bold" panose="020F0704030504030204" pitchFamily="34" charset="0"/>
              </a:rPr>
              <a:t> </a:t>
            </a:r>
            <a:r>
              <a:rPr lang="en-ZA" dirty="0" err="1">
                <a:latin typeface="Arial Rounded MT Bold" panose="020F0704030504030204" pitchFamily="34" charset="0"/>
              </a:rPr>
              <a:t>dat</a:t>
            </a:r>
            <a:r>
              <a:rPr lang="en-ZA" dirty="0">
                <a:latin typeface="Arial Rounded MT Bold" panose="020F0704030504030204" pitchFamily="34" charset="0"/>
              </a:rPr>
              <a:t> </a:t>
            </a:r>
            <a:r>
              <a:rPr lang="en-ZA" dirty="0" err="1">
                <a:latin typeface="Arial Rounded MT Bold" panose="020F0704030504030204" pitchFamily="34" charset="0"/>
              </a:rPr>
              <a:t>jy</a:t>
            </a:r>
            <a:r>
              <a:rPr lang="en-ZA" dirty="0">
                <a:latin typeface="Arial Rounded MT Bold" panose="020F0704030504030204" pitchFamily="34" charset="0"/>
              </a:rPr>
              <a:t> </a:t>
            </a:r>
            <a:r>
              <a:rPr lang="en-ZA" dirty="0" err="1">
                <a:latin typeface="Arial Rounded MT Bold" panose="020F0704030504030204" pitchFamily="34" charset="0"/>
              </a:rPr>
              <a:t>verskillende</a:t>
            </a:r>
            <a:r>
              <a:rPr lang="en-ZA" dirty="0">
                <a:latin typeface="Arial Rounded MT Bold" panose="020F0704030504030204" pitchFamily="34" charset="0"/>
              </a:rPr>
              <a:t> </a:t>
            </a:r>
            <a:r>
              <a:rPr lang="en-ZA" dirty="0" err="1">
                <a:latin typeface="Arial Rounded MT Bold" panose="020F0704030504030204" pitchFamily="34" charset="0"/>
              </a:rPr>
              <a:t>denkstyle</a:t>
            </a:r>
            <a:r>
              <a:rPr lang="en-ZA" dirty="0">
                <a:latin typeface="Arial Rounded MT Bold" panose="020F0704030504030204" pitchFamily="34" charset="0"/>
              </a:rPr>
              <a:t> </a:t>
            </a:r>
            <a:r>
              <a:rPr lang="en-ZA" dirty="0" err="1">
                <a:latin typeface="Arial Rounded MT Bold" panose="020F0704030504030204" pitchFamily="34" charset="0"/>
              </a:rPr>
              <a:t>gebruik</a:t>
            </a:r>
            <a:r>
              <a:rPr lang="en-ZA" dirty="0">
                <a:latin typeface="Arial Rounded MT Bold" panose="020F0704030504030204" pitchFamily="34" charset="0"/>
              </a:rPr>
              <a:t> </a:t>
            </a:r>
            <a:r>
              <a:rPr lang="en-ZA" dirty="0" err="1">
                <a:latin typeface="Arial Rounded MT Bold" panose="020F0704030504030204" pitchFamily="34" charset="0"/>
              </a:rPr>
              <a:t>en</a:t>
            </a:r>
            <a:r>
              <a:rPr lang="en-ZA" dirty="0">
                <a:latin typeface="Arial Rounded MT Bold" panose="020F0704030504030204" pitchFamily="34" charset="0"/>
              </a:rPr>
              <a:t> </a:t>
            </a:r>
            <a:r>
              <a:rPr lang="en-ZA" dirty="0" err="1">
                <a:latin typeface="Arial Rounded MT Bold" panose="020F0704030504030204" pitchFamily="34" charset="0"/>
              </a:rPr>
              <a:t>inligting</a:t>
            </a:r>
            <a:r>
              <a:rPr lang="en-ZA" dirty="0">
                <a:latin typeface="Arial Rounded MT Bold" panose="020F0704030504030204" pitchFamily="34" charset="0"/>
              </a:rPr>
              <a:t> </a:t>
            </a:r>
            <a:r>
              <a:rPr lang="en-ZA" dirty="0" err="1">
                <a:latin typeface="Arial Rounded MT Bold" panose="020F0704030504030204" pitchFamily="34" charset="0"/>
              </a:rPr>
              <a:t>uit</a:t>
            </a:r>
            <a:r>
              <a:rPr lang="en-ZA" dirty="0">
                <a:latin typeface="Arial Rounded MT Bold" panose="020F0704030504030204" pitchFamily="34" charset="0"/>
              </a:rPr>
              <a:t> </a:t>
            </a:r>
            <a:r>
              <a:rPr lang="en-ZA" dirty="0" err="1">
                <a:latin typeface="Arial Rounded MT Bold" panose="020F0704030504030204" pitchFamily="34" charset="0"/>
              </a:rPr>
              <a:t>verskillende</a:t>
            </a:r>
            <a:r>
              <a:rPr lang="en-ZA" dirty="0">
                <a:latin typeface="Arial Rounded MT Bold" panose="020F0704030504030204" pitchFamily="34" charset="0"/>
              </a:rPr>
              <a:t> </a:t>
            </a:r>
            <a:r>
              <a:rPr lang="en-ZA" dirty="0" err="1">
                <a:latin typeface="Arial Rounded MT Bold" panose="020F0704030504030204" pitchFamily="34" charset="0"/>
              </a:rPr>
              <a:t>oogpunte</a:t>
            </a:r>
            <a:r>
              <a:rPr lang="en-ZA" dirty="0">
                <a:latin typeface="Arial Rounded MT Bold" panose="020F0704030504030204" pitchFamily="34" charset="0"/>
              </a:rPr>
              <a:t> </a:t>
            </a:r>
            <a:r>
              <a:rPr lang="en-ZA" dirty="0" err="1">
                <a:latin typeface="Arial Rounded MT Bold" panose="020F0704030504030204" pitchFamily="34" charset="0"/>
              </a:rPr>
              <a:t>ondersoek</a:t>
            </a:r>
            <a:r>
              <a:rPr lang="en-ZA" dirty="0">
                <a:latin typeface="Arial Rounded MT Bold" panose="020F0704030504030204" pitchFamily="34" charset="0"/>
              </a:rPr>
              <a:t> om </a:t>
            </a:r>
            <a:r>
              <a:rPr lang="en-ZA" dirty="0" err="1">
                <a:latin typeface="Arial Rounded MT Bold" panose="020F0704030504030204" pitchFamily="34" charset="0"/>
              </a:rPr>
              <a:t>nuwe</a:t>
            </a:r>
            <a:r>
              <a:rPr lang="en-ZA" dirty="0">
                <a:latin typeface="Arial Rounded MT Bold" panose="020F0704030504030204" pitchFamily="34" charset="0"/>
              </a:rPr>
              <a:t> </a:t>
            </a:r>
            <a:r>
              <a:rPr lang="en-ZA" dirty="0" err="1">
                <a:latin typeface="Arial Rounded MT Bold" panose="020F0704030504030204" pitchFamily="34" charset="0"/>
              </a:rPr>
              <a:t>patrone</a:t>
            </a:r>
            <a:r>
              <a:rPr lang="en-ZA" dirty="0">
                <a:latin typeface="Arial Rounded MT Bold" panose="020F0704030504030204" pitchFamily="34" charset="0"/>
              </a:rPr>
              <a:t> </a:t>
            </a:r>
            <a:r>
              <a:rPr lang="en-ZA" dirty="0" err="1">
                <a:latin typeface="Arial Rounded MT Bold" panose="020F0704030504030204" pitchFamily="34" charset="0"/>
              </a:rPr>
              <a:t>te</a:t>
            </a:r>
            <a:r>
              <a:rPr lang="en-ZA" dirty="0">
                <a:latin typeface="Arial Rounded MT Bold" panose="020F0704030504030204" pitchFamily="34" charset="0"/>
              </a:rPr>
              <a:t> </a:t>
            </a:r>
            <a:r>
              <a:rPr lang="en-ZA" dirty="0" err="1">
                <a:latin typeface="Arial Rounded MT Bold" panose="020F0704030504030204" pitchFamily="34" charset="0"/>
              </a:rPr>
              <a:t>sien</a:t>
            </a:r>
            <a:r>
              <a:rPr lang="en-ZA" dirty="0">
                <a:latin typeface="Arial Rounded MT Bold" panose="020F0704030504030204" pitchFamily="34" charset="0"/>
              </a:rPr>
              <a:t>.</a:t>
            </a:r>
          </a:p>
        </p:txBody>
      </p:sp>
      <p:pic>
        <p:nvPicPr>
          <p:cNvPr id="2" name="Picture 1">
            <a:extLst>
              <a:ext uri="{FF2B5EF4-FFF2-40B4-BE49-F238E27FC236}">
                <a16:creationId xmlns:a16="http://schemas.microsoft.com/office/drawing/2014/main" id="{625626D2-9721-92CE-E8A4-E99F963DA4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5"/>
        <p:cNvGrpSpPr/>
        <p:nvPr/>
      </p:nvGrpSpPr>
      <p:grpSpPr>
        <a:xfrm>
          <a:off x="0" y="0"/>
          <a:ext cx="0" cy="0"/>
          <a:chOff x="0" y="0"/>
          <a:chExt cx="0" cy="0"/>
        </a:xfrm>
      </p:grpSpPr>
      <p:sp>
        <p:nvSpPr>
          <p:cNvPr id="18" name="Subtitle 17">
            <a:extLst>
              <a:ext uri="{FF2B5EF4-FFF2-40B4-BE49-F238E27FC236}">
                <a16:creationId xmlns:a16="http://schemas.microsoft.com/office/drawing/2014/main" id="{C52498A0-4EE4-68B0-5F1E-86B1EEAB9205}"/>
              </a:ext>
            </a:extLst>
          </p:cNvPr>
          <p:cNvSpPr>
            <a:spLocks noGrp="1"/>
          </p:cNvSpPr>
          <p:nvPr>
            <p:ph type="subTitle" idx="1"/>
          </p:nvPr>
        </p:nvSpPr>
        <p:spPr>
          <a:xfrm>
            <a:off x="500324" y="494863"/>
            <a:ext cx="2397931" cy="2744095"/>
          </a:xfrm>
        </p:spPr>
        <p:txBody>
          <a:bodyPr>
            <a:noAutofit/>
          </a:bodyPr>
          <a:lstStyle/>
          <a:p>
            <a:pPr marL="139700" indent="0">
              <a:buNone/>
            </a:pPr>
            <a:r>
              <a:rPr lang="en-ZA" sz="1800" dirty="0" err="1">
                <a:solidFill>
                  <a:schemeClr val="tx2">
                    <a:lumMod val="50000"/>
                  </a:schemeClr>
                </a:solidFill>
                <a:latin typeface="Arial Rounded MT Bold" panose="020F0704030504030204" pitchFamily="34" charset="0"/>
              </a:rPr>
              <a:t>Onafhanklike</a:t>
            </a:r>
            <a:r>
              <a:rPr lang="en-ZA" sz="1800" dirty="0">
                <a:solidFill>
                  <a:schemeClr val="tx2">
                    <a:lumMod val="50000"/>
                  </a:schemeClr>
                </a:solidFill>
                <a:latin typeface="Arial Rounded MT Bold" panose="020F0704030504030204" pitchFamily="34" charset="0"/>
              </a:rPr>
              <a:t> </a:t>
            </a:r>
            <a:r>
              <a:rPr lang="en-ZA" sz="1800" dirty="0" err="1">
                <a:solidFill>
                  <a:schemeClr val="tx2">
                    <a:lumMod val="50000"/>
                  </a:schemeClr>
                </a:solidFill>
                <a:latin typeface="Arial Rounded MT Bold" panose="020F0704030504030204" pitchFamily="34" charset="0"/>
              </a:rPr>
              <a:t>denke</a:t>
            </a:r>
            <a:r>
              <a:rPr lang="en-ZA" sz="1800" dirty="0">
                <a:solidFill>
                  <a:schemeClr val="tx2">
                    <a:lumMod val="50000"/>
                  </a:schemeClr>
                </a:solidFill>
                <a:latin typeface="Arial Rounded MT Bold" panose="020F0704030504030204" pitchFamily="34" charset="0"/>
              </a:rPr>
              <a:t> </a:t>
            </a:r>
            <a:r>
              <a:rPr lang="nl-NL" dirty="0">
                <a:latin typeface="Arial Rounded MT Bold" panose="020F0704030504030204" pitchFamily="34" charset="0"/>
              </a:rPr>
              <a:t>is om die </a:t>
            </a:r>
            <a:r>
              <a:rPr lang="nl-NL" b="1" dirty="0">
                <a:latin typeface="Arial Rounded MT Bold" panose="020F0704030504030204" pitchFamily="34" charset="0"/>
              </a:rPr>
              <a:t>vertroue op jou eie aangebore intelligensie te hê en hang af van jou eie oordeel</a:t>
            </a:r>
            <a:r>
              <a:rPr lang="nl-NL" dirty="0">
                <a:latin typeface="Arial Rounded MT Bold" panose="020F0704030504030204" pitchFamily="34" charset="0"/>
              </a:rPr>
              <a:t>, om jou eie sienings en waardes toe te laat om jou te lei, eerder as iemand anders s'n.</a:t>
            </a:r>
            <a:endParaRPr lang="en-ZA" dirty="0">
              <a:latin typeface="Arial Rounded MT Bold" panose="020F0704030504030204" pitchFamily="34" charset="0"/>
            </a:endParaRPr>
          </a:p>
        </p:txBody>
      </p:sp>
      <p:sp>
        <p:nvSpPr>
          <p:cNvPr id="46" name="Subtitle 17">
            <a:extLst>
              <a:ext uri="{FF2B5EF4-FFF2-40B4-BE49-F238E27FC236}">
                <a16:creationId xmlns:a16="http://schemas.microsoft.com/office/drawing/2014/main" id="{ADE3A0FC-7018-B53C-1926-1C8903978A66}"/>
              </a:ext>
            </a:extLst>
          </p:cNvPr>
          <p:cNvSpPr txBox="1">
            <a:spLocks/>
          </p:cNvSpPr>
          <p:nvPr/>
        </p:nvSpPr>
        <p:spPr>
          <a:xfrm>
            <a:off x="5890551" y="651796"/>
            <a:ext cx="2591779" cy="287540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1pPr>
            <a:lvl2pPr marL="914400" marR="0" lvl="1"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2pPr>
            <a:lvl3pPr marL="1371600" marR="0" lvl="2"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3pPr>
            <a:lvl4pPr marL="1828800" marR="0" lvl="3"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4pPr>
            <a:lvl5pPr marL="2286000" marR="0" lvl="4"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5pPr>
            <a:lvl6pPr marL="2743200" marR="0" lvl="5"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6pPr>
            <a:lvl7pPr marL="3200400" marR="0" lvl="6"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7pPr>
            <a:lvl8pPr marL="3657600" marR="0" lvl="7"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8pPr>
            <a:lvl9pPr marL="4114800" marR="0" lvl="8"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9pPr>
          </a:lstStyle>
          <a:p>
            <a:pPr marL="139700" indent="0">
              <a:buNone/>
            </a:pPr>
            <a:r>
              <a:rPr lang="en-ZA" sz="1800" dirty="0" err="1">
                <a:solidFill>
                  <a:schemeClr val="tx2">
                    <a:lumMod val="50000"/>
                  </a:schemeClr>
                </a:solidFill>
                <a:latin typeface="Arial Rounded MT Bold" panose="020F0704030504030204" pitchFamily="34" charset="0"/>
              </a:rPr>
              <a:t>Praktiese</a:t>
            </a:r>
            <a:r>
              <a:rPr lang="en-ZA" sz="1800" dirty="0">
                <a:solidFill>
                  <a:schemeClr val="tx2">
                    <a:lumMod val="50000"/>
                  </a:schemeClr>
                </a:solidFill>
                <a:latin typeface="Arial Rounded MT Bold" panose="020F0704030504030204" pitchFamily="34" charset="0"/>
              </a:rPr>
              <a:t> </a:t>
            </a:r>
            <a:r>
              <a:rPr lang="en-ZA" sz="1800" dirty="0" err="1">
                <a:solidFill>
                  <a:schemeClr val="tx2">
                    <a:lumMod val="50000"/>
                  </a:schemeClr>
                </a:solidFill>
                <a:latin typeface="Arial Rounded MT Bold" panose="020F0704030504030204" pitchFamily="34" charset="0"/>
              </a:rPr>
              <a:t>denke</a:t>
            </a:r>
            <a:r>
              <a:rPr lang="en-ZA" sz="1800" dirty="0">
                <a:solidFill>
                  <a:schemeClr val="tx2">
                    <a:lumMod val="50000"/>
                  </a:schemeClr>
                </a:solidFill>
                <a:latin typeface="Arial Rounded MT Bold" panose="020F0704030504030204" pitchFamily="34" charset="0"/>
              </a:rPr>
              <a:t> </a:t>
            </a:r>
            <a:r>
              <a:rPr lang="en-ZA" dirty="0">
                <a:latin typeface="Arial Rounded MT Bold" panose="020F0704030504030204" pitchFamily="34" charset="0"/>
              </a:rPr>
              <a:t>word </a:t>
            </a:r>
            <a:r>
              <a:rPr lang="en-ZA" dirty="0" err="1">
                <a:latin typeface="Arial Rounded MT Bold" panose="020F0704030504030204" pitchFamily="34" charset="0"/>
              </a:rPr>
              <a:t>gedefinieer</a:t>
            </a:r>
            <a:r>
              <a:rPr lang="en-ZA" dirty="0">
                <a:latin typeface="Arial Rounded MT Bold" panose="020F0704030504030204" pitchFamily="34" charset="0"/>
              </a:rPr>
              <a:t> as </a:t>
            </a:r>
            <a:r>
              <a:rPr lang="en-ZA" b="1" dirty="0" err="1">
                <a:latin typeface="Arial Rounded MT Bold" panose="020F0704030504030204" pitchFamily="34" charset="0"/>
              </a:rPr>
              <a:t>maniere</a:t>
            </a:r>
            <a:r>
              <a:rPr lang="en-ZA" b="1" dirty="0">
                <a:latin typeface="Arial Rounded MT Bold" panose="020F0704030504030204" pitchFamily="34" charset="0"/>
              </a:rPr>
              <a:t> om </a:t>
            </a:r>
            <a:r>
              <a:rPr lang="en-ZA" b="1" dirty="0" err="1">
                <a:latin typeface="Arial Rounded MT Bold" panose="020F0704030504030204" pitchFamily="34" charset="0"/>
              </a:rPr>
              <a:t>te</a:t>
            </a:r>
            <a:r>
              <a:rPr lang="en-ZA" b="1" dirty="0">
                <a:latin typeface="Arial Rounded MT Bold" panose="020F0704030504030204" pitchFamily="34" charset="0"/>
              </a:rPr>
              <a:t> </a:t>
            </a:r>
            <a:r>
              <a:rPr lang="en-ZA" b="1" dirty="0" err="1">
                <a:latin typeface="Arial Rounded MT Bold" panose="020F0704030504030204" pitchFamily="34" charset="0"/>
              </a:rPr>
              <a:t>oorweeg</a:t>
            </a:r>
            <a:r>
              <a:rPr lang="en-ZA" b="1" dirty="0">
                <a:latin typeface="Arial Rounded MT Bold" panose="020F0704030504030204" pitchFamily="34" charset="0"/>
              </a:rPr>
              <a:t> om </a:t>
            </a:r>
            <a:r>
              <a:rPr lang="en-ZA" b="1" dirty="0" err="1">
                <a:latin typeface="Arial Rounded MT Bold" panose="020F0704030504030204" pitchFamily="34" charset="0"/>
              </a:rPr>
              <a:t>aan</a:t>
            </a:r>
            <a:r>
              <a:rPr lang="en-ZA" b="1" dirty="0">
                <a:latin typeface="Arial Rounded MT Bold" panose="020F0704030504030204" pitchFamily="34" charset="0"/>
              </a:rPr>
              <a:t> </a:t>
            </a:r>
            <a:r>
              <a:rPr lang="en-ZA" b="1" dirty="0" err="1">
                <a:latin typeface="Arial Rounded MT Bold" panose="020F0704030504030204" pitchFamily="34" charset="0"/>
              </a:rPr>
              <a:t>te</a:t>
            </a:r>
            <a:r>
              <a:rPr lang="en-ZA" b="1" dirty="0">
                <a:latin typeface="Arial Rounded MT Bold" panose="020F0704030504030204" pitchFamily="34" charset="0"/>
              </a:rPr>
              <a:t> pas by </a:t>
            </a:r>
            <a:r>
              <a:rPr lang="en-ZA" b="1" dirty="0" err="1">
                <a:latin typeface="Arial Rounded MT Bold" panose="020F0704030504030204" pitchFamily="34" charset="0"/>
              </a:rPr>
              <a:t>jou</a:t>
            </a:r>
            <a:r>
              <a:rPr lang="en-ZA" b="1" dirty="0">
                <a:latin typeface="Arial Rounded MT Bold" panose="020F0704030504030204" pitchFamily="34" charset="0"/>
              </a:rPr>
              <a:t> </a:t>
            </a:r>
            <a:r>
              <a:rPr lang="en-ZA" b="1" dirty="0" err="1">
                <a:latin typeface="Arial Rounded MT Bold" panose="020F0704030504030204" pitchFamily="34" charset="0"/>
              </a:rPr>
              <a:t>omgewing</a:t>
            </a:r>
            <a:r>
              <a:rPr lang="en-ZA" b="1" dirty="0">
                <a:latin typeface="Arial Rounded MT Bold" panose="020F0704030504030204" pitchFamily="34" charset="0"/>
              </a:rPr>
              <a:t>, of om </a:t>
            </a:r>
            <a:r>
              <a:rPr lang="en-ZA" b="1" dirty="0" err="1">
                <a:latin typeface="Arial Rounded MT Bold" panose="020F0704030504030204" pitchFamily="34" charset="0"/>
              </a:rPr>
              <a:t>jou</a:t>
            </a:r>
            <a:r>
              <a:rPr lang="en-ZA" b="1" dirty="0">
                <a:latin typeface="Arial Rounded MT Bold" panose="020F0704030504030204" pitchFamily="34" charset="0"/>
              </a:rPr>
              <a:t> </a:t>
            </a:r>
            <a:r>
              <a:rPr lang="en-ZA" b="1" dirty="0" err="1">
                <a:latin typeface="Arial Rounded MT Bold" panose="020F0704030504030204" pitchFamily="34" charset="0"/>
              </a:rPr>
              <a:t>omgewing</a:t>
            </a:r>
            <a:r>
              <a:rPr lang="en-ZA" b="1" dirty="0">
                <a:latin typeface="Arial Rounded MT Bold" panose="020F0704030504030204" pitchFamily="34" charset="0"/>
              </a:rPr>
              <a:t> </a:t>
            </a:r>
            <a:r>
              <a:rPr lang="en-ZA" b="1" dirty="0" err="1">
                <a:latin typeface="Arial Rounded MT Bold" panose="020F0704030504030204" pitchFamily="34" charset="0"/>
              </a:rPr>
              <a:t>te</a:t>
            </a:r>
            <a:r>
              <a:rPr lang="en-ZA" b="1" dirty="0">
                <a:latin typeface="Arial Rounded MT Bold" panose="020F0704030504030204" pitchFamily="34" charset="0"/>
              </a:rPr>
              <a:t> </a:t>
            </a:r>
            <a:r>
              <a:rPr lang="en-ZA" b="1" dirty="0" err="1">
                <a:latin typeface="Arial Rounded MT Bold" panose="020F0704030504030204" pitchFamily="34" charset="0"/>
              </a:rPr>
              <a:t>verander</a:t>
            </a:r>
            <a:r>
              <a:rPr lang="en-ZA" b="1" dirty="0">
                <a:latin typeface="Arial Rounded MT Bold" panose="020F0704030504030204" pitchFamily="34" charset="0"/>
              </a:rPr>
              <a:t> om by </a:t>
            </a:r>
            <a:r>
              <a:rPr lang="en-ZA" b="1" dirty="0" err="1">
                <a:latin typeface="Arial Rounded MT Bold" panose="020F0704030504030204" pitchFamily="34" charset="0"/>
              </a:rPr>
              <a:t>jou</a:t>
            </a:r>
            <a:r>
              <a:rPr lang="en-ZA" b="1" dirty="0">
                <a:latin typeface="Arial Rounded MT Bold" panose="020F0704030504030204" pitchFamily="34" charset="0"/>
              </a:rPr>
              <a:t> </a:t>
            </a:r>
            <a:r>
              <a:rPr lang="en-ZA" b="1" dirty="0" err="1">
                <a:latin typeface="Arial Rounded MT Bold" panose="020F0704030504030204" pitchFamily="34" charset="0"/>
              </a:rPr>
              <a:t>te</a:t>
            </a:r>
            <a:r>
              <a:rPr lang="en-ZA" b="1" dirty="0">
                <a:latin typeface="Arial Rounded MT Bold" panose="020F0704030504030204" pitchFamily="34" charset="0"/>
              </a:rPr>
              <a:t> pas</a:t>
            </a:r>
            <a:r>
              <a:rPr lang="en-ZA" dirty="0">
                <a:latin typeface="Arial Rounded MT Bold" panose="020F0704030504030204" pitchFamily="34" charset="0"/>
              </a:rPr>
              <a:t>, </a:t>
            </a:r>
            <a:r>
              <a:rPr lang="en-ZA" dirty="0" err="1">
                <a:latin typeface="Arial Rounded MT Bold" panose="020F0704030504030204" pitchFamily="34" charset="0"/>
              </a:rPr>
              <a:t>sodat</a:t>
            </a:r>
            <a:r>
              <a:rPr lang="en-ZA" dirty="0">
                <a:latin typeface="Arial Rounded MT Bold" panose="020F0704030504030204" pitchFamily="34" charset="0"/>
              </a:rPr>
              <a:t> </a:t>
            </a:r>
            <a:r>
              <a:rPr lang="en-ZA" dirty="0" err="1">
                <a:latin typeface="Arial Rounded MT Bold" panose="020F0704030504030204" pitchFamily="34" charset="0"/>
              </a:rPr>
              <a:t>jy</a:t>
            </a:r>
            <a:r>
              <a:rPr lang="en-ZA" dirty="0">
                <a:latin typeface="Arial Rounded MT Bold" panose="020F0704030504030204" pitchFamily="34" charset="0"/>
              </a:rPr>
              <a:t> 'n </a:t>
            </a:r>
            <a:r>
              <a:rPr lang="en-ZA" dirty="0" err="1">
                <a:latin typeface="Arial Rounded MT Bold" panose="020F0704030504030204" pitchFamily="34" charset="0"/>
              </a:rPr>
              <a:t>doel</a:t>
            </a:r>
            <a:r>
              <a:rPr lang="en-ZA" dirty="0">
                <a:latin typeface="Arial Rounded MT Bold" panose="020F0704030504030204" pitchFamily="34" charset="0"/>
              </a:rPr>
              <a:t> </a:t>
            </a:r>
            <a:r>
              <a:rPr lang="en-ZA" dirty="0" err="1">
                <a:latin typeface="Arial Rounded MT Bold" panose="020F0704030504030204" pitchFamily="34" charset="0"/>
              </a:rPr>
              <a:t>kan</a:t>
            </a:r>
            <a:r>
              <a:rPr lang="en-ZA" dirty="0">
                <a:latin typeface="Arial Rounded MT Bold" panose="020F0704030504030204" pitchFamily="34" charset="0"/>
              </a:rPr>
              <a:t> </a:t>
            </a:r>
            <a:r>
              <a:rPr lang="en-ZA" dirty="0" err="1">
                <a:latin typeface="Arial Rounded MT Bold" panose="020F0704030504030204" pitchFamily="34" charset="0"/>
              </a:rPr>
              <a:t>nastreef</a:t>
            </a:r>
            <a:r>
              <a:rPr lang="en-ZA" dirty="0">
                <a:latin typeface="Arial Rounded MT Bold" panose="020F0704030504030204" pitchFamily="34" charset="0"/>
              </a:rPr>
              <a:t>. </a:t>
            </a:r>
            <a:r>
              <a:rPr lang="en-ZA" dirty="0" err="1">
                <a:latin typeface="Arial Rounded MT Bold" panose="020F0704030504030204" pitchFamily="34" charset="0"/>
              </a:rPr>
              <a:t>Praktiese</a:t>
            </a:r>
            <a:r>
              <a:rPr lang="en-ZA" dirty="0">
                <a:latin typeface="Arial Rounded MT Bold" panose="020F0704030504030204" pitchFamily="34" charset="0"/>
              </a:rPr>
              <a:t> </a:t>
            </a:r>
            <a:r>
              <a:rPr lang="en-ZA" dirty="0" err="1">
                <a:latin typeface="Arial Rounded MT Bold" panose="020F0704030504030204" pitchFamily="34" charset="0"/>
              </a:rPr>
              <a:t>denke</a:t>
            </a:r>
            <a:r>
              <a:rPr lang="en-ZA" dirty="0">
                <a:latin typeface="Arial Rounded MT Bold" panose="020F0704030504030204" pitchFamily="34" charset="0"/>
              </a:rPr>
              <a:t> word </a:t>
            </a:r>
            <a:r>
              <a:rPr lang="en-ZA" dirty="0" err="1">
                <a:latin typeface="Arial Rounded MT Bold" panose="020F0704030504030204" pitchFamily="34" charset="0"/>
              </a:rPr>
              <a:t>soms</a:t>
            </a:r>
            <a:r>
              <a:rPr lang="en-ZA" dirty="0">
                <a:latin typeface="Arial Rounded MT Bold" panose="020F0704030504030204" pitchFamily="34" charset="0"/>
              </a:rPr>
              <a:t> </a:t>
            </a:r>
            <a:r>
              <a:rPr lang="en-ZA" dirty="0" err="1">
                <a:latin typeface="Arial Rounded MT Bold" panose="020F0704030504030204" pitchFamily="34" charset="0"/>
              </a:rPr>
              <a:t>na</a:t>
            </a:r>
            <a:r>
              <a:rPr lang="en-ZA" dirty="0">
                <a:latin typeface="Arial Rounded MT Bold" panose="020F0704030504030204" pitchFamily="34" charset="0"/>
              </a:rPr>
              <a:t> </a:t>
            </a:r>
            <a:r>
              <a:rPr lang="en-ZA" dirty="0" err="1">
                <a:latin typeface="Arial Rounded MT Bold" panose="020F0704030504030204" pitchFamily="34" charset="0"/>
              </a:rPr>
              <a:t>verwys</a:t>
            </a:r>
            <a:r>
              <a:rPr lang="en-ZA" dirty="0">
                <a:latin typeface="Arial Rounded MT Bold" panose="020F0704030504030204" pitchFamily="34" charset="0"/>
              </a:rPr>
              <a:t> as </a:t>
            </a:r>
            <a:r>
              <a:rPr lang="en-ZA" dirty="0" err="1">
                <a:latin typeface="Arial Rounded MT Bold" panose="020F0704030504030204" pitchFamily="34" charset="0"/>
              </a:rPr>
              <a:t>straatslim</a:t>
            </a:r>
            <a:r>
              <a:rPr lang="en-ZA" dirty="0">
                <a:latin typeface="Arial Rounded MT Bold" panose="020F0704030504030204" pitchFamily="34" charset="0"/>
              </a:rPr>
              <a:t> of </a:t>
            </a:r>
            <a:r>
              <a:rPr lang="en-ZA" dirty="0" err="1">
                <a:latin typeface="Arial Rounded MT Bold" panose="020F0704030504030204" pitchFamily="34" charset="0"/>
              </a:rPr>
              <a:t>algemene</a:t>
            </a:r>
            <a:r>
              <a:rPr lang="en-ZA" dirty="0">
                <a:latin typeface="Arial Rounded MT Bold" panose="020F0704030504030204" pitchFamily="34" charset="0"/>
              </a:rPr>
              <a:t> </a:t>
            </a:r>
            <a:r>
              <a:rPr lang="en-ZA" dirty="0" err="1">
                <a:latin typeface="Arial Rounded MT Bold" panose="020F0704030504030204" pitchFamily="34" charset="0"/>
              </a:rPr>
              <a:t>kennis</a:t>
            </a:r>
            <a:r>
              <a:rPr lang="en-ZA" dirty="0">
                <a:latin typeface="Arial Rounded MT Bold" panose="020F0704030504030204" pitchFamily="34" charset="0"/>
              </a:rPr>
              <a:t>.</a:t>
            </a:r>
            <a:endParaRPr lang="en-US" dirty="0">
              <a:latin typeface="Arial Rounded MT Bold" panose="020F0704030504030204" pitchFamily="34" charset="0"/>
            </a:endParaRPr>
          </a:p>
        </p:txBody>
      </p:sp>
      <p:sp>
        <p:nvSpPr>
          <p:cNvPr id="47" name="Subtitle 17">
            <a:extLst>
              <a:ext uri="{FF2B5EF4-FFF2-40B4-BE49-F238E27FC236}">
                <a16:creationId xmlns:a16="http://schemas.microsoft.com/office/drawing/2014/main" id="{8160CF17-1D3F-CF1F-F510-53ACABB9867F}"/>
              </a:ext>
            </a:extLst>
          </p:cNvPr>
          <p:cNvSpPr txBox="1">
            <a:spLocks/>
          </p:cNvSpPr>
          <p:nvPr/>
        </p:nvSpPr>
        <p:spPr>
          <a:xfrm>
            <a:off x="3180130" y="624072"/>
            <a:ext cx="2397931" cy="311398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1pPr>
            <a:lvl2pPr marL="914400" marR="0" lvl="1"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2pPr>
            <a:lvl3pPr marL="1371600" marR="0" lvl="2"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3pPr>
            <a:lvl4pPr marL="1828800" marR="0" lvl="3"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4pPr>
            <a:lvl5pPr marL="2286000" marR="0" lvl="4"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5pPr>
            <a:lvl6pPr marL="2743200" marR="0" lvl="5"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6pPr>
            <a:lvl7pPr marL="3200400" marR="0" lvl="6"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7pPr>
            <a:lvl8pPr marL="3657600" marR="0" lvl="7"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8pPr>
            <a:lvl9pPr marL="4114800" marR="0" lvl="8" indent="-317500" algn="l" rtl="0">
              <a:lnSpc>
                <a:spcPct val="115000"/>
              </a:lnSpc>
              <a:spcBef>
                <a:spcPts val="0"/>
              </a:spcBef>
              <a:spcAft>
                <a:spcPts val="0"/>
              </a:spcAft>
              <a:buClr>
                <a:schemeClr val="dk1"/>
              </a:buClr>
              <a:buSzPts val="1400"/>
              <a:buFont typeface="Kulim Park"/>
              <a:buChar char="■"/>
              <a:defRPr sz="1400" b="0" i="0" u="none" strike="noStrike" cap="none">
                <a:solidFill>
                  <a:schemeClr val="dk1"/>
                </a:solidFill>
                <a:latin typeface="Kulim Park"/>
                <a:ea typeface="Kulim Park"/>
                <a:cs typeface="Kulim Park"/>
                <a:sym typeface="Kulim Park"/>
              </a:defRPr>
            </a:lvl9pPr>
          </a:lstStyle>
          <a:p>
            <a:pPr marL="139700" indent="0">
              <a:buNone/>
            </a:pPr>
            <a:r>
              <a:rPr lang="en-US" sz="1800" dirty="0" err="1">
                <a:solidFill>
                  <a:schemeClr val="tx2">
                    <a:lumMod val="50000"/>
                  </a:schemeClr>
                </a:solidFill>
                <a:latin typeface="Arial Rounded MT Bold" panose="020F0704030504030204" pitchFamily="34" charset="0"/>
              </a:rPr>
              <a:t>Logiese</a:t>
            </a:r>
            <a:r>
              <a:rPr lang="en-US" sz="1800" dirty="0">
                <a:solidFill>
                  <a:schemeClr val="tx2">
                    <a:lumMod val="50000"/>
                  </a:schemeClr>
                </a:solidFill>
                <a:latin typeface="Arial Rounded MT Bold" panose="020F0704030504030204" pitchFamily="34" charset="0"/>
              </a:rPr>
              <a:t> </a:t>
            </a:r>
            <a:r>
              <a:rPr lang="en-US" sz="1800" dirty="0" err="1">
                <a:solidFill>
                  <a:schemeClr val="tx2">
                    <a:lumMod val="50000"/>
                  </a:schemeClr>
                </a:solidFill>
                <a:latin typeface="Arial Rounded MT Bold" panose="020F0704030504030204" pitchFamily="34" charset="0"/>
              </a:rPr>
              <a:t>denke</a:t>
            </a:r>
            <a:r>
              <a:rPr lang="en-US" sz="1800" dirty="0">
                <a:solidFill>
                  <a:schemeClr val="tx2">
                    <a:lumMod val="50000"/>
                  </a:schemeClr>
                </a:solidFill>
                <a:latin typeface="Arial Rounded MT Bold" panose="020F0704030504030204" pitchFamily="34" charset="0"/>
              </a:rPr>
              <a:t> </a:t>
            </a:r>
            <a:r>
              <a:rPr lang="nl-NL" dirty="0">
                <a:latin typeface="Arial Rounded MT Bold" panose="020F0704030504030204" pitchFamily="34" charset="0"/>
              </a:rPr>
              <a:t>is die </a:t>
            </a:r>
            <a:r>
              <a:rPr lang="nl-NL" b="1" dirty="0">
                <a:latin typeface="Arial Rounded MT Bold" panose="020F0704030504030204" pitchFamily="34" charset="0"/>
              </a:rPr>
              <a:t>proses waarin 'n mens redenasie konsekwent gebruik om tot 'n gevolgtrekking te kom</a:t>
            </a:r>
            <a:r>
              <a:rPr lang="nl-NL" dirty="0">
                <a:latin typeface="Arial Rounded MT Bold" panose="020F0704030504030204" pitchFamily="34" charset="0"/>
              </a:rPr>
              <a:t>. Probleme of situasies wat logiese denke behels, vereis struktuur, vir verhoudings tussen feite en vir kettings van redenasies wat "sin maak."</a:t>
            </a:r>
            <a:endParaRPr lang="en-ZA" dirty="0">
              <a:latin typeface="Arial Rounded MT Bold" panose="020F0704030504030204" pitchFamily="34" charset="0"/>
            </a:endParaRPr>
          </a:p>
        </p:txBody>
      </p:sp>
      <p:pic>
        <p:nvPicPr>
          <p:cNvPr id="2" name="Picture 1">
            <a:extLst>
              <a:ext uri="{FF2B5EF4-FFF2-40B4-BE49-F238E27FC236}">
                <a16:creationId xmlns:a16="http://schemas.microsoft.com/office/drawing/2014/main" id="{6C0DAC7B-F684-B077-D006-7C9C74F2B7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425" y="3504309"/>
            <a:ext cx="3027968" cy="1581959"/>
          </a:xfrm>
          <a:prstGeom prst="rect">
            <a:avLst/>
          </a:prstGeom>
        </p:spPr>
      </p:pic>
    </p:spTree>
    <p:extLst>
      <p:ext uri="{BB962C8B-B14F-4D97-AF65-F5344CB8AC3E}">
        <p14:creationId xmlns:p14="http://schemas.microsoft.com/office/powerpoint/2010/main" val="314836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4"/>
        <p:cNvGrpSpPr/>
        <p:nvPr/>
      </p:nvGrpSpPr>
      <p:grpSpPr>
        <a:xfrm>
          <a:off x="0" y="0"/>
          <a:ext cx="0" cy="0"/>
          <a:chOff x="0" y="0"/>
          <a:chExt cx="0" cy="0"/>
        </a:xfrm>
      </p:grpSpPr>
      <p:sp>
        <p:nvSpPr>
          <p:cNvPr id="205" name="Google Shape;205;p34"/>
          <p:cNvSpPr txBox="1">
            <a:spLocks noGrp="1"/>
          </p:cNvSpPr>
          <p:nvPr>
            <p:ph type="title"/>
          </p:nvPr>
        </p:nvSpPr>
        <p:spPr>
          <a:xfrm>
            <a:off x="1344362" y="795803"/>
            <a:ext cx="6455226" cy="1137509"/>
          </a:xfrm>
          <a:prstGeom prst="rect">
            <a:avLst/>
          </a:prstGeom>
        </p:spPr>
        <p:txBody>
          <a:bodyPr spcFirstLastPara="1" wrap="square" lIns="91425" tIns="91425" rIns="91425" bIns="91425" anchor="ctr" anchorCtr="0">
            <a:noAutofit/>
          </a:bodyPr>
          <a:lstStyle/>
          <a:p>
            <a:pPr lvl="0"/>
            <a:r>
              <a:rPr lang="en-ZA" sz="4400" dirty="0" err="1">
                <a:solidFill>
                  <a:schemeClr val="accent2">
                    <a:lumMod val="75000"/>
                  </a:schemeClr>
                </a:solidFill>
                <a:latin typeface="Britannic Bold" panose="020B0903060703020204" pitchFamily="34" charset="0"/>
              </a:rPr>
              <a:t>Eise</a:t>
            </a:r>
            <a:r>
              <a:rPr lang="en-ZA" sz="4400" dirty="0">
                <a:solidFill>
                  <a:schemeClr val="accent2">
                    <a:lumMod val="75000"/>
                  </a:schemeClr>
                </a:solidFill>
                <a:latin typeface="Britannic Bold" panose="020B0903060703020204" pitchFamily="34" charset="0"/>
              </a:rPr>
              <a:t> van </a:t>
            </a:r>
            <a:r>
              <a:rPr lang="en-ZA" sz="4400" dirty="0" err="1">
                <a:solidFill>
                  <a:schemeClr val="accent2">
                    <a:lumMod val="75000"/>
                  </a:schemeClr>
                </a:solidFill>
                <a:latin typeface="Britannic Bold" panose="020B0903060703020204" pitchFamily="34" charset="0"/>
              </a:rPr>
              <a:t>elke</a:t>
            </a:r>
            <a:r>
              <a:rPr lang="en-ZA" sz="4400" dirty="0">
                <a:solidFill>
                  <a:schemeClr val="accent2">
                    <a:lumMod val="75000"/>
                  </a:schemeClr>
                </a:solidFill>
                <a:latin typeface="Britannic Bold" panose="020B0903060703020204" pitchFamily="34" charset="0"/>
              </a:rPr>
              <a:t> </a:t>
            </a:r>
            <a:r>
              <a:rPr lang="en-ZA" sz="4400" dirty="0" err="1">
                <a:solidFill>
                  <a:schemeClr val="accent2">
                    <a:lumMod val="75000"/>
                  </a:schemeClr>
                </a:solidFill>
                <a:latin typeface="Britannic Bold" panose="020B0903060703020204" pitchFamily="34" charset="0"/>
              </a:rPr>
              <a:t>vak</a:t>
            </a:r>
            <a:r>
              <a:rPr lang="en-ZA" sz="4400" dirty="0">
                <a:solidFill>
                  <a:schemeClr val="accent2">
                    <a:lumMod val="75000"/>
                  </a:schemeClr>
                </a:solidFill>
                <a:latin typeface="Britannic Bold" panose="020B0903060703020204" pitchFamily="34" charset="0"/>
              </a:rPr>
              <a:t>
</a:t>
            </a:r>
            <a:endParaRPr sz="4400" dirty="0">
              <a:solidFill>
                <a:schemeClr val="accent2">
                  <a:lumMod val="75000"/>
                </a:schemeClr>
              </a:solidFill>
              <a:latin typeface="Britannic Bold" panose="020B0903060703020204" pitchFamily="34" charset="0"/>
            </a:endParaRPr>
          </a:p>
        </p:txBody>
      </p:sp>
      <p:grpSp>
        <p:nvGrpSpPr>
          <p:cNvPr id="208" name="Google Shape;208;p34"/>
          <p:cNvGrpSpPr/>
          <p:nvPr/>
        </p:nvGrpSpPr>
        <p:grpSpPr>
          <a:xfrm>
            <a:off x="2767575" y="2244938"/>
            <a:ext cx="3608850" cy="0"/>
            <a:chOff x="2767575" y="2222225"/>
            <a:chExt cx="3608850" cy="0"/>
          </a:xfrm>
        </p:grpSpPr>
        <p:cxnSp>
          <p:nvCxnSpPr>
            <p:cNvPr id="209" name="Google Shape;209;p34"/>
            <p:cNvCxnSpPr/>
            <p:nvPr/>
          </p:nvCxnSpPr>
          <p:spPr>
            <a:xfrm>
              <a:off x="3184175" y="2222225"/>
              <a:ext cx="2775600" cy="0"/>
            </a:xfrm>
            <a:prstGeom prst="straightConnector1">
              <a:avLst/>
            </a:prstGeom>
            <a:noFill/>
            <a:ln w="114300" cap="flat" cmpd="sng">
              <a:solidFill>
                <a:srgbClr val="000000"/>
              </a:solidFill>
              <a:prstDash val="solid"/>
              <a:round/>
              <a:headEnd type="none" w="med" len="med"/>
              <a:tailEnd type="none" w="med" len="med"/>
            </a:ln>
          </p:spPr>
        </p:cxnSp>
        <p:cxnSp>
          <p:nvCxnSpPr>
            <p:cNvPr id="210" name="Google Shape;210;p34"/>
            <p:cNvCxnSpPr/>
            <p:nvPr/>
          </p:nvCxnSpPr>
          <p:spPr>
            <a:xfrm>
              <a:off x="2767575" y="2222225"/>
              <a:ext cx="260400" cy="0"/>
            </a:xfrm>
            <a:prstGeom prst="straightConnector1">
              <a:avLst/>
            </a:prstGeom>
            <a:noFill/>
            <a:ln w="114300" cap="flat" cmpd="sng">
              <a:solidFill>
                <a:srgbClr val="000000"/>
              </a:solidFill>
              <a:prstDash val="solid"/>
              <a:round/>
              <a:headEnd type="none" w="med" len="med"/>
              <a:tailEnd type="none" w="med" len="med"/>
            </a:ln>
          </p:spPr>
        </p:cxnSp>
        <p:cxnSp>
          <p:nvCxnSpPr>
            <p:cNvPr id="211" name="Google Shape;211;p34"/>
            <p:cNvCxnSpPr/>
            <p:nvPr/>
          </p:nvCxnSpPr>
          <p:spPr>
            <a:xfrm>
              <a:off x="6116025" y="2222225"/>
              <a:ext cx="260400" cy="0"/>
            </a:xfrm>
            <a:prstGeom prst="straightConnector1">
              <a:avLst/>
            </a:prstGeom>
            <a:noFill/>
            <a:ln w="114300" cap="flat" cmpd="sng">
              <a:solidFill>
                <a:srgbClr val="000000"/>
              </a:solidFill>
              <a:prstDash val="solid"/>
              <a:round/>
              <a:headEnd type="none" w="med" len="med"/>
              <a:tailEnd type="none" w="med" len="med"/>
            </a:ln>
          </p:spPr>
        </p:cxnSp>
      </p:grpSp>
      <p:sp>
        <p:nvSpPr>
          <p:cNvPr id="10" name="Google Shape;166;p31">
            <a:extLst>
              <a:ext uri="{FF2B5EF4-FFF2-40B4-BE49-F238E27FC236}">
                <a16:creationId xmlns:a16="http://schemas.microsoft.com/office/drawing/2014/main" id="{0A653E6A-A1C3-EE76-FC21-1E648C3C83AD}"/>
              </a:ext>
            </a:extLst>
          </p:cNvPr>
          <p:cNvSpPr/>
          <p:nvPr/>
        </p:nvSpPr>
        <p:spPr>
          <a:xfrm>
            <a:off x="4080532" y="1559512"/>
            <a:ext cx="747600" cy="747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581;p44">
            <a:extLst>
              <a:ext uri="{FF2B5EF4-FFF2-40B4-BE49-F238E27FC236}">
                <a16:creationId xmlns:a16="http://schemas.microsoft.com/office/drawing/2014/main" id="{AE945EB7-1988-2DFA-7789-EB9E149B5FAA}"/>
              </a:ext>
            </a:extLst>
          </p:cNvPr>
          <p:cNvSpPr/>
          <p:nvPr/>
        </p:nvSpPr>
        <p:spPr>
          <a:xfrm rot="5253456">
            <a:off x="4179649" y="1613416"/>
            <a:ext cx="648521" cy="621371"/>
          </a:xfrm>
          <a:custGeom>
            <a:avLst/>
            <a:gdLst/>
            <a:ahLst/>
            <a:cxnLst/>
            <a:rect l="l" t="t" r="r" b="b"/>
            <a:pathLst>
              <a:path w="17246" h="16524" extrusionOk="0">
                <a:moveTo>
                  <a:pt x="12925" y="0"/>
                </a:moveTo>
                <a:cubicBezTo>
                  <a:pt x="12854" y="0"/>
                  <a:pt x="12783" y="6"/>
                  <a:pt x="12713" y="18"/>
                </a:cubicBezTo>
                <a:cubicBezTo>
                  <a:pt x="12347" y="83"/>
                  <a:pt x="12022" y="286"/>
                  <a:pt x="11729" y="514"/>
                </a:cubicBezTo>
                <a:cubicBezTo>
                  <a:pt x="10920" y="1144"/>
                  <a:pt x="10290" y="1974"/>
                  <a:pt x="9902" y="2923"/>
                </a:cubicBezTo>
                <a:cubicBezTo>
                  <a:pt x="9541" y="3809"/>
                  <a:pt x="9374" y="4822"/>
                  <a:pt x="8707" y="5508"/>
                </a:cubicBezTo>
                <a:cubicBezTo>
                  <a:pt x="8611" y="4995"/>
                  <a:pt x="8515" y="4481"/>
                  <a:pt x="8419" y="3967"/>
                </a:cubicBezTo>
                <a:cubicBezTo>
                  <a:pt x="8205" y="2830"/>
                  <a:pt x="7968" y="1639"/>
                  <a:pt x="7232" y="746"/>
                </a:cubicBezTo>
                <a:cubicBezTo>
                  <a:pt x="6981" y="442"/>
                  <a:pt x="6619" y="168"/>
                  <a:pt x="6242" y="168"/>
                </a:cubicBezTo>
                <a:cubicBezTo>
                  <a:pt x="6175" y="168"/>
                  <a:pt x="6107" y="177"/>
                  <a:pt x="6040" y="196"/>
                </a:cubicBezTo>
                <a:cubicBezTo>
                  <a:pt x="5531" y="338"/>
                  <a:pt x="5335" y="949"/>
                  <a:pt x="5268" y="1473"/>
                </a:cubicBezTo>
                <a:cubicBezTo>
                  <a:pt x="5060" y="3088"/>
                  <a:pt x="5329" y="4460"/>
                  <a:pt x="5994" y="5904"/>
                </a:cubicBezTo>
                <a:cubicBezTo>
                  <a:pt x="6030" y="5981"/>
                  <a:pt x="6066" y="6068"/>
                  <a:pt x="6037" y="6148"/>
                </a:cubicBezTo>
                <a:cubicBezTo>
                  <a:pt x="6001" y="6248"/>
                  <a:pt x="5896" y="6279"/>
                  <a:pt x="5783" y="6279"/>
                </a:cubicBezTo>
                <a:cubicBezTo>
                  <a:pt x="5729" y="6279"/>
                  <a:pt x="5673" y="6272"/>
                  <a:pt x="5622" y="6262"/>
                </a:cubicBezTo>
                <a:cubicBezTo>
                  <a:pt x="4465" y="6034"/>
                  <a:pt x="3289" y="5918"/>
                  <a:pt x="2110" y="5918"/>
                </a:cubicBezTo>
                <a:cubicBezTo>
                  <a:pt x="2017" y="5918"/>
                  <a:pt x="1924" y="5919"/>
                  <a:pt x="1831" y="5920"/>
                </a:cubicBezTo>
                <a:cubicBezTo>
                  <a:pt x="1670" y="5924"/>
                  <a:pt x="1507" y="5928"/>
                  <a:pt x="1347" y="5944"/>
                </a:cubicBezTo>
                <a:cubicBezTo>
                  <a:pt x="1134" y="5967"/>
                  <a:pt x="924" y="6010"/>
                  <a:pt x="729" y="6095"/>
                </a:cubicBezTo>
                <a:cubicBezTo>
                  <a:pt x="385" y="6244"/>
                  <a:pt x="86" y="6549"/>
                  <a:pt x="44" y="6921"/>
                </a:cubicBezTo>
                <a:cubicBezTo>
                  <a:pt x="0" y="7318"/>
                  <a:pt x="261" y="7700"/>
                  <a:pt x="597" y="7916"/>
                </a:cubicBezTo>
                <a:cubicBezTo>
                  <a:pt x="935" y="8132"/>
                  <a:pt x="1338" y="8215"/>
                  <a:pt x="1730" y="8290"/>
                </a:cubicBezTo>
                <a:cubicBezTo>
                  <a:pt x="2599" y="8458"/>
                  <a:pt x="3474" y="8612"/>
                  <a:pt x="4314" y="8885"/>
                </a:cubicBezTo>
                <a:cubicBezTo>
                  <a:pt x="5249" y="9188"/>
                  <a:pt x="5821" y="9968"/>
                  <a:pt x="5005" y="10780"/>
                </a:cubicBezTo>
                <a:cubicBezTo>
                  <a:pt x="4265" y="11515"/>
                  <a:pt x="3214" y="11859"/>
                  <a:pt x="2623" y="12768"/>
                </a:cubicBezTo>
                <a:cubicBezTo>
                  <a:pt x="2438" y="13052"/>
                  <a:pt x="2311" y="13414"/>
                  <a:pt x="2442" y="13724"/>
                </a:cubicBezTo>
                <a:cubicBezTo>
                  <a:pt x="2528" y="13923"/>
                  <a:pt x="2705" y="14068"/>
                  <a:pt x="2874" y="14202"/>
                </a:cubicBezTo>
                <a:cubicBezTo>
                  <a:pt x="3223" y="14479"/>
                  <a:pt x="3604" y="14766"/>
                  <a:pt x="4048" y="14784"/>
                </a:cubicBezTo>
                <a:cubicBezTo>
                  <a:pt x="4062" y="14784"/>
                  <a:pt x="4076" y="14785"/>
                  <a:pt x="4090" y="14785"/>
                </a:cubicBezTo>
                <a:cubicBezTo>
                  <a:pt x="4409" y="14785"/>
                  <a:pt x="4713" y="14645"/>
                  <a:pt x="4997" y="14495"/>
                </a:cubicBezTo>
                <a:cubicBezTo>
                  <a:pt x="6264" y="13825"/>
                  <a:pt x="7379" y="12896"/>
                  <a:pt x="8268" y="11772"/>
                </a:cubicBezTo>
                <a:cubicBezTo>
                  <a:pt x="9530" y="12757"/>
                  <a:pt x="9834" y="14615"/>
                  <a:pt x="11074" y="15629"/>
                </a:cubicBezTo>
                <a:cubicBezTo>
                  <a:pt x="11474" y="15956"/>
                  <a:pt x="11950" y="16175"/>
                  <a:pt x="12422" y="16388"/>
                </a:cubicBezTo>
                <a:cubicBezTo>
                  <a:pt x="12570" y="16455"/>
                  <a:pt x="12727" y="16524"/>
                  <a:pt x="12889" y="16524"/>
                </a:cubicBezTo>
                <a:cubicBezTo>
                  <a:pt x="12902" y="16524"/>
                  <a:pt x="12915" y="16523"/>
                  <a:pt x="12927" y="16523"/>
                </a:cubicBezTo>
                <a:cubicBezTo>
                  <a:pt x="13397" y="16490"/>
                  <a:pt x="13600" y="15909"/>
                  <a:pt x="13614" y="15439"/>
                </a:cubicBezTo>
                <a:cubicBezTo>
                  <a:pt x="13645" y="14387"/>
                  <a:pt x="13297" y="13351"/>
                  <a:pt x="12786" y="12429"/>
                </a:cubicBezTo>
                <a:cubicBezTo>
                  <a:pt x="12276" y="11509"/>
                  <a:pt x="11606" y="10687"/>
                  <a:pt x="10940" y="9871"/>
                </a:cubicBezTo>
                <a:lnTo>
                  <a:pt x="10940" y="9871"/>
                </a:lnTo>
                <a:lnTo>
                  <a:pt x="13830" y="10167"/>
                </a:lnTo>
                <a:cubicBezTo>
                  <a:pt x="14178" y="10203"/>
                  <a:pt x="14532" y="10237"/>
                  <a:pt x="14882" y="10237"/>
                </a:cubicBezTo>
                <a:cubicBezTo>
                  <a:pt x="15249" y="10237"/>
                  <a:pt x="15612" y="10199"/>
                  <a:pt x="15960" y="10083"/>
                </a:cubicBezTo>
                <a:cubicBezTo>
                  <a:pt x="16640" y="9855"/>
                  <a:pt x="17246" y="9243"/>
                  <a:pt x="17225" y="8526"/>
                </a:cubicBezTo>
                <a:cubicBezTo>
                  <a:pt x="17204" y="7760"/>
                  <a:pt x="16509" y="7185"/>
                  <a:pt x="15809" y="6872"/>
                </a:cubicBezTo>
                <a:cubicBezTo>
                  <a:pt x="14525" y="6299"/>
                  <a:pt x="13077" y="6250"/>
                  <a:pt x="11673" y="6209"/>
                </a:cubicBezTo>
                <a:cubicBezTo>
                  <a:pt x="12069" y="4621"/>
                  <a:pt x="13168" y="3302"/>
                  <a:pt x="13742" y="1770"/>
                </a:cubicBezTo>
                <a:cubicBezTo>
                  <a:pt x="13917" y="1306"/>
                  <a:pt x="14028" y="737"/>
                  <a:pt x="13720" y="346"/>
                </a:cubicBezTo>
                <a:cubicBezTo>
                  <a:pt x="13534" y="111"/>
                  <a:pt x="13229" y="0"/>
                  <a:pt x="129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a:extLst>
              <a:ext uri="{FF2B5EF4-FFF2-40B4-BE49-F238E27FC236}">
                <a16:creationId xmlns:a16="http://schemas.microsoft.com/office/drawing/2014/main" id="{10E786D5-6020-4409-1376-53CEB4390C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21988" y="2556565"/>
            <a:ext cx="3899974" cy="217545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5"/>
        <p:cNvGrpSpPr/>
        <p:nvPr/>
      </p:nvGrpSpPr>
      <p:grpSpPr>
        <a:xfrm>
          <a:off x="0" y="0"/>
          <a:ext cx="0" cy="0"/>
          <a:chOff x="0" y="0"/>
          <a:chExt cx="0" cy="0"/>
        </a:xfrm>
      </p:grpSpPr>
      <p:sp>
        <p:nvSpPr>
          <p:cNvPr id="16" name="Title 15">
            <a:extLst>
              <a:ext uri="{FF2B5EF4-FFF2-40B4-BE49-F238E27FC236}">
                <a16:creationId xmlns:a16="http://schemas.microsoft.com/office/drawing/2014/main" id="{83760B67-9EC1-5E13-2025-77311F11C896}"/>
              </a:ext>
            </a:extLst>
          </p:cNvPr>
          <p:cNvSpPr>
            <a:spLocks noGrp="1"/>
          </p:cNvSpPr>
          <p:nvPr>
            <p:ph type="title"/>
          </p:nvPr>
        </p:nvSpPr>
        <p:spPr>
          <a:xfrm>
            <a:off x="495759" y="419462"/>
            <a:ext cx="8097398" cy="436278"/>
          </a:xfrm>
        </p:spPr>
        <p:txBody>
          <a:bodyPr/>
          <a:lstStyle/>
          <a:p>
            <a:r>
              <a:rPr lang="en-ZA" dirty="0" err="1">
                <a:solidFill>
                  <a:schemeClr val="accent2"/>
                </a:solidFill>
                <a:latin typeface="Britannic Bold" panose="020B0903060703020204" pitchFamily="34" charset="0"/>
              </a:rPr>
              <a:t>Vaardighede</a:t>
            </a:r>
            <a:r>
              <a:rPr lang="en-ZA" dirty="0">
                <a:solidFill>
                  <a:schemeClr val="accent2"/>
                </a:solidFill>
                <a:latin typeface="Britannic Bold" panose="020B0903060703020204" pitchFamily="34" charset="0"/>
              </a:rPr>
              <a:t> </a:t>
            </a:r>
            <a:r>
              <a:rPr lang="en-ZA" dirty="0" err="1">
                <a:solidFill>
                  <a:schemeClr val="accent2"/>
                </a:solidFill>
                <a:latin typeface="Britannic Bold" panose="020B0903060703020204" pitchFamily="34" charset="0"/>
              </a:rPr>
              <a:t>vir</a:t>
            </a:r>
            <a:r>
              <a:rPr lang="en-ZA" dirty="0">
                <a:solidFill>
                  <a:schemeClr val="accent2"/>
                </a:solidFill>
                <a:latin typeface="Britannic Bold" panose="020B0903060703020204" pitchFamily="34" charset="0"/>
              </a:rPr>
              <a:t> </a:t>
            </a:r>
            <a:r>
              <a:rPr lang="en-ZA" dirty="0" err="1">
                <a:solidFill>
                  <a:schemeClr val="accent2"/>
                </a:solidFill>
                <a:latin typeface="Britannic Bold" panose="020B0903060703020204" pitchFamily="34" charset="0"/>
              </a:rPr>
              <a:t>elke</a:t>
            </a:r>
            <a:r>
              <a:rPr lang="en-ZA" dirty="0">
                <a:solidFill>
                  <a:schemeClr val="accent2"/>
                </a:solidFill>
                <a:latin typeface="Britannic Bold" panose="020B0903060703020204" pitchFamily="34" charset="0"/>
              </a:rPr>
              <a:t> </a:t>
            </a:r>
            <a:r>
              <a:rPr lang="en-ZA" dirty="0" err="1">
                <a:solidFill>
                  <a:schemeClr val="accent2"/>
                </a:solidFill>
                <a:latin typeface="Britannic Bold" panose="020B0903060703020204" pitchFamily="34" charset="0"/>
              </a:rPr>
              <a:t>vak</a:t>
            </a:r>
            <a:r>
              <a:rPr lang="en-ZA" dirty="0">
                <a:solidFill>
                  <a:schemeClr val="accent2"/>
                </a:solidFill>
                <a:latin typeface="Britannic Bold" panose="020B0903060703020204" pitchFamily="34" charset="0"/>
              </a:rPr>
              <a:t>:
</a:t>
            </a:r>
          </a:p>
        </p:txBody>
      </p:sp>
      <p:sp>
        <p:nvSpPr>
          <p:cNvPr id="17" name="Subtitle 16">
            <a:extLst>
              <a:ext uri="{FF2B5EF4-FFF2-40B4-BE49-F238E27FC236}">
                <a16:creationId xmlns:a16="http://schemas.microsoft.com/office/drawing/2014/main" id="{5C32281A-EB43-02A2-A687-FBF50F1AB0CD}"/>
              </a:ext>
            </a:extLst>
          </p:cNvPr>
          <p:cNvSpPr>
            <a:spLocks noGrp="1"/>
          </p:cNvSpPr>
          <p:nvPr>
            <p:ph type="subTitle" idx="1"/>
          </p:nvPr>
        </p:nvSpPr>
        <p:spPr>
          <a:xfrm>
            <a:off x="495759" y="1101687"/>
            <a:ext cx="8097398" cy="3404212"/>
          </a:xfrm>
        </p:spPr>
        <p:txBody>
          <a:bodyPr>
            <a:normAutofit lnSpcReduction="10000"/>
          </a:bodyPr>
          <a:lstStyle/>
          <a:p>
            <a:pPr marL="139700" indent="0">
              <a:buNone/>
            </a:pPr>
            <a:r>
              <a:rPr lang="en-US" sz="1600" dirty="0" err="1">
                <a:solidFill>
                  <a:schemeClr val="tx2">
                    <a:lumMod val="50000"/>
                  </a:schemeClr>
                </a:solidFill>
                <a:latin typeface="Arial Rounded MT Bold" panose="020F0704030504030204" pitchFamily="34" charset="0"/>
              </a:rPr>
              <a:t>Wiskunde</a:t>
            </a:r>
            <a:r>
              <a:rPr lang="en-US" sz="1600" dirty="0">
                <a:solidFill>
                  <a:schemeClr val="tx2">
                    <a:lumMod val="50000"/>
                  </a:schemeClr>
                </a:solidFill>
                <a:latin typeface="Arial Rounded MT Bold" panose="020F0704030504030204" pitchFamily="34" charset="0"/>
              </a:rPr>
              <a:t> </a:t>
            </a:r>
            <a:r>
              <a:rPr lang="nl-NL" dirty="0">
                <a:solidFill>
                  <a:schemeClr val="tx2">
                    <a:lumMod val="25000"/>
                  </a:schemeClr>
                </a:solidFill>
                <a:latin typeface="Arial Rounded MT Bold" panose="020F0704030504030204" pitchFamily="34" charset="0"/>
              </a:rPr>
              <a:t>vereis </a:t>
            </a:r>
            <a:r>
              <a:rPr lang="nl-NL" b="1" dirty="0">
                <a:solidFill>
                  <a:schemeClr val="tx2">
                    <a:lumMod val="25000"/>
                  </a:schemeClr>
                </a:solidFill>
                <a:latin typeface="Arial Rounded MT Bold" panose="020F0704030504030204" pitchFamily="34" charset="0"/>
              </a:rPr>
              <a:t>logiese</a:t>
            </a:r>
            <a:r>
              <a:rPr lang="nl-NL" dirty="0">
                <a:solidFill>
                  <a:schemeClr val="tx2">
                    <a:lumMod val="25000"/>
                  </a:schemeClr>
                </a:solidFill>
                <a:latin typeface="Arial Rounded MT Bold" panose="020F0704030504030204" pitchFamily="34" charset="0"/>
              </a:rPr>
              <a:t> </a:t>
            </a:r>
            <a:r>
              <a:rPr lang="nl-NL" b="1" dirty="0">
                <a:solidFill>
                  <a:schemeClr val="tx2">
                    <a:lumMod val="25000"/>
                  </a:schemeClr>
                </a:solidFill>
                <a:latin typeface="Arial Rounded MT Bold" panose="020F0704030504030204" pitchFamily="34" charset="0"/>
              </a:rPr>
              <a:t>en kritiese denke</a:t>
            </a:r>
            <a:r>
              <a:rPr lang="nl-NL" dirty="0">
                <a:solidFill>
                  <a:schemeClr val="tx2">
                    <a:lumMod val="25000"/>
                  </a:schemeClr>
                </a:solidFill>
                <a:latin typeface="Arial Rounded MT Bold" panose="020F0704030504030204" pitchFamily="34" charset="0"/>
              </a:rPr>
              <a:t>. Jy moet logies kan dink en wiskundige kennis toepas.</a:t>
            </a:r>
          </a:p>
          <a:p>
            <a:pPr marL="139700" indent="0">
              <a:buNone/>
            </a:pPr>
            <a:r>
              <a:rPr lang="en-US" dirty="0">
                <a:solidFill>
                  <a:schemeClr val="tx2">
                    <a:lumMod val="25000"/>
                  </a:schemeClr>
                </a:solidFill>
                <a:latin typeface="Arial Rounded MT Bold" panose="020F0704030504030204" pitchFamily="34" charset="0"/>
              </a:rPr>
              <a:t>
</a:t>
            </a:r>
            <a:r>
              <a:rPr lang="en-US" sz="1600" dirty="0" err="1">
                <a:solidFill>
                  <a:schemeClr val="tx2">
                    <a:lumMod val="50000"/>
                  </a:schemeClr>
                </a:solidFill>
                <a:latin typeface="Arial Rounded MT Bold" panose="020F0704030504030204" pitchFamily="34" charset="0"/>
              </a:rPr>
              <a:t>Natuurwetenskappe</a:t>
            </a:r>
            <a:r>
              <a:rPr lang="en-US" sz="1600" dirty="0">
                <a:solidFill>
                  <a:schemeClr val="tx2">
                    <a:lumMod val="50000"/>
                  </a:schemeClr>
                </a:solidFill>
                <a:latin typeface="Arial Rounded MT Bold" panose="020F0704030504030204" pitchFamily="34" charset="0"/>
              </a:rPr>
              <a:t> </a:t>
            </a:r>
            <a:r>
              <a:rPr lang="nl-NL" dirty="0">
                <a:solidFill>
                  <a:schemeClr val="tx2">
                    <a:lumMod val="25000"/>
                  </a:schemeClr>
                </a:solidFill>
                <a:latin typeface="Arial Rounded MT Bold" panose="020F0704030504030204" pitchFamily="34" charset="0"/>
              </a:rPr>
              <a:t>gebruik </a:t>
            </a:r>
            <a:r>
              <a:rPr lang="nl-NL" b="1" dirty="0">
                <a:solidFill>
                  <a:schemeClr val="tx2">
                    <a:lumMod val="25000"/>
                  </a:schemeClr>
                </a:solidFill>
                <a:latin typeface="Arial Rounded MT Bold" panose="020F0704030504030204" pitchFamily="34" charset="0"/>
              </a:rPr>
              <a:t>kritiese denke </a:t>
            </a:r>
            <a:r>
              <a:rPr lang="nl-NL" dirty="0">
                <a:solidFill>
                  <a:schemeClr val="tx2">
                    <a:lumMod val="25000"/>
                  </a:schemeClr>
                </a:solidFill>
                <a:latin typeface="Arial Rounded MT Bold" panose="020F0704030504030204" pitchFamily="34" charset="0"/>
              </a:rPr>
              <a:t>om wetenskaplike inligting te evalueer. Jy gebruik analitiese denke om verhoudings tussen bestaande en nuwe idees te herken. </a:t>
            </a:r>
            <a:r>
              <a:rPr lang="en-US" dirty="0">
                <a:solidFill>
                  <a:schemeClr val="tx2">
                    <a:lumMod val="25000"/>
                  </a:schemeClr>
                </a:solidFill>
                <a:latin typeface="Arial Rounded MT Bold" panose="020F0704030504030204" pitchFamily="34" charset="0"/>
              </a:rPr>
              <a:t/>
            </a:r>
            <a:br>
              <a:rPr lang="en-US" dirty="0">
                <a:solidFill>
                  <a:schemeClr val="tx2">
                    <a:lumMod val="25000"/>
                  </a:schemeClr>
                </a:solidFill>
                <a:latin typeface="Arial Rounded MT Bold" panose="020F0704030504030204" pitchFamily="34" charset="0"/>
              </a:rPr>
            </a:br>
            <a:r>
              <a:rPr lang="en-US" dirty="0">
                <a:solidFill>
                  <a:schemeClr val="tx2">
                    <a:lumMod val="25000"/>
                  </a:schemeClr>
                </a:solidFill>
                <a:latin typeface="Arial Rounded MT Bold" panose="020F0704030504030204" pitchFamily="34" charset="0"/>
              </a:rPr>
              <a:t>
</a:t>
            </a:r>
            <a:r>
              <a:rPr lang="en-US" sz="1600" dirty="0" err="1">
                <a:solidFill>
                  <a:schemeClr val="tx2">
                    <a:lumMod val="50000"/>
                  </a:schemeClr>
                </a:solidFill>
                <a:latin typeface="Arial Rounded MT Bold" panose="020F0704030504030204" pitchFamily="34" charset="0"/>
              </a:rPr>
              <a:t>Sosiale</a:t>
            </a:r>
            <a:r>
              <a:rPr lang="en-US" sz="1600" dirty="0">
                <a:solidFill>
                  <a:schemeClr val="tx2">
                    <a:lumMod val="50000"/>
                  </a:schemeClr>
                </a:solidFill>
                <a:latin typeface="Arial Rounded MT Bold" panose="020F0704030504030204" pitchFamily="34" charset="0"/>
              </a:rPr>
              <a:t> </a:t>
            </a:r>
            <a:r>
              <a:rPr lang="en-US" sz="1600" dirty="0" err="1">
                <a:solidFill>
                  <a:schemeClr val="tx2">
                    <a:lumMod val="50000"/>
                  </a:schemeClr>
                </a:solidFill>
                <a:latin typeface="Arial Rounded MT Bold" panose="020F0704030504030204" pitchFamily="34" charset="0"/>
              </a:rPr>
              <a:t>Wetenskappe</a:t>
            </a:r>
            <a:r>
              <a:rPr lang="en-US" sz="1600" dirty="0">
                <a:solidFill>
                  <a:schemeClr val="tx2">
                    <a:lumMod val="50000"/>
                  </a:schemeClr>
                </a:solidFill>
                <a:latin typeface="Arial Rounded MT Bold" panose="020F0704030504030204" pitchFamily="34" charset="0"/>
              </a:rPr>
              <a:t> </a:t>
            </a:r>
            <a:r>
              <a:rPr lang="nl-NL" dirty="0">
                <a:solidFill>
                  <a:schemeClr val="tx2">
                    <a:lumMod val="25000"/>
                  </a:schemeClr>
                </a:solidFill>
                <a:latin typeface="Arial Rounded MT Bold" panose="020F0704030504030204" pitchFamily="34" charset="0"/>
              </a:rPr>
              <a:t>is tweeledig: in </a:t>
            </a:r>
            <a:r>
              <a:rPr lang="nl-NL" u="sng" dirty="0">
                <a:solidFill>
                  <a:schemeClr val="tx2">
                    <a:lumMod val="25000"/>
                  </a:schemeClr>
                </a:solidFill>
                <a:latin typeface="Arial Rounded MT Bold" panose="020F0704030504030204" pitchFamily="34" charset="0"/>
              </a:rPr>
              <a:t>Geskiedenis</a:t>
            </a:r>
            <a:r>
              <a:rPr lang="nl-NL" dirty="0">
                <a:solidFill>
                  <a:schemeClr val="tx2">
                    <a:lumMod val="25000"/>
                  </a:schemeClr>
                </a:solidFill>
                <a:latin typeface="Arial Rounded MT Bold" panose="020F0704030504030204" pitchFamily="34" charset="0"/>
              </a:rPr>
              <a:t> gebruik jy </a:t>
            </a:r>
            <a:r>
              <a:rPr lang="nl-NL" b="1" dirty="0">
                <a:solidFill>
                  <a:schemeClr val="tx2">
                    <a:lumMod val="25000"/>
                  </a:schemeClr>
                </a:solidFill>
                <a:latin typeface="Arial Rounded MT Bold" panose="020F0704030504030204" pitchFamily="34" charset="0"/>
              </a:rPr>
              <a:t>analitiese</a:t>
            </a:r>
            <a:r>
              <a:rPr lang="nl-NL" dirty="0">
                <a:solidFill>
                  <a:schemeClr val="tx2">
                    <a:lumMod val="25000"/>
                  </a:schemeClr>
                </a:solidFill>
                <a:latin typeface="Arial Rounded MT Bold" panose="020F0704030504030204" pitchFamily="34" charset="0"/>
              </a:rPr>
              <a:t> en </a:t>
            </a:r>
            <a:r>
              <a:rPr lang="nl-NL" b="1" dirty="0">
                <a:solidFill>
                  <a:schemeClr val="tx2">
                    <a:lumMod val="25000"/>
                  </a:schemeClr>
                </a:solidFill>
                <a:latin typeface="Arial Rounded MT Bold" panose="020F0704030504030204" pitchFamily="34" charset="0"/>
              </a:rPr>
              <a:t>kritiese</a:t>
            </a:r>
            <a:r>
              <a:rPr lang="nl-NL" dirty="0">
                <a:solidFill>
                  <a:schemeClr val="tx2">
                    <a:lumMod val="25000"/>
                  </a:schemeClr>
                </a:solidFill>
                <a:latin typeface="Arial Rounded MT Bold" panose="020F0704030504030204" pitchFamily="34" charset="0"/>
              </a:rPr>
              <a:t> denke, omdat jy die verlede in ag neem. In </a:t>
            </a:r>
            <a:r>
              <a:rPr lang="nl-NL" u="sng" dirty="0">
                <a:solidFill>
                  <a:schemeClr val="tx2">
                    <a:lumMod val="25000"/>
                  </a:schemeClr>
                </a:solidFill>
                <a:latin typeface="Arial Rounded MT Bold" panose="020F0704030504030204" pitchFamily="34" charset="0"/>
              </a:rPr>
              <a:t>Geografie</a:t>
            </a:r>
            <a:r>
              <a:rPr lang="nl-NL" dirty="0">
                <a:solidFill>
                  <a:schemeClr val="tx2">
                    <a:lumMod val="25000"/>
                  </a:schemeClr>
                </a:solidFill>
                <a:latin typeface="Arial Rounded MT Bold" panose="020F0704030504030204" pitchFamily="34" charset="0"/>
              </a:rPr>
              <a:t> gebruik jy </a:t>
            </a:r>
            <a:r>
              <a:rPr lang="nl-NL" b="1" dirty="0">
                <a:solidFill>
                  <a:schemeClr val="tx2">
                    <a:lumMod val="25000"/>
                  </a:schemeClr>
                </a:solidFill>
                <a:latin typeface="Arial Rounded MT Bold" panose="020F0704030504030204" pitchFamily="34" charset="0"/>
              </a:rPr>
              <a:t>onafhanklike</a:t>
            </a:r>
            <a:r>
              <a:rPr lang="nl-NL" dirty="0">
                <a:solidFill>
                  <a:schemeClr val="tx2">
                    <a:lumMod val="25000"/>
                  </a:schemeClr>
                </a:solidFill>
                <a:latin typeface="Arial Rounded MT Bold" panose="020F0704030504030204" pitchFamily="34" charset="0"/>
              </a:rPr>
              <a:t>, sowel as </a:t>
            </a:r>
            <a:r>
              <a:rPr lang="nl-NL" b="1" dirty="0">
                <a:solidFill>
                  <a:schemeClr val="tx2">
                    <a:lumMod val="25000"/>
                  </a:schemeClr>
                </a:solidFill>
                <a:latin typeface="Arial Rounded MT Bold" panose="020F0704030504030204" pitchFamily="34" charset="0"/>
              </a:rPr>
              <a:t>kritiese denke</a:t>
            </a:r>
            <a:r>
              <a:rPr lang="nl-NL" dirty="0">
                <a:solidFill>
                  <a:schemeClr val="tx2">
                    <a:lumMod val="25000"/>
                  </a:schemeClr>
                </a:solidFill>
                <a:latin typeface="Arial Rounded MT Bold" panose="020F0704030504030204" pitchFamily="34" charset="0"/>
              </a:rPr>
              <a:t>. </a:t>
            </a:r>
          </a:p>
          <a:p>
            <a:pPr marL="139700" indent="0">
              <a:buNone/>
            </a:pPr>
            <a:endParaRPr lang="en-ZA" dirty="0">
              <a:solidFill>
                <a:schemeClr val="tx2">
                  <a:lumMod val="25000"/>
                </a:schemeClr>
              </a:solidFill>
              <a:latin typeface="Arial Rounded MT Bold" panose="020F0704030504030204" pitchFamily="34" charset="0"/>
            </a:endParaRPr>
          </a:p>
          <a:p>
            <a:pPr marL="139700" indent="0">
              <a:buNone/>
            </a:pPr>
            <a:r>
              <a:rPr lang="en-US" dirty="0">
                <a:solidFill>
                  <a:schemeClr val="tx2">
                    <a:lumMod val="25000"/>
                  </a:schemeClr>
                </a:solidFill>
                <a:latin typeface="Arial Rounded MT Bold" panose="020F0704030504030204" pitchFamily="34" charset="0"/>
              </a:rPr>
              <a:t>In </a:t>
            </a:r>
            <a:r>
              <a:rPr lang="en-US" sz="1600" dirty="0" err="1">
                <a:solidFill>
                  <a:schemeClr val="tx2">
                    <a:lumMod val="50000"/>
                  </a:schemeClr>
                </a:solidFill>
                <a:latin typeface="Arial Rounded MT Bold" panose="020F0704030504030204" pitchFamily="34" charset="0"/>
              </a:rPr>
              <a:t>Tegnologie</a:t>
            </a:r>
            <a:r>
              <a:rPr lang="en-US" dirty="0">
                <a:solidFill>
                  <a:schemeClr val="tx2">
                    <a:lumMod val="25000"/>
                  </a:schemeClr>
                </a:solidFill>
                <a:latin typeface="Arial Rounded MT Bold" panose="020F0704030504030204" pitchFamily="34" charset="0"/>
              </a:rPr>
              <a:t> </a:t>
            </a:r>
            <a:r>
              <a:rPr lang="nl-NL" dirty="0">
                <a:solidFill>
                  <a:schemeClr val="tx2">
                    <a:lumMod val="25000"/>
                  </a:schemeClr>
                </a:solidFill>
                <a:latin typeface="Arial Rounded MT Bold" panose="020F0704030504030204" pitchFamily="34" charset="0"/>
              </a:rPr>
              <a:t>word</a:t>
            </a:r>
            <a:r>
              <a:rPr lang="nl-NL" b="1" dirty="0">
                <a:solidFill>
                  <a:schemeClr val="tx2">
                    <a:lumMod val="25000"/>
                  </a:schemeClr>
                </a:solidFill>
                <a:latin typeface="Arial Rounded MT Bold" panose="020F0704030504030204" pitchFamily="34" charset="0"/>
              </a:rPr>
              <a:t> kritiese denkvaardighede </a:t>
            </a:r>
            <a:r>
              <a:rPr lang="nl-NL" dirty="0">
                <a:solidFill>
                  <a:schemeClr val="tx2">
                    <a:lumMod val="25000"/>
                  </a:schemeClr>
                </a:solidFill>
                <a:latin typeface="Arial Rounded MT Bold" panose="020F0704030504030204" pitchFamily="34" charset="0"/>
              </a:rPr>
              <a:t>gebruik om ontwerpe te evalueer en praktiese denke word geїnkorporeer om beide denke en dade te kombineer. Hiermee kan jy oorspronklike en toepaslike oplossings ontwikkel. </a:t>
            </a:r>
            <a:endParaRPr lang="en-US" dirty="0">
              <a:solidFill>
                <a:schemeClr val="tx2">
                  <a:lumMod val="25000"/>
                </a:schemeClr>
              </a:solidFill>
              <a:latin typeface="Arial Rounded MT Bold" panose="020F0704030504030204" pitchFamily="34" charset="0"/>
            </a:endParaRPr>
          </a:p>
        </p:txBody>
      </p:sp>
      <p:pic>
        <p:nvPicPr>
          <p:cNvPr id="2" name="Picture 1">
            <a:extLst>
              <a:ext uri="{FF2B5EF4-FFF2-40B4-BE49-F238E27FC236}">
                <a16:creationId xmlns:a16="http://schemas.microsoft.com/office/drawing/2014/main" id="{69873AD2-3747-6829-B935-3DEF743F78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Hawaiian Culture &amp; Traditions Thesis by Slidesgo">
  <a:themeElements>
    <a:clrScheme name="Simple Light">
      <a:dk1>
        <a:srgbClr val="151515"/>
      </a:dk1>
      <a:lt1>
        <a:srgbClr val="FFFFFF"/>
      </a:lt1>
      <a:dk2>
        <a:srgbClr val="702740"/>
      </a:dk2>
      <a:lt2>
        <a:srgbClr val="F5ACE1"/>
      </a:lt2>
      <a:accent1>
        <a:srgbClr val="E96F1C"/>
      </a:accent1>
      <a:accent2>
        <a:srgbClr val="287E6D"/>
      </a:accent2>
      <a:accent3>
        <a:srgbClr val="083861"/>
      </a:accent3>
      <a:accent4>
        <a:srgbClr val="FFFFFF"/>
      </a:accent4>
      <a:accent5>
        <a:srgbClr val="FFFFFF"/>
      </a:accent5>
      <a:accent6>
        <a:srgbClr val="FFFFFF"/>
      </a:accent6>
      <a:hlink>
        <a:srgbClr val="15151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751</TotalTime>
  <Words>2083</Words>
  <Application>Microsoft Office PowerPoint</Application>
  <PresentationFormat>On-screen Show (16:9)</PresentationFormat>
  <Paragraphs>139</Paragraphs>
  <Slides>11</Slides>
  <Notes>11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11</vt:i4>
      </vt:variant>
    </vt:vector>
  </HeadingPairs>
  <TitlesOfParts>
    <vt:vector size="22" baseType="lpstr">
      <vt:lpstr>Arial</vt:lpstr>
      <vt:lpstr>Arial Rounded MT Bold</vt:lpstr>
      <vt:lpstr>Bahiana</vt:lpstr>
      <vt:lpstr>Britannic Bold</vt:lpstr>
      <vt:lpstr>Calibri</vt:lpstr>
      <vt:lpstr>Kulim Park</vt:lpstr>
      <vt:lpstr>Roboto Condensed Light</vt:lpstr>
      <vt:lpstr>Symbol</vt:lpstr>
      <vt:lpstr>Times New Roman</vt:lpstr>
      <vt:lpstr>Wingdings</vt:lpstr>
      <vt:lpstr>Hawaiian Culture &amp; Traditions Thesis by Slidesgo</vt:lpstr>
      <vt:lpstr>Tipes leeraktiwiteite &amp; Eise van elke onderwerp
</vt:lpstr>
      <vt:lpstr>PowerPoint Presentation</vt:lpstr>
      <vt:lpstr>In ons vorige les:
</vt:lpstr>
      <vt:lpstr>PowerPoint Presentation</vt:lpstr>
      <vt:lpstr>Denk- en leervaardighede vir verskillende skoolvakke: 
</vt:lpstr>
      <vt:lpstr>Kom ons kyk 'n bietjie nader na elkeen: 
</vt:lpstr>
      <vt:lpstr>PowerPoint Presentation</vt:lpstr>
      <vt:lpstr>Eise van elke vak
</vt:lpstr>
      <vt:lpstr>Vaardighede vir elke vak:
</vt:lpstr>
      <vt:lpstr>PowerPoint Presentation</vt:lpstr>
      <vt:lpstr>En nou, 'n woord van Kid President!  https://www.youtube.com/watch?v=RwlhUcSGqgs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HAWAIIan CULTURE &amp; TRADITIONS THESIS</dc:title>
  <dc:creator>Bets</dc:creator>
  <cp:lastModifiedBy>Andrea Hufkie</cp:lastModifiedBy>
  <cp:revision>9</cp:revision>
  <dcterms:modified xsi:type="dcterms:W3CDTF">2023-06-19T11:02:54Z</dcterms:modified>
</cp:coreProperties>
</file>