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Lst>
  <p:notesMasterIdLst>
    <p:notesMasterId r:id="rId17"/>
  </p:notesMasterIdLst>
  <p:sldIdLst>
    <p:sldId id="272" r:id="rId3"/>
    <p:sldId id="260" r:id="rId4"/>
    <p:sldId id="261" r:id="rId5"/>
    <p:sldId id="262" r:id="rId6"/>
    <p:sldId id="263" r:id="rId7"/>
    <p:sldId id="264" r:id="rId8"/>
    <p:sldId id="265" r:id="rId9"/>
    <p:sldId id="274" r:id="rId10"/>
    <p:sldId id="266" r:id="rId11"/>
    <p:sldId id="267" r:id="rId12"/>
    <p:sldId id="268" r:id="rId13"/>
    <p:sldId id="269" r:id="rId14"/>
    <p:sldId id="270" r:id="rId15"/>
    <p:sldId id="27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NhJBkeNRxEfMfMrsDJU2xLwB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8EE92-0D0F-4F41-BA8A-3E2B9372FACC}" v="39" dt="2023-06-03T10:57:55.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55" autoAdjust="0"/>
  </p:normalViewPr>
  <p:slideViewPr>
    <p:cSldViewPr snapToGrid="0">
      <p:cViewPr varScale="1">
        <p:scale>
          <a:sx n="61" d="100"/>
          <a:sy n="61" d="100"/>
        </p:scale>
        <p:origin x="200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97bb162e-a458-47f7-b9fc-35c0b104cc73" providerId="ADAL" clId="{CCDCCB49-CE51-4FC4-B2D2-50D6451090CB}"/>
    <pc:docChg chg="undo custSel addSld delSld modSld">
      <pc:chgData name="Megan Botes" userId="97bb162e-a458-47f7-b9fc-35c0b104cc73" providerId="ADAL" clId="{CCDCCB49-CE51-4FC4-B2D2-50D6451090CB}" dt="2022-06-18T07:22:48.834" v="489" actId="20577"/>
      <pc:docMkLst>
        <pc:docMk/>
      </pc:docMkLst>
      <pc:sldChg chg="del">
        <pc:chgData name="Megan Botes" userId="97bb162e-a458-47f7-b9fc-35c0b104cc73" providerId="ADAL" clId="{CCDCCB49-CE51-4FC4-B2D2-50D6451090CB}" dt="2022-06-18T06:59:05.078" v="8" actId="47"/>
        <pc:sldMkLst>
          <pc:docMk/>
          <pc:sldMk cId="0" sldId="256"/>
        </pc:sldMkLst>
      </pc:sldChg>
      <pc:sldChg chg="addSp modSp mod setBg modNotesTx">
        <pc:chgData name="Megan Botes" userId="97bb162e-a458-47f7-b9fc-35c0b104cc73" providerId="ADAL" clId="{CCDCCB49-CE51-4FC4-B2D2-50D6451090CB}" dt="2022-06-18T07:06:40.253" v="88" actId="20577"/>
        <pc:sldMkLst>
          <pc:docMk/>
          <pc:sldMk cId="0" sldId="257"/>
        </pc:sldMkLst>
        <pc:spChg chg="mod">
          <ac:chgData name="Megan Botes" userId="97bb162e-a458-47f7-b9fc-35c0b104cc73" providerId="ADAL" clId="{CCDCCB49-CE51-4FC4-B2D2-50D6451090CB}" dt="2022-06-18T07:06:40.253" v="88" actId="20577"/>
          <ac:spMkLst>
            <pc:docMk/>
            <pc:sldMk cId="0" sldId="257"/>
            <ac:spMk id="62" creationId="{00000000-0000-0000-0000-000000000000}"/>
          </ac:spMkLst>
        </pc:spChg>
        <pc:spChg chg="add">
          <ac:chgData name="Megan Botes" userId="97bb162e-a458-47f7-b9fc-35c0b104cc73" providerId="ADAL" clId="{CCDCCB49-CE51-4FC4-B2D2-50D6451090CB}" dt="2022-06-18T07:06:19.513" v="60" actId="26606"/>
          <ac:spMkLst>
            <pc:docMk/>
            <pc:sldMk cId="0" sldId="257"/>
            <ac:spMk id="67" creationId="{FFD48BC7-DC40-47DE-87EE-9F4B6ECB9ABB}"/>
          </ac:spMkLst>
        </pc:spChg>
        <pc:spChg chg="add">
          <ac:chgData name="Megan Botes" userId="97bb162e-a458-47f7-b9fc-35c0b104cc73" providerId="ADAL" clId="{CCDCCB49-CE51-4FC4-B2D2-50D6451090CB}" dt="2022-06-18T07:06:19.513" v="60" actId="26606"/>
          <ac:spMkLst>
            <pc:docMk/>
            <pc:sldMk cId="0" sldId="257"/>
            <ac:spMk id="69" creationId="{E502BBC7-2C76-46F3-BC24-5985BC13DB88}"/>
          </ac:spMkLst>
        </pc:spChg>
        <pc:spChg chg="add">
          <ac:chgData name="Megan Botes" userId="97bb162e-a458-47f7-b9fc-35c0b104cc73" providerId="ADAL" clId="{CCDCCB49-CE51-4FC4-B2D2-50D6451090CB}" dt="2022-06-18T07:06:19.513" v="60" actId="26606"/>
          <ac:spMkLst>
            <pc:docMk/>
            <pc:sldMk cId="0" sldId="257"/>
            <ac:spMk id="71" creationId="{C7F28D52-2A5F-4D23-81AE-7CB8B591C7AF}"/>
          </ac:spMkLst>
        </pc:spChg>
        <pc:spChg chg="add">
          <ac:chgData name="Megan Botes" userId="97bb162e-a458-47f7-b9fc-35c0b104cc73" providerId="ADAL" clId="{CCDCCB49-CE51-4FC4-B2D2-50D6451090CB}" dt="2022-06-18T07:06:19.513" v="60" actId="26606"/>
          <ac:spMkLst>
            <pc:docMk/>
            <pc:sldMk cId="0" sldId="257"/>
            <ac:spMk id="73" creationId="{3629484E-3792-4B3D-89AD-7C8A1ED0E0D4}"/>
          </ac:spMkLst>
        </pc:spChg>
        <pc:picChg chg="ord">
          <ac:chgData name="Megan Botes" userId="97bb162e-a458-47f7-b9fc-35c0b104cc73" providerId="ADAL" clId="{CCDCCB49-CE51-4FC4-B2D2-50D6451090CB}" dt="2022-06-18T07:06:19.513" v="60" actId="26606"/>
          <ac:picMkLst>
            <pc:docMk/>
            <pc:sldMk cId="0" sldId="257"/>
            <ac:picMk id="61" creationId="{00000000-0000-0000-0000-000000000000}"/>
          </ac:picMkLst>
        </pc:picChg>
      </pc:sldChg>
      <pc:sldChg chg="addSp modSp mod setBg modNotesTx">
        <pc:chgData name="Megan Botes" userId="97bb162e-a458-47f7-b9fc-35c0b104cc73" providerId="ADAL" clId="{CCDCCB49-CE51-4FC4-B2D2-50D6451090CB}" dt="2022-06-18T07:07:47.577" v="101" actId="255"/>
        <pc:sldMkLst>
          <pc:docMk/>
          <pc:sldMk cId="0" sldId="258"/>
        </pc:sldMkLst>
        <pc:spChg chg="mod">
          <ac:chgData name="Megan Botes" userId="97bb162e-a458-47f7-b9fc-35c0b104cc73" providerId="ADAL" clId="{CCDCCB49-CE51-4FC4-B2D2-50D6451090CB}" dt="2022-06-18T07:07:47.577" v="101" actId="255"/>
          <ac:spMkLst>
            <pc:docMk/>
            <pc:sldMk cId="0" sldId="258"/>
            <ac:spMk id="68" creationId="{00000000-0000-0000-0000-000000000000}"/>
          </ac:spMkLst>
        </pc:spChg>
        <pc:spChg chg="add">
          <ac:chgData name="Megan Botes" userId="97bb162e-a458-47f7-b9fc-35c0b104cc73" providerId="ADAL" clId="{CCDCCB49-CE51-4FC4-B2D2-50D6451090CB}" dt="2022-06-18T07:06:59.033" v="89" actId="26606"/>
          <ac:spMkLst>
            <pc:docMk/>
            <pc:sldMk cId="0" sldId="258"/>
            <ac:spMk id="73" creationId="{488333BA-AE6E-427A-9B16-A39C8073F4EB}"/>
          </ac:spMkLst>
        </pc:spChg>
        <pc:spChg chg="add">
          <ac:chgData name="Megan Botes" userId="97bb162e-a458-47f7-b9fc-35c0b104cc73" providerId="ADAL" clId="{CCDCCB49-CE51-4FC4-B2D2-50D6451090CB}" dt="2022-06-18T07:06:59.033" v="89" actId="26606"/>
          <ac:spMkLst>
            <pc:docMk/>
            <pc:sldMk cId="0" sldId="258"/>
            <ac:spMk id="75" creationId="{F98ED85F-DCEE-4B50-802E-71A6E3E12B04}"/>
          </ac:spMkLst>
        </pc:spChg>
        <pc:picChg chg="ord">
          <ac:chgData name="Megan Botes" userId="97bb162e-a458-47f7-b9fc-35c0b104cc73" providerId="ADAL" clId="{CCDCCB49-CE51-4FC4-B2D2-50D6451090CB}" dt="2022-06-18T07:06:59.033" v="89" actId="26606"/>
          <ac:picMkLst>
            <pc:docMk/>
            <pc:sldMk cId="0" sldId="258"/>
            <ac:picMk id="67" creationId="{00000000-0000-0000-0000-000000000000}"/>
          </ac:picMkLst>
        </pc:picChg>
      </pc:sldChg>
      <pc:sldChg chg="addSp modSp mod setBg modNotesTx">
        <pc:chgData name="Megan Botes" userId="97bb162e-a458-47f7-b9fc-35c0b104cc73" providerId="ADAL" clId="{CCDCCB49-CE51-4FC4-B2D2-50D6451090CB}" dt="2022-06-18T07:08:32.176" v="111" actId="20577"/>
        <pc:sldMkLst>
          <pc:docMk/>
          <pc:sldMk cId="0" sldId="259"/>
        </pc:sldMkLst>
        <pc:spChg chg="mod">
          <ac:chgData name="Megan Botes" userId="97bb162e-a458-47f7-b9fc-35c0b104cc73" providerId="ADAL" clId="{CCDCCB49-CE51-4FC4-B2D2-50D6451090CB}" dt="2022-06-18T07:08:32.176" v="111" actId="20577"/>
          <ac:spMkLst>
            <pc:docMk/>
            <pc:sldMk cId="0" sldId="259"/>
            <ac:spMk id="74" creationId="{00000000-0000-0000-0000-000000000000}"/>
          </ac:spMkLst>
        </pc:spChg>
        <pc:spChg chg="add">
          <ac:chgData name="Megan Botes" userId="97bb162e-a458-47f7-b9fc-35c0b104cc73" providerId="ADAL" clId="{CCDCCB49-CE51-4FC4-B2D2-50D6451090CB}" dt="2022-06-18T07:07:59.670" v="102" actId="26606"/>
          <ac:spMkLst>
            <pc:docMk/>
            <pc:sldMk cId="0" sldId="259"/>
            <ac:spMk id="79" creationId="{488333BA-AE6E-427A-9B16-A39C8073F4EB}"/>
          </ac:spMkLst>
        </pc:spChg>
        <pc:spChg chg="add">
          <ac:chgData name="Megan Botes" userId="97bb162e-a458-47f7-b9fc-35c0b104cc73" providerId="ADAL" clId="{CCDCCB49-CE51-4FC4-B2D2-50D6451090CB}" dt="2022-06-18T07:07:59.670" v="102" actId="26606"/>
          <ac:spMkLst>
            <pc:docMk/>
            <pc:sldMk cId="0" sldId="259"/>
            <ac:spMk id="81" creationId="{F98ED85F-DCEE-4B50-802E-71A6E3E12B04}"/>
          </ac:spMkLst>
        </pc:spChg>
        <pc:picChg chg="ord">
          <ac:chgData name="Megan Botes" userId="97bb162e-a458-47f7-b9fc-35c0b104cc73" providerId="ADAL" clId="{CCDCCB49-CE51-4FC4-B2D2-50D6451090CB}" dt="2022-06-18T07:07:59.670" v="102" actId="26606"/>
          <ac:picMkLst>
            <pc:docMk/>
            <pc:sldMk cId="0" sldId="259"/>
            <ac:picMk id="73" creationId="{00000000-0000-0000-0000-000000000000}"/>
          </ac:picMkLst>
        </pc:picChg>
      </pc:sldChg>
      <pc:sldChg chg="addSp delSp modSp mod setBg setClrOvrMap modNotesTx">
        <pc:chgData name="Megan Botes" userId="97bb162e-a458-47f7-b9fc-35c0b104cc73" providerId="ADAL" clId="{CCDCCB49-CE51-4FC4-B2D2-50D6451090CB}" dt="2022-06-18T07:05:03.773" v="54" actId="26606"/>
        <pc:sldMkLst>
          <pc:docMk/>
          <pc:sldMk cId="0" sldId="260"/>
        </pc:sldMkLst>
        <pc:spChg chg="add del mod">
          <ac:chgData name="Megan Botes" userId="97bb162e-a458-47f7-b9fc-35c0b104cc73" providerId="ADAL" clId="{CCDCCB49-CE51-4FC4-B2D2-50D6451090CB}" dt="2022-06-18T07:04:52.519" v="52"/>
          <ac:spMkLst>
            <pc:docMk/>
            <pc:sldMk cId="0" sldId="260"/>
            <ac:spMk id="6" creationId="{1A89ED19-2CB1-F5C2-43DF-95A5C50C4C20}"/>
          </ac:spMkLst>
        </pc:spChg>
        <pc:spChg chg="add mod">
          <ac:chgData name="Megan Botes" userId="97bb162e-a458-47f7-b9fc-35c0b104cc73" providerId="ADAL" clId="{CCDCCB49-CE51-4FC4-B2D2-50D6451090CB}" dt="2022-06-18T07:05:03.773" v="54" actId="26606"/>
          <ac:spMkLst>
            <pc:docMk/>
            <pc:sldMk cId="0" sldId="260"/>
            <ac:spMk id="8" creationId="{F31A32C6-538B-8ED5-CD6E-CD41751A8AC8}"/>
          </ac:spMkLst>
        </pc:spChg>
        <pc:spChg chg="add">
          <ac:chgData name="Megan Botes" userId="97bb162e-a458-47f7-b9fc-35c0b104cc73" providerId="ADAL" clId="{CCDCCB49-CE51-4FC4-B2D2-50D6451090CB}" dt="2022-06-18T07:05:03.773" v="54" actId="26606"/>
          <ac:spMkLst>
            <pc:docMk/>
            <pc:sldMk cId="0" sldId="260"/>
            <ac:spMk id="13" creationId="{71B2258F-86CA-4D4D-8270-BC05FCDEBFB3}"/>
          </ac:spMkLst>
        </pc:spChg>
        <pc:spChg chg="del">
          <ac:chgData name="Megan Botes" userId="97bb162e-a458-47f7-b9fc-35c0b104cc73" providerId="ADAL" clId="{CCDCCB49-CE51-4FC4-B2D2-50D6451090CB}" dt="2022-06-18T07:04:44.163" v="48" actId="478"/>
          <ac:spMkLst>
            <pc:docMk/>
            <pc:sldMk cId="0" sldId="260"/>
            <ac:spMk id="80" creationId="{00000000-0000-0000-0000-000000000000}"/>
          </ac:spMkLst>
        </pc:spChg>
        <pc:picChg chg="ord">
          <ac:chgData name="Megan Botes" userId="97bb162e-a458-47f7-b9fc-35c0b104cc73" providerId="ADAL" clId="{CCDCCB49-CE51-4FC4-B2D2-50D6451090CB}" dt="2022-06-18T07:05:03.773" v="54" actId="26606"/>
          <ac:picMkLst>
            <pc:docMk/>
            <pc:sldMk cId="0" sldId="260"/>
            <ac:picMk id="4" creationId="{7D924811-03FA-4242-B8D2-9A5B08B6ACCE}"/>
          </ac:picMkLst>
        </pc:picChg>
        <pc:picChg chg="add del mod">
          <ac:chgData name="Megan Botes" userId="97bb162e-a458-47f7-b9fc-35c0b104cc73" providerId="ADAL" clId="{CCDCCB49-CE51-4FC4-B2D2-50D6451090CB}" dt="2022-06-18T07:04:52.519" v="52"/>
          <ac:picMkLst>
            <pc:docMk/>
            <pc:sldMk cId="0" sldId="260"/>
            <ac:picMk id="5" creationId="{40124EB8-CF71-278A-1B91-41A8EA20F4BB}"/>
          </ac:picMkLst>
        </pc:picChg>
        <pc:picChg chg="add mod">
          <ac:chgData name="Megan Botes" userId="97bb162e-a458-47f7-b9fc-35c0b104cc73" providerId="ADAL" clId="{CCDCCB49-CE51-4FC4-B2D2-50D6451090CB}" dt="2022-06-18T07:04:52.522" v="53"/>
          <ac:picMkLst>
            <pc:docMk/>
            <pc:sldMk cId="0" sldId="260"/>
            <ac:picMk id="7" creationId="{F51E92F2-AF1E-BD21-2E4B-9FFB78E617C1}"/>
          </ac:picMkLst>
        </pc:picChg>
        <pc:picChg chg="del">
          <ac:chgData name="Megan Botes" userId="97bb162e-a458-47f7-b9fc-35c0b104cc73" providerId="ADAL" clId="{CCDCCB49-CE51-4FC4-B2D2-50D6451090CB}" dt="2022-06-18T07:04:41.358" v="47" actId="478"/>
          <ac:picMkLst>
            <pc:docMk/>
            <pc:sldMk cId="0" sldId="260"/>
            <ac:picMk id="79" creationId="{00000000-0000-0000-0000-000000000000}"/>
          </ac:picMkLst>
        </pc:picChg>
      </pc:sldChg>
      <pc:sldChg chg="addSp delSp modSp mod setBg setClrOvrMap modNotesTx">
        <pc:chgData name="Megan Botes" userId="97bb162e-a458-47f7-b9fc-35c0b104cc73" providerId="ADAL" clId="{CCDCCB49-CE51-4FC4-B2D2-50D6451090CB}" dt="2022-06-18T07:10:48.543" v="160" actId="113"/>
        <pc:sldMkLst>
          <pc:docMk/>
          <pc:sldMk cId="0" sldId="261"/>
        </pc:sldMkLst>
        <pc:spChg chg="add del">
          <ac:chgData name="Megan Botes" userId="97bb162e-a458-47f7-b9fc-35c0b104cc73" providerId="ADAL" clId="{CCDCCB49-CE51-4FC4-B2D2-50D6451090CB}" dt="2022-06-18T07:09:31.119" v="114" actId="26606"/>
          <ac:spMkLst>
            <pc:docMk/>
            <pc:sldMk cId="0" sldId="261"/>
            <ac:spMk id="85" creationId="{00000000-0000-0000-0000-000000000000}"/>
          </ac:spMkLst>
        </pc:spChg>
        <pc:spChg chg="add del">
          <ac:chgData name="Megan Botes" userId="97bb162e-a458-47f7-b9fc-35c0b104cc73" providerId="ADAL" clId="{CCDCCB49-CE51-4FC4-B2D2-50D6451090CB}" dt="2022-06-18T07:09:31.068" v="113" actId="26606"/>
          <ac:spMkLst>
            <pc:docMk/>
            <pc:sldMk cId="0" sldId="261"/>
            <ac:spMk id="91" creationId="{AE2B703B-46F9-481A-A605-82E2A828C4FA}"/>
          </ac:spMkLst>
        </pc:spChg>
        <pc:spChg chg="add del">
          <ac:chgData name="Megan Botes" userId="97bb162e-a458-47f7-b9fc-35c0b104cc73" providerId="ADAL" clId="{CCDCCB49-CE51-4FC4-B2D2-50D6451090CB}" dt="2022-06-18T07:10:41.085" v="158" actId="26606"/>
          <ac:spMkLst>
            <pc:docMk/>
            <pc:sldMk cId="0" sldId="261"/>
            <ac:spMk id="92" creationId="{9228552E-C8B1-4A80-8448-0787CE0FC704}"/>
          </ac:spMkLst>
        </pc:spChg>
        <pc:spChg chg="add del">
          <ac:chgData name="Megan Botes" userId="97bb162e-a458-47f7-b9fc-35c0b104cc73" providerId="ADAL" clId="{CCDCCB49-CE51-4FC4-B2D2-50D6451090CB}" dt="2022-06-18T07:09:31.068" v="113" actId="26606"/>
          <ac:spMkLst>
            <pc:docMk/>
            <pc:sldMk cId="0" sldId="261"/>
            <ac:spMk id="93" creationId="{F13BE4D7-0C3D-4906-B230-A1C5B4665CCF}"/>
          </ac:spMkLst>
        </pc:spChg>
        <pc:spChg chg="add">
          <ac:chgData name="Megan Botes" userId="97bb162e-a458-47f7-b9fc-35c0b104cc73" providerId="ADAL" clId="{CCDCCB49-CE51-4FC4-B2D2-50D6451090CB}" dt="2022-06-18T07:10:41.085" v="158" actId="26606"/>
          <ac:spMkLst>
            <pc:docMk/>
            <pc:sldMk cId="0" sldId="261"/>
            <ac:spMk id="100" creationId="{9228552E-C8B1-4A80-8448-0787CE0FC704}"/>
          </ac:spMkLst>
        </pc:spChg>
        <pc:graphicFrameChg chg="add del">
          <ac:chgData name="Megan Botes" userId="97bb162e-a458-47f7-b9fc-35c0b104cc73" providerId="ADAL" clId="{CCDCCB49-CE51-4FC4-B2D2-50D6451090CB}" dt="2022-06-18T07:09:31.068" v="113" actId="26606"/>
          <ac:graphicFrameMkLst>
            <pc:docMk/>
            <pc:sldMk cId="0" sldId="261"/>
            <ac:graphicFrameMk id="87" creationId="{CC409B70-B33F-12F5-51DB-1046384D73CA}"/>
          </ac:graphicFrameMkLst>
        </pc:graphicFrameChg>
        <pc:graphicFrameChg chg="add mod modGraphic">
          <ac:chgData name="Megan Botes" userId="97bb162e-a458-47f7-b9fc-35c0b104cc73" providerId="ADAL" clId="{CCDCCB49-CE51-4FC4-B2D2-50D6451090CB}" dt="2022-06-18T07:10:48.543" v="160" actId="113"/>
          <ac:graphicFrameMkLst>
            <pc:docMk/>
            <pc:sldMk cId="0" sldId="261"/>
            <ac:graphicFrameMk id="95" creationId="{900E16CE-53FB-D5AA-1FA3-C294B9C11C09}"/>
          </ac:graphicFrameMkLst>
        </pc:graphicFrameChg>
        <pc:picChg chg="add">
          <ac:chgData name="Megan Botes" userId="97bb162e-a458-47f7-b9fc-35c0b104cc73" providerId="ADAL" clId="{CCDCCB49-CE51-4FC4-B2D2-50D6451090CB}" dt="2022-06-18T07:09:31.119" v="114" actId="26606"/>
          <ac:picMkLst>
            <pc:docMk/>
            <pc:sldMk cId="0" sldId="261"/>
            <ac:picMk id="88" creationId="{CC0CD8FD-A11E-7D97-6890-350651AEF3B6}"/>
          </ac:picMkLst>
        </pc:picChg>
      </pc:sldChg>
      <pc:sldChg chg="addSp modSp mod setBg modNotesTx">
        <pc:chgData name="Megan Botes" userId="97bb162e-a458-47f7-b9fc-35c0b104cc73" providerId="ADAL" clId="{CCDCCB49-CE51-4FC4-B2D2-50D6451090CB}" dt="2022-06-18T07:11:57.655" v="212" actId="14100"/>
        <pc:sldMkLst>
          <pc:docMk/>
          <pc:sldMk cId="0" sldId="262"/>
        </pc:sldMkLst>
        <pc:spChg chg="mod">
          <ac:chgData name="Megan Botes" userId="97bb162e-a458-47f7-b9fc-35c0b104cc73" providerId="ADAL" clId="{CCDCCB49-CE51-4FC4-B2D2-50D6451090CB}" dt="2022-06-18T07:11:57.655" v="212" actId="14100"/>
          <ac:spMkLst>
            <pc:docMk/>
            <pc:sldMk cId="0" sldId="262"/>
            <ac:spMk id="90" creationId="{00000000-0000-0000-0000-000000000000}"/>
          </ac:spMkLst>
        </pc:spChg>
        <pc:spChg chg="add">
          <ac:chgData name="Megan Botes" userId="97bb162e-a458-47f7-b9fc-35c0b104cc73" providerId="ADAL" clId="{CCDCCB49-CE51-4FC4-B2D2-50D6451090CB}" dt="2022-06-18T07:11:05.246" v="161" actId="26606"/>
          <ac:spMkLst>
            <pc:docMk/>
            <pc:sldMk cId="0" sldId="262"/>
            <ac:spMk id="95" creationId="{488333BA-AE6E-427A-9B16-A39C8073F4EB}"/>
          </ac:spMkLst>
        </pc:spChg>
        <pc:spChg chg="add">
          <ac:chgData name="Megan Botes" userId="97bb162e-a458-47f7-b9fc-35c0b104cc73" providerId="ADAL" clId="{CCDCCB49-CE51-4FC4-B2D2-50D6451090CB}" dt="2022-06-18T07:11:05.246" v="161" actId="26606"/>
          <ac:spMkLst>
            <pc:docMk/>
            <pc:sldMk cId="0" sldId="262"/>
            <ac:spMk id="97" creationId="{F98ED85F-DCEE-4B50-802E-71A6E3E12B04}"/>
          </ac:spMkLst>
        </pc:spChg>
      </pc:sldChg>
      <pc:sldChg chg="addSp modSp mod setBg modNotesTx">
        <pc:chgData name="Megan Botes" userId="97bb162e-a458-47f7-b9fc-35c0b104cc73" providerId="ADAL" clId="{CCDCCB49-CE51-4FC4-B2D2-50D6451090CB}" dt="2022-06-18T07:13:21.801" v="240" actId="20577"/>
        <pc:sldMkLst>
          <pc:docMk/>
          <pc:sldMk cId="0" sldId="263"/>
        </pc:sldMkLst>
        <pc:spChg chg="mod">
          <ac:chgData name="Megan Botes" userId="97bb162e-a458-47f7-b9fc-35c0b104cc73" providerId="ADAL" clId="{CCDCCB49-CE51-4FC4-B2D2-50D6451090CB}" dt="2022-06-18T07:13:21.801" v="240" actId="20577"/>
          <ac:spMkLst>
            <pc:docMk/>
            <pc:sldMk cId="0" sldId="263"/>
            <ac:spMk id="95" creationId="{00000000-0000-0000-0000-000000000000}"/>
          </ac:spMkLst>
        </pc:spChg>
        <pc:spChg chg="add">
          <ac:chgData name="Megan Botes" userId="97bb162e-a458-47f7-b9fc-35c0b104cc73" providerId="ADAL" clId="{CCDCCB49-CE51-4FC4-B2D2-50D6451090CB}" dt="2022-06-18T07:12:04.513" v="213" actId="26606"/>
          <ac:spMkLst>
            <pc:docMk/>
            <pc:sldMk cId="0" sldId="263"/>
            <ac:spMk id="100" creationId="{488333BA-AE6E-427A-9B16-A39C8073F4EB}"/>
          </ac:spMkLst>
        </pc:spChg>
        <pc:spChg chg="add">
          <ac:chgData name="Megan Botes" userId="97bb162e-a458-47f7-b9fc-35c0b104cc73" providerId="ADAL" clId="{CCDCCB49-CE51-4FC4-B2D2-50D6451090CB}" dt="2022-06-18T07:12:04.513" v="213" actId="26606"/>
          <ac:spMkLst>
            <pc:docMk/>
            <pc:sldMk cId="0" sldId="263"/>
            <ac:spMk id="102" creationId="{F98ED85F-DCEE-4B50-802E-71A6E3E12B04}"/>
          </ac:spMkLst>
        </pc:spChg>
      </pc:sldChg>
      <pc:sldChg chg="addSp modSp mod setBg modNotesTx">
        <pc:chgData name="Megan Botes" userId="97bb162e-a458-47f7-b9fc-35c0b104cc73" providerId="ADAL" clId="{CCDCCB49-CE51-4FC4-B2D2-50D6451090CB}" dt="2022-06-18T07:14:06.104" v="246" actId="122"/>
        <pc:sldMkLst>
          <pc:docMk/>
          <pc:sldMk cId="0" sldId="264"/>
        </pc:sldMkLst>
        <pc:spChg chg="mod">
          <ac:chgData name="Megan Botes" userId="97bb162e-a458-47f7-b9fc-35c0b104cc73" providerId="ADAL" clId="{CCDCCB49-CE51-4FC4-B2D2-50D6451090CB}" dt="2022-06-18T07:14:06.104" v="246" actId="122"/>
          <ac:spMkLst>
            <pc:docMk/>
            <pc:sldMk cId="0" sldId="264"/>
            <ac:spMk id="100" creationId="{00000000-0000-0000-0000-000000000000}"/>
          </ac:spMkLst>
        </pc:spChg>
        <pc:spChg chg="add">
          <ac:chgData name="Megan Botes" userId="97bb162e-a458-47f7-b9fc-35c0b104cc73" providerId="ADAL" clId="{CCDCCB49-CE51-4FC4-B2D2-50D6451090CB}" dt="2022-06-18T07:13:38.826" v="241" actId="26606"/>
          <ac:spMkLst>
            <pc:docMk/>
            <pc:sldMk cId="0" sldId="264"/>
            <ac:spMk id="105" creationId="{488333BA-AE6E-427A-9B16-A39C8073F4EB}"/>
          </ac:spMkLst>
        </pc:spChg>
        <pc:spChg chg="add">
          <ac:chgData name="Megan Botes" userId="97bb162e-a458-47f7-b9fc-35c0b104cc73" providerId="ADAL" clId="{CCDCCB49-CE51-4FC4-B2D2-50D6451090CB}" dt="2022-06-18T07:13:38.826" v="241" actId="26606"/>
          <ac:spMkLst>
            <pc:docMk/>
            <pc:sldMk cId="0" sldId="264"/>
            <ac:spMk id="107" creationId="{F98ED85F-DCEE-4B50-802E-71A6E3E12B04}"/>
          </ac:spMkLst>
        </pc:spChg>
      </pc:sldChg>
      <pc:sldChg chg="addSp modSp mod setBg modNotesTx">
        <pc:chgData name="Megan Botes" userId="97bb162e-a458-47f7-b9fc-35c0b104cc73" providerId="ADAL" clId="{CCDCCB49-CE51-4FC4-B2D2-50D6451090CB}" dt="2022-06-18T07:15:23.493" v="270" actId="115"/>
        <pc:sldMkLst>
          <pc:docMk/>
          <pc:sldMk cId="0" sldId="265"/>
        </pc:sldMkLst>
        <pc:spChg chg="mod">
          <ac:chgData name="Megan Botes" userId="97bb162e-a458-47f7-b9fc-35c0b104cc73" providerId="ADAL" clId="{CCDCCB49-CE51-4FC4-B2D2-50D6451090CB}" dt="2022-06-18T07:15:23.493" v="270" actId="115"/>
          <ac:spMkLst>
            <pc:docMk/>
            <pc:sldMk cId="0" sldId="265"/>
            <ac:spMk id="105" creationId="{00000000-0000-0000-0000-000000000000}"/>
          </ac:spMkLst>
        </pc:spChg>
        <pc:spChg chg="add">
          <ac:chgData name="Megan Botes" userId="97bb162e-a458-47f7-b9fc-35c0b104cc73" providerId="ADAL" clId="{CCDCCB49-CE51-4FC4-B2D2-50D6451090CB}" dt="2022-06-18T07:14:24.184" v="247" actId="26606"/>
          <ac:spMkLst>
            <pc:docMk/>
            <pc:sldMk cId="0" sldId="265"/>
            <ac:spMk id="110" creationId="{488333BA-AE6E-427A-9B16-A39C8073F4EB}"/>
          </ac:spMkLst>
        </pc:spChg>
        <pc:spChg chg="add">
          <ac:chgData name="Megan Botes" userId="97bb162e-a458-47f7-b9fc-35c0b104cc73" providerId="ADAL" clId="{CCDCCB49-CE51-4FC4-B2D2-50D6451090CB}" dt="2022-06-18T07:14:24.184" v="247" actId="26606"/>
          <ac:spMkLst>
            <pc:docMk/>
            <pc:sldMk cId="0" sldId="265"/>
            <ac:spMk id="112" creationId="{F98ED85F-DCEE-4B50-802E-71A6E3E12B04}"/>
          </ac:spMkLst>
        </pc:spChg>
      </pc:sldChg>
      <pc:sldChg chg="addSp modSp mod setBg modNotesTx">
        <pc:chgData name="Megan Botes" userId="97bb162e-a458-47f7-b9fc-35c0b104cc73" providerId="ADAL" clId="{CCDCCB49-CE51-4FC4-B2D2-50D6451090CB}" dt="2022-06-18T07:19:31.289" v="377" actId="404"/>
        <pc:sldMkLst>
          <pc:docMk/>
          <pc:sldMk cId="0" sldId="266"/>
        </pc:sldMkLst>
        <pc:spChg chg="mod">
          <ac:chgData name="Megan Botes" userId="97bb162e-a458-47f7-b9fc-35c0b104cc73" providerId="ADAL" clId="{CCDCCB49-CE51-4FC4-B2D2-50D6451090CB}" dt="2022-06-18T07:19:31.289" v="377" actId="404"/>
          <ac:spMkLst>
            <pc:docMk/>
            <pc:sldMk cId="0" sldId="266"/>
            <ac:spMk id="110" creationId="{00000000-0000-0000-0000-000000000000}"/>
          </ac:spMkLst>
        </pc:spChg>
        <pc:spChg chg="add">
          <ac:chgData name="Megan Botes" userId="97bb162e-a458-47f7-b9fc-35c0b104cc73" providerId="ADAL" clId="{CCDCCB49-CE51-4FC4-B2D2-50D6451090CB}" dt="2022-06-18T07:17:03.028" v="272" actId="26606"/>
          <ac:spMkLst>
            <pc:docMk/>
            <pc:sldMk cId="0" sldId="266"/>
            <ac:spMk id="115" creationId="{488333BA-AE6E-427A-9B16-A39C8073F4EB}"/>
          </ac:spMkLst>
        </pc:spChg>
        <pc:spChg chg="add">
          <ac:chgData name="Megan Botes" userId="97bb162e-a458-47f7-b9fc-35c0b104cc73" providerId="ADAL" clId="{CCDCCB49-CE51-4FC4-B2D2-50D6451090CB}" dt="2022-06-18T07:17:03.028" v="272" actId="26606"/>
          <ac:spMkLst>
            <pc:docMk/>
            <pc:sldMk cId="0" sldId="266"/>
            <ac:spMk id="117" creationId="{F98ED85F-DCEE-4B50-802E-71A6E3E12B04}"/>
          </ac:spMkLst>
        </pc:spChg>
      </pc:sldChg>
      <pc:sldChg chg="addSp delSp modSp mod setBg modClrScheme chgLayout modNotesTx">
        <pc:chgData name="Megan Botes" userId="97bb162e-a458-47f7-b9fc-35c0b104cc73" providerId="ADAL" clId="{CCDCCB49-CE51-4FC4-B2D2-50D6451090CB}" dt="2022-06-18T07:21:52.449" v="453" actId="113"/>
        <pc:sldMkLst>
          <pc:docMk/>
          <pc:sldMk cId="0" sldId="267"/>
        </pc:sldMkLst>
        <pc:spChg chg="add del mod ord">
          <ac:chgData name="Megan Botes" userId="97bb162e-a458-47f7-b9fc-35c0b104cc73" providerId="ADAL" clId="{CCDCCB49-CE51-4FC4-B2D2-50D6451090CB}" dt="2022-06-18T07:20:15.293" v="379" actId="700"/>
          <ac:spMkLst>
            <pc:docMk/>
            <pc:sldMk cId="0" sldId="267"/>
            <ac:spMk id="2" creationId="{32BFA134-DB14-7169-2236-C25286419E49}"/>
          </ac:spMkLst>
        </pc:spChg>
        <pc:spChg chg="add del mod ord">
          <ac:chgData name="Megan Botes" userId="97bb162e-a458-47f7-b9fc-35c0b104cc73" providerId="ADAL" clId="{CCDCCB49-CE51-4FC4-B2D2-50D6451090CB}" dt="2022-06-18T07:20:15.293" v="379" actId="700"/>
          <ac:spMkLst>
            <pc:docMk/>
            <pc:sldMk cId="0" sldId="267"/>
            <ac:spMk id="3" creationId="{2CEA4A96-F48B-5211-78EA-8BBA0A0FDB1E}"/>
          </ac:spMkLst>
        </pc:spChg>
        <pc:spChg chg="add mod ord">
          <ac:chgData name="Megan Botes" userId="97bb162e-a458-47f7-b9fc-35c0b104cc73" providerId="ADAL" clId="{CCDCCB49-CE51-4FC4-B2D2-50D6451090CB}" dt="2022-06-18T07:21:52.449" v="453" actId="113"/>
          <ac:spMkLst>
            <pc:docMk/>
            <pc:sldMk cId="0" sldId="267"/>
            <ac:spMk id="5" creationId="{CE89116C-62A1-7C56-BACD-9664481A4579}"/>
          </ac:spMkLst>
        </pc:spChg>
        <pc:spChg chg="add del mod ord">
          <ac:chgData name="Megan Botes" userId="97bb162e-a458-47f7-b9fc-35c0b104cc73" providerId="ADAL" clId="{CCDCCB49-CE51-4FC4-B2D2-50D6451090CB}" dt="2022-06-18T07:20:31.290" v="380" actId="478"/>
          <ac:spMkLst>
            <pc:docMk/>
            <pc:sldMk cId="0" sldId="267"/>
            <ac:spMk id="6" creationId="{9E8E711E-DB98-DF33-A43C-AD9265BE3B9C}"/>
          </ac:spMkLst>
        </pc:spChg>
        <pc:spChg chg="del">
          <ac:chgData name="Megan Botes" userId="97bb162e-a458-47f7-b9fc-35c0b104cc73" providerId="ADAL" clId="{CCDCCB49-CE51-4FC4-B2D2-50D6451090CB}" dt="2022-06-18T07:20:38.267" v="381" actId="26606"/>
          <ac:spMkLst>
            <pc:docMk/>
            <pc:sldMk cId="0" sldId="267"/>
            <ac:spMk id="116" creationId="{00000000-0000-0000-0000-000000000000}"/>
          </ac:spMkLst>
        </pc:spChg>
        <pc:spChg chg="add del">
          <ac:chgData name="Megan Botes" userId="97bb162e-a458-47f7-b9fc-35c0b104cc73" providerId="ADAL" clId="{CCDCCB49-CE51-4FC4-B2D2-50D6451090CB}" dt="2022-06-18T07:21:26.062" v="433" actId="26606"/>
          <ac:spMkLst>
            <pc:docMk/>
            <pc:sldMk cId="0" sldId="267"/>
            <ac:spMk id="121" creationId="{AB45A142-4255-493C-8284-5D566C121B10}"/>
          </ac:spMkLst>
        </pc:spChg>
        <pc:spChg chg="add">
          <ac:chgData name="Megan Botes" userId="97bb162e-a458-47f7-b9fc-35c0b104cc73" providerId="ADAL" clId="{CCDCCB49-CE51-4FC4-B2D2-50D6451090CB}" dt="2022-06-18T07:21:26.062" v="433" actId="26606"/>
          <ac:spMkLst>
            <pc:docMk/>
            <pc:sldMk cId="0" sldId="267"/>
            <ac:spMk id="128" creationId="{1707FC24-6981-43D9-B525-C7832BA22463}"/>
          </ac:spMkLst>
        </pc:spChg>
        <pc:picChg chg="mod">
          <ac:chgData name="Megan Botes" userId="97bb162e-a458-47f7-b9fc-35c0b104cc73" providerId="ADAL" clId="{CCDCCB49-CE51-4FC4-B2D2-50D6451090CB}" dt="2022-06-18T07:20:38.267" v="381" actId="26606"/>
          <ac:picMkLst>
            <pc:docMk/>
            <pc:sldMk cId="0" sldId="267"/>
            <ac:picMk id="115" creationId="{00000000-0000-0000-0000-000000000000}"/>
          </ac:picMkLst>
        </pc:picChg>
        <pc:cxnChg chg="add del">
          <ac:chgData name="Megan Botes" userId="97bb162e-a458-47f7-b9fc-35c0b104cc73" providerId="ADAL" clId="{CCDCCB49-CE51-4FC4-B2D2-50D6451090CB}" dt="2022-06-18T07:21:26.062" v="433" actId="26606"/>
          <ac:cxnSpMkLst>
            <pc:docMk/>
            <pc:sldMk cId="0" sldId="267"/>
            <ac:cxnSpMk id="123" creationId="{38FB9660-F42F-4313-BBC4-47C007FE484C}"/>
          </ac:cxnSpMkLst>
        </pc:cxnChg>
      </pc:sldChg>
      <pc:sldChg chg="addSp modSp mod setBg modNotesTx">
        <pc:chgData name="Megan Botes" userId="97bb162e-a458-47f7-b9fc-35c0b104cc73" providerId="ADAL" clId="{CCDCCB49-CE51-4FC4-B2D2-50D6451090CB}" dt="2022-06-18T07:21:50.034" v="452" actId="113"/>
        <pc:sldMkLst>
          <pc:docMk/>
          <pc:sldMk cId="0" sldId="268"/>
        </pc:sldMkLst>
        <pc:spChg chg="mod">
          <ac:chgData name="Megan Botes" userId="97bb162e-a458-47f7-b9fc-35c0b104cc73" providerId="ADAL" clId="{CCDCCB49-CE51-4FC4-B2D2-50D6451090CB}" dt="2022-06-18T07:21:50.034" v="452" actId="113"/>
          <ac:spMkLst>
            <pc:docMk/>
            <pc:sldMk cId="0" sldId="268"/>
            <ac:spMk id="121" creationId="{00000000-0000-0000-0000-000000000000}"/>
          </ac:spMkLst>
        </pc:spChg>
        <pc:spChg chg="add">
          <ac:chgData name="Megan Botes" userId="97bb162e-a458-47f7-b9fc-35c0b104cc73" providerId="ADAL" clId="{CCDCCB49-CE51-4FC4-B2D2-50D6451090CB}" dt="2022-06-18T07:21:21.043" v="432" actId="26606"/>
          <ac:spMkLst>
            <pc:docMk/>
            <pc:sldMk cId="0" sldId="268"/>
            <ac:spMk id="127" creationId="{1707FC24-6981-43D9-B525-C7832BA22463}"/>
          </ac:spMkLst>
        </pc:spChg>
        <pc:picChg chg="mod">
          <ac:chgData name="Megan Botes" userId="97bb162e-a458-47f7-b9fc-35c0b104cc73" providerId="ADAL" clId="{CCDCCB49-CE51-4FC4-B2D2-50D6451090CB}" dt="2022-06-18T07:21:21.043" v="432" actId="26606"/>
          <ac:picMkLst>
            <pc:docMk/>
            <pc:sldMk cId="0" sldId="268"/>
            <ac:picMk id="122" creationId="{00000000-0000-0000-0000-000000000000}"/>
          </ac:picMkLst>
        </pc:picChg>
      </pc:sldChg>
      <pc:sldChg chg="addSp modSp mod setBg modNotesTx">
        <pc:chgData name="Megan Botes" userId="97bb162e-a458-47f7-b9fc-35c0b104cc73" providerId="ADAL" clId="{CCDCCB49-CE51-4FC4-B2D2-50D6451090CB}" dt="2022-06-18T07:22:22.699" v="470" actId="20577"/>
        <pc:sldMkLst>
          <pc:docMk/>
          <pc:sldMk cId="0" sldId="269"/>
        </pc:sldMkLst>
        <pc:spChg chg="mod">
          <ac:chgData name="Megan Botes" userId="97bb162e-a458-47f7-b9fc-35c0b104cc73" providerId="ADAL" clId="{CCDCCB49-CE51-4FC4-B2D2-50D6451090CB}" dt="2022-06-18T07:22:22.699" v="470" actId="20577"/>
          <ac:spMkLst>
            <pc:docMk/>
            <pc:sldMk cId="0" sldId="269"/>
            <ac:spMk id="127" creationId="{00000000-0000-0000-0000-000000000000}"/>
          </ac:spMkLst>
        </pc:spChg>
        <pc:spChg chg="add">
          <ac:chgData name="Megan Botes" userId="97bb162e-a458-47f7-b9fc-35c0b104cc73" providerId="ADAL" clId="{CCDCCB49-CE51-4FC4-B2D2-50D6451090CB}" dt="2022-06-18T07:22:02.433" v="454" actId="26606"/>
          <ac:spMkLst>
            <pc:docMk/>
            <pc:sldMk cId="0" sldId="269"/>
            <ac:spMk id="133" creationId="{1707FC24-6981-43D9-B525-C7832BA22463}"/>
          </ac:spMkLst>
        </pc:spChg>
        <pc:picChg chg="mod">
          <ac:chgData name="Megan Botes" userId="97bb162e-a458-47f7-b9fc-35c0b104cc73" providerId="ADAL" clId="{CCDCCB49-CE51-4FC4-B2D2-50D6451090CB}" dt="2022-06-18T07:22:02.433" v="454" actId="26606"/>
          <ac:picMkLst>
            <pc:docMk/>
            <pc:sldMk cId="0" sldId="269"/>
            <ac:picMk id="128" creationId="{00000000-0000-0000-0000-000000000000}"/>
          </ac:picMkLst>
        </pc:picChg>
      </pc:sldChg>
      <pc:sldChg chg="addSp modSp mod setBg modNotesTx">
        <pc:chgData name="Megan Botes" userId="97bb162e-a458-47f7-b9fc-35c0b104cc73" providerId="ADAL" clId="{CCDCCB49-CE51-4FC4-B2D2-50D6451090CB}" dt="2022-06-18T07:22:48.834" v="489" actId="20577"/>
        <pc:sldMkLst>
          <pc:docMk/>
          <pc:sldMk cId="0" sldId="270"/>
        </pc:sldMkLst>
        <pc:spChg chg="mod">
          <ac:chgData name="Megan Botes" userId="97bb162e-a458-47f7-b9fc-35c0b104cc73" providerId="ADAL" clId="{CCDCCB49-CE51-4FC4-B2D2-50D6451090CB}" dt="2022-06-18T07:22:48.834" v="489" actId="20577"/>
          <ac:spMkLst>
            <pc:docMk/>
            <pc:sldMk cId="0" sldId="270"/>
            <ac:spMk id="133" creationId="{00000000-0000-0000-0000-000000000000}"/>
          </ac:spMkLst>
        </pc:spChg>
        <pc:spChg chg="add">
          <ac:chgData name="Megan Botes" userId="97bb162e-a458-47f7-b9fc-35c0b104cc73" providerId="ADAL" clId="{CCDCCB49-CE51-4FC4-B2D2-50D6451090CB}" dt="2022-06-18T07:22:32.259" v="471" actId="26606"/>
          <ac:spMkLst>
            <pc:docMk/>
            <pc:sldMk cId="0" sldId="270"/>
            <ac:spMk id="139" creationId="{1707FC24-6981-43D9-B525-C7832BA22463}"/>
          </ac:spMkLst>
        </pc:spChg>
        <pc:picChg chg="mod">
          <ac:chgData name="Megan Botes" userId="97bb162e-a458-47f7-b9fc-35c0b104cc73" providerId="ADAL" clId="{CCDCCB49-CE51-4FC4-B2D2-50D6451090CB}" dt="2022-06-18T07:22:32.259" v="471" actId="26606"/>
          <ac:picMkLst>
            <pc:docMk/>
            <pc:sldMk cId="0" sldId="270"/>
            <ac:picMk id="134" creationId="{00000000-0000-0000-0000-000000000000}"/>
          </ac:picMkLst>
        </pc:picChg>
      </pc:sldChg>
      <pc:sldChg chg="addSp delSp modSp mod setBg modNotesTx">
        <pc:chgData name="Megan Botes" userId="97bb162e-a458-47f7-b9fc-35c0b104cc73" providerId="ADAL" clId="{CCDCCB49-CE51-4FC4-B2D2-50D6451090CB}" dt="2022-06-18T07:05:29.096" v="59" actId="26606"/>
        <pc:sldMkLst>
          <pc:docMk/>
          <pc:sldMk cId="0" sldId="271"/>
        </pc:sldMkLst>
        <pc:spChg chg="add mod">
          <ac:chgData name="Megan Botes" userId="97bb162e-a458-47f7-b9fc-35c0b104cc73" providerId="ADAL" clId="{CCDCCB49-CE51-4FC4-B2D2-50D6451090CB}" dt="2022-06-18T07:05:29.096" v="59" actId="26606"/>
          <ac:spMkLst>
            <pc:docMk/>
            <pc:sldMk cId="0" sldId="271"/>
            <ac:spMk id="5" creationId="{4CC0833A-EF72-B4E8-E95F-9968313F163C}"/>
          </ac:spMkLst>
        </pc:spChg>
        <pc:spChg chg="add del">
          <ac:chgData name="Megan Botes" userId="97bb162e-a458-47f7-b9fc-35c0b104cc73" providerId="ADAL" clId="{CCDCCB49-CE51-4FC4-B2D2-50D6451090CB}" dt="2022-06-18T07:05:29.087" v="58" actId="26606"/>
          <ac:spMkLst>
            <pc:docMk/>
            <pc:sldMk cId="0" sldId="271"/>
            <ac:spMk id="97" creationId="{D38A241E-0395-41E5-8607-BAA2799A4374}"/>
          </ac:spMkLst>
        </pc:spChg>
        <pc:spChg chg="add">
          <ac:chgData name="Megan Botes" userId="97bb162e-a458-47f7-b9fc-35c0b104cc73" providerId="ADAL" clId="{CCDCCB49-CE51-4FC4-B2D2-50D6451090CB}" dt="2022-06-18T07:05:29.096" v="59" actId="26606"/>
          <ac:spMkLst>
            <pc:docMk/>
            <pc:sldMk cId="0" sldId="271"/>
            <ac:spMk id="101" creationId="{86295E7F-EA66-480B-B001-C8BE7CD61903}"/>
          </ac:spMkLst>
        </pc:spChg>
        <pc:picChg chg="add mod ord">
          <ac:chgData name="Megan Botes" userId="97bb162e-a458-47f7-b9fc-35c0b104cc73" providerId="ADAL" clId="{CCDCCB49-CE51-4FC4-B2D2-50D6451090CB}" dt="2022-06-18T07:05:29.096" v="59" actId="26606"/>
          <ac:picMkLst>
            <pc:docMk/>
            <pc:sldMk cId="0" sldId="271"/>
            <ac:picMk id="4" creationId="{AFC48961-30D5-0DB3-0D5C-E69997E0B75A}"/>
          </ac:picMkLst>
        </pc:picChg>
        <pc:picChg chg="del">
          <ac:chgData name="Megan Botes" userId="97bb162e-a458-47f7-b9fc-35c0b104cc73" providerId="ADAL" clId="{CCDCCB49-CE51-4FC4-B2D2-50D6451090CB}" dt="2022-06-18T07:05:20.966" v="55" actId="478"/>
          <ac:picMkLst>
            <pc:docMk/>
            <pc:sldMk cId="0" sldId="271"/>
            <ac:picMk id="91" creationId="{00000000-0000-0000-0000-000000000000}"/>
          </ac:picMkLst>
        </pc:picChg>
        <pc:picChg chg="ord">
          <ac:chgData name="Megan Botes" userId="97bb162e-a458-47f7-b9fc-35c0b104cc73" providerId="ADAL" clId="{CCDCCB49-CE51-4FC4-B2D2-50D6451090CB}" dt="2022-06-18T07:05:29.096" v="59" actId="26606"/>
          <ac:picMkLst>
            <pc:docMk/>
            <pc:sldMk cId="0" sldId="271"/>
            <ac:picMk id="92" creationId="{00000000-0000-0000-0000-000000000000}"/>
          </ac:picMkLst>
        </pc:picChg>
        <pc:cxnChg chg="add del">
          <ac:chgData name="Megan Botes" userId="97bb162e-a458-47f7-b9fc-35c0b104cc73" providerId="ADAL" clId="{CCDCCB49-CE51-4FC4-B2D2-50D6451090CB}" dt="2022-06-18T07:05:29.087" v="58" actId="26606"/>
          <ac:cxnSpMkLst>
            <pc:docMk/>
            <pc:sldMk cId="0" sldId="271"/>
            <ac:cxnSpMk id="99" creationId="{CE352288-84AD-4CA8-BCD5-76C29D34E1DB}"/>
          </ac:cxnSpMkLst>
        </pc:cxnChg>
        <pc:cxnChg chg="add">
          <ac:chgData name="Megan Botes" userId="97bb162e-a458-47f7-b9fc-35c0b104cc73" providerId="ADAL" clId="{CCDCCB49-CE51-4FC4-B2D2-50D6451090CB}" dt="2022-06-18T07:05:29.096" v="59" actId="26606"/>
          <ac:cxnSpMkLst>
            <pc:docMk/>
            <pc:sldMk cId="0" sldId="271"/>
            <ac:cxnSpMk id="102" creationId="{E126E481-B945-4179-BD79-05E96E9B29E1}"/>
          </ac:cxnSpMkLst>
        </pc:cxnChg>
      </pc:sldChg>
      <pc:sldChg chg="addSp delSp modSp add del mod setBg delDesignElem modNotesTx">
        <pc:chgData name="Megan Botes" userId="97bb162e-a458-47f7-b9fc-35c0b104cc73" providerId="ADAL" clId="{CCDCCB49-CE51-4FC4-B2D2-50D6451090CB}" dt="2022-06-18T06:59:01.246" v="7" actId="5793"/>
        <pc:sldMkLst>
          <pc:docMk/>
          <pc:sldMk cId="0" sldId="272"/>
        </pc:sldMkLst>
        <pc:spChg chg="mod">
          <ac:chgData name="Megan Botes" userId="97bb162e-a458-47f7-b9fc-35c0b104cc73" providerId="ADAL" clId="{CCDCCB49-CE51-4FC4-B2D2-50D6451090CB}" dt="2022-06-18T06:49:50.411" v="5" actId="20577"/>
          <ac:spMkLst>
            <pc:docMk/>
            <pc:sldMk cId="0" sldId="272"/>
            <ac:spMk id="7" creationId="{1C201A15-61CD-0801-09C1-BA7B04479198}"/>
          </ac:spMkLst>
        </pc:spChg>
        <pc:spChg chg="add del">
          <ac:chgData name="Megan Botes" userId="97bb162e-a458-47f7-b9fc-35c0b104cc73" providerId="ADAL" clId="{CCDCCB49-CE51-4FC4-B2D2-50D6451090CB}" dt="2022-06-18T06:49:42.150" v="2"/>
          <ac:spMkLst>
            <pc:docMk/>
            <pc:sldMk cId="0" sldId="272"/>
            <ac:spMk id="59" creationId="{B670DBD5-770C-4383-9F54-5B86E86BD5BB}"/>
          </ac:spMkLst>
        </pc:spChg>
      </pc:sldChg>
    </pc:docChg>
  </pc:docChgLst>
  <pc:docChgLst>
    <pc:chgData name="Hp Unit" userId="86ec350514542ee1" providerId="LiveId" clId="{BEF8EE92-0D0F-4F41-BA8A-3E2B9372FACC}"/>
    <pc:docChg chg="modSld">
      <pc:chgData name="Hp Unit" userId="86ec350514542ee1" providerId="LiveId" clId="{BEF8EE92-0D0F-4F41-BA8A-3E2B9372FACC}" dt="2023-06-03T10:58:12.327" v="69" actId="20577"/>
      <pc:docMkLst>
        <pc:docMk/>
      </pc:docMkLst>
      <pc:sldChg chg="modSp">
        <pc:chgData name="Hp Unit" userId="86ec350514542ee1" providerId="LiveId" clId="{BEF8EE92-0D0F-4F41-BA8A-3E2B9372FACC}" dt="2023-06-03T10:57:55.408" v="52" actId="20577"/>
        <pc:sldMkLst>
          <pc:docMk/>
          <pc:sldMk cId="0" sldId="261"/>
        </pc:sldMkLst>
        <pc:graphicFrameChg chg="mod">
          <ac:chgData name="Hp Unit" userId="86ec350514542ee1" providerId="LiveId" clId="{BEF8EE92-0D0F-4F41-BA8A-3E2B9372FACC}" dt="2023-06-03T10:57:55.408" v="52" actId="20577"/>
          <ac:graphicFrameMkLst>
            <pc:docMk/>
            <pc:sldMk cId="0" sldId="261"/>
            <ac:graphicFrameMk id="95" creationId="{900E16CE-53FB-D5AA-1FA3-C294B9C11C09}"/>
          </ac:graphicFrameMkLst>
        </pc:graphicFrameChg>
      </pc:sldChg>
      <pc:sldChg chg="modSp mod">
        <pc:chgData name="Hp Unit" userId="86ec350514542ee1" providerId="LiveId" clId="{BEF8EE92-0D0F-4F41-BA8A-3E2B9372FACC}" dt="2023-06-03T10:57:35.231" v="46" actId="20577"/>
        <pc:sldMkLst>
          <pc:docMk/>
          <pc:sldMk cId="0" sldId="264"/>
        </pc:sldMkLst>
        <pc:spChg chg="mod">
          <ac:chgData name="Hp Unit" userId="86ec350514542ee1" providerId="LiveId" clId="{BEF8EE92-0D0F-4F41-BA8A-3E2B9372FACC}" dt="2023-06-03T10:57:35.231" v="46" actId="20577"/>
          <ac:spMkLst>
            <pc:docMk/>
            <pc:sldMk cId="0" sldId="264"/>
            <ac:spMk id="100" creationId="{00000000-0000-0000-0000-000000000000}"/>
          </ac:spMkLst>
        </pc:spChg>
      </pc:sldChg>
      <pc:sldChg chg="modSp mod">
        <pc:chgData name="Hp Unit" userId="86ec350514542ee1" providerId="LiveId" clId="{BEF8EE92-0D0F-4F41-BA8A-3E2B9372FACC}" dt="2023-06-03T10:58:12.327" v="69" actId="20577"/>
        <pc:sldMkLst>
          <pc:docMk/>
          <pc:sldMk cId="0" sldId="265"/>
        </pc:sldMkLst>
        <pc:spChg chg="mod">
          <ac:chgData name="Hp Unit" userId="86ec350514542ee1" providerId="LiveId" clId="{BEF8EE92-0D0F-4F41-BA8A-3E2B9372FACC}" dt="2023-06-03T10:58:12.327" v="69" actId="20577"/>
          <ac:spMkLst>
            <pc:docMk/>
            <pc:sldMk cId="0" sldId="265"/>
            <ac:spMk id="10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DC0D9-BFDE-4E9F-9B51-8F26788F8C9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772FED1-EEBE-4ECF-8AEE-3734D9F22DA3}">
      <dgm:prSet custT="1"/>
      <dgm:spPr/>
      <dgm:t>
        <a:bodyPr/>
        <a:lstStyle/>
        <a:p>
          <a:pPr algn="ctr">
            <a:defRPr cap="all"/>
          </a:pPr>
          <a:r>
            <a:rPr lang="en-ZA" sz="2400" b="1" i="0" u="sng" dirty="0" err="1"/>
            <a:t>LEEFSTYLSIEKTES</a:t>
          </a:r>
          <a:endParaRPr lang="en-ZA" sz="2400" b="1" i="0" u="sng" dirty="0"/>
        </a:p>
      </dgm:t>
    </dgm:pt>
    <dgm:pt modelId="{429A9B12-53F6-4D63-88C4-D6F12D44ADDB}" type="parTrans" cxnId="{6ECA3B07-F60B-4BD6-9B23-716D29297505}">
      <dgm:prSet/>
      <dgm:spPr/>
      <dgm:t>
        <a:bodyPr/>
        <a:lstStyle/>
        <a:p>
          <a:endParaRPr lang="en-US"/>
        </a:p>
      </dgm:t>
    </dgm:pt>
    <dgm:pt modelId="{9B65A502-08F3-4BC9-9FFA-1FCF8265C3FA}" type="sibTrans" cxnId="{6ECA3B07-F60B-4BD6-9B23-716D29297505}">
      <dgm:prSet/>
      <dgm:spPr/>
      <dgm:t>
        <a:bodyPr/>
        <a:lstStyle/>
        <a:p>
          <a:endParaRPr lang="en-US"/>
        </a:p>
      </dgm:t>
    </dgm:pt>
    <dgm:pt modelId="{E2F15123-C460-4A7B-892F-9D2426C55B90}">
      <dgm:prSet/>
      <dgm:spPr/>
      <dgm:t>
        <a:bodyPr/>
        <a:lstStyle/>
        <a:p>
          <a:pPr>
            <a:defRPr cap="all"/>
          </a:pPr>
          <a:r>
            <a:rPr lang="en-ZA" b="0" i="0" dirty="0" err="1"/>
            <a:t>VOORKOMING</a:t>
          </a:r>
          <a:r>
            <a:rPr lang="en-ZA" b="0" i="0" dirty="0"/>
            <a:t> </a:t>
          </a:r>
          <a:endParaRPr lang="en-US" dirty="0"/>
        </a:p>
      </dgm:t>
    </dgm:pt>
    <dgm:pt modelId="{09E0638D-A748-4174-8E2A-B2889B741D04}" type="parTrans" cxnId="{E27FACDB-4CEA-4FEA-909C-8539D9FA0492}">
      <dgm:prSet/>
      <dgm:spPr/>
      <dgm:t>
        <a:bodyPr/>
        <a:lstStyle/>
        <a:p>
          <a:endParaRPr lang="en-US"/>
        </a:p>
      </dgm:t>
    </dgm:pt>
    <dgm:pt modelId="{C5DAA046-DD48-4AB1-842E-1FC108EC5B0D}" type="sibTrans" cxnId="{E27FACDB-4CEA-4FEA-909C-8539D9FA0492}">
      <dgm:prSet/>
      <dgm:spPr/>
      <dgm:t>
        <a:bodyPr/>
        <a:lstStyle/>
        <a:p>
          <a:endParaRPr lang="en-US"/>
        </a:p>
      </dgm:t>
    </dgm:pt>
    <dgm:pt modelId="{BC36D334-2310-4F1D-B453-282791DA35B4}">
      <dgm:prSet/>
      <dgm:spPr/>
      <dgm:t>
        <a:bodyPr/>
        <a:lstStyle/>
        <a:p>
          <a:pPr>
            <a:defRPr cap="all"/>
          </a:pPr>
          <a:r>
            <a:rPr lang="en-ZA" b="0" i="0" dirty="0" err="1"/>
            <a:t>BEHEER</a:t>
          </a:r>
          <a:endParaRPr lang="en-US" dirty="0"/>
        </a:p>
      </dgm:t>
    </dgm:pt>
    <dgm:pt modelId="{63949337-1CDC-49AA-A80B-7A6920DCEF8D}" type="parTrans" cxnId="{055DB7FB-B1D6-4A40-8427-844DC8693DCC}">
      <dgm:prSet/>
      <dgm:spPr/>
      <dgm:t>
        <a:bodyPr/>
        <a:lstStyle/>
        <a:p>
          <a:endParaRPr lang="en-US"/>
        </a:p>
      </dgm:t>
    </dgm:pt>
    <dgm:pt modelId="{7C5344E7-9846-413A-BFCA-87560A6BC94A}" type="sibTrans" cxnId="{055DB7FB-B1D6-4A40-8427-844DC8693DCC}">
      <dgm:prSet/>
      <dgm:spPr/>
      <dgm:t>
        <a:bodyPr/>
        <a:lstStyle/>
        <a:p>
          <a:endParaRPr lang="en-US"/>
        </a:p>
      </dgm:t>
    </dgm:pt>
    <dgm:pt modelId="{C9022AD2-264A-4802-955B-1A1BA5A02C9A}">
      <dgm:prSet/>
      <dgm:spPr/>
      <dgm:t>
        <a:bodyPr/>
        <a:lstStyle/>
        <a:p>
          <a:r>
            <a:rPr lang="af-ZA" b="0" dirty="0"/>
            <a:t>VROEË OPSPORING &amp; BEHANDELING</a:t>
          </a:r>
          <a:endParaRPr lang="en-US" b="0" dirty="0"/>
        </a:p>
      </dgm:t>
    </dgm:pt>
    <dgm:pt modelId="{8268A502-1846-44AF-84B2-8A9CC3D7A8D9}" type="parTrans" cxnId="{1918C930-CC6C-4A9F-AE9D-78B71C4ECDE3}">
      <dgm:prSet/>
      <dgm:spPr/>
      <dgm:t>
        <a:bodyPr/>
        <a:lstStyle/>
        <a:p>
          <a:endParaRPr lang="en-US"/>
        </a:p>
      </dgm:t>
    </dgm:pt>
    <dgm:pt modelId="{0759DFF7-F183-406E-AB85-5B6CF36864F1}" type="sibTrans" cxnId="{1918C930-CC6C-4A9F-AE9D-78B71C4ECDE3}">
      <dgm:prSet/>
      <dgm:spPr/>
      <dgm:t>
        <a:bodyPr/>
        <a:lstStyle/>
        <a:p>
          <a:endParaRPr lang="en-US"/>
        </a:p>
      </dgm:t>
    </dgm:pt>
    <dgm:pt modelId="{20C426C5-DFC6-4903-81E1-95F49623E11E}">
      <dgm:prSet/>
      <dgm:spPr/>
      <dgm:t>
        <a:bodyPr/>
        <a:lstStyle/>
        <a:p>
          <a:pPr>
            <a:defRPr cap="all"/>
          </a:pPr>
          <a:r>
            <a:rPr lang="en-ZA" b="0" i="0" dirty="0" err="1"/>
            <a:t>vERSORGING</a:t>
          </a:r>
          <a:r>
            <a:rPr lang="en-ZA" b="0" i="0" dirty="0"/>
            <a:t> EN </a:t>
          </a:r>
          <a:r>
            <a:rPr lang="en-ZA" b="0" i="0" dirty="0" err="1"/>
            <a:t>ONDERSTEUNING</a:t>
          </a:r>
          <a:endParaRPr lang="en-US" dirty="0"/>
        </a:p>
      </dgm:t>
    </dgm:pt>
    <dgm:pt modelId="{1BD99002-BD16-4F76-9008-E807F098AF15}" type="parTrans" cxnId="{FC3FD216-0D8E-4453-B30B-54FDCF747B04}">
      <dgm:prSet/>
      <dgm:spPr/>
      <dgm:t>
        <a:bodyPr/>
        <a:lstStyle/>
        <a:p>
          <a:endParaRPr lang="en-US"/>
        </a:p>
      </dgm:t>
    </dgm:pt>
    <dgm:pt modelId="{E147BE0D-F24F-46F5-8660-8B2492C86154}" type="sibTrans" cxnId="{FC3FD216-0D8E-4453-B30B-54FDCF747B04}">
      <dgm:prSet/>
      <dgm:spPr/>
      <dgm:t>
        <a:bodyPr/>
        <a:lstStyle/>
        <a:p>
          <a:endParaRPr lang="en-US"/>
        </a:p>
      </dgm:t>
    </dgm:pt>
    <dgm:pt modelId="{8998CA9B-1494-4523-BA96-D2459871A3B7}" type="pres">
      <dgm:prSet presAssocID="{313DC0D9-BFDE-4E9F-9B51-8F26788F8C9E}" presName="linear" presStyleCnt="0">
        <dgm:presLayoutVars>
          <dgm:animLvl val="lvl"/>
          <dgm:resizeHandles val="exact"/>
        </dgm:presLayoutVars>
      </dgm:prSet>
      <dgm:spPr/>
    </dgm:pt>
    <dgm:pt modelId="{D7CD0467-E4B3-415B-B734-3AE2AB95FC21}" type="pres">
      <dgm:prSet presAssocID="{0772FED1-EEBE-4ECF-8AEE-3734D9F22DA3}" presName="parentText" presStyleLbl="node1" presStyleIdx="0" presStyleCnt="5">
        <dgm:presLayoutVars>
          <dgm:chMax val="0"/>
          <dgm:bulletEnabled val="1"/>
        </dgm:presLayoutVars>
      </dgm:prSet>
      <dgm:spPr/>
    </dgm:pt>
    <dgm:pt modelId="{1D373230-52A3-417D-A280-CBA041A2F8EA}" type="pres">
      <dgm:prSet presAssocID="{9B65A502-08F3-4BC9-9FFA-1FCF8265C3FA}" presName="spacer" presStyleCnt="0"/>
      <dgm:spPr/>
    </dgm:pt>
    <dgm:pt modelId="{5E20BAB1-CCB7-41CE-852B-8332C409CDDC}" type="pres">
      <dgm:prSet presAssocID="{E2F15123-C460-4A7B-892F-9D2426C55B90}" presName="parentText" presStyleLbl="node1" presStyleIdx="1" presStyleCnt="5">
        <dgm:presLayoutVars>
          <dgm:chMax val="0"/>
          <dgm:bulletEnabled val="1"/>
        </dgm:presLayoutVars>
      </dgm:prSet>
      <dgm:spPr/>
    </dgm:pt>
    <dgm:pt modelId="{42771CC3-C9E3-487D-8177-A28DC17F8152}" type="pres">
      <dgm:prSet presAssocID="{C5DAA046-DD48-4AB1-842E-1FC108EC5B0D}" presName="spacer" presStyleCnt="0"/>
      <dgm:spPr/>
    </dgm:pt>
    <dgm:pt modelId="{E02F35D2-2D41-4FFB-B386-EC85E44335E5}" type="pres">
      <dgm:prSet presAssocID="{BC36D334-2310-4F1D-B453-282791DA35B4}" presName="parentText" presStyleLbl="node1" presStyleIdx="2" presStyleCnt="5">
        <dgm:presLayoutVars>
          <dgm:chMax val="0"/>
          <dgm:bulletEnabled val="1"/>
        </dgm:presLayoutVars>
      </dgm:prSet>
      <dgm:spPr/>
    </dgm:pt>
    <dgm:pt modelId="{9488122B-0011-44D3-92F1-758741774DD6}" type="pres">
      <dgm:prSet presAssocID="{7C5344E7-9846-413A-BFCA-87560A6BC94A}" presName="spacer" presStyleCnt="0"/>
      <dgm:spPr/>
    </dgm:pt>
    <dgm:pt modelId="{78F31BFE-D976-4AFB-AB2A-BCB99EF75955}" type="pres">
      <dgm:prSet presAssocID="{C9022AD2-264A-4802-955B-1A1BA5A02C9A}" presName="parentText" presStyleLbl="node1" presStyleIdx="3" presStyleCnt="5">
        <dgm:presLayoutVars>
          <dgm:chMax val="0"/>
          <dgm:bulletEnabled val="1"/>
        </dgm:presLayoutVars>
      </dgm:prSet>
      <dgm:spPr/>
    </dgm:pt>
    <dgm:pt modelId="{8934530F-7619-4BFE-9995-95DD7239E218}" type="pres">
      <dgm:prSet presAssocID="{0759DFF7-F183-406E-AB85-5B6CF36864F1}" presName="spacer" presStyleCnt="0"/>
      <dgm:spPr/>
    </dgm:pt>
    <dgm:pt modelId="{5E6F4297-EAF5-4094-A398-CF92CF826318}" type="pres">
      <dgm:prSet presAssocID="{20C426C5-DFC6-4903-81E1-95F49623E11E}" presName="parentText" presStyleLbl="node1" presStyleIdx="4" presStyleCnt="5">
        <dgm:presLayoutVars>
          <dgm:chMax val="0"/>
          <dgm:bulletEnabled val="1"/>
        </dgm:presLayoutVars>
      </dgm:prSet>
      <dgm:spPr/>
    </dgm:pt>
  </dgm:ptLst>
  <dgm:cxnLst>
    <dgm:cxn modelId="{6ECA3B07-F60B-4BD6-9B23-716D29297505}" srcId="{313DC0D9-BFDE-4E9F-9B51-8F26788F8C9E}" destId="{0772FED1-EEBE-4ECF-8AEE-3734D9F22DA3}" srcOrd="0" destOrd="0" parTransId="{429A9B12-53F6-4D63-88C4-D6F12D44ADDB}" sibTransId="{9B65A502-08F3-4BC9-9FFA-1FCF8265C3FA}"/>
    <dgm:cxn modelId="{FC3FD216-0D8E-4453-B30B-54FDCF747B04}" srcId="{313DC0D9-BFDE-4E9F-9B51-8F26788F8C9E}" destId="{20C426C5-DFC6-4903-81E1-95F49623E11E}" srcOrd="4" destOrd="0" parTransId="{1BD99002-BD16-4F76-9008-E807F098AF15}" sibTransId="{E147BE0D-F24F-46F5-8660-8B2492C86154}"/>
    <dgm:cxn modelId="{1918C930-CC6C-4A9F-AE9D-78B71C4ECDE3}" srcId="{313DC0D9-BFDE-4E9F-9B51-8F26788F8C9E}" destId="{C9022AD2-264A-4802-955B-1A1BA5A02C9A}" srcOrd="3" destOrd="0" parTransId="{8268A502-1846-44AF-84B2-8A9CC3D7A8D9}" sibTransId="{0759DFF7-F183-406E-AB85-5B6CF36864F1}"/>
    <dgm:cxn modelId="{D65BFD3E-B446-4D58-8718-960B41F9325D}" type="presOf" srcId="{BC36D334-2310-4F1D-B453-282791DA35B4}" destId="{E02F35D2-2D41-4FFB-B386-EC85E44335E5}" srcOrd="0" destOrd="0" presId="urn:microsoft.com/office/officeart/2005/8/layout/vList2"/>
    <dgm:cxn modelId="{C0C94B5F-7AC1-4358-B7AC-72AEA40B816D}" type="presOf" srcId="{C9022AD2-264A-4802-955B-1A1BA5A02C9A}" destId="{78F31BFE-D976-4AFB-AB2A-BCB99EF75955}" srcOrd="0" destOrd="0" presId="urn:microsoft.com/office/officeart/2005/8/layout/vList2"/>
    <dgm:cxn modelId="{774C6752-FD41-4604-81A6-EEE212BBB856}" type="presOf" srcId="{20C426C5-DFC6-4903-81E1-95F49623E11E}" destId="{5E6F4297-EAF5-4094-A398-CF92CF826318}" srcOrd="0" destOrd="0" presId="urn:microsoft.com/office/officeart/2005/8/layout/vList2"/>
    <dgm:cxn modelId="{30AFB98F-7521-4C1F-886A-B2EE076E9931}" type="presOf" srcId="{E2F15123-C460-4A7B-892F-9D2426C55B90}" destId="{5E20BAB1-CCB7-41CE-852B-8332C409CDDC}" srcOrd="0" destOrd="0" presId="urn:microsoft.com/office/officeart/2005/8/layout/vList2"/>
    <dgm:cxn modelId="{3BD4A095-FA91-4FF2-BC17-8048CFE5CA8B}" type="presOf" srcId="{0772FED1-EEBE-4ECF-8AEE-3734D9F22DA3}" destId="{D7CD0467-E4B3-415B-B734-3AE2AB95FC21}" srcOrd="0" destOrd="0" presId="urn:microsoft.com/office/officeart/2005/8/layout/vList2"/>
    <dgm:cxn modelId="{5FD7F3A0-409C-4339-8788-F46F748403E8}" type="presOf" srcId="{313DC0D9-BFDE-4E9F-9B51-8F26788F8C9E}" destId="{8998CA9B-1494-4523-BA96-D2459871A3B7}" srcOrd="0" destOrd="0" presId="urn:microsoft.com/office/officeart/2005/8/layout/vList2"/>
    <dgm:cxn modelId="{E27FACDB-4CEA-4FEA-909C-8539D9FA0492}" srcId="{313DC0D9-BFDE-4E9F-9B51-8F26788F8C9E}" destId="{E2F15123-C460-4A7B-892F-9D2426C55B90}" srcOrd="1" destOrd="0" parTransId="{09E0638D-A748-4174-8E2A-B2889B741D04}" sibTransId="{C5DAA046-DD48-4AB1-842E-1FC108EC5B0D}"/>
    <dgm:cxn modelId="{055DB7FB-B1D6-4A40-8427-844DC8693DCC}" srcId="{313DC0D9-BFDE-4E9F-9B51-8F26788F8C9E}" destId="{BC36D334-2310-4F1D-B453-282791DA35B4}" srcOrd="2" destOrd="0" parTransId="{63949337-1CDC-49AA-A80B-7A6920DCEF8D}" sibTransId="{7C5344E7-9846-413A-BFCA-87560A6BC94A}"/>
    <dgm:cxn modelId="{C088E807-9BE9-489F-863B-D3F039828346}" type="presParOf" srcId="{8998CA9B-1494-4523-BA96-D2459871A3B7}" destId="{D7CD0467-E4B3-415B-B734-3AE2AB95FC21}" srcOrd="0" destOrd="0" presId="urn:microsoft.com/office/officeart/2005/8/layout/vList2"/>
    <dgm:cxn modelId="{C2D6FA33-3B54-42E2-9671-572E8BF00D5F}" type="presParOf" srcId="{8998CA9B-1494-4523-BA96-D2459871A3B7}" destId="{1D373230-52A3-417D-A280-CBA041A2F8EA}" srcOrd="1" destOrd="0" presId="urn:microsoft.com/office/officeart/2005/8/layout/vList2"/>
    <dgm:cxn modelId="{5EA502FC-9FFC-4F5A-BB16-3F1CF1D128B9}" type="presParOf" srcId="{8998CA9B-1494-4523-BA96-D2459871A3B7}" destId="{5E20BAB1-CCB7-41CE-852B-8332C409CDDC}" srcOrd="2" destOrd="0" presId="urn:microsoft.com/office/officeart/2005/8/layout/vList2"/>
    <dgm:cxn modelId="{0A9A1D15-C614-41B1-AC43-28669FBFCB71}" type="presParOf" srcId="{8998CA9B-1494-4523-BA96-D2459871A3B7}" destId="{42771CC3-C9E3-487D-8177-A28DC17F8152}" srcOrd="3" destOrd="0" presId="urn:microsoft.com/office/officeart/2005/8/layout/vList2"/>
    <dgm:cxn modelId="{D2EAFFD9-E72E-40AD-9009-7B30F3E5E468}" type="presParOf" srcId="{8998CA9B-1494-4523-BA96-D2459871A3B7}" destId="{E02F35D2-2D41-4FFB-B386-EC85E44335E5}" srcOrd="4" destOrd="0" presId="urn:microsoft.com/office/officeart/2005/8/layout/vList2"/>
    <dgm:cxn modelId="{A65B0E1B-6413-433F-8F29-B68D6DAF056E}" type="presParOf" srcId="{8998CA9B-1494-4523-BA96-D2459871A3B7}" destId="{9488122B-0011-44D3-92F1-758741774DD6}" srcOrd="5" destOrd="0" presId="urn:microsoft.com/office/officeart/2005/8/layout/vList2"/>
    <dgm:cxn modelId="{33F66CD2-E9F4-4BCA-84E2-7897AB7B1ED9}" type="presParOf" srcId="{8998CA9B-1494-4523-BA96-D2459871A3B7}" destId="{78F31BFE-D976-4AFB-AB2A-BCB99EF75955}" srcOrd="6" destOrd="0" presId="urn:microsoft.com/office/officeart/2005/8/layout/vList2"/>
    <dgm:cxn modelId="{A5D90B49-32AC-470A-A68A-15DE4682E3DA}" type="presParOf" srcId="{8998CA9B-1494-4523-BA96-D2459871A3B7}" destId="{8934530F-7619-4BFE-9995-95DD7239E218}" srcOrd="7" destOrd="0" presId="urn:microsoft.com/office/officeart/2005/8/layout/vList2"/>
    <dgm:cxn modelId="{12C34AB0-FD31-457D-98B3-EA5DDAAC7596}" type="presParOf" srcId="{8998CA9B-1494-4523-BA96-D2459871A3B7}" destId="{5E6F4297-EAF5-4094-A398-CF92CF82631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D0467-E4B3-415B-B734-3AE2AB95FC21}">
      <dsp:nvSpPr>
        <dsp:cNvPr id="0" name=""/>
        <dsp:cNvSpPr/>
      </dsp:nvSpPr>
      <dsp:spPr>
        <a:xfrm>
          <a:off x="0" y="54412"/>
          <a:ext cx="7886700" cy="5756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en-ZA" sz="2400" b="1" i="0" u="sng" kern="1200" dirty="0" err="1"/>
            <a:t>LEEFSTYLSIEKTES</a:t>
          </a:r>
          <a:endParaRPr lang="en-ZA" sz="2400" b="1" i="0" u="sng" kern="1200" dirty="0"/>
        </a:p>
      </dsp:txBody>
      <dsp:txXfrm>
        <a:off x="28100" y="82512"/>
        <a:ext cx="7830500" cy="519439"/>
      </dsp:txXfrm>
    </dsp:sp>
    <dsp:sp modelId="{5E20BAB1-CCB7-41CE-852B-8332C409CDDC}">
      <dsp:nvSpPr>
        <dsp:cNvPr id="0" name=""/>
        <dsp:cNvSpPr/>
      </dsp:nvSpPr>
      <dsp:spPr>
        <a:xfrm>
          <a:off x="0" y="699172"/>
          <a:ext cx="7886700" cy="5756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ZA" sz="2400" b="0" i="0" kern="1200" dirty="0" err="1"/>
            <a:t>VOORKOMING</a:t>
          </a:r>
          <a:r>
            <a:rPr lang="en-ZA" sz="2400" b="0" i="0" kern="1200" dirty="0"/>
            <a:t> </a:t>
          </a:r>
          <a:endParaRPr lang="en-US" sz="2400" kern="1200" dirty="0"/>
        </a:p>
      </dsp:txBody>
      <dsp:txXfrm>
        <a:off x="28100" y="727272"/>
        <a:ext cx="7830500" cy="519439"/>
      </dsp:txXfrm>
    </dsp:sp>
    <dsp:sp modelId="{E02F35D2-2D41-4FFB-B386-EC85E44335E5}">
      <dsp:nvSpPr>
        <dsp:cNvPr id="0" name=""/>
        <dsp:cNvSpPr/>
      </dsp:nvSpPr>
      <dsp:spPr>
        <a:xfrm>
          <a:off x="0" y="1343932"/>
          <a:ext cx="7886700" cy="5756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ZA" sz="2400" b="0" i="0" kern="1200" dirty="0" err="1"/>
            <a:t>BEHEER</a:t>
          </a:r>
          <a:endParaRPr lang="en-US" sz="2400" kern="1200" dirty="0"/>
        </a:p>
      </dsp:txBody>
      <dsp:txXfrm>
        <a:off x="28100" y="1372032"/>
        <a:ext cx="7830500" cy="519439"/>
      </dsp:txXfrm>
    </dsp:sp>
    <dsp:sp modelId="{78F31BFE-D976-4AFB-AB2A-BCB99EF75955}">
      <dsp:nvSpPr>
        <dsp:cNvPr id="0" name=""/>
        <dsp:cNvSpPr/>
      </dsp:nvSpPr>
      <dsp:spPr>
        <a:xfrm>
          <a:off x="0" y="1988692"/>
          <a:ext cx="7886700" cy="5756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f-ZA" sz="2400" b="0" kern="1200" dirty="0"/>
            <a:t>VROEË OPSPORING &amp; BEHANDELING</a:t>
          </a:r>
          <a:endParaRPr lang="en-US" sz="2400" b="0" kern="1200" dirty="0"/>
        </a:p>
      </dsp:txBody>
      <dsp:txXfrm>
        <a:off x="28100" y="2016792"/>
        <a:ext cx="7830500" cy="519439"/>
      </dsp:txXfrm>
    </dsp:sp>
    <dsp:sp modelId="{5E6F4297-EAF5-4094-A398-CF92CF826318}">
      <dsp:nvSpPr>
        <dsp:cNvPr id="0" name=""/>
        <dsp:cNvSpPr/>
      </dsp:nvSpPr>
      <dsp:spPr>
        <a:xfrm>
          <a:off x="0" y="2633452"/>
          <a:ext cx="7886700" cy="5756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ZA" sz="2400" b="0" i="0" kern="1200" dirty="0" err="1"/>
            <a:t>vERSORGING</a:t>
          </a:r>
          <a:r>
            <a:rPr lang="en-ZA" sz="2400" b="0" i="0" kern="1200" dirty="0"/>
            <a:t> EN </a:t>
          </a:r>
          <a:r>
            <a:rPr lang="en-ZA" sz="2400" b="0" i="0" kern="1200" dirty="0" err="1"/>
            <a:t>ONDERSTEUNING</a:t>
          </a:r>
          <a:endParaRPr lang="en-US" sz="2400" kern="1200" dirty="0"/>
        </a:p>
      </dsp:txBody>
      <dsp:txXfrm>
        <a:off x="28100" y="2661552"/>
        <a:ext cx="78305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15000"/>
              </a:lnSpc>
              <a:spcAft>
                <a:spcPts val="1000"/>
              </a:spcAft>
              <a:buSzPts val="1200"/>
              <a:buFont typeface="Arial" panose="020B0604020202020204" pitchFamily="34" charset="0"/>
              <a:buNone/>
            </a:pPr>
            <a:r>
              <a:rPr lang="af-ZA" sz="1800" b="1" dirty="0">
                <a:effectLst/>
                <a:latin typeface="Calibri" panose="020F0502020204030204" pitchFamily="34" charset="0"/>
                <a:ea typeface="Noto Sans Symbols"/>
                <a:cs typeface="Noto Sans Symbols"/>
              </a:rPr>
              <a:t>Skyfie 1</a:t>
            </a:r>
            <a:r>
              <a:rPr lang="af-ZA" sz="1800" dirty="0">
                <a:effectLst/>
                <a:latin typeface="Calibri" panose="020F0502020204030204" pitchFamily="34" charset="0"/>
                <a:ea typeface="Noto Sans Symbols"/>
                <a:cs typeface="Noto Sans Symbols"/>
              </a:rPr>
              <a:t>: Welkom terug in die klas. Kom ons begin! Verlede week het ons geleer oor leefstylsiektes en hoe verskillende faktore leefstylsiektes veroorsaak. Vandag sal ons kyk na  nog </a:t>
            </a:r>
            <a:r>
              <a:rPr lang="af-ZA" sz="1800" b="1" dirty="0">
                <a:effectLst/>
                <a:latin typeface="Calibri" panose="020F0502020204030204" pitchFamily="34" charset="0"/>
                <a:ea typeface="Noto Sans Symbols"/>
                <a:cs typeface="Noto Sans Symbols"/>
              </a:rPr>
              <a:t>twee</a:t>
            </a:r>
            <a:r>
              <a:rPr lang="af-ZA" sz="1800" dirty="0">
                <a:effectLst/>
                <a:latin typeface="Calibri" panose="020F0502020204030204" pitchFamily="34" charset="0"/>
                <a:ea typeface="Noto Sans Symbols"/>
                <a:cs typeface="Noto Sans Symbols"/>
              </a:rPr>
              <a:t> faktore wat leefstylsiektes kan veroorsaak, voordat ons met ons </a:t>
            </a:r>
            <a:r>
              <a:rPr lang="af-ZA" sz="1800" b="1" dirty="0">
                <a:effectLst/>
                <a:latin typeface="Calibri" panose="020F0502020204030204" pitchFamily="34" charset="0"/>
                <a:ea typeface="Noto Sans Symbols"/>
                <a:cs typeface="Noto Sans Symbols"/>
              </a:rPr>
              <a:t>eie aksieplanne vorendag</a:t>
            </a:r>
            <a:r>
              <a:rPr lang="af-ZA" sz="1800" dirty="0">
                <a:effectLst/>
                <a:latin typeface="Calibri" panose="020F0502020204030204" pitchFamily="34" charset="0"/>
                <a:ea typeface="Noto Sans Symbols"/>
                <a:cs typeface="Noto Sans Symbols"/>
              </a:rPr>
              <a:t> kom  om mense met leefstylsiektes te help.</a:t>
            </a:r>
            <a:endParaRPr lang="en-US" sz="1800" dirty="0">
              <a:effectLst/>
              <a:latin typeface="Noto Sans Symbols"/>
              <a:ea typeface="Noto Sans Symbols"/>
              <a:cs typeface="Noto Sans Symbol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3c20368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e3c20368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buNone/>
            </a:pPr>
            <a:r>
              <a:rPr lang="af-ZA" sz="1200" b="1" dirty="0">
                <a:effectLst/>
                <a:latin typeface="Calibri" panose="020F0502020204030204" pitchFamily="34" charset="0"/>
                <a:ea typeface="Arial" panose="020B0604020202020204" pitchFamily="34" charset="0"/>
              </a:rPr>
              <a:t>Fisies</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Sterker bene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Beskerming teen osteoporose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Verminderde risiko van hartaanval en beroerte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Verhoogde beskerming teen virussiektes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Voorkoming van diabetes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Voorkoming van kanker  </a:t>
            </a:r>
            <a:endParaRPr lang="en-US" sz="1200" dirty="0">
              <a:effectLst/>
              <a:latin typeface="Arial" panose="020B0604020202020204" pitchFamily="34" charset="0"/>
              <a:ea typeface="Arial" panose="020B0604020202020204" pitchFamily="34" charset="0"/>
            </a:endParaRPr>
          </a:p>
          <a:p>
            <a:pPr marL="158750" indent="0">
              <a:lnSpc>
                <a:spcPct val="115000"/>
              </a:lnSpc>
              <a:buNone/>
            </a:pPr>
            <a:r>
              <a:rPr lang="af-ZA" sz="1200" dirty="0">
                <a:effectLst/>
                <a:latin typeface="Calibri" panose="020F0502020204030204" pitchFamily="34" charset="0"/>
                <a:ea typeface="Arial" panose="020B0604020202020204" pitchFamily="34" charset="0"/>
              </a:rPr>
              <a:t>Verbeterde algemene gesondheid en fiksheid</a:t>
            </a:r>
            <a:endParaRPr lang="en-US" sz="12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37797b6f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e37797b6f6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buNone/>
            </a:pPr>
            <a:r>
              <a:rPr lang="af-ZA" sz="1800" b="1" dirty="0">
                <a:effectLst/>
                <a:latin typeface="Calibri" panose="020F0502020204030204" pitchFamily="34" charset="0"/>
                <a:ea typeface="Arial" panose="020B0604020202020204" pitchFamily="34" charset="0"/>
              </a:rPr>
              <a:t>Geestelik</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Verhelder die verstand</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Hou die verstand op en wakker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Help om geestesiektes te voorkom  </a:t>
            </a:r>
            <a:endParaRPr lang="en-US" sz="1800" dirty="0">
              <a:effectLst/>
              <a:latin typeface="Arial" panose="020B0604020202020204" pitchFamily="34" charset="0"/>
              <a:ea typeface="Arial" panose="020B0604020202020204" pitchFamily="34" charset="0"/>
            </a:endParaRPr>
          </a:p>
          <a:p>
            <a:pPr marL="158750" indent="0">
              <a:buNone/>
            </a:pPr>
            <a:r>
              <a:rPr lang="af-ZA" sz="1800" dirty="0">
                <a:effectLst/>
                <a:latin typeface="Calibri" panose="020F0502020204030204" pitchFamily="34" charset="0"/>
                <a:ea typeface="Arial" panose="020B0604020202020204" pitchFamily="34" charset="0"/>
              </a:rPr>
              <a:t>Voorkom negatiewe denke</a:t>
            </a: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37797b6f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e37797b6f6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buNone/>
            </a:pPr>
            <a:r>
              <a:rPr lang="af-ZA" sz="1800" b="1" dirty="0">
                <a:effectLst/>
                <a:latin typeface="Calibri" panose="020F0502020204030204" pitchFamily="34" charset="0"/>
                <a:ea typeface="Arial" panose="020B0604020202020204" pitchFamily="34" charset="0"/>
              </a:rPr>
              <a:t>Sosiaal</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Die maak en behoud van vriende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Help om in 'n nuwe situasie te integreer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Ontmoet mense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Voorkom eensaamheid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Bevorder sosiale ondersteuning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Nuwe vriendskappe word gemaak  </a:t>
            </a:r>
            <a:endParaRPr lang="en-US" sz="1800" dirty="0">
              <a:effectLst/>
              <a:latin typeface="Arial" panose="020B0604020202020204" pitchFamily="34" charset="0"/>
              <a:ea typeface="Arial" panose="020B0604020202020204" pitchFamily="34" charset="0"/>
            </a:endParaRPr>
          </a:p>
          <a:p>
            <a:pPr marL="158750" indent="0">
              <a:buNone/>
            </a:pPr>
            <a:r>
              <a:rPr lang="af-ZA" sz="1800" dirty="0">
                <a:effectLst/>
                <a:latin typeface="Calibri" panose="020F0502020204030204" pitchFamily="34" charset="0"/>
                <a:ea typeface="Arial" panose="020B0604020202020204" pitchFamily="34" charset="0"/>
              </a:rPr>
              <a:t>Verminder hoeveelheid afwesigheid van werk </a:t>
            </a:r>
            <a:br>
              <a:rPr lang="en-ZA" sz="1200" b="1" dirty="0">
                <a:solidFill>
                  <a:schemeClr val="dk1"/>
                </a:solidFill>
                <a:latin typeface="Calibri"/>
                <a:ea typeface="Calibri"/>
                <a:cs typeface="Calibri"/>
                <a:sym typeface="Calibri"/>
              </a:rPr>
            </a:b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37797b6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e37797b6f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buNone/>
            </a:pPr>
            <a:r>
              <a:rPr lang="af-ZA" sz="1800" b="1" dirty="0">
                <a:effectLst/>
                <a:latin typeface="Calibri" panose="020F0502020204030204" pitchFamily="34" charset="0"/>
                <a:ea typeface="Arial" panose="020B0604020202020204" pitchFamily="34" charset="0"/>
              </a:rPr>
              <a:t>Emosionele welstand</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Genot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Gevoelens van selfwaarde verbeter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Ontspanning verminder stres  </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Om pret te hê en te lag</a:t>
            </a:r>
            <a:endParaRPr lang="en-US" sz="1800" dirty="0">
              <a:effectLst/>
              <a:latin typeface="Arial" panose="020B0604020202020204" pitchFamily="34" charset="0"/>
              <a:ea typeface="Arial" panose="020B0604020202020204" pitchFamily="34" charset="0"/>
            </a:endParaRPr>
          </a:p>
          <a:p>
            <a:pPr marL="158750" indent="0">
              <a:lnSpc>
                <a:spcPct val="115000"/>
              </a:lnSpc>
              <a:buNone/>
            </a:pPr>
            <a:r>
              <a:rPr lang="af-ZA" sz="1800" dirty="0">
                <a:effectLst/>
                <a:latin typeface="Calibri" panose="020F0502020204030204" pitchFamily="34" charset="0"/>
                <a:ea typeface="Arial" panose="020B0604020202020204" pitchFamily="34" charset="0"/>
              </a:rPr>
              <a:t>Hou jou gelukkig en jonk  </a:t>
            </a:r>
            <a:endParaRPr lang="en-US" sz="1800" dirty="0">
              <a:effectLst/>
              <a:latin typeface="Arial" panose="020B0604020202020204" pitchFamily="34" charset="0"/>
              <a:ea typeface="Arial" panose="020B0604020202020204" pitchFamily="34" charset="0"/>
            </a:endParaRPr>
          </a:p>
          <a:p>
            <a:pPr marL="158750" indent="0">
              <a:buNone/>
            </a:pPr>
            <a:r>
              <a:rPr lang="af-ZA" sz="1800" dirty="0">
                <a:effectLst/>
                <a:latin typeface="Calibri" panose="020F0502020204030204" pitchFamily="34" charset="0"/>
                <a:ea typeface="Arial" panose="020B0604020202020204" pitchFamily="34" charset="0"/>
              </a:rPr>
              <a:t>Voel goed oor jouself</a:t>
            </a: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5930" indent="0">
              <a:lnSpc>
                <a:spcPct val="115000"/>
              </a:lnSpc>
              <a:spcAft>
                <a:spcPts val="1000"/>
              </a:spcAft>
              <a:buNone/>
            </a:pPr>
            <a:r>
              <a:rPr lang="af-ZA" sz="1800" dirty="0">
                <a:effectLst/>
                <a:latin typeface="Calibri" panose="020F0502020204030204" pitchFamily="34" charset="0"/>
                <a:ea typeface="Times New Roman" panose="02020603050405020304" pitchFamily="18" charset="0"/>
              </a:rPr>
              <a:t>Aan die einde van jou </a:t>
            </a:r>
            <a:r>
              <a:rPr lang="af-ZA" sz="1800" b="1" i="1" u="sng" dirty="0">
                <a:effectLst/>
                <a:latin typeface="Calibri" panose="020F0502020204030204" pitchFamily="34" charset="0"/>
                <a:ea typeface="Times New Roman" panose="02020603050405020304" pitchFamily="18" charset="0"/>
              </a:rPr>
              <a:t>Les 2 - Werkkaart</a:t>
            </a:r>
            <a:r>
              <a:rPr lang="af-ZA" sz="1800" dirty="0">
                <a:effectLst/>
                <a:latin typeface="Calibri" panose="020F0502020204030204" pitchFamily="34" charset="0"/>
                <a:ea typeface="Times New Roman" panose="02020603050405020304" pitchFamily="18" charset="0"/>
              </a:rPr>
              <a:t>, sal jy 'n informele assessering uit 36 punte sien. Dit is iets wat jy in die eindeksamen kan verwag. Neem hierdie huis toe om vir huiswerk te voltooi. </a:t>
            </a:r>
            <a:endParaRPr lang="en-US" sz="1800" dirty="0">
              <a:effectLst/>
              <a:latin typeface="Times New Roman" panose="02020603050405020304" pitchFamily="18" charset="0"/>
              <a:ea typeface="Times New Roman" panose="02020603050405020304" pitchFamily="18" charset="0"/>
            </a:endParaRPr>
          </a:p>
          <a:p>
            <a:pPr marL="455930" indent="0">
              <a:lnSpc>
                <a:spcPct val="115000"/>
              </a:lnSpc>
              <a:spcAft>
                <a:spcPts val="1000"/>
              </a:spcAft>
              <a:buNone/>
            </a:pPr>
            <a:r>
              <a:rPr lang="af-ZA"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455930" indent="0">
              <a:lnSpc>
                <a:spcPct val="115000"/>
              </a:lnSpc>
              <a:spcAft>
                <a:spcPts val="1000"/>
              </a:spcAft>
              <a:buNone/>
            </a:pPr>
            <a:r>
              <a:rPr lang="af-ZA" sz="1800" b="1" u="sng" dirty="0">
                <a:effectLst/>
                <a:latin typeface="Calibri" panose="020F0502020204030204" pitchFamily="34" charset="0"/>
                <a:ea typeface="Times New Roman" panose="02020603050405020304" pitchFamily="18" charset="0"/>
              </a:rPr>
              <a:t>Nota aan onderwyser:</a:t>
            </a:r>
            <a:r>
              <a:rPr lang="af-ZA" sz="1800" dirty="0">
                <a:effectLst/>
                <a:latin typeface="Calibri" panose="020F0502020204030204" pitchFamily="34" charset="0"/>
                <a:ea typeface="Times New Roman" panose="02020603050405020304" pitchFamily="18" charset="0"/>
              </a:rPr>
              <a:t> Jy kan die leerders vra om dit in die eerste vyf minute van die volgende les te merk of 'n afskrif van die modelantwoord aan hulle gee (verwys na </a:t>
            </a:r>
            <a:r>
              <a:rPr lang="af-ZA" sz="1800" b="1" i="1" u="sng" dirty="0">
                <a:effectLst/>
                <a:latin typeface="Calibri" panose="020F0502020204030204" pitchFamily="34" charset="0"/>
                <a:ea typeface="Times New Roman" panose="02020603050405020304" pitchFamily="18" charset="0"/>
              </a:rPr>
              <a:t>Les 2 - Werkkaart MEMO)</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3666a4c2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e3666a4c2d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15000"/>
              </a:lnSpc>
              <a:spcAft>
                <a:spcPts val="1000"/>
              </a:spcAft>
              <a:buFont typeface="Arial" panose="020B0604020202020204" pitchFamily="34" charset="0"/>
              <a:buNone/>
            </a:pPr>
            <a:r>
              <a:rPr lang="af-ZA" sz="1800" u="none" strike="noStrike" dirty="0">
                <a:effectLst/>
                <a:latin typeface="Calibri" panose="020F0502020204030204" pitchFamily="34" charset="0"/>
                <a:ea typeface="Times New Roman" panose="02020603050405020304" pitchFamily="18" charset="0"/>
              </a:rPr>
              <a:t>Leerders verdeel in groepe van VIER. Verwys na </a:t>
            </a:r>
            <a:r>
              <a:rPr lang="af-ZA" sz="1800" i="1" u="none" strike="noStrike" dirty="0">
                <a:effectLst/>
                <a:latin typeface="Calibri" panose="020F0502020204030204" pitchFamily="34" charset="0"/>
                <a:ea typeface="Times New Roman" panose="02020603050405020304" pitchFamily="18" charset="0"/>
              </a:rPr>
              <a:t>Aktiwiteit 1</a:t>
            </a:r>
            <a:r>
              <a:rPr lang="af-ZA" sz="1800" u="none" strike="noStrike" dirty="0">
                <a:effectLst/>
                <a:latin typeface="Calibri" panose="020F0502020204030204" pitchFamily="34" charset="0"/>
                <a:ea typeface="Times New Roman" panose="02020603050405020304" pitchFamily="18" charset="0"/>
              </a:rPr>
              <a:t> in </a:t>
            </a:r>
            <a:r>
              <a:rPr lang="af-ZA" sz="1800" b="1" i="1" u="sng" strike="noStrike" dirty="0">
                <a:effectLst/>
                <a:latin typeface="Calibri" panose="020F0502020204030204" pitchFamily="34" charset="0"/>
                <a:ea typeface="Times New Roman" panose="02020603050405020304" pitchFamily="18" charset="0"/>
              </a:rPr>
              <a:t>Les 2 - Werkkaart</a:t>
            </a:r>
            <a:br>
              <a:rPr lang="af-ZA" sz="1800" u="none" strike="noStrike" dirty="0">
                <a:effectLst/>
                <a:latin typeface="Calibri" panose="020F0502020204030204" pitchFamily="34" charset="0"/>
                <a:ea typeface="Times New Roman" panose="02020603050405020304" pitchFamily="18" charset="0"/>
              </a:rPr>
            </a:br>
            <a:endParaRPr lang="en-US" sz="1800" b="0" i="0" u="none" strike="noStrike"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r>
              <a:rPr lang="af-ZA" sz="1800" b="1" i="1" dirty="0">
                <a:effectLst/>
                <a:latin typeface="Calibri" panose="020F0502020204030204" pitchFamily="34" charset="0"/>
                <a:ea typeface="Times New Roman" panose="02020603050405020304" pitchFamily="18" charset="0"/>
              </a:rPr>
              <a:t>SKEP 'N GESONDHEIDSORGAKSIEPLAN </a:t>
            </a:r>
            <a:endParaRPr lang="en-US" sz="1800" b="1" i="1"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endParaRPr lang="en-US" sz="1800" b="1" i="1"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r>
              <a:rPr lang="af-ZA" sz="1800" dirty="0">
                <a:effectLst/>
                <a:latin typeface="Calibri" panose="020F0502020204030204" pitchFamily="34" charset="0"/>
                <a:ea typeface="Times New Roman" panose="02020603050405020304" pitchFamily="18" charset="0"/>
              </a:rPr>
              <a:t>Jy is deel van die VLR by jou skool. Julle skoolhoof het opgemerk dat daar 'n aantal leerders en personeel is wat swak gesondheid toon as gevolg van swak leefstylkeuses wat hulle gemaak het. Hy het die VLR gevra om  die verskillende leefstylsiektes waarmee sommige leerders te kampe het, te ontleed en met 'n aksieplan vorendag te kom om die kwessie te hanteer. </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r>
              <a:rPr lang="af-ZA" sz="1800" dirty="0">
                <a:effectLst/>
                <a:latin typeface="Calibri" panose="020F0502020204030204" pitchFamily="34" charset="0"/>
                <a:ea typeface="Times New Roman" panose="02020603050405020304" pitchFamily="18" charset="0"/>
              </a:rPr>
              <a:t>JOU ONDERWYSER SAL 'N SPESIFIEKE LEEFSTYLSIEKTE AAN JOU GROEP TOEWYS. </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Arial" panose="020B0604020202020204" pitchFamily="34" charset="0"/>
              <a:buNone/>
            </a:pPr>
            <a:r>
              <a:rPr lang="af-ZA" sz="1800" dirty="0">
                <a:effectLst/>
                <a:latin typeface="Calibri" panose="020F0502020204030204" pitchFamily="34" charset="0"/>
                <a:ea typeface="Times New Roman" panose="02020603050405020304" pitchFamily="18" charset="0"/>
              </a:rPr>
              <a:t>Gebruik die feiteblad wat jou onderwyser vir jou sal gee - in die </a:t>
            </a:r>
            <a:r>
              <a:rPr lang="af-ZA" sz="1800" b="1" i="1" u="sng" dirty="0">
                <a:effectLst/>
                <a:latin typeface="Calibri" panose="020F0502020204030204" pitchFamily="34" charset="0"/>
                <a:ea typeface="Times New Roman" panose="02020603050405020304" pitchFamily="18" charset="0"/>
              </a:rPr>
              <a:t>Inhoudsopsomming</a:t>
            </a:r>
            <a:r>
              <a:rPr lang="af-ZA" sz="1800" u="sng"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37797b6f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e37797b6f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Kom ons kyk na 'n paar terme wat ons sal help om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te skep om jou pasiënt te ondersteun. (Lees deur skyfies en bespreek)</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37797b6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e37797b6f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Kom ons kyk na 'n paar terme wat ons sal help om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te skep om jou pasiënt te ondersteun. (Lees deur skyfies en bespreek)</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7797b6f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e37797b6f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Kom ons kyk na 'n paar terme wat ons sal help om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te skep om jou pasiënt te ondersteun. (Lees deur skyfies en bespreek)</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37797b6f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e37797b6f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Kom ons kyk na 'n paar terme wat ons sal help om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te skep om jou pasiënt te ondersteun. (Lees deur skyfies en bespreek)</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37797b6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37797b6f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Kom ons kyk na 'n paar terme wat ons sal help om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te skep om jou pasiënt te ondersteun. (Lees deur skyfies en bespreek)</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af-ZA" sz="1200" kern="1200" dirty="0">
                <a:solidFill>
                  <a:schemeClr val="tx1"/>
                </a:solidFill>
                <a:effectLst/>
                <a:latin typeface="+mn-lt"/>
                <a:ea typeface="+mn-ea"/>
                <a:cs typeface="+mn-cs"/>
              </a:rPr>
              <a:t>Kom ons neem 'n vinnige werksessie. Voltooi </a:t>
            </a:r>
            <a:r>
              <a:rPr lang="af-ZA" sz="1200" b="1" i="1" kern="1200" dirty="0">
                <a:solidFill>
                  <a:schemeClr val="tx1"/>
                </a:solidFill>
                <a:effectLst/>
                <a:latin typeface="+mn-lt"/>
                <a:ea typeface="+mn-ea"/>
                <a:cs typeface="+mn-cs"/>
              </a:rPr>
              <a:t>Aktiwiteit</a:t>
            </a:r>
            <a:r>
              <a:rPr lang="af-ZA" sz="1200" kern="1200" dirty="0">
                <a:solidFill>
                  <a:schemeClr val="tx1"/>
                </a:solidFill>
                <a:effectLst/>
                <a:latin typeface="+mn-lt"/>
                <a:ea typeface="+mn-ea"/>
                <a:cs typeface="+mn-cs"/>
              </a:rPr>
              <a:t> </a:t>
            </a:r>
            <a:r>
              <a:rPr lang="af-ZA" sz="1200" b="1" i="1" kern="1200" dirty="0">
                <a:solidFill>
                  <a:schemeClr val="tx1"/>
                </a:solidFill>
                <a:effectLst/>
                <a:latin typeface="+mn-lt"/>
                <a:ea typeface="+mn-ea"/>
                <a:cs typeface="+mn-cs"/>
              </a:rPr>
              <a:t>2</a:t>
            </a:r>
            <a:r>
              <a:rPr lang="af-ZA" sz="1200"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2 – Werkkaart</a:t>
            </a:r>
            <a:r>
              <a:rPr lang="af-ZA" sz="1200" kern="1200" dirty="0">
                <a:solidFill>
                  <a:schemeClr val="tx1"/>
                </a:solidFill>
                <a:effectLst/>
                <a:latin typeface="+mn-lt"/>
                <a:ea typeface="+mn-ea"/>
                <a:cs typeface="+mn-cs"/>
              </a:rPr>
              <a:t>) terwyl julle bespreek. </a:t>
            </a:r>
            <a:br>
              <a:rPr lang="af-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58750" indent="0">
              <a:buNone/>
            </a:pPr>
            <a:r>
              <a:rPr lang="af-ZA" sz="1200" kern="1200" dirty="0">
                <a:solidFill>
                  <a:schemeClr val="tx1"/>
                </a:solidFill>
                <a:effectLst/>
                <a:latin typeface="+mn-lt"/>
                <a:ea typeface="+mn-ea"/>
                <a:cs typeface="+mn-cs"/>
              </a:rPr>
              <a:t>In jou eksamens sal jy baie vrae teëkom wat sal assesseer hoe jy jou kennis kan toepas deur jou begrip te wys en antwoorde te soek (deur die proses wat toepassing / evaluering / </a:t>
            </a:r>
            <a:r>
              <a:rPr lang="af-ZA" sz="1200" kern="1200" dirty="0" err="1">
                <a:solidFill>
                  <a:schemeClr val="tx1"/>
                </a:solidFill>
                <a:effectLst/>
                <a:latin typeface="+mn-lt"/>
                <a:ea typeface="+mn-ea"/>
                <a:cs typeface="+mn-cs"/>
              </a:rPr>
              <a:t>‘n</a:t>
            </a:r>
            <a:r>
              <a:rPr lang="af-ZA" sz="1200" kern="1200" dirty="0">
                <a:solidFill>
                  <a:schemeClr val="tx1"/>
                </a:solidFill>
                <a:effectLst/>
                <a:latin typeface="+mn-lt"/>
                <a:ea typeface="+mn-ea"/>
                <a:cs typeface="+mn-cs"/>
              </a:rPr>
              <a:t>  kritiese bespreking insluit). In hierdie les sal ons 'n saak </a:t>
            </a:r>
            <a:r>
              <a:rPr lang="af-ZA" sz="1200" b="1" u="sng" kern="1200" dirty="0">
                <a:solidFill>
                  <a:schemeClr val="tx1"/>
                </a:solidFill>
                <a:effectLst/>
                <a:latin typeface="+mn-lt"/>
                <a:ea typeface="+mn-ea"/>
                <a:cs typeface="+mn-cs"/>
              </a:rPr>
              <a:t>krities bespreek</a:t>
            </a:r>
            <a:r>
              <a:rPr lang="af-ZA" sz="1200" kern="1200" dirty="0">
                <a:solidFill>
                  <a:schemeClr val="tx1"/>
                </a:solidFill>
                <a:effectLst/>
                <a:latin typeface="+mn-lt"/>
                <a:ea typeface="+mn-ea"/>
                <a:cs typeface="+mn-cs"/>
              </a:rPr>
              <a:t>. Om die vraag effektief te beantwoord en vier punte te verdien, kom ons kyk na die volgende: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f-ZA" sz="1200" kern="1200" dirty="0" err="1">
                <a:solidFill>
                  <a:schemeClr val="tx1"/>
                </a:solidFill>
                <a:effectLst/>
                <a:latin typeface="+mn-lt"/>
                <a:ea typeface="+mn-ea"/>
                <a:cs typeface="+mn-cs"/>
              </a:rPr>
              <a:t>anvanklik</a:t>
            </a:r>
            <a:r>
              <a:rPr lang="af-ZA" sz="1200" kern="1200" dirty="0">
                <a:solidFill>
                  <a:schemeClr val="tx1"/>
                </a:solidFill>
                <a:effectLst/>
                <a:latin typeface="+mn-lt"/>
                <a:ea typeface="+mn-ea"/>
                <a:cs typeface="+mn-cs"/>
              </a:rPr>
              <a:t> moet jy die probleem </a:t>
            </a:r>
            <a:r>
              <a:rPr lang="af-ZA" sz="1200" b="1" kern="1200" dirty="0">
                <a:solidFill>
                  <a:schemeClr val="tx1"/>
                </a:solidFill>
                <a:effectLst/>
                <a:latin typeface="+mn-lt"/>
                <a:ea typeface="+mn-ea"/>
                <a:cs typeface="+mn-cs"/>
              </a:rPr>
              <a:t>stel</a:t>
            </a:r>
            <a:r>
              <a:rPr lang="af-ZA" sz="1200" kern="1200" dirty="0">
                <a:solidFill>
                  <a:schemeClr val="tx1"/>
                </a:solidFill>
                <a:effectLst/>
                <a:latin typeface="+mn-lt"/>
                <a:ea typeface="+mn-ea"/>
                <a:cs typeface="+mn-cs"/>
              </a:rPr>
              <a:t>;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f-ZA" sz="1200" kern="1200" dirty="0">
                <a:solidFill>
                  <a:schemeClr val="tx1"/>
                </a:solidFill>
                <a:effectLst/>
                <a:latin typeface="+mn-lt"/>
                <a:ea typeface="+mn-ea"/>
                <a:cs typeface="+mn-cs"/>
              </a:rPr>
              <a:t>pak dan die verklaring </a:t>
            </a:r>
            <a:r>
              <a:rPr lang="af-ZA" sz="1200" b="1" kern="1200" dirty="0">
                <a:solidFill>
                  <a:schemeClr val="tx1"/>
                </a:solidFill>
                <a:effectLst/>
                <a:latin typeface="+mn-lt"/>
                <a:ea typeface="+mn-ea"/>
                <a:cs typeface="+mn-cs"/>
              </a:rPr>
              <a:t>uit</a:t>
            </a:r>
            <a:r>
              <a:rPr lang="af-ZA" sz="1200" kern="1200" dirty="0">
                <a:solidFill>
                  <a:schemeClr val="tx1"/>
                </a:solidFill>
                <a:effectLst/>
                <a:latin typeface="+mn-lt"/>
                <a:ea typeface="+mn-ea"/>
                <a:cs typeface="+mn-cs"/>
              </a:rPr>
              <a:t> / </a:t>
            </a:r>
            <a:r>
              <a:rPr lang="af-ZA" sz="1200" b="1" kern="1200" dirty="0">
                <a:solidFill>
                  <a:schemeClr val="tx1"/>
                </a:solidFill>
                <a:effectLst/>
                <a:latin typeface="+mn-lt"/>
                <a:ea typeface="+mn-ea"/>
                <a:cs typeface="+mn-cs"/>
              </a:rPr>
              <a:t>ontleed </a:t>
            </a:r>
            <a:r>
              <a:rPr lang="en-ZA" sz="1200" dirty="0">
                <a:solidFill>
                  <a:srgbClr val="595959"/>
                </a:solidFill>
                <a:effectLst/>
                <a:latin typeface="Wingdings 2" pitchFamily="2" charset="2"/>
                <a:cs typeface="Arial" panose="020B0604020202020204" pitchFamily="34" charset="0"/>
              </a:rPr>
              <a:t>✅</a:t>
            </a:r>
            <a:r>
              <a:rPr lang="af-ZA" sz="1200" kern="1200" dirty="0">
                <a:solidFill>
                  <a:schemeClr val="tx1"/>
                </a:solidFill>
                <a:effectLst/>
                <a:latin typeface="+mn-lt"/>
                <a:ea typeface="+mn-ea"/>
                <a:cs typeface="+mn-cs"/>
              </a:rPr>
              <a:t> - wat beteken dit / wat is jou begrip van die verklaring;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f-ZA" sz="1200" b="1" kern="1200" dirty="0">
                <a:solidFill>
                  <a:schemeClr val="tx1"/>
                </a:solidFill>
                <a:effectLst/>
                <a:latin typeface="+mn-lt"/>
                <a:ea typeface="+mn-ea"/>
                <a:cs typeface="+mn-cs"/>
              </a:rPr>
              <a:t>motiveer</a:t>
            </a:r>
            <a:r>
              <a:rPr lang="af-ZA" sz="1200" kern="1200" dirty="0">
                <a:solidFill>
                  <a:schemeClr val="tx1"/>
                </a:solidFill>
                <a:effectLst/>
                <a:latin typeface="+mn-lt"/>
                <a:ea typeface="+mn-ea"/>
                <a:cs typeface="+mn-cs"/>
              </a:rPr>
              <a:t> dan wat jy gesê het </a:t>
            </a:r>
            <a:r>
              <a:rPr lang="en-ZA" sz="1200" dirty="0">
                <a:solidFill>
                  <a:srgbClr val="595959"/>
                </a:solidFill>
                <a:effectLst/>
                <a:latin typeface="Wingdings 2" pitchFamily="2" charset="2"/>
                <a:cs typeface="Arial" panose="020B0604020202020204" pitchFamily="34" charset="0"/>
              </a:rPr>
              <a:t>✅</a:t>
            </a:r>
            <a:r>
              <a:rPr lang="af-ZA" sz="1200" kern="1200" dirty="0">
                <a:solidFill>
                  <a:schemeClr val="tx1"/>
                </a:solidFill>
                <a:effectLst/>
                <a:latin typeface="+mn-lt"/>
                <a:ea typeface="+mn-ea"/>
                <a:cs typeface="+mn-cs"/>
              </a:rPr>
              <a:t> - wat is jou rede om hierdie verklaring of gevolgtrekking te maak en</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f-ZA" sz="1200" kern="1200" dirty="0">
                <a:solidFill>
                  <a:schemeClr val="tx1"/>
                </a:solidFill>
                <a:effectLst/>
                <a:latin typeface="+mn-lt"/>
                <a:ea typeface="+mn-ea"/>
                <a:cs typeface="+mn-cs"/>
              </a:rPr>
              <a:t>gee laastens 'n </a:t>
            </a:r>
            <a:r>
              <a:rPr lang="af-ZA" sz="1200" b="1" kern="1200" dirty="0">
                <a:solidFill>
                  <a:schemeClr val="tx1"/>
                </a:solidFill>
                <a:effectLst/>
                <a:latin typeface="+mn-lt"/>
                <a:ea typeface="+mn-ea"/>
                <a:cs typeface="+mn-cs"/>
              </a:rPr>
              <a:t>uitkoms</a:t>
            </a:r>
            <a:r>
              <a:rPr lang="af-ZA" sz="1200" kern="1200" dirty="0">
                <a:solidFill>
                  <a:schemeClr val="tx1"/>
                </a:solidFill>
                <a:effectLst/>
                <a:latin typeface="+mn-lt"/>
                <a:ea typeface="+mn-ea"/>
                <a:cs typeface="+mn-cs"/>
              </a:rPr>
              <a:t> - 'n </a:t>
            </a:r>
            <a:r>
              <a:rPr lang="af-ZA" sz="1200" b="1" kern="1200" dirty="0">
                <a:solidFill>
                  <a:schemeClr val="tx1"/>
                </a:solidFill>
                <a:effectLst/>
                <a:latin typeface="+mn-lt"/>
                <a:ea typeface="+mn-ea"/>
                <a:cs typeface="+mn-cs"/>
              </a:rPr>
              <a:t>gevolg</a:t>
            </a:r>
            <a:r>
              <a:rPr lang="af-ZA" sz="1200" kern="1200" dirty="0">
                <a:solidFill>
                  <a:schemeClr val="tx1"/>
                </a:solidFill>
                <a:effectLst/>
                <a:latin typeface="+mn-lt"/>
                <a:ea typeface="+mn-ea"/>
                <a:cs typeface="+mn-cs"/>
              </a:rPr>
              <a:t> of </a:t>
            </a:r>
            <a:r>
              <a:rPr lang="af-ZA" sz="1200" b="1" kern="1200" dirty="0">
                <a:solidFill>
                  <a:schemeClr val="tx1"/>
                </a:solidFill>
                <a:effectLst/>
                <a:latin typeface="+mn-lt"/>
                <a:ea typeface="+mn-ea"/>
                <a:cs typeface="+mn-cs"/>
              </a:rPr>
              <a:t>oplossing</a:t>
            </a:r>
            <a:r>
              <a:rPr lang="af-ZA" sz="1200" kern="1200" dirty="0">
                <a:solidFill>
                  <a:schemeClr val="tx1"/>
                </a:solidFill>
                <a:effectLst/>
                <a:latin typeface="+mn-lt"/>
                <a:ea typeface="+mn-ea"/>
                <a:cs typeface="+mn-cs"/>
              </a:rPr>
              <a:t> - vir die probleem.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158750" inden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58750" indent="0">
              <a:buNone/>
            </a:pPr>
            <a:r>
              <a:rPr lang="af-ZA" sz="1200" kern="1200" dirty="0">
                <a:solidFill>
                  <a:schemeClr val="tx1"/>
                </a:solidFill>
                <a:effectLst/>
                <a:latin typeface="+mn-lt"/>
                <a:ea typeface="+mn-ea"/>
                <a:cs typeface="+mn-cs"/>
              </a:rPr>
              <a:t>Kom ons kyk nou na 'n voorbeeld: </a:t>
            </a:r>
            <a:endParaRPr lang="en-US" sz="1200" b="0" u="none" kern="1200" dirty="0">
              <a:solidFill>
                <a:schemeClr val="tx1"/>
              </a:solidFill>
              <a:effectLst/>
              <a:latin typeface="+mn-lt"/>
              <a:ea typeface="+mn-ea"/>
              <a:cs typeface="+mn-cs"/>
            </a:endParaRPr>
          </a:p>
          <a:p>
            <a:pPr marL="158750" indent="0">
              <a:buNone/>
            </a:pPr>
            <a:endParaRPr lang="en-US" sz="1200" b="0" u="none" kern="1200" dirty="0">
              <a:solidFill>
                <a:schemeClr val="tx1"/>
              </a:solidFill>
              <a:effectLst/>
              <a:latin typeface="+mn-lt"/>
              <a:ea typeface="+mn-ea"/>
              <a:cs typeface="+mn-cs"/>
            </a:endParaRPr>
          </a:p>
          <a:p>
            <a:pPr marL="158750" indent="0">
              <a:buNone/>
            </a:pPr>
            <a:r>
              <a:rPr lang="af-ZA" sz="1200" b="1" u="sng" kern="1200" dirty="0">
                <a:solidFill>
                  <a:schemeClr val="tx1"/>
                </a:solidFill>
                <a:effectLst/>
                <a:latin typeface="+mn-lt"/>
                <a:ea typeface="+mn-ea"/>
                <a:cs typeface="+mn-cs"/>
              </a:rPr>
              <a:t>Voorbeeld:</a:t>
            </a:r>
            <a:r>
              <a:rPr lang="af-ZA" sz="1200" i="1" kern="1200" dirty="0">
                <a:solidFill>
                  <a:schemeClr val="tx1"/>
                </a:solidFill>
                <a:effectLst/>
                <a:latin typeface="+mn-lt"/>
                <a:ea typeface="+mn-ea"/>
                <a:cs typeface="+mn-cs"/>
              </a:rPr>
              <a:t> Bespreek krities waarom straatligte so belangrik is vir gesondheid en veiligheid.</a:t>
            </a:r>
            <a:br>
              <a:rPr lang="af-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b="1" kern="1200" dirty="0">
                <a:solidFill>
                  <a:schemeClr val="tx1"/>
                </a:solidFill>
                <a:effectLst/>
                <a:latin typeface="+mn-lt"/>
                <a:ea typeface="+mn-ea"/>
                <a:cs typeface="+mn-cs"/>
              </a:rPr>
              <a:t>VERKLARING:</a:t>
            </a:r>
            <a:r>
              <a:rPr lang="af-ZA" sz="1200" kern="1200" dirty="0">
                <a:solidFill>
                  <a:schemeClr val="tx1"/>
                </a:solidFill>
                <a:effectLst/>
                <a:latin typeface="+mn-lt"/>
                <a:ea typeface="+mn-ea"/>
                <a:cs typeface="+mn-cs"/>
              </a:rPr>
              <a:t> Straatligte verskaf lig in die nag en help sekuriteit en kan selfs gesondheids-gevolge hê.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b="1" kern="1200" dirty="0">
                <a:solidFill>
                  <a:schemeClr val="tx1"/>
                </a:solidFill>
                <a:effectLst/>
                <a:latin typeface="+mn-lt"/>
                <a:ea typeface="+mn-ea"/>
                <a:cs typeface="+mn-cs"/>
              </a:rPr>
              <a:t>ONTLEED DIE VERKLARING:</a:t>
            </a:r>
            <a:r>
              <a:rPr lang="af-ZA" sz="1200" kern="1200" dirty="0">
                <a:solidFill>
                  <a:schemeClr val="tx1"/>
                </a:solidFill>
                <a:effectLst/>
                <a:latin typeface="+mn-lt"/>
                <a:ea typeface="+mn-ea"/>
                <a:cs typeface="+mn-cs"/>
              </a:rPr>
              <a:t> Mense word dikwels gedwing om snags te loop in gevaarlike gebiede waar sigbaarheid 'n probleem is en misdadigers skuil ook in die donker.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b="1" kern="1200" dirty="0">
                <a:solidFill>
                  <a:schemeClr val="tx1"/>
                </a:solidFill>
                <a:effectLst/>
                <a:latin typeface="+mn-lt"/>
                <a:ea typeface="+mn-ea"/>
                <a:cs typeface="+mn-cs"/>
              </a:rPr>
              <a:t>MOTIVEER: </a:t>
            </a:r>
            <a:r>
              <a:rPr lang="af-ZA" sz="1200" kern="1200" dirty="0">
                <a:solidFill>
                  <a:schemeClr val="tx1"/>
                </a:solidFill>
                <a:effectLst/>
                <a:latin typeface="+mn-lt"/>
                <a:ea typeface="+mn-ea"/>
                <a:cs typeface="+mn-cs"/>
              </a:rPr>
              <a:t>Om in die donker te loop, verhoog die risiko om in 'n </a:t>
            </a:r>
            <a:r>
              <a:rPr lang="af-ZA" sz="1200" kern="1200" dirty="0" err="1">
                <a:solidFill>
                  <a:schemeClr val="tx1"/>
                </a:solidFill>
                <a:effectLst/>
                <a:latin typeface="+mn-lt"/>
                <a:ea typeface="+mn-ea"/>
                <a:cs typeface="+mn-cs"/>
              </a:rPr>
              <a:t>voetgangersongeluk</a:t>
            </a:r>
            <a:r>
              <a:rPr lang="af-ZA" sz="1200" kern="1200" dirty="0">
                <a:solidFill>
                  <a:schemeClr val="tx1"/>
                </a:solidFill>
                <a:effectLst/>
                <a:latin typeface="+mn-lt"/>
                <a:ea typeface="+mn-ea"/>
                <a:cs typeface="+mn-cs"/>
              </a:rPr>
              <a:t> te beland, of om deur misdadigers geteiken te word, aangesien niemand die persoon kan sien loop nie.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b="1" kern="1200" dirty="0">
                <a:solidFill>
                  <a:schemeClr val="tx1"/>
                </a:solidFill>
                <a:effectLst/>
                <a:latin typeface="+mn-lt"/>
                <a:ea typeface="+mn-ea"/>
                <a:cs typeface="+mn-cs"/>
              </a:rPr>
              <a:t>UITKOMS:</a:t>
            </a:r>
            <a:r>
              <a:rPr lang="af-ZA" sz="1200" kern="1200" dirty="0">
                <a:solidFill>
                  <a:schemeClr val="tx1"/>
                </a:solidFill>
                <a:effectLst/>
                <a:latin typeface="+mn-lt"/>
                <a:ea typeface="+mn-ea"/>
                <a:cs typeface="+mn-cs"/>
              </a:rPr>
              <a:t> Om lig te hê, sal daartoe lei dat mense veiliger voel en beter versorg word in die gemeenskap. Dit sal lei tot 'n meer positiewe en produktiewe gemeenskap. </a:t>
            </a:r>
            <a:r>
              <a:rPr lang="en-ZA" sz="1200" dirty="0">
                <a:solidFill>
                  <a:srgbClr val="595959"/>
                </a:solidFill>
                <a:effectLst/>
                <a:latin typeface="Wingdings 2" pitchFamily="2" charset="2"/>
                <a:cs typeface="Arial" panose="020B0604020202020204" pitchFamily="34" charset="0"/>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Z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GB" sz="1800" dirty="0">
              <a:solidFill>
                <a:srgbClr val="595959"/>
              </a:solidFill>
              <a:effectLst/>
              <a:latin typeface="+mn-lt"/>
              <a:ea typeface="+mn-ea"/>
              <a:cs typeface="Arial" panose="020B0604020202020204" pitchFamily="34" charset="0"/>
            </a:endParaRPr>
          </a:p>
          <a:p>
            <a:endParaRPr lang="en-GB" dirty="0"/>
          </a:p>
          <a:p>
            <a:endParaRPr lang="en-GB" dirty="0"/>
          </a:p>
          <a:p>
            <a:endParaRPr lang="en-GB" dirty="0"/>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1AFE1-200A-4255-8BDF-FB4044654BD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8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37797b6f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e37797b6f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af-ZA" sz="1800" dirty="0">
                <a:effectLst/>
                <a:latin typeface="Calibri" panose="020F0502020204030204" pitchFamily="34" charset="0"/>
                <a:ea typeface="Times New Roman" panose="02020603050405020304" pitchFamily="18" charset="0"/>
              </a:rPr>
              <a:t>'n Belangrike komponent van 'n </a:t>
            </a:r>
            <a:r>
              <a:rPr lang="af-ZA" sz="1800" b="1" dirty="0">
                <a:effectLst/>
                <a:latin typeface="Calibri" panose="020F0502020204030204" pitchFamily="34" charset="0"/>
                <a:ea typeface="Times New Roman" panose="02020603050405020304" pitchFamily="18" charset="0"/>
              </a:rPr>
              <a:t>gesondheidsorgaksieplan</a:t>
            </a:r>
            <a:r>
              <a:rPr lang="af-ZA" sz="1800" dirty="0">
                <a:effectLst/>
                <a:latin typeface="Calibri" panose="020F0502020204030204" pitchFamily="34" charset="0"/>
                <a:ea typeface="Times New Roman" panose="02020603050405020304" pitchFamily="18" charset="0"/>
              </a:rPr>
              <a:t> is fisiese oefening. Daar is 'n aantal voordele vir fisiese oefening. Kom ons kyk na 'n paar en dinkskrum saam hoe ons fisies, geestelik, sosiaal en emosioneel by fisiese oefening kan baat vind. </a:t>
            </a:r>
            <a:endParaRPr lang="en-ZA"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ZA"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1174-8547-0067-582E-6E68C0FAD05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8A4E22-C7AD-9AE1-C193-EE4C606B00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E70458-775D-E66E-A8E6-6937F3EA345F}"/>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3D8E7166-7D39-47D0-4453-2D8A28642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A3B2-B830-004F-F66D-28229851F7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13795902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C92C-3215-A692-486A-0D3441CDA3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674F6E-5AED-6F44-34EF-36D8CE04D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29FDF-6740-2AF1-8D65-0BFBB3CA0E84}"/>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6FE44A28-F6A6-E6B1-0780-E2CF60AB6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5E4FF-538E-6DAA-587F-B1BC68E413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8018931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82867-58D3-20DE-9DD4-96026824781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160A4-CD9D-EA1F-13CB-78EE11FCDB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03501-350B-80FD-8415-9E7C3D0E3A1A}"/>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E548FA65-1267-5F9E-3206-C3B816384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C0563-AD2F-690B-889D-6E99AAB468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19578960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347B-752C-D2BC-7020-9A55E0E1F537}"/>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C77A08FC-EAC6-5014-1203-2EB3DF9BD5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B3C229-B720-3999-2A11-98F02E9B6806}"/>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790DAFF7-CED8-A84D-2A39-785D0C9E3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68B9-D992-CB53-FD64-CC1A40C11800}"/>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263278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043C-83C8-D67B-4D17-8E0040ACD7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C6B821-8E12-3ADE-55F4-A451008674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169BC8-AF8A-A548-AE96-7A3B7C725A68}"/>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6B3EBCBF-66D6-201C-AE1E-67F1A89F8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F38A-CFBF-B66F-9C43-D669C5BC1536}"/>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428443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75F6-6098-0D00-2BD9-197B3414AB69}"/>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BDF8CB-616A-D7A2-4FEE-50377268FFF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A0BF4B-3496-BC34-2253-98DF6E9DBAFA}"/>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BB2B964C-4648-5D79-A6D7-694FECAA5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F4783-581B-E2E5-F5AD-0329ED2C1CDC}"/>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390169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63D2-BE8C-4F25-B7AD-BF9B01F4A4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E010AF-B0F1-F483-830A-6824DA6B1D1D}"/>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44FAECF-E7A3-60A3-0D06-B1298409464C}"/>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6CF44E-FA89-89AE-1513-0C7224032C70}"/>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6" name="Footer Placeholder 5">
            <a:extLst>
              <a:ext uri="{FF2B5EF4-FFF2-40B4-BE49-F238E27FC236}">
                <a16:creationId xmlns:a16="http://schemas.microsoft.com/office/drawing/2014/main" id="{C9BB427A-5BDA-B1E3-F877-1B129B95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4F2F1-08A5-8F08-CB2A-10BA48DB7D26}"/>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328130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1FB0-0143-FB13-9746-BD0672687FCA}"/>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173CB6-D8B6-9556-C495-3573444D610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8972ED7-15E2-E9B8-9336-6E5CE36E38FE}"/>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A6E705-B7EB-A50F-7AE8-F1B2B0A8C6C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42651BF2-AE83-5B6C-03C7-3B4AE3BB4A1C}"/>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BF6BA9A-55D2-F799-8435-CEF4941504BC}"/>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8" name="Footer Placeholder 7">
            <a:extLst>
              <a:ext uri="{FF2B5EF4-FFF2-40B4-BE49-F238E27FC236}">
                <a16:creationId xmlns:a16="http://schemas.microsoft.com/office/drawing/2014/main" id="{E63386C5-4386-FA54-9842-855CC42A2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377D90-7B81-1F3A-CFB4-407A6BE804E3}"/>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119090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7D36-8F02-A4C1-4228-D2027E2539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E50CE4-36D8-C731-B212-0EDCE3470CB1}"/>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4" name="Footer Placeholder 3">
            <a:extLst>
              <a:ext uri="{FF2B5EF4-FFF2-40B4-BE49-F238E27FC236}">
                <a16:creationId xmlns:a16="http://schemas.microsoft.com/office/drawing/2014/main" id="{ED941E44-7183-61F2-AEAC-FA04E0C0D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B2DC0-828C-7F84-E466-69D86622BFFB}"/>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89888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34292-2BEF-95A5-275C-2C456332FD6F}"/>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3" name="Footer Placeholder 2">
            <a:extLst>
              <a:ext uri="{FF2B5EF4-FFF2-40B4-BE49-F238E27FC236}">
                <a16:creationId xmlns:a16="http://schemas.microsoft.com/office/drawing/2014/main" id="{5DA1D065-9B29-5CD0-6F17-E334ADA604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F030E-CC51-F92E-750D-C02B94A6F00B}"/>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2272428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3914-5EC6-6629-167F-E74E5CF21C96}"/>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E31EBD-6D79-9670-091E-0ED179A1BD4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3F8B25-668A-03CE-3C53-D592CFC843F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BE85A62-26B1-86EE-DF1F-FD6C7AFCF2A2}"/>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6" name="Footer Placeholder 5">
            <a:extLst>
              <a:ext uri="{FF2B5EF4-FFF2-40B4-BE49-F238E27FC236}">
                <a16:creationId xmlns:a16="http://schemas.microsoft.com/office/drawing/2014/main" id="{2A6FB466-A419-9C10-0EC8-88AC9E3DF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2F81F-4598-BD22-41A3-DDCDD0B3B42A}"/>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17176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BC6B-40E4-FB72-6C29-CC1E50979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1997C-4AD6-A8ED-897C-BA67AB83D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05A11-2FA7-4AE8-F607-DEF6B053544F}"/>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B37DDC75-7F40-AFAC-482A-2063A952B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DCFD-13FC-F703-2492-66C2B7BDF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6798846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9588-07A9-343D-9E08-D7098212CC9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8212FE-6DA3-EDD2-31D3-398F4B9B889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29B5FCC-E931-43C2-BDDB-C18568CF21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C96559D-09C3-FFBE-5B6A-85F4C34BDB17}"/>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6" name="Footer Placeholder 5">
            <a:extLst>
              <a:ext uri="{FF2B5EF4-FFF2-40B4-BE49-F238E27FC236}">
                <a16:creationId xmlns:a16="http://schemas.microsoft.com/office/drawing/2014/main" id="{8746CC5A-A560-4AA0-F3DD-F5B93CF7C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AB84E-D9DA-DCF9-5F0F-D476AC91AF59}"/>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14152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D3A1-38CC-33AB-B892-B0BC33D283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698150-3E4B-F156-5068-446F9C86DA1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4CAD5C-DECF-E040-C312-52B72692039A}"/>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8EA2D090-4B61-D0C7-6325-8C8BE6764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90FD0-24E3-EFD2-A529-8E79046B55EA}"/>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123450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55593C-86E8-86C3-716D-CEFBF7FE7B20}"/>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FAED1C-AAD6-2577-9D8B-478E07892A5E}"/>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F525CD-4A02-7E77-DBF2-4705AEB34263}"/>
              </a:ext>
            </a:extLst>
          </p:cNvPr>
          <p:cNvSpPr>
            <a:spLocks noGrp="1"/>
          </p:cNvSpPr>
          <p:nvPr>
            <p:ph type="dt" sz="half" idx="10"/>
          </p:nvPr>
        </p:nvSpPr>
        <p:spPr/>
        <p:txBody>
          <a:body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70943A7C-2ED3-49E5-DE11-0BFA4521C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3DCE8-D074-C837-F4D3-DCF77955C767}"/>
              </a:ext>
            </a:extLst>
          </p:cNvPr>
          <p:cNvSpPr>
            <a:spLocks noGrp="1"/>
          </p:cNvSpPr>
          <p:nvPr>
            <p:ph type="sldNum" sz="quarter" idx="12"/>
          </p:nvPr>
        </p:nvSpPr>
        <p:spPr/>
        <p:txBody>
          <a:bodyPr/>
          <a:lstStyle/>
          <a:p>
            <a:fld id="{0C831CFF-7BCF-EB4C-A062-62D103132837}" type="slidenum">
              <a:rPr lang="en-US" smtClean="0"/>
              <a:t>‹#›</a:t>
            </a:fld>
            <a:endParaRPr lang="en-US"/>
          </a:p>
        </p:txBody>
      </p:sp>
    </p:spTree>
    <p:extLst>
      <p:ext uri="{BB962C8B-B14F-4D97-AF65-F5344CB8AC3E}">
        <p14:creationId xmlns:p14="http://schemas.microsoft.com/office/powerpoint/2010/main" val="30066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F096-15DE-00AE-0A0B-2EDE3ED783B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7ABC495-4C69-474D-E92B-0339CD28104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97C8B-CD1E-A77A-1026-BF0D98CE61AB}"/>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22546277-4D04-7B67-4316-E8F857EC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97F46-0E7A-41BF-CA4D-AB5C3E2CCE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36879298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B655-6781-5E42-B6F2-A9D58FE63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89010-E12B-F932-38CD-55902F1AA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E410E8-CC60-68F0-39D7-5DA6EEBB991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FE847-16FB-C44E-0A30-E28FE6BF348D}"/>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6" name="Footer Placeholder 5">
            <a:extLst>
              <a:ext uri="{FF2B5EF4-FFF2-40B4-BE49-F238E27FC236}">
                <a16:creationId xmlns:a16="http://schemas.microsoft.com/office/drawing/2014/main" id="{C449DBE1-C6D0-36AA-C171-22C75E227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3E16-CBCD-8FDC-0C43-CC7A9DECE4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3410031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0E6F-CF13-7044-FDBF-B39FA29ECD7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D92FA1-A105-3955-2BCB-C8365740A87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987D6-B016-3456-3242-62F5D20CC20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18854-12C7-8D9A-E360-7AE928319AE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BE8B9-069B-1083-4F92-0599C9A90DF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C0C65-01CF-9B55-955F-9E499CACD74C}"/>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8" name="Footer Placeholder 7">
            <a:extLst>
              <a:ext uri="{FF2B5EF4-FFF2-40B4-BE49-F238E27FC236}">
                <a16:creationId xmlns:a16="http://schemas.microsoft.com/office/drawing/2014/main" id="{CBA842F5-50EB-A5BE-214F-A6EDC3C83E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D1B7A8-A963-70C6-ECE6-B153B5192E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18509217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F811-9BE5-F524-BFE3-DCA32BB42F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2CCCB-FBEB-AA9A-7884-B444122491FD}"/>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4" name="Footer Placeholder 3">
            <a:extLst>
              <a:ext uri="{FF2B5EF4-FFF2-40B4-BE49-F238E27FC236}">
                <a16:creationId xmlns:a16="http://schemas.microsoft.com/office/drawing/2014/main" id="{6788CAE5-65BB-A8FF-DD6E-69960EC42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E4E84A-FA47-0735-DCE4-D95101E5F1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1854991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EE194-F622-2CB3-03C6-EF2626011611}"/>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3" name="Footer Placeholder 2">
            <a:extLst>
              <a:ext uri="{FF2B5EF4-FFF2-40B4-BE49-F238E27FC236}">
                <a16:creationId xmlns:a16="http://schemas.microsoft.com/office/drawing/2014/main" id="{57370E91-409F-3F3E-84E9-81B21C88F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D30C7-2874-786E-F5AE-7466125BED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411337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9D18-1995-FE45-F63E-105262071D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A2D6934-3C68-FEED-D74F-7D0E9BC121B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AD046D-B099-7012-C22A-EE07BDFADCA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1974EE-25B1-E7B8-F566-2A13EF722DFB}"/>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6" name="Footer Placeholder 5">
            <a:extLst>
              <a:ext uri="{FF2B5EF4-FFF2-40B4-BE49-F238E27FC236}">
                <a16:creationId xmlns:a16="http://schemas.microsoft.com/office/drawing/2014/main" id="{69C1C019-A6BD-AF18-931B-A9485CBD1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CC033-437E-0E70-54E7-0D927181CC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23732853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AC40-1CDD-E7AE-D50E-D288EC37B0C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95BD0E-32C1-4A4D-0DB0-91B2A40694C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6E7B66-2D89-43D9-CBFD-5FB23D89F6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710B58-EC3E-C36B-EF00-4F46296A0B04}"/>
              </a:ext>
            </a:extLst>
          </p:cNvPr>
          <p:cNvSpPr>
            <a:spLocks noGrp="1"/>
          </p:cNvSpPr>
          <p:nvPr>
            <p:ph type="dt" sz="half" idx="10"/>
          </p:nvPr>
        </p:nvSpPr>
        <p:spPr/>
        <p:txBody>
          <a:bodyPr/>
          <a:lstStyle/>
          <a:p>
            <a:fld id="{ACEF9A06-30CD-4DFD-92DB-B2E16BA453E3}" type="datetimeFigureOut">
              <a:rPr lang="en-US" smtClean="0"/>
              <a:t>6/3/2023</a:t>
            </a:fld>
            <a:endParaRPr lang="en-US"/>
          </a:p>
        </p:txBody>
      </p:sp>
      <p:sp>
        <p:nvSpPr>
          <p:cNvPr id="6" name="Footer Placeholder 5">
            <a:extLst>
              <a:ext uri="{FF2B5EF4-FFF2-40B4-BE49-F238E27FC236}">
                <a16:creationId xmlns:a16="http://schemas.microsoft.com/office/drawing/2014/main" id="{DB19484A-53B5-352A-B3A6-85A4FB347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9E6D-BA59-8CF1-EE9F-077E77A0FD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28968221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3A7FB-95AA-A441-8F78-7DFBDA92061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94EF38-3D26-8DF8-5933-2A63AD8860C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D181C-6BAD-1DB7-F861-44579DEA55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EF9A06-30CD-4DFD-92DB-B2E16BA453E3}" type="datetimeFigureOut">
              <a:rPr lang="en-US" smtClean="0"/>
              <a:t>6/3/2023</a:t>
            </a:fld>
            <a:endParaRPr lang="en-US"/>
          </a:p>
        </p:txBody>
      </p:sp>
      <p:sp>
        <p:nvSpPr>
          <p:cNvPr id="5" name="Footer Placeholder 4">
            <a:extLst>
              <a:ext uri="{FF2B5EF4-FFF2-40B4-BE49-F238E27FC236}">
                <a16:creationId xmlns:a16="http://schemas.microsoft.com/office/drawing/2014/main" id="{C8DFD0CA-78C0-5B1F-7E7E-FB876A2AE72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EC1014-8D22-D816-958B-5877E725C97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ZA" smtClean="0"/>
              <a:t>‹#›</a:t>
            </a:fld>
            <a:endParaRPr lang="en-ZA"/>
          </a:p>
        </p:txBody>
      </p:sp>
    </p:spTree>
    <p:extLst>
      <p:ext uri="{BB962C8B-B14F-4D97-AF65-F5344CB8AC3E}">
        <p14:creationId xmlns:p14="http://schemas.microsoft.com/office/powerpoint/2010/main" val="247905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11E5F-0936-B378-DAD2-C025673C78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DF986F-FB1F-29D7-F431-07D61ECBE09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225A82-04CE-429F-F65A-294C130E320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C39CBB-2ABB-D44B-B4F7-598D82032146}" type="datetimeFigureOut">
              <a:rPr lang="en-US" smtClean="0"/>
              <a:t>6/3/2023</a:t>
            </a:fld>
            <a:endParaRPr lang="en-US"/>
          </a:p>
        </p:txBody>
      </p:sp>
      <p:sp>
        <p:nvSpPr>
          <p:cNvPr id="5" name="Footer Placeholder 4">
            <a:extLst>
              <a:ext uri="{FF2B5EF4-FFF2-40B4-BE49-F238E27FC236}">
                <a16:creationId xmlns:a16="http://schemas.microsoft.com/office/drawing/2014/main" id="{A729EB8F-8B2A-914E-0BD3-157BE9E72C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15E4C4-053C-54A2-4962-E81D9718682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831CFF-7BCF-EB4C-A062-62D103132837}" type="slidenum">
              <a:rPr lang="en-US" smtClean="0"/>
              <a:t>‹#›</a:t>
            </a:fld>
            <a:endParaRPr lang="en-US"/>
          </a:p>
        </p:txBody>
      </p:sp>
    </p:spTree>
    <p:extLst>
      <p:ext uri="{BB962C8B-B14F-4D97-AF65-F5344CB8AC3E}">
        <p14:creationId xmlns:p14="http://schemas.microsoft.com/office/powerpoint/2010/main" val="760680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freepngimg.com/png/103863-thinking-photos-emoji-free-png-hq" TargetMode="External"/><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thexycode.com/2019/01/09/he-has-a-good-reason/" TargetMode="External"/><Relationship Id="rId5" Type="http://schemas.openxmlformats.org/officeDocument/2006/relationships/image" Target="../media/image7.jpg"/><Relationship Id="rId10" Type="http://schemas.openxmlformats.org/officeDocument/2006/relationships/image" Target="../media/image3.jpeg"/><Relationship Id="rId4" Type="http://schemas.openxmlformats.org/officeDocument/2006/relationships/hyperlink" Target="https://foto.wuestenigel.com/a-woman-packed-a-lot-of-her-clothes-and-stuff-into-a-suitcase-and-preparing-for-travel-and-journey-trip/" TargetMode="Externa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9" name="Freeform: Shape 5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ams&#10;&#10;Description automatically generated">
            <a:extLst>
              <a:ext uri="{FF2B5EF4-FFF2-40B4-BE49-F238E27FC236}">
                <a16:creationId xmlns:a16="http://schemas.microsoft.com/office/drawing/2014/main" id="{F3C6066C-0669-A175-6E27-F44281C362CB}"/>
              </a:ext>
            </a:extLst>
          </p:cNvPr>
          <p:cNvPicPr>
            <a:picLocks noChangeAspect="1"/>
          </p:cNvPicPr>
          <p:nvPr/>
        </p:nvPicPr>
        <p:blipFill rotWithShape="1">
          <a:blip r:embed="rId3">
            <a:extLst>
              <a:ext uri="{28A0092B-C50C-407E-A947-70E740481C1C}">
                <a14:useLocalDpi xmlns:a14="http://schemas.microsoft.com/office/drawing/2010/main" val="0"/>
              </a:ext>
            </a:extLst>
          </a:blip>
          <a:srcRect r="1" b="26027"/>
          <a:stretch/>
        </p:blipFill>
        <p:spPr bwMode="auto">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extLst>
            <a:ext uri="{53640926-AAD7-44D8-BBD7-CCE9431645EC}">
              <a14:shadowObscured xmlns:a14="http://schemas.microsoft.com/office/drawing/2010/main"/>
            </a:ext>
          </a:extLst>
        </p:spPr>
      </p:pic>
      <p:sp>
        <p:nvSpPr>
          <p:cNvPr id="7" name="Google Shape;57;p1">
            <a:extLst>
              <a:ext uri="{FF2B5EF4-FFF2-40B4-BE49-F238E27FC236}">
                <a16:creationId xmlns:a16="http://schemas.microsoft.com/office/drawing/2014/main" id="{1C201A15-61CD-0801-09C1-BA7B04479198}"/>
              </a:ext>
            </a:extLst>
          </p:cNvPr>
          <p:cNvSpPr txBox="1"/>
          <p:nvPr/>
        </p:nvSpPr>
        <p:spPr>
          <a:xfrm>
            <a:off x="2161308" y="3355325"/>
            <a:ext cx="4713317" cy="1415742"/>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ZA" sz="2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ZA" sz="2000" b="1" i="0" u="none" strike="noStrike" kern="1200" cap="none" spc="0" normalizeH="0" baseline="0" noProof="0" dirty="0" err="1">
                <a:ln>
                  <a:noFill/>
                </a:ln>
                <a:solidFill>
                  <a:prstClr val="black"/>
                </a:solidFill>
                <a:effectLst/>
                <a:uLnTx/>
                <a:uFillTx/>
                <a:latin typeface="Calibri"/>
                <a:ea typeface="Calibri"/>
                <a:cs typeface="Calibri"/>
                <a:sym typeface="Calibri"/>
              </a:rPr>
              <a:t>Faktore</a:t>
            </a:r>
            <a:r>
              <a:rPr kumimoji="0" lang="en-ZA" sz="2000" b="1" i="0" u="none" strike="noStrike" kern="1200" cap="none" spc="0" normalizeH="0" baseline="0" noProof="0" dirty="0">
                <a:ln>
                  <a:noFill/>
                </a:ln>
                <a:solidFill>
                  <a:prstClr val="black"/>
                </a:solidFill>
                <a:effectLst/>
                <a:uLnTx/>
                <a:uFillTx/>
                <a:latin typeface="Calibri"/>
                <a:ea typeface="Calibri"/>
                <a:cs typeface="Calibri"/>
                <a:sym typeface="Calibri"/>
              </a:rPr>
              <a:t> wat </a:t>
            </a:r>
            <a:r>
              <a:rPr kumimoji="0" lang="en-ZA" sz="2000" b="1" i="0" u="none" strike="noStrike" kern="1200" cap="none" spc="0" normalizeH="0" baseline="0" noProof="0" dirty="0" err="1">
                <a:ln>
                  <a:noFill/>
                </a:ln>
                <a:solidFill>
                  <a:prstClr val="black"/>
                </a:solidFill>
                <a:effectLst/>
                <a:uLnTx/>
                <a:uFillTx/>
                <a:latin typeface="Calibri"/>
                <a:ea typeface="Calibri"/>
                <a:cs typeface="Calibri"/>
                <a:sym typeface="Calibri"/>
              </a:rPr>
              <a:t>Swak</a:t>
            </a:r>
            <a:r>
              <a:rPr kumimoji="0" lang="en-ZA" sz="2000" b="1"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ZA" sz="2000" b="1" i="0" u="none" strike="noStrike" kern="1200" cap="none" spc="0" normalizeH="0" baseline="0" noProof="0" dirty="0" err="1">
                <a:ln>
                  <a:noFill/>
                </a:ln>
                <a:solidFill>
                  <a:prstClr val="black"/>
                </a:solidFill>
                <a:effectLst/>
                <a:uLnTx/>
                <a:uFillTx/>
                <a:latin typeface="Calibri"/>
                <a:ea typeface="Calibri"/>
                <a:cs typeface="Calibri"/>
                <a:sym typeface="Calibri"/>
              </a:rPr>
              <a:t>Gesondheid</a:t>
            </a:r>
            <a:r>
              <a:rPr kumimoji="0" lang="en-ZA" sz="2000" b="1"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ZA" sz="2000" b="1" i="0" u="none" strike="noStrike" kern="1200" cap="none" spc="0" normalizeH="0" baseline="0" noProof="0" dirty="0" err="1">
                <a:ln>
                  <a:noFill/>
                </a:ln>
                <a:solidFill>
                  <a:prstClr val="black"/>
                </a:solidFill>
                <a:effectLst/>
                <a:uLnTx/>
                <a:uFillTx/>
                <a:latin typeface="Calibri"/>
                <a:ea typeface="Calibri"/>
                <a:cs typeface="Calibri"/>
                <a:sym typeface="Calibri"/>
              </a:rPr>
              <a:t>Veroorsaak</a:t>
            </a:r>
            <a:endParaRPr kumimoji="0" lang="en-ZA" sz="20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ZA" sz="2000" b="0" i="0" u="none" strike="noStrike" kern="1200" cap="none" spc="0" normalizeH="0" baseline="0" noProof="0" dirty="0">
                <a:ln>
                  <a:noFill/>
                </a:ln>
                <a:solidFill>
                  <a:prstClr val="black"/>
                </a:solidFill>
                <a:effectLst/>
                <a:uLnTx/>
                <a:uFillTx/>
                <a:latin typeface="Calibri"/>
                <a:ea typeface="Calibri"/>
                <a:cs typeface="Calibri"/>
                <a:sym typeface="Calibri"/>
              </a:rPr>
            </a:br>
            <a:r>
              <a:rPr kumimoji="0" lang="en-ZA" sz="2000" b="0" i="0" u="none" strike="noStrike" kern="1200" cap="none" spc="0" normalizeH="0" baseline="0" noProof="0" dirty="0">
                <a:ln>
                  <a:noFill/>
                </a:ln>
                <a:solidFill>
                  <a:prstClr val="black"/>
                </a:solidFill>
                <a:effectLst/>
                <a:uLnTx/>
                <a:uFillTx/>
                <a:latin typeface="Calibri"/>
                <a:ea typeface="Calibri"/>
                <a:cs typeface="Calibri"/>
                <a:sym typeface="Calibri"/>
              </a:rPr>
              <a:t>Les 2</a:t>
            </a:r>
            <a:endParaRPr kumimoji="0" sz="2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967172F3-CBA5-49DE-E92E-140DA228F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128" name="Rectangle 12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33586"/>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E89116C-62A1-7C56-BACD-9664481A4579}"/>
              </a:ext>
            </a:extLst>
          </p:cNvPr>
          <p:cNvSpPr>
            <a:spLocks noGrp="1"/>
          </p:cNvSpPr>
          <p:nvPr>
            <p:ph type="title"/>
          </p:nvPr>
        </p:nvSpPr>
        <p:spPr>
          <a:xfrm>
            <a:off x="557212" y="557213"/>
            <a:ext cx="2607469" cy="3721893"/>
          </a:xfrm>
        </p:spPr>
        <p:txBody>
          <a:bodyPr vert="horz" lIns="91440" tIns="45720" rIns="91440" bIns="45720" rtlCol="0" anchor="ctr">
            <a:normAutofit/>
          </a:bodyPr>
          <a:lstStyle/>
          <a:p>
            <a:pPr marL="0" marR="0" lvl="0" indent="0" algn="ctr" defTabSz="914400">
              <a:spcAft>
                <a:spcPts val="0"/>
              </a:spcAft>
              <a:buClr>
                <a:srgbClr val="000000"/>
              </a:buClr>
              <a:buSzPts val="2800"/>
            </a:pPr>
            <a:r>
              <a:rPr lang="en-US" sz="3600" b="0" i="0" u="none" strike="noStrike" kern="1200" cap="none" dirty="0">
                <a:solidFill>
                  <a:srgbClr val="FFFFFF"/>
                </a:solidFill>
                <a:latin typeface="+mj-lt"/>
                <a:ea typeface="+mj-ea"/>
                <a:cs typeface="+mj-cs"/>
                <a:sym typeface="Calibri"/>
              </a:rPr>
              <a:t>WATTER </a:t>
            </a:r>
            <a:r>
              <a:rPr lang="en-US" sz="3600" b="1" i="0" u="none" strike="noStrike" kern="1200" cap="none" dirty="0">
                <a:solidFill>
                  <a:srgbClr val="FFFFFF"/>
                </a:solidFill>
                <a:latin typeface="+mj-lt"/>
                <a:ea typeface="+mj-ea"/>
                <a:cs typeface="+mj-cs"/>
                <a:sym typeface="Calibri"/>
              </a:rPr>
              <a:t>FISIESE</a:t>
            </a:r>
            <a:r>
              <a:rPr lang="en-US" sz="3600" b="0" i="0" u="none" strike="noStrike" kern="1200" cap="none" dirty="0">
                <a:solidFill>
                  <a:srgbClr val="FFFFFF"/>
                </a:solidFill>
                <a:latin typeface="+mj-lt"/>
                <a:ea typeface="+mj-ea"/>
                <a:cs typeface="+mj-cs"/>
                <a:sym typeface="Calibri"/>
              </a:rPr>
              <a:t> VOORDELE HOU OEFENING IN?</a:t>
            </a:r>
          </a:p>
        </p:txBody>
      </p:sp>
      <p:pic>
        <p:nvPicPr>
          <p:cNvPr id="115" name="Google Shape;115;ge3c20368a7_0_0"/>
          <p:cNvPicPr preferRelativeResize="0"/>
          <p:nvPr/>
        </p:nvPicPr>
        <p:blipFill rotWithShape="1">
          <a:blip r:embed="rId3"/>
          <a:stretch/>
        </p:blipFill>
        <p:spPr>
          <a:xfrm>
            <a:off x="4652432" y="369429"/>
            <a:ext cx="3341027" cy="4410597"/>
          </a:xfrm>
          <a:prstGeom prst="rect">
            <a:avLst/>
          </a:prstGeom>
          <a:noFill/>
        </p:spPr>
      </p:pic>
      <p:pic>
        <p:nvPicPr>
          <p:cNvPr id="2" name="Picture 1">
            <a:extLst>
              <a:ext uri="{FF2B5EF4-FFF2-40B4-BE49-F238E27FC236}">
                <a16:creationId xmlns:a16="http://schemas.microsoft.com/office/drawing/2014/main" id="{0DAD5A26-671A-20AE-5B0C-06FF33E2D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27" name="Rectangle 1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33586"/>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ge37797b6f6_0_29"/>
          <p:cNvSpPr txBox="1"/>
          <p:nvPr/>
        </p:nvSpPr>
        <p:spPr>
          <a:xfrm>
            <a:off x="557212" y="557213"/>
            <a:ext cx="2607469" cy="3721893"/>
          </a:xfrm>
          <a:prstGeom prst="rect">
            <a:avLst/>
          </a:prstGeom>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rgbClr val="000000"/>
              </a:buClr>
              <a:buSzPts val="2800"/>
            </a:pPr>
            <a:r>
              <a:rPr lang="en-US" sz="3600" b="0" i="0" u="none" strike="noStrike" kern="1200" cap="none" dirty="0">
                <a:solidFill>
                  <a:srgbClr val="FFFFFF"/>
                </a:solidFill>
                <a:latin typeface="+mj-lt"/>
                <a:ea typeface="+mj-ea"/>
                <a:cs typeface="+mj-cs"/>
                <a:sym typeface="Calibri"/>
              </a:rPr>
              <a:t>WATTER </a:t>
            </a:r>
            <a:r>
              <a:rPr lang="en-US" sz="3600" b="1" i="0" u="none" strike="noStrike" kern="1200" cap="none" dirty="0">
                <a:solidFill>
                  <a:srgbClr val="FFFFFF"/>
                </a:solidFill>
                <a:latin typeface="+mj-lt"/>
                <a:ea typeface="+mj-ea"/>
                <a:cs typeface="+mj-cs"/>
                <a:sym typeface="Calibri"/>
              </a:rPr>
              <a:t>GEESTELIKE</a:t>
            </a:r>
            <a:r>
              <a:rPr lang="en-US" sz="3600" b="0" i="0" u="none" strike="noStrike" kern="1200" cap="none" dirty="0">
                <a:solidFill>
                  <a:srgbClr val="FFFFFF"/>
                </a:solidFill>
                <a:latin typeface="+mj-lt"/>
                <a:ea typeface="+mj-ea"/>
                <a:cs typeface="+mj-cs"/>
                <a:sym typeface="Calibri"/>
              </a:rPr>
              <a:t> VOORDELE HOU OEFENING IN?</a:t>
            </a:r>
          </a:p>
        </p:txBody>
      </p:sp>
      <p:pic>
        <p:nvPicPr>
          <p:cNvPr id="122" name="Google Shape;122;ge37797b6f6_0_29"/>
          <p:cNvPicPr preferRelativeResize="0"/>
          <p:nvPr/>
        </p:nvPicPr>
        <p:blipFill rotWithShape="1">
          <a:blip r:embed="rId3"/>
          <a:stretch/>
        </p:blipFill>
        <p:spPr>
          <a:xfrm>
            <a:off x="4448442" y="369429"/>
            <a:ext cx="3749007" cy="4410597"/>
          </a:xfrm>
          <a:prstGeom prst="rect">
            <a:avLst/>
          </a:prstGeom>
          <a:noFill/>
        </p:spPr>
      </p:pic>
      <p:pic>
        <p:nvPicPr>
          <p:cNvPr id="2" name="Picture 1">
            <a:extLst>
              <a:ext uri="{FF2B5EF4-FFF2-40B4-BE49-F238E27FC236}">
                <a16:creationId xmlns:a16="http://schemas.microsoft.com/office/drawing/2014/main" id="{80DD5C53-69C0-A836-A8B3-41ACC20EA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p:nvSpPr>
          <p:cNvPr id="133" name="Rectangle 13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33586"/>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ge37797b6f6_0_34"/>
          <p:cNvSpPr txBox="1"/>
          <p:nvPr/>
        </p:nvSpPr>
        <p:spPr>
          <a:xfrm>
            <a:off x="557212" y="557213"/>
            <a:ext cx="2607469" cy="3721893"/>
          </a:xfrm>
          <a:prstGeom prst="rect">
            <a:avLst/>
          </a:prstGeom>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rgbClr val="000000"/>
              </a:buClr>
              <a:buSzPts val="2800"/>
            </a:pPr>
            <a:r>
              <a:rPr lang="en-US" sz="3600" b="0" i="0" u="none" strike="noStrike" kern="1200" cap="none" dirty="0">
                <a:solidFill>
                  <a:srgbClr val="FFFFFF"/>
                </a:solidFill>
                <a:latin typeface="+mj-lt"/>
                <a:ea typeface="+mj-ea"/>
                <a:cs typeface="+mj-cs"/>
                <a:sym typeface="Calibri"/>
              </a:rPr>
              <a:t>WATTER </a:t>
            </a:r>
            <a:r>
              <a:rPr lang="en-US" sz="3600" b="1" kern="1200" dirty="0">
                <a:solidFill>
                  <a:srgbClr val="FFFFFF"/>
                </a:solidFill>
                <a:latin typeface="+mj-lt"/>
                <a:ea typeface="+mj-ea"/>
                <a:cs typeface="+mj-cs"/>
                <a:sym typeface="Calibri"/>
              </a:rPr>
              <a:t>SOSIAL</a:t>
            </a:r>
            <a:r>
              <a:rPr lang="en-US" sz="3600" b="1" i="0" u="none" strike="noStrike" kern="1200" cap="none" dirty="0">
                <a:solidFill>
                  <a:srgbClr val="FFFFFF"/>
                </a:solidFill>
                <a:latin typeface="+mj-lt"/>
                <a:ea typeface="+mj-ea"/>
                <a:cs typeface="+mj-cs"/>
                <a:sym typeface="Calibri"/>
              </a:rPr>
              <a:t>E</a:t>
            </a:r>
            <a:r>
              <a:rPr lang="en-US" sz="3600" b="0" i="0" u="none" strike="noStrike" kern="1200" cap="none" dirty="0">
                <a:solidFill>
                  <a:srgbClr val="FFFFFF"/>
                </a:solidFill>
                <a:latin typeface="+mj-lt"/>
                <a:ea typeface="+mj-ea"/>
                <a:cs typeface="+mj-cs"/>
                <a:sym typeface="Calibri"/>
              </a:rPr>
              <a:t> VOORDELE HOU OEFENING IN?</a:t>
            </a:r>
          </a:p>
        </p:txBody>
      </p:sp>
      <p:pic>
        <p:nvPicPr>
          <p:cNvPr id="128" name="Google Shape;128;ge37797b6f6_0_34"/>
          <p:cNvPicPr preferRelativeResize="0"/>
          <p:nvPr/>
        </p:nvPicPr>
        <p:blipFill rotWithShape="1">
          <a:blip r:embed="rId3"/>
          <a:stretch/>
        </p:blipFill>
        <p:spPr>
          <a:xfrm>
            <a:off x="3865366" y="1001877"/>
            <a:ext cx="4915159" cy="3145701"/>
          </a:xfrm>
          <a:prstGeom prst="rect">
            <a:avLst/>
          </a:prstGeom>
          <a:noFill/>
        </p:spPr>
      </p:pic>
      <p:pic>
        <p:nvPicPr>
          <p:cNvPr id="2" name="Picture 1">
            <a:extLst>
              <a:ext uri="{FF2B5EF4-FFF2-40B4-BE49-F238E27FC236}">
                <a16:creationId xmlns:a16="http://schemas.microsoft.com/office/drawing/2014/main" id="{01C3E6BB-6235-25C6-8C26-AB748E474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139" name="Rectangle 13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33586"/>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ge37797b6f6_0_39"/>
          <p:cNvSpPr txBox="1"/>
          <p:nvPr/>
        </p:nvSpPr>
        <p:spPr>
          <a:xfrm>
            <a:off x="557212" y="557213"/>
            <a:ext cx="2607469" cy="3721893"/>
          </a:xfrm>
          <a:prstGeom prst="rect">
            <a:avLst/>
          </a:prstGeom>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rgbClr val="000000"/>
              </a:buClr>
              <a:buSzPts val="2800"/>
            </a:pPr>
            <a:r>
              <a:rPr lang="en-US" sz="3600" b="0" i="0" u="none" strike="noStrike" kern="1200" cap="none" dirty="0">
                <a:solidFill>
                  <a:srgbClr val="FFFFFF"/>
                </a:solidFill>
                <a:latin typeface="+mj-lt"/>
                <a:ea typeface="+mj-ea"/>
                <a:cs typeface="+mj-cs"/>
                <a:sym typeface="Calibri"/>
              </a:rPr>
              <a:t>WATTER </a:t>
            </a:r>
            <a:r>
              <a:rPr lang="en-US" sz="3600" b="1" i="0" u="none" strike="noStrike" kern="1200" cap="none" dirty="0">
                <a:solidFill>
                  <a:srgbClr val="FFFFFF"/>
                </a:solidFill>
                <a:latin typeface="+mj-lt"/>
                <a:ea typeface="+mj-ea"/>
                <a:cs typeface="+mj-cs"/>
                <a:sym typeface="Calibri"/>
              </a:rPr>
              <a:t>EMOSIONELE</a:t>
            </a:r>
            <a:r>
              <a:rPr lang="en-US" sz="3600" b="0" i="0" u="none" strike="noStrike" kern="1200" cap="none" dirty="0">
                <a:solidFill>
                  <a:srgbClr val="FFFFFF"/>
                </a:solidFill>
                <a:latin typeface="+mj-lt"/>
                <a:ea typeface="+mj-ea"/>
                <a:cs typeface="+mj-cs"/>
                <a:sym typeface="Calibri"/>
              </a:rPr>
              <a:t> VOORDELE HOU OEFENING IN?</a:t>
            </a:r>
          </a:p>
        </p:txBody>
      </p:sp>
      <p:pic>
        <p:nvPicPr>
          <p:cNvPr id="134" name="Google Shape;134;ge37797b6f6_0_39"/>
          <p:cNvPicPr preferRelativeResize="0"/>
          <p:nvPr/>
        </p:nvPicPr>
        <p:blipFill rotWithShape="1">
          <a:blip r:embed="rId3"/>
          <a:stretch/>
        </p:blipFill>
        <p:spPr>
          <a:xfrm>
            <a:off x="4850909" y="369429"/>
            <a:ext cx="2944073" cy="4410597"/>
          </a:xfrm>
          <a:prstGeom prst="rect">
            <a:avLst/>
          </a:prstGeom>
          <a:noFill/>
        </p:spPr>
      </p:pic>
      <p:pic>
        <p:nvPicPr>
          <p:cNvPr id="2" name="Picture 1">
            <a:extLst>
              <a:ext uri="{FF2B5EF4-FFF2-40B4-BE49-F238E27FC236}">
                <a16:creationId xmlns:a16="http://schemas.microsoft.com/office/drawing/2014/main" id="{421237B7-3F67-90D4-D45D-D205FD53F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p:nvSpPr>
          <p:cNvPr id="101" name="Rectangle 9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3669030"/>
            <a:ext cx="8661654" cy="123444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CC0833A-EF72-B4E8-E95F-9968313F163C}"/>
              </a:ext>
            </a:extLst>
          </p:cNvPr>
          <p:cNvSpPr txBox="1"/>
          <p:nvPr/>
        </p:nvSpPr>
        <p:spPr>
          <a:xfrm>
            <a:off x="539014" y="3818821"/>
            <a:ext cx="5613590" cy="94844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600" b="1" kern="1200">
                <a:solidFill>
                  <a:srgbClr val="FFFFFF"/>
                </a:solidFill>
                <a:latin typeface="+mj-lt"/>
                <a:ea typeface="+mj-ea"/>
                <a:cs typeface="+mj-cs"/>
              </a:rPr>
              <a:t>INFORMELE ASSESSERING</a:t>
            </a:r>
          </a:p>
        </p:txBody>
      </p:sp>
      <p:pic>
        <p:nvPicPr>
          <p:cNvPr id="4" name="Google Shape;91;p5">
            <a:extLst>
              <a:ext uri="{FF2B5EF4-FFF2-40B4-BE49-F238E27FC236}">
                <a16:creationId xmlns:a16="http://schemas.microsoft.com/office/drawing/2014/main" id="{AFC48961-30D5-0DB3-0D5C-E69997E0B75A}"/>
              </a:ext>
            </a:extLst>
          </p:cNvPr>
          <p:cNvPicPr preferRelativeResize="0"/>
          <p:nvPr/>
        </p:nvPicPr>
        <p:blipFill rotWithShape="1">
          <a:blip r:embed="rId3"/>
          <a:srcRect t="3976" r="-1" b="27637"/>
          <a:stretch/>
        </p:blipFill>
        <p:spPr>
          <a:xfrm>
            <a:off x="240030" y="240030"/>
            <a:ext cx="8661654" cy="3346704"/>
          </a:xfrm>
          <a:prstGeom prst="rect">
            <a:avLst/>
          </a:prstGeom>
          <a:noFill/>
        </p:spPr>
      </p:pic>
      <p:cxnSp>
        <p:nvCxnSpPr>
          <p:cNvPr id="102" name="Straight Connector 9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5B82953-CBC3-F597-7642-2283B7E66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8"/>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11;ge3666a4c2d_0_33">
            <a:extLst>
              <a:ext uri="{FF2B5EF4-FFF2-40B4-BE49-F238E27FC236}">
                <a16:creationId xmlns:a16="http://schemas.microsoft.com/office/drawing/2014/main" id="{F51E92F2-AF1E-BD21-2E4B-9FFB78E617C1}"/>
              </a:ext>
            </a:extLst>
          </p:cNvPr>
          <p:cNvPicPr preferRelativeResize="0"/>
          <p:nvPr/>
        </p:nvPicPr>
        <p:blipFill rotWithShape="1">
          <a:blip r:embed="rId3">
            <a:alphaModFix amt="50000"/>
          </a:blip>
          <a:srcRect t="272" b="13521"/>
          <a:stretch/>
        </p:blipFill>
        <p:spPr>
          <a:xfrm>
            <a:off x="20" y="10"/>
            <a:ext cx="9143980" cy="5143490"/>
          </a:xfrm>
          <a:prstGeom prst="rect">
            <a:avLst/>
          </a:prstGeom>
          <a:noFill/>
        </p:spPr>
      </p:pic>
      <p:sp>
        <p:nvSpPr>
          <p:cNvPr id="8" name="Google Shape;112;ge3666a4c2d_0_33">
            <a:extLst>
              <a:ext uri="{FF2B5EF4-FFF2-40B4-BE49-F238E27FC236}">
                <a16:creationId xmlns:a16="http://schemas.microsoft.com/office/drawing/2014/main" id="{F31A32C6-538B-8ED5-CD6E-CD41751A8AC8}"/>
              </a:ext>
            </a:extLst>
          </p:cNvPr>
          <p:cNvSpPr txBox="1"/>
          <p:nvPr/>
        </p:nvSpPr>
        <p:spPr>
          <a:xfrm>
            <a:off x="1143000" y="841771"/>
            <a:ext cx="6858000" cy="2175389"/>
          </a:xfrm>
          <a:prstGeom prst="rect">
            <a:avLst/>
          </a:prstGeom>
        </p:spPr>
        <p:txBody>
          <a:bodyPr spcFirstLastPara="1" vert="horz" lIns="91440" tIns="45720" rIns="91440" bIns="45720" rtlCol="0" anchor="b" anchorCtr="0">
            <a:normAutofit/>
          </a:bodyPr>
          <a:lstStyle/>
          <a:p>
            <a:pPr algn="ctr">
              <a:lnSpc>
                <a:spcPct val="90000"/>
              </a:lnSpc>
              <a:spcBef>
                <a:spcPct val="0"/>
              </a:spcBef>
              <a:spcAft>
                <a:spcPts val="600"/>
              </a:spcAft>
              <a:buSzPts val="2600"/>
            </a:pPr>
            <a:r>
              <a:rPr lang="en-US" sz="6000" b="1" kern="1200">
                <a:solidFill>
                  <a:srgbClr val="FFFFFF"/>
                </a:solidFill>
                <a:latin typeface="+mj-lt"/>
                <a:ea typeface="+mj-ea"/>
                <a:cs typeface="+mj-cs"/>
                <a:sym typeface="Calibri"/>
              </a:rPr>
              <a:t>GROEPAKTIWITEIT</a:t>
            </a:r>
            <a:endParaRPr lang="en-US" sz="6000" kern="1200">
              <a:solidFill>
                <a:srgbClr val="FFFFFF"/>
              </a:solidFill>
              <a:latin typeface="+mj-lt"/>
              <a:ea typeface="+mj-ea"/>
              <a:cs typeface="+mj-cs"/>
              <a:sym typeface="Calibri"/>
            </a:endParaRPr>
          </a:p>
        </p:txBody>
      </p:sp>
      <p:pic>
        <p:nvPicPr>
          <p:cNvPr id="2" name="Picture 1">
            <a:extLst>
              <a:ext uri="{FF2B5EF4-FFF2-40B4-BE49-F238E27FC236}">
                <a16:creationId xmlns:a16="http://schemas.microsoft.com/office/drawing/2014/main" id="{B3E3F6C7-419E-80F2-30FF-F135D98A2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p:nvSpPr>
          <p:cNvPr id="100" name="Rectangle 9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CC0CD8FD-A11E-7D97-6890-350651AEF3B6}"/>
              </a:ext>
            </a:extLst>
          </p:cNvPr>
          <p:cNvPicPr>
            <a:picLocks noChangeAspect="1"/>
          </p:cNvPicPr>
          <p:nvPr/>
        </p:nvPicPr>
        <p:blipFill rotWithShape="1">
          <a:blip r:embed="rId3">
            <a:alphaModFix amt="35000"/>
          </a:blip>
          <a:srcRect t="7838" b="7576"/>
          <a:stretch/>
        </p:blipFill>
        <p:spPr>
          <a:xfrm>
            <a:off x="20" y="10"/>
            <a:ext cx="9143980" cy="5143490"/>
          </a:xfrm>
          <a:prstGeom prst="rect">
            <a:avLst/>
          </a:prstGeom>
        </p:spPr>
      </p:pic>
      <p:graphicFrame>
        <p:nvGraphicFramePr>
          <p:cNvPr id="95" name="Google Shape;85;ge37797b6f6_0_20">
            <a:extLst>
              <a:ext uri="{FF2B5EF4-FFF2-40B4-BE49-F238E27FC236}">
                <a16:creationId xmlns:a16="http://schemas.microsoft.com/office/drawing/2014/main" id="{900E16CE-53FB-D5AA-1FA3-C294B9C11C09}"/>
              </a:ext>
            </a:extLst>
          </p:cNvPr>
          <p:cNvGraphicFramePr/>
          <p:nvPr>
            <p:extLst>
              <p:ext uri="{D42A27DB-BD31-4B8C-83A1-F6EECF244321}">
                <p14:modId xmlns:p14="http://schemas.microsoft.com/office/powerpoint/2010/main" val="18245581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E7A6956A-FF5E-204B-59C5-163AD35A86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5" name="Rectangle 94">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ge37797b6f6_0_0"/>
          <p:cNvSpPr txBox="1"/>
          <p:nvPr/>
        </p:nvSpPr>
        <p:spPr>
          <a:xfrm>
            <a:off x="450937" y="601250"/>
            <a:ext cx="8064413" cy="4045906"/>
          </a:xfrm>
          <a:prstGeom prst="rect">
            <a:avLst/>
          </a:prstGeom>
        </p:spPr>
        <p:txBody>
          <a:bodyPr spcFirstLastPara="1" vert="horz" lIns="91440" tIns="45720" rIns="91440" bIns="45720" rtlCol="0" anchorCtr="0">
            <a:normAutofit/>
          </a:bodyPr>
          <a:lstStyle/>
          <a:p>
            <a:pPr algn="ctr">
              <a:lnSpc>
                <a:spcPct val="115000"/>
              </a:lnSpc>
            </a:pPr>
            <a:r>
              <a:rPr lang="af-ZA" sz="2000" b="1" dirty="0">
                <a:effectLst/>
                <a:latin typeface="Calibri" panose="020F0502020204030204" pitchFamily="34" charset="0"/>
                <a:ea typeface="Arial" panose="020B0604020202020204" pitchFamily="34" charset="0"/>
              </a:rPr>
              <a:t>VOORKOMING </a:t>
            </a:r>
          </a:p>
          <a:p>
            <a:pPr algn="ctr">
              <a:lnSpc>
                <a:spcPct val="115000"/>
              </a:lnSpc>
            </a:pPr>
            <a:endParaRPr lang="en-US" sz="2000" dirty="0">
              <a:effectLst/>
              <a:latin typeface="Arial" panose="020B0604020202020204" pitchFamily="34" charset="0"/>
              <a:ea typeface="Arial" panose="020B0604020202020204" pitchFamily="34" charset="0"/>
            </a:endParaRPr>
          </a:p>
          <a:p>
            <a:pPr algn="ctr">
              <a:lnSpc>
                <a:spcPct val="115000"/>
              </a:lnSpc>
            </a:pPr>
            <a:r>
              <a:rPr lang="af-ZA" sz="2000" b="1" dirty="0">
                <a:effectLst/>
                <a:latin typeface="Calibri" panose="020F0502020204030204" pitchFamily="34" charset="0"/>
                <a:ea typeface="Arial" panose="020B0604020202020204" pitchFamily="34" charset="0"/>
              </a:rPr>
              <a:t>Voorkoming</a:t>
            </a:r>
            <a:r>
              <a:rPr lang="af-ZA" sz="2000" dirty="0">
                <a:effectLst/>
                <a:latin typeface="Calibri" panose="020F0502020204030204" pitchFamily="34" charset="0"/>
                <a:ea typeface="Arial" panose="020B0604020202020204" pitchFamily="34" charset="0"/>
              </a:rPr>
              <a:t> beteken om te vermy,  te weerhou van en aan te pas.</a:t>
            </a:r>
            <a:endParaRPr lang="en-US" sz="2000" dirty="0">
              <a:effectLst/>
              <a:latin typeface="Arial" panose="020B0604020202020204" pitchFamily="34" charset="0"/>
              <a:ea typeface="Arial" panose="020B0604020202020204" pitchFamily="34" charset="0"/>
            </a:endParaRPr>
          </a:p>
          <a:p>
            <a:pPr algn="ctr">
              <a:lnSpc>
                <a:spcPct val="115000"/>
              </a:lnSpc>
            </a:pPr>
            <a:endParaRPr lang="af-ZA" sz="2000" dirty="0">
              <a:effectLst/>
              <a:latin typeface="Calibri" panose="020F0502020204030204" pitchFamily="34" charset="0"/>
              <a:ea typeface="Arial" panose="020B0604020202020204" pitchFamily="34" charset="0"/>
            </a:endParaRPr>
          </a:p>
          <a:p>
            <a:pPr algn="ctr">
              <a:lnSpc>
                <a:spcPct val="115000"/>
              </a:lnSpc>
            </a:pPr>
            <a:r>
              <a:rPr lang="af-ZA" sz="2000" dirty="0">
                <a:effectLst/>
                <a:latin typeface="Calibri" panose="020F0502020204030204" pitchFamily="34" charset="0"/>
                <a:ea typeface="Arial" panose="020B0604020202020204" pitchFamily="34" charset="0"/>
              </a:rPr>
              <a:t>Voorkoming beteken om te keer dat iets gebeur.</a:t>
            </a:r>
            <a:endParaRPr lang="en-US" sz="2000" dirty="0">
              <a:effectLst/>
              <a:latin typeface="Arial" panose="020B0604020202020204" pitchFamily="34" charset="0"/>
              <a:ea typeface="Arial" panose="020B0604020202020204" pitchFamily="34" charset="0"/>
            </a:endParaRPr>
          </a:p>
          <a:p>
            <a:pPr algn="ctr">
              <a:lnSpc>
                <a:spcPct val="115000"/>
              </a:lnSpc>
            </a:pPr>
            <a:endParaRPr lang="af-ZA" sz="2000" dirty="0">
              <a:effectLst/>
              <a:latin typeface="Calibri" panose="020F0502020204030204" pitchFamily="34" charset="0"/>
              <a:ea typeface="Arial" panose="020B0604020202020204" pitchFamily="34" charset="0"/>
            </a:endParaRPr>
          </a:p>
          <a:p>
            <a:pPr algn="ctr">
              <a:lnSpc>
                <a:spcPct val="115000"/>
              </a:lnSpc>
            </a:pPr>
            <a:r>
              <a:rPr lang="af-ZA" sz="2000" dirty="0">
                <a:effectLst/>
                <a:latin typeface="Calibri" panose="020F0502020204030204" pitchFamily="34" charset="0"/>
                <a:ea typeface="Arial" panose="020B0604020202020204" pitchFamily="34" charset="0"/>
              </a:rPr>
              <a:t>Inentings help met voorkoming.</a:t>
            </a:r>
            <a:endParaRPr lang="en-US" sz="2000" dirty="0">
              <a:effectLst/>
              <a:latin typeface="Arial" panose="020B0604020202020204" pitchFamily="34" charset="0"/>
              <a:ea typeface="Arial" panose="020B0604020202020204" pitchFamily="34" charset="0"/>
            </a:endParaRPr>
          </a:p>
          <a:p>
            <a:pPr algn="ctr">
              <a:lnSpc>
                <a:spcPct val="115000"/>
              </a:lnSpc>
            </a:pPr>
            <a:endParaRPr lang="af-ZA" sz="2000" u="sng" dirty="0">
              <a:effectLst/>
              <a:latin typeface="Calibri" panose="020F0502020204030204" pitchFamily="34" charset="0"/>
              <a:ea typeface="Arial" panose="020B0604020202020204" pitchFamily="34" charset="0"/>
            </a:endParaRPr>
          </a:p>
          <a:p>
            <a:pPr algn="ctr">
              <a:lnSpc>
                <a:spcPct val="115000"/>
              </a:lnSpc>
            </a:pPr>
            <a:r>
              <a:rPr lang="af-ZA" sz="2000" u="sng" dirty="0">
                <a:effectLst/>
                <a:latin typeface="Calibri" panose="020F0502020204030204" pitchFamily="34" charset="0"/>
                <a:ea typeface="Arial" panose="020B0604020202020204" pitchFamily="34" charset="0"/>
              </a:rPr>
              <a:t>Inentingsvoorbeelde</a:t>
            </a:r>
            <a:r>
              <a:rPr lang="af-ZA" sz="2000" dirty="0">
                <a:effectLst/>
                <a:latin typeface="Calibri" panose="020F0502020204030204" pitchFamily="34" charset="0"/>
                <a:ea typeface="Arial" panose="020B0604020202020204" pitchFamily="34" charset="0"/>
              </a:rPr>
              <a:t>:  Teen Hepatitis B-virus, teen die menslike papillomavirus (MPV), die hoofoorsaak van servikale kanker, teen COVID-19</a:t>
            </a:r>
            <a:endParaRPr lang="en-US" sz="20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B9377467-325C-1B22-BBAE-B0271BA38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00" name="Rectangle 9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ge37797b6f6_0_4"/>
          <p:cNvSpPr txBox="1"/>
          <p:nvPr/>
        </p:nvSpPr>
        <p:spPr>
          <a:xfrm>
            <a:off x="628650" y="476886"/>
            <a:ext cx="7886700" cy="3969986"/>
          </a:xfrm>
          <a:prstGeom prst="rect">
            <a:avLst/>
          </a:prstGeom>
        </p:spPr>
        <p:txBody>
          <a:bodyPr spcFirstLastPara="1" vert="horz" lIns="91440" tIns="45720" rIns="91440" bIns="45720" rtlCol="0" anchorCtr="0">
            <a:normAutofit/>
          </a:bodyPr>
          <a:lstStyle/>
          <a:p>
            <a:pPr algn="ctr">
              <a:lnSpc>
                <a:spcPct val="115000"/>
              </a:lnSpc>
            </a:pPr>
            <a:r>
              <a:rPr lang="af-ZA" sz="2600" b="1" dirty="0">
                <a:effectLst/>
                <a:latin typeface="Calibri" panose="020F0502020204030204" pitchFamily="34" charset="0"/>
                <a:ea typeface="Arial" panose="020B0604020202020204" pitchFamily="34" charset="0"/>
              </a:rPr>
              <a:t>BEHEER</a:t>
            </a:r>
          </a:p>
          <a:p>
            <a:pPr algn="ctr">
              <a:lnSpc>
                <a:spcPct val="115000"/>
              </a:lnSpc>
            </a:pPr>
            <a:endParaRPr lang="en-US" sz="2000" dirty="0">
              <a:effectLst/>
              <a:latin typeface="Arial" panose="020B0604020202020204" pitchFamily="34" charset="0"/>
              <a:ea typeface="Arial" panose="020B0604020202020204" pitchFamily="34" charset="0"/>
            </a:endParaRPr>
          </a:p>
          <a:p>
            <a:pPr algn="ctr">
              <a:lnSpc>
                <a:spcPct val="115000"/>
              </a:lnSpc>
            </a:pPr>
            <a:r>
              <a:rPr lang="af-ZA" sz="2000" dirty="0">
                <a:effectLst/>
                <a:latin typeface="Calibri" panose="020F0502020204030204" pitchFamily="34" charset="0"/>
                <a:ea typeface="Arial" panose="020B0604020202020204" pitchFamily="34" charset="0"/>
              </a:rPr>
              <a:t>As jy iets</a:t>
            </a:r>
            <a:r>
              <a:rPr lang="af-ZA" sz="2000" b="1" dirty="0">
                <a:effectLst/>
                <a:latin typeface="Calibri" panose="020F0502020204030204" pitchFamily="34" charset="0"/>
                <a:ea typeface="Arial" panose="020B0604020202020204" pitchFamily="34" charset="0"/>
              </a:rPr>
              <a:t> beheer</a:t>
            </a:r>
            <a:r>
              <a:rPr lang="af-ZA" sz="2000" dirty="0">
                <a:effectLst/>
                <a:latin typeface="Calibri" panose="020F0502020204030204" pitchFamily="34" charset="0"/>
                <a:ea typeface="Arial" panose="020B0604020202020204" pitchFamily="34" charset="0"/>
              </a:rPr>
              <a:t>, bestuur jy dit sodat dit nie 'n krisis of 'n ramp word nie. </a:t>
            </a:r>
          </a:p>
          <a:p>
            <a:pPr algn="ctr">
              <a:lnSpc>
                <a:spcPct val="115000"/>
              </a:lnSpc>
            </a:pPr>
            <a:endParaRPr lang="en-US" sz="2000" dirty="0">
              <a:effectLst/>
              <a:latin typeface="Arial" panose="020B0604020202020204" pitchFamily="34" charset="0"/>
              <a:ea typeface="Arial" panose="020B0604020202020204" pitchFamily="34" charset="0"/>
            </a:endParaRPr>
          </a:p>
          <a:p>
            <a:pPr algn="ctr">
              <a:lnSpc>
                <a:spcPct val="115000"/>
              </a:lnSpc>
            </a:pPr>
            <a:endParaRPr lang="en-US" sz="2000" dirty="0">
              <a:effectLst/>
              <a:latin typeface="Arial" panose="020B0604020202020204" pitchFamily="34" charset="0"/>
              <a:ea typeface="Arial" panose="020B0604020202020204" pitchFamily="34" charset="0"/>
            </a:endParaRPr>
          </a:p>
          <a:p>
            <a:pPr algn="ctr">
              <a:lnSpc>
                <a:spcPct val="115000"/>
              </a:lnSpc>
            </a:pPr>
            <a:r>
              <a:rPr lang="af-ZA" sz="2000" u="sng" dirty="0">
                <a:effectLst/>
                <a:latin typeface="Calibri" panose="020F0502020204030204" pitchFamily="34" charset="0"/>
                <a:ea typeface="Arial" panose="020B0604020202020204" pitchFamily="34" charset="0"/>
              </a:rPr>
              <a:t>Verhoed om TB te kry deur</a:t>
            </a:r>
            <a:r>
              <a:rPr lang="af-ZA" sz="2000" dirty="0">
                <a:effectLst/>
                <a:latin typeface="Calibri" panose="020F0502020204030204" pitchFamily="34" charset="0"/>
                <a:ea typeface="Arial" panose="020B0604020202020204" pitchFamily="34" charset="0"/>
              </a:rPr>
              <a:t>: 	</a:t>
            </a:r>
            <a:endParaRPr lang="en-US" sz="2000" dirty="0">
              <a:effectLst/>
              <a:latin typeface="Arial" panose="020B0604020202020204" pitchFamily="34" charset="0"/>
              <a:ea typeface="Arial" panose="020B0604020202020204" pitchFamily="34" charset="0"/>
            </a:endParaRPr>
          </a:p>
          <a:p>
            <a:pPr algn="ctr">
              <a:lnSpc>
                <a:spcPct val="115000"/>
              </a:lnSpc>
            </a:pPr>
            <a:r>
              <a:rPr lang="af-ZA" sz="2000" dirty="0">
                <a:effectLst/>
                <a:latin typeface="Calibri" panose="020F0502020204030204" pitchFamily="34" charset="0"/>
                <a:ea typeface="Arial" panose="020B0604020202020204" pitchFamily="34" charset="0"/>
              </a:rPr>
              <a:t>Vensters oop te maak en vars lug in jou huis, klaskamer of vervoer te laat.</a:t>
            </a:r>
            <a:endParaRPr lang="en-US" sz="2000" dirty="0">
              <a:effectLst/>
              <a:latin typeface="Arial" panose="020B0604020202020204" pitchFamily="34" charset="0"/>
              <a:ea typeface="Arial" panose="020B0604020202020204" pitchFamily="34" charset="0"/>
            </a:endParaRPr>
          </a:p>
          <a:p>
            <a:pPr algn="ctr">
              <a:lnSpc>
                <a:spcPct val="115000"/>
              </a:lnSpc>
            </a:pPr>
            <a:r>
              <a:rPr lang="af-ZA" sz="2000" dirty="0">
                <a:effectLst/>
                <a:latin typeface="Calibri" panose="020F0502020204030204" pitchFamily="34" charset="0"/>
                <a:ea typeface="Arial" panose="020B0604020202020204" pitchFamily="34" charset="0"/>
              </a:rPr>
              <a:t>Help en moedig mense aan wat TB het om die behandelingsinstruksies te volg en hul medikasie te neem.</a:t>
            </a:r>
            <a:endParaRPr lang="en-US" sz="20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4539649B-9018-34C1-6D0E-A6C7C68A5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p:nvSpPr>
          <p:cNvPr id="105" name="Rectangle 104">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Google Shape;100;ge37797b6f6_0_8"/>
          <p:cNvSpPr txBox="1"/>
          <p:nvPr/>
        </p:nvSpPr>
        <p:spPr>
          <a:xfrm>
            <a:off x="628650" y="1543050"/>
            <a:ext cx="7886700" cy="2903821"/>
          </a:xfrm>
          <a:prstGeom prst="rect">
            <a:avLst/>
          </a:prstGeom>
        </p:spPr>
        <p:txBody>
          <a:bodyPr spcFirstLastPara="1" vert="horz" lIns="91440" tIns="45720" rIns="91440" bIns="45720" rtlCol="0" anchorCtr="0">
            <a:normAutofit/>
          </a:bodyPr>
          <a:lstStyle/>
          <a:p>
            <a:pPr algn="ctr">
              <a:lnSpc>
                <a:spcPct val="115000"/>
              </a:lnSpc>
            </a:pPr>
            <a:r>
              <a:rPr lang="af-ZA" sz="2600" b="1" dirty="0">
                <a:effectLst/>
                <a:latin typeface="Calibri" panose="020F0502020204030204" pitchFamily="34" charset="0"/>
                <a:ea typeface="Arial" panose="020B0604020202020204" pitchFamily="34" charset="0"/>
              </a:rPr>
              <a:t>VROEË OPSPORING &amp; BEHANDELING</a:t>
            </a:r>
          </a:p>
          <a:p>
            <a:pPr algn="ctr">
              <a:lnSpc>
                <a:spcPct val="115000"/>
              </a:lnSpc>
            </a:pPr>
            <a:endParaRPr lang="en-US" sz="2000" dirty="0">
              <a:effectLst/>
              <a:latin typeface="Arial" panose="020B0604020202020204" pitchFamily="34" charset="0"/>
              <a:ea typeface="Arial" panose="020B0604020202020204" pitchFamily="34" charset="0"/>
            </a:endParaRPr>
          </a:p>
          <a:p>
            <a:pPr algn="ctr">
              <a:lnSpc>
                <a:spcPct val="115000"/>
              </a:lnSpc>
            </a:pPr>
            <a:r>
              <a:rPr lang="af-ZA" sz="2000" b="1" dirty="0">
                <a:effectLst/>
                <a:latin typeface="Calibri" panose="020F0502020204030204" pitchFamily="34" charset="0"/>
                <a:ea typeface="Arial" panose="020B0604020202020204" pitchFamily="34" charset="0"/>
              </a:rPr>
              <a:t>Vroeë opsporing</a:t>
            </a:r>
            <a:r>
              <a:rPr lang="af-ZA" sz="2000" dirty="0">
                <a:effectLst/>
                <a:latin typeface="Calibri" panose="020F0502020204030204" pitchFamily="34" charset="0"/>
                <a:ea typeface="Arial" panose="020B0604020202020204" pitchFamily="34" charset="0"/>
              </a:rPr>
              <a:t> beteken om ‘n siekte vroeg op te let en behandeling te kry wanneer die siekte begin, voordat dit onbehandelbaar word, of baie moeilik word om te behandel, en voordat dit aan ander oorgedra word.</a:t>
            </a:r>
            <a:endParaRPr lang="en-US" sz="2000" dirty="0">
              <a:effectLst/>
              <a:latin typeface="Arial" panose="020B0604020202020204" pitchFamily="34" charset="0"/>
              <a:ea typeface="Arial" panose="020B0604020202020204" pitchFamily="34" charset="0"/>
            </a:endParaRPr>
          </a:p>
          <a:p>
            <a:pPr marL="0" marR="0" lvl="0" indent="-228600">
              <a:lnSpc>
                <a:spcPct val="90000"/>
              </a:lnSpc>
              <a:spcBef>
                <a:spcPts val="0"/>
              </a:spcBef>
              <a:spcAft>
                <a:spcPts val="600"/>
              </a:spcAft>
              <a:buClr>
                <a:schemeClr val="dk1"/>
              </a:buClr>
              <a:buSzPts val="1100"/>
              <a:buFont typeface="Arial" panose="020B0604020202020204" pitchFamily="34" charset="0"/>
              <a:buChar char="•"/>
            </a:pPr>
            <a:endParaRPr lang="en-US" sz="1800" b="1" i="0" u="none" strike="noStrike" kern="1200" cap="none" dirty="0">
              <a:solidFill>
                <a:schemeClr val="tx1"/>
              </a:solidFill>
              <a:latin typeface="+mn-lt"/>
              <a:ea typeface="+mn-ea"/>
              <a:cs typeface="+mn-cs"/>
              <a:sym typeface="Calibri"/>
            </a:endParaRPr>
          </a:p>
        </p:txBody>
      </p:sp>
      <p:pic>
        <p:nvPicPr>
          <p:cNvPr id="2" name="Picture 1">
            <a:extLst>
              <a:ext uri="{FF2B5EF4-FFF2-40B4-BE49-F238E27FC236}">
                <a16:creationId xmlns:a16="http://schemas.microsoft.com/office/drawing/2014/main" id="{4CED273D-583D-A9B0-633E-07A0F1505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10" name="Rectangle 10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ge37797b6f6_0_12"/>
          <p:cNvSpPr txBox="1"/>
          <p:nvPr/>
        </p:nvSpPr>
        <p:spPr>
          <a:xfrm>
            <a:off x="463463" y="240031"/>
            <a:ext cx="8304756" cy="4469756"/>
          </a:xfrm>
          <a:prstGeom prst="rect">
            <a:avLst/>
          </a:prstGeom>
        </p:spPr>
        <p:txBody>
          <a:bodyPr spcFirstLastPara="1" vert="horz" lIns="91440" tIns="45720" rIns="91440" bIns="45720" rtlCol="0" anchorCtr="0">
            <a:normAutofit fontScale="92500"/>
          </a:bodyPr>
          <a:lstStyle/>
          <a:p>
            <a:pPr>
              <a:lnSpc>
                <a:spcPct val="115000"/>
              </a:lnSpc>
            </a:pPr>
            <a:r>
              <a:rPr lang="af-ZA" sz="2000" b="1">
                <a:effectLst/>
                <a:latin typeface="Calibri" panose="020F0502020204030204" pitchFamily="34" charset="0"/>
                <a:ea typeface="Arial" panose="020B0604020202020204" pitchFamily="34" charset="0"/>
              </a:rPr>
              <a:t>VERSORGING EN ONDERSTEUNING </a:t>
            </a:r>
            <a:endParaRPr lang="en-US" sz="2000" dirty="0">
              <a:effectLst/>
              <a:latin typeface="Arial" panose="020B0604020202020204" pitchFamily="34" charset="0"/>
              <a:ea typeface="Arial" panose="020B0604020202020204" pitchFamily="34" charset="0"/>
            </a:endParaRPr>
          </a:p>
          <a:p>
            <a:pPr>
              <a:lnSpc>
                <a:spcPct val="115000"/>
              </a:lnSpc>
            </a:pPr>
            <a:r>
              <a:rPr lang="af-ZA" sz="2000" dirty="0">
                <a:effectLst/>
                <a:latin typeface="Calibri" panose="020F0502020204030204" pitchFamily="34" charset="0"/>
                <a:ea typeface="Arial" panose="020B0604020202020204" pitchFamily="34" charset="0"/>
              </a:rPr>
              <a:t>Pasiënte kry die ondersteuning en sorg wat hulle nodig het, en kan in gemak en waardigheid sterf. </a:t>
            </a:r>
            <a:endParaRPr lang="en-US" sz="2000" dirty="0">
              <a:effectLst/>
              <a:latin typeface="Arial" panose="020B0604020202020204" pitchFamily="34" charset="0"/>
              <a:ea typeface="Arial" panose="020B0604020202020204" pitchFamily="34" charset="0"/>
            </a:endParaRPr>
          </a:p>
          <a:p>
            <a:pPr>
              <a:lnSpc>
                <a:spcPct val="115000"/>
              </a:lnSpc>
            </a:pPr>
            <a:r>
              <a:rPr lang="af-ZA" sz="2000" dirty="0">
                <a:effectLst/>
                <a:latin typeface="Calibri" panose="020F0502020204030204" pitchFamily="34" charset="0"/>
                <a:ea typeface="Arial" panose="020B0604020202020204" pitchFamily="34" charset="0"/>
              </a:rPr>
              <a:t>Hospices bied palliatiewe sorg. </a:t>
            </a:r>
          </a:p>
          <a:p>
            <a:pPr>
              <a:lnSpc>
                <a:spcPct val="115000"/>
              </a:lnSpc>
            </a:pPr>
            <a:endParaRPr lang="en-US" sz="2000" dirty="0">
              <a:effectLst/>
              <a:latin typeface="Arial" panose="020B0604020202020204" pitchFamily="34" charset="0"/>
              <a:ea typeface="Arial" panose="020B0604020202020204" pitchFamily="34" charset="0"/>
            </a:endParaRPr>
          </a:p>
          <a:p>
            <a:pPr>
              <a:lnSpc>
                <a:spcPct val="115000"/>
              </a:lnSpc>
            </a:pPr>
            <a:r>
              <a:rPr lang="af-ZA" sz="2000" u="sng" dirty="0">
                <a:effectLst/>
                <a:latin typeface="Calibri" panose="020F0502020204030204" pitchFamily="34" charset="0"/>
                <a:ea typeface="Arial" panose="020B0604020202020204" pitchFamily="34" charset="0"/>
              </a:rPr>
              <a:t>Dit kan insluit:  </a:t>
            </a:r>
            <a:endParaRPr lang="en-US" sz="2000" u="sng"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af-ZA" sz="2000" dirty="0">
                <a:effectLst/>
                <a:latin typeface="Calibri" panose="020F0502020204030204" pitchFamily="34" charset="0"/>
                <a:ea typeface="Arial" panose="020B0604020202020204" pitchFamily="34" charset="0"/>
              </a:rPr>
              <a:t>Verligting van pyn, bevestiging van die lewe en dood wat as 'n normale proses behandel word.</a:t>
            </a:r>
            <a:endParaRPr lang="en-US" sz="20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af-ZA" sz="2000" dirty="0">
                <a:effectLst/>
                <a:latin typeface="Calibri" panose="020F0502020204030204" pitchFamily="34" charset="0"/>
                <a:ea typeface="Arial" panose="020B0604020202020204" pitchFamily="34" charset="0"/>
              </a:rPr>
              <a:t>Om nie die dood te versnel of vertraag nie.</a:t>
            </a:r>
            <a:endParaRPr lang="en-US" sz="20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af-ZA" sz="2000" dirty="0">
                <a:effectLst/>
                <a:latin typeface="Calibri" panose="020F0502020204030204" pitchFamily="34" charset="0"/>
                <a:ea typeface="Arial" panose="020B0604020202020204" pitchFamily="34" charset="0"/>
              </a:rPr>
              <a:t>Integrasie van die sielkundige en geestelike aspekte van pasiëntsorg.  </a:t>
            </a:r>
            <a:endParaRPr lang="en-US" sz="20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af-ZA" sz="2000" dirty="0">
                <a:effectLst/>
                <a:latin typeface="Calibri" panose="020F0502020204030204" pitchFamily="34" charset="0"/>
                <a:ea typeface="Arial" panose="020B0604020202020204" pitchFamily="34" charset="0"/>
              </a:rPr>
              <a:t>Bied 'n ondersteuningstelsel aan om pasiënte te help om so aktief as moontlik te leef tot hul sterwe. </a:t>
            </a:r>
            <a:endParaRPr lang="en-US" sz="20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af-ZA" sz="2000" dirty="0">
                <a:effectLst/>
                <a:latin typeface="Calibri" panose="020F0502020204030204" pitchFamily="34" charset="0"/>
                <a:ea typeface="Arial" panose="020B0604020202020204" pitchFamily="34" charset="0"/>
              </a:rPr>
              <a:t>Bied 'n ondersteuningstelsel aan om die gesin te help om dit die hoof te bied.</a:t>
            </a:r>
            <a:endParaRPr lang="en-US" sz="20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96C6F0F2-D00C-CDCF-0856-D76997C26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DCD1-E837-B4FB-878A-0F7BEC219AA4}"/>
              </a:ext>
            </a:extLst>
          </p:cNvPr>
          <p:cNvSpPr>
            <a:spLocks noGrp="1"/>
          </p:cNvSpPr>
          <p:nvPr>
            <p:ph type="title"/>
          </p:nvPr>
        </p:nvSpPr>
        <p:spPr>
          <a:xfrm>
            <a:off x="232735" y="260468"/>
            <a:ext cx="7886700" cy="994172"/>
          </a:xfrm>
        </p:spPr>
        <p:txBody>
          <a:bodyPr/>
          <a:lstStyle/>
          <a:p>
            <a:r>
              <a:rPr lang="en-US" dirty="0" err="1">
                <a:solidFill>
                  <a:srgbClr val="33CDA5"/>
                </a:solidFill>
              </a:rPr>
              <a:t>Denk</a:t>
            </a:r>
            <a:r>
              <a:rPr lang="en-US" dirty="0">
                <a:solidFill>
                  <a:srgbClr val="33CDA5"/>
                </a:solidFill>
              </a:rPr>
              <a:t>- </a:t>
            </a:r>
            <a:r>
              <a:rPr lang="en-US" dirty="0" err="1">
                <a:solidFill>
                  <a:srgbClr val="33CDA5"/>
                </a:solidFill>
              </a:rPr>
              <a:t>en</a:t>
            </a:r>
            <a:r>
              <a:rPr lang="en-US" dirty="0">
                <a:solidFill>
                  <a:srgbClr val="33CDA5"/>
                </a:solidFill>
              </a:rPr>
              <a:t> </a:t>
            </a:r>
            <a:r>
              <a:rPr lang="en-US" dirty="0" err="1">
                <a:solidFill>
                  <a:srgbClr val="33CDA5"/>
                </a:solidFill>
              </a:rPr>
              <a:t>redeningsvaardighede</a:t>
            </a:r>
            <a:r>
              <a:rPr lang="en-US" dirty="0">
                <a:solidFill>
                  <a:srgbClr val="33CDA5"/>
                </a:solidFill>
              </a:rPr>
              <a:t>!</a:t>
            </a:r>
          </a:p>
        </p:txBody>
      </p:sp>
      <p:sp>
        <p:nvSpPr>
          <p:cNvPr id="4" name="Rectangle 3">
            <a:extLst>
              <a:ext uri="{FF2B5EF4-FFF2-40B4-BE49-F238E27FC236}">
                <a16:creationId xmlns:a16="http://schemas.microsoft.com/office/drawing/2014/main" id="{2110B0CA-6FF7-C8E5-F1F2-664508C45FE7}"/>
              </a:ext>
            </a:extLst>
          </p:cNvPr>
          <p:cNvSpPr/>
          <p:nvPr/>
        </p:nvSpPr>
        <p:spPr>
          <a:xfrm>
            <a:off x="3112771" y="1993186"/>
            <a:ext cx="2560320" cy="147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3300" kern="1200" dirty="0">
                <a:solidFill>
                  <a:srgbClr val="33CDA5"/>
                </a:solidFill>
                <a:latin typeface="Calibri" panose="020F0502020204030204"/>
              </a:rPr>
              <a:t>KRITIESE BESPREKING</a:t>
            </a:r>
            <a:endParaRPr lang="en-ZA" sz="3300" kern="1200" dirty="0">
              <a:solidFill>
                <a:srgbClr val="33CDA5"/>
              </a:solidFill>
              <a:latin typeface="Calibri" panose="020F0502020204030204"/>
            </a:endParaRPr>
          </a:p>
        </p:txBody>
      </p:sp>
      <p:cxnSp>
        <p:nvCxnSpPr>
          <p:cNvPr id="9" name="Connector: Curved 8">
            <a:extLst>
              <a:ext uri="{FF2B5EF4-FFF2-40B4-BE49-F238E27FC236}">
                <a16:creationId xmlns:a16="http://schemas.microsoft.com/office/drawing/2014/main" id="{815E6B89-91FC-6F30-E98E-D9A8B15499D2}"/>
              </a:ext>
            </a:extLst>
          </p:cNvPr>
          <p:cNvCxnSpPr>
            <a:cxnSpLocks/>
          </p:cNvCxnSpPr>
          <p:nvPr/>
        </p:nvCxnSpPr>
        <p:spPr>
          <a:xfrm flipV="1">
            <a:off x="2026585" y="1089660"/>
            <a:ext cx="3901775" cy="1005840"/>
          </a:xfrm>
          <a:prstGeom prst="curved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pic>
        <p:nvPicPr>
          <p:cNvPr id="11" name="Picture 10" descr="A picture containing luggage, suitcase, piece, indoor&#10;&#10;Description automatically generated">
            <a:extLst>
              <a:ext uri="{FF2B5EF4-FFF2-40B4-BE49-F238E27FC236}">
                <a16:creationId xmlns:a16="http://schemas.microsoft.com/office/drawing/2014/main" id="{ED254C5C-2657-E0C9-B4E9-55EB5C5C82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31230" y="454223"/>
            <a:ext cx="2682240" cy="1789034"/>
          </a:xfrm>
          <a:prstGeom prst="rect">
            <a:avLst/>
          </a:prstGeom>
        </p:spPr>
      </p:pic>
      <p:pic>
        <p:nvPicPr>
          <p:cNvPr id="21" name="Picture 20" descr="A picture containing text, ground, wooden&#10;&#10;Description automatically generated">
            <a:extLst>
              <a:ext uri="{FF2B5EF4-FFF2-40B4-BE49-F238E27FC236}">
                <a16:creationId xmlns:a16="http://schemas.microsoft.com/office/drawing/2014/main" id="{FD44D810-A926-4C32-D2F2-9F8BD3BB00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67300" y="3556000"/>
            <a:ext cx="2209800" cy="1473200"/>
          </a:xfrm>
          <a:prstGeom prst="rect">
            <a:avLst/>
          </a:prstGeom>
        </p:spPr>
      </p:pic>
      <p:cxnSp>
        <p:nvCxnSpPr>
          <p:cNvPr id="24" name="Connector: Curved 23">
            <a:extLst>
              <a:ext uri="{FF2B5EF4-FFF2-40B4-BE49-F238E27FC236}">
                <a16:creationId xmlns:a16="http://schemas.microsoft.com/office/drawing/2014/main" id="{DE0718E3-6CAE-7ED1-6701-A962644651F5}"/>
              </a:ext>
            </a:extLst>
          </p:cNvPr>
          <p:cNvCxnSpPr/>
          <p:nvPr/>
        </p:nvCxnSpPr>
        <p:spPr>
          <a:xfrm rot="5400000">
            <a:off x="6196549" y="2591634"/>
            <a:ext cx="1223843" cy="617220"/>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pic>
        <p:nvPicPr>
          <p:cNvPr id="26" name="Picture 25" descr="A picture containing indoor&#10;&#10;Description automatically generated">
            <a:extLst>
              <a:ext uri="{FF2B5EF4-FFF2-40B4-BE49-F238E27FC236}">
                <a16:creationId xmlns:a16="http://schemas.microsoft.com/office/drawing/2014/main" id="{60BE75D4-AC57-D596-1CF2-A08DB4FF302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27663" y="1089660"/>
            <a:ext cx="1958341" cy="1958341"/>
          </a:xfrm>
          <a:prstGeom prst="rect">
            <a:avLst/>
          </a:prstGeom>
        </p:spPr>
      </p:pic>
      <p:cxnSp>
        <p:nvCxnSpPr>
          <p:cNvPr id="36" name="Connector: Curved 35">
            <a:extLst>
              <a:ext uri="{FF2B5EF4-FFF2-40B4-BE49-F238E27FC236}">
                <a16:creationId xmlns:a16="http://schemas.microsoft.com/office/drawing/2014/main" id="{1AC9A3A3-6948-0B00-2881-DC2F92C3EC96}"/>
              </a:ext>
            </a:extLst>
          </p:cNvPr>
          <p:cNvCxnSpPr/>
          <p:nvPr/>
        </p:nvCxnSpPr>
        <p:spPr>
          <a:xfrm rot="10800000">
            <a:off x="2409327" y="3556001"/>
            <a:ext cx="2657973" cy="497840"/>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pic>
        <p:nvPicPr>
          <p:cNvPr id="3" name="Picture 2">
            <a:extLst>
              <a:ext uri="{FF2B5EF4-FFF2-40B4-BE49-F238E27FC236}">
                <a16:creationId xmlns:a16="http://schemas.microsoft.com/office/drawing/2014/main" id="{C63C909A-CB46-9979-CA91-9670FD1B34C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662" y="3168693"/>
            <a:ext cx="2069265" cy="1552777"/>
          </a:xfrm>
          <a:prstGeom prst="rect">
            <a:avLst/>
          </a:prstGeom>
          <a:noFill/>
          <a:ln>
            <a:noFill/>
          </a:ln>
        </p:spPr>
      </p:pic>
      <p:pic>
        <p:nvPicPr>
          <p:cNvPr id="5" name="Picture 4">
            <a:extLst>
              <a:ext uri="{FF2B5EF4-FFF2-40B4-BE49-F238E27FC236}">
                <a16:creationId xmlns:a16="http://schemas.microsoft.com/office/drawing/2014/main" id="{E1B16405-C92E-B4B3-67F7-55A73AD069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9435" y="-1556"/>
            <a:ext cx="1024565" cy="35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100"/>
                                        <p:tgtEl>
                                          <p:spTgt spid="26"/>
                                        </p:tgtEl>
                                      </p:cBhvr>
                                    </p:animEffect>
                                    <p:anim calcmode="lin" valueType="num">
                                      <p:cBhvr>
                                        <p:cTn id="8" dur="2100" fill="hold"/>
                                        <p:tgtEl>
                                          <p:spTgt spid="26"/>
                                        </p:tgtEl>
                                        <p:attrNameLst>
                                          <p:attrName>ppt_x</p:attrName>
                                        </p:attrNameLst>
                                      </p:cBhvr>
                                      <p:tavLst>
                                        <p:tav tm="0">
                                          <p:val>
                                            <p:strVal val="#ppt_x"/>
                                          </p:val>
                                        </p:tav>
                                        <p:tav tm="100000">
                                          <p:val>
                                            <p:strVal val="#ppt_x"/>
                                          </p:val>
                                        </p:tav>
                                      </p:tavLst>
                                    </p:anim>
                                    <p:anim calcmode="lin" valueType="num">
                                      <p:cBhvr>
                                        <p:cTn id="9" dur="21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300"/>
                                        <p:tgtEl>
                                          <p:spTgt spid="9"/>
                                        </p:tgtEl>
                                      </p:cBhvr>
                                    </p:animEffect>
                                    <p:anim calcmode="lin" valueType="num">
                                      <p:cBhvr>
                                        <p:cTn id="15" dur="2300" fill="hold"/>
                                        <p:tgtEl>
                                          <p:spTgt spid="9"/>
                                        </p:tgtEl>
                                        <p:attrNameLst>
                                          <p:attrName>ppt_x</p:attrName>
                                        </p:attrNameLst>
                                      </p:cBhvr>
                                      <p:tavLst>
                                        <p:tav tm="0">
                                          <p:val>
                                            <p:strVal val="#ppt_x"/>
                                          </p:val>
                                        </p:tav>
                                        <p:tav tm="100000">
                                          <p:val>
                                            <p:strVal val="#ppt_x"/>
                                          </p:val>
                                        </p:tav>
                                      </p:tavLst>
                                    </p:anim>
                                    <p:anim calcmode="lin" valueType="num">
                                      <p:cBhvr>
                                        <p:cTn id="16" dur="23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0"/>
                                        <p:tgtEl>
                                          <p:spTgt spid="11"/>
                                        </p:tgtEl>
                                      </p:cBhvr>
                                    </p:animEffect>
                                    <p:anim calcmode="lin" valueType="num">
                                      <p:cBhvr>
                                        <p:cTn id="22" dur="2500" fill="hold"/>
                                        <p:tgtEl>
                                          <p:spTgt spid="11"/>
                                        </p:tgtEl>
                                        <p:attrNameLst>
                                          <p:attrName>ppt_x</p:attrName>
                                        </p:attrNameLst>
                                      </p:cBhvr>
                                      <p:tavLst>
                                        <p:tav tm="0">
                                          <p:val>
                                            <p:strVal val="#ppt_x"/>
                                          </p:val>
                                        </p:tav>
                                        <p:tav tm="100000">
                                          <p:val>
                                            <p:strVal val="#ppt_x"/>
                                          </p:val>
                                        </p:tav>
                                      </p:tavLst>
                                    </p:anim>
                                    <p:anim calcmode="lin" valueType="num">
                                      <p:cBhvr>
                                        <p:cTn id="23" dur="2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5" name="Rectangle 114">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oogle Shape;110;ge37797b6f6_0_24"/>
          <p:cNvSpPr txBox="1"/>
          <p:nvPr/>
        </p:nvSpPr>
        <p:spPr>
          <a:xfrm>
            <a:off x="425885" y="476886"/>
            <a:ext cx="8089465" cy="4320582"/>
          </a:xfrm>
          <a:prstGeom prst="rect">
            <a:avLst/>
          </a:prstGeom>
        </p:spPr>
        <p:txBody>
          <a:bodyPr spcFirstLastPara="1" vert="horz" lIns="91440" tIns="45720" rIns="91440" bIns="45720" rtlCol="0" anchorCtr="0">
            <a:normAutofit/>
          </a:bodyPr>
          <a:lstStyle/>
          <a:p>
            <a:pPr algn="ctr">
              <a:lnSpc>
                <a:spcPct val="90000"/>
              </a:lnSpc>
              <a:spcAft>
                <a:spcPts val="600"/>
              </a:spcAft>
            </a:pPr>
            <a:r>
              <a:rPr lang="en-US" sz="2600" b="1" kern="1200" dirty="0">
                <a:solidFill>
                  <a:schemeClr val="tx1"/>
                </a:solidFill>
                <a:effectLst/>
                <a:latin typeface="+mn-lt"/>
                <a:ea typeface="+mn-ea"/>
                <a:cs typeface="+mn-cs"/>
              </a:rPr>
              <a:t>VERBIND TOT FISIESE OEFENING </a:t>
            </a:r>
          </a:p>
          <a:p>
            <a:pPr algn="ctr">
              <a:lnSpc>
                <a:spcPct val="90000"/>
              </a:lnSpc>
              <a:spcAft>
                <a:spcPts val="600"/>
              </a:spcAft>
            </a:pPr>
            <a:endParaRPr lang="en-US" sz="2400" b="1" kern="1200" dirty="0">
              <a:solidFill>
                <a:schemeClr val="tx1"/>
              </a:solidFill>
              <a:effectLst/>
              <a:latin typeface="+mn-lt"/>
              <a:ea typeface="+mn-ea"/>
              <a:cs typeface="+mn-cs"/>
            </a:endParaRPr>
          </a:p>
          <a:p>
            <a:pPr algn="ctr">
              <a:lnSpc>
                <a:spcPct val="90000"/>
              </a:lnSpc>
              <a:spcAft>
                <a:spcPts val="600"/>
              </a:spcAft>
            </a:pPr>
            <a:r>
              <a:rPr lang="en-US" sz="2000" kern="1200" dirty="0">
                <a:solidFill>
                  <a:schemeClr val="tx1"/>
                </a:solidFill>
                <a:effectLst/>
                <a:latin typeface="+mn-lt"/>
                <a:ea typeface="+mn-ea"/>
                <a:cs typeface="+mn-cs"/>
              </a:rPr>
              <a:t>Gereelde oefening is </a:t>
            </a:r>
            <a:r>
              <a:rPr lang="en-US" sz="2000" kern="1200" dirty="0">
                <a:solidFill>
                  <a:schemeClr val="tx1"/>
                </a:solidFill>
                <a:latin typeface="+mn-lt"/>
                <a:ea typeface="+mn-ea"/>
                <a:cs typeface="+mn-cs"/>
              </a:rPr>
              <a:t>belangrik</a:t>
            </a:r>
            <a:r>
              <a:rPr lang="en-US" sz="2000" kern="1200" dirty="0">
                <a:solidFill>
                  <a:schemeClr val="tx1"/>
                </a:solidFill>
                <a:effectLst/>
                <a:latin typeface="+mn-lt"/>
                <a:ea typeface="+mn-ea"/>
                <a:cs typeface="+mn-cs"/>
              </a:rPr>
              <a:t> om gesond te bly. Mense wat aktief is, leef langer en voel beter. Oefening kan jou help om 'n gesonde gewig te handhaaf en kan baie leefstylsiektes voorkom.</a:t>
            </a:r>
          </a:p>
          <a:p>
            <a:pPr algn="ctr">
              <a:lnSpc>
                <a:spcPct val="90000"/>
              </a:lnSpc>
              <a:spcAft>
                <a:spcPts val="600"/>
              </a:spcAft>
            </a:pPr>
            <a:r>
              <a:rPr lang="en-US" sz="2000" kern="1200" dirty="0">
                <a:solidFill>
                  <a:schemeClr val="tx1"/>
                </a:solidFill>
                <a:effectLst/>
                <a:latin typeface="+mn-lt"/>
                <a:ea typeface="+mn-ea"/>
                <a:cs typeface="+mn-cs"/>
              </a:rPr>
              <a:t> </a:t>
            </a:r>
            <a:br>
              <a:rPr lang="en-US" sz="2000" kern="1200" dirty="0">
                <a:solidFill>
                  <a:schemeClr val="tx1"/>
                </a:solidFill>
                <a:effectLst/>
                <a:latin typeface="+mn-lt"/>
                <a:ea typeface="+mn-ea"/>
                <a:cs typeface="+mn-cs"/>
              </a:rPr>
            </a:br>
            <a:r>
              <a:rPr lang="en-US" sz="2000" kern="1200" dirty="0">
                <a:solidFill>
                  <a:schemeClr val="tx1"/>
                </a:solidFill>
                <a:effectLst/>
                <a:latin typeface="+mn-lt"/>
                <a:ea typeface="+mn-ea"/>
                <a:cs typeface="+mn-cs"/>
              </a:rPr>
              <a:t>Die meeste volwassenes benodig ten minste 30 minute se matige fisiese </a:t>
            </a:r>
            <a:r>
              <a:rPr lang="en-US" sz="2000" kern="1200" dirty="0">
                <a:solidFill>
                  <a:schemeClr val="tx1"/>
                </a:solidFill>
                <a:latin typeface="+mn-lt"/>
                <a:ea typeface="+mn-ea"/>
                <a:cs typeface="+mn-cs"/>
              </a:rPr>
              <a:t>oefening</a:t>
            </a:r>
            <a:r>
              <a:rPr lang="en-US" sz="2000" kern="1200" dirty="0">
                <a:solidFill>
                  <a:schemeClr val="tx1"/>
                </a:solidFill>
                <a:effectLst/>
                <a:latin typeface="+mn-lt"/>
                <a:ea typeface="+mn-ea"/>
                <a:cs typeface="+mn-cs"/>
              </a:rPr>
              <a:t> ten minste vyf dae per week. Daarom is dit so belangrik om gereeld fisiese </a:t>
            </a:r>
            <a:r>
              <a:rPr lang="en-US" sz="2000" kern="1200" dirty="0">
                <a:solidFill>
                  <a:schemeClr val="tx1"/>
                </a:solidFill>
                <a:latin typeface="+mn-lt"/>
                <a:ea typeface="+mn-ea"/>
                <a:cs typeface="+mn-cs"/>
              </a:rPr>
              <a:t>oefening</a:t>
            </a:r>
            <a:r>
              <a:rPr lang="en-US" sz="2000" kern="1200" dirty="0">
                <a:solidFill>
                  <a:schemeClr val="tx1"/>
                </a:solidFill>
                <a:effectLst/>
                <a:latin typeface="+mn-lt"/>
                <a:ea typeface="+mn-ea"/>
                <a:cs typeface="+mn-cs"/>
              </a:rPr>
              <a:t> te doen. Dit kan nie eenmalig wees nie. </a:t>
            </a:r>
          </a:p>
          <a:p>
            <a:pPr algn="ctr">
              <a:lnSpc>
                <a:spcPct val="90000"/>
              </a:lnSpc>
              <a:spcAft>
                <a:spcPts val="600"/>
              </a:spcAft>
            </a:pPr>
            <a:endParaRPr lang="en-US" sz="2000" kern="1200" dirty="0">
              <a:solidFill>
                <a:schemeClr val="tx1"/>
              </a:solidFill>
              <a:latin typeface="+mn-lt"/>
              <a:ea typeface="+mn-ea"/>
              <a:cs typeface="+mn-cs"/>
            </a:endParaRPr>
          </a:p>
          <a:p>
            <a:pPr algn="ctr">
              <a:lnSpc>
                <a:spcPct val="90000"/>
              </a:lnSpc>
              <a:spcAft>
                <a:spcPts val="600"/>
              </a:spcAft>
            </a:pPr>
            <a:r>
              <a:rPr lang="en-US" sz="2000" kern="1200" dirty="0">
                <a:solidFill>
                  <a:schemeClr val="tx1"/>
                </a:solidFill>
                <a:effectLst/>
                <a:latin typeface="+mn-lt"/>
                <a:ea typeface="+mn-ea"/>
                <a:cs typeface="+mn-cs"/>
              </a:rPr>
              <a:t>Die sleutel is om die regte oefening vir jou te vind. As dit pret is, is jy meer geneig om gemotiveerd te bly. Nog 'n sleutel om gemotiveerd te bly, is om stadig te begin. </a:t>
            </a:r>
          </a:p>
        </p:txBody>
      </p:sp>
      <p:pic>
        <p:nvPicPr>
          <p:cNvPr id="2" name="Picture 1">
            <a:extLst>
              <a:ext uri="{FF2B5EF4-FFF2-40B4-BE49-F238E27FC236}">
                <a16:creationId xmlns:a16="http://schemas.microsoft.com/office/drawing/2014/main" id="{DD25FEB1-E437-026D-8055-CB3E4C9DE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1278</Words>
  <Application>Microsoft Office PowerPoint</Application>
  <PresentationFormat>On-screen Show (16:9)</PresentationFormat>
  <Paragraphs>117</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Noto Sans Symbols</vt:lpstr>
      <vt:lpstr>Symbol</vt:lpstr>
      <vt:lpstr>Times New Roman</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Denk- en redeningsvaardighede!</vt:lpstr>
      <vt:lpstr>PowerPoint Presentation</vt:lpstr>
      <vt:lpstr>WATTER FISIESE VOORDELE HOU OEFENING 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v Rensburg BTS</dc:creator>
  <cp:lastModifiedBy>Hp Unit</cp:lastModifiedBy>
  <cp:revision>13</cp:revision>
  <dcterms:modified xsi:type="dcterms:W3CDTF">2023-06-03T10:58:18Z</dcterms:modified>
</cp:coreProperties>
</file>