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5" r:id="rId1"/>
  </p:sldMasterIdLst>
  <p:notesMasterIdLst>
    <p:notesMasterId r:id="rId14"/>
  </p:notesMasterIdLst>
  <p:sldIdLst>
    <p:sldId id="256" r:id="rId2"/>
    <p:sldId id="260" r:id="rId3"/>
    <p:sldId id="259" r:id="rId4"/>
    <p:sldId id="264" r:id="rId5"/>
    <p:sldId id="291" r:id="rId6"/>
    <p:sldId id="270" r:id="rId7"/>
    <p:sldId id="261" r:id="rId8"/>
    <p:sldId id="268" r:id="rId9"/>
    <p:sldId id="265" r:id="rId10"/>
    <p:sldId id="262" r:id="rId11"/>
    <p:sldId id="271" r:id="rId12"/>
    <p:sldId id="292" r:id="rId1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E950B43-34D6-4F7E-988F-5987ED9E15ED}">
  <a:tblStyle styleId="{6E950B43-34D6-4F7E-988F-5987ED9E15E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5" autoAdjust="0"/>
    <p:restoredTop sz="73678" autoAdjust="0"/>
  </p:normalViewPr>
  <p:slideViewPr>
    <p:cSldViewPr snapToGrid="0">
      <p:cViewPr varScale="1">
        <p:scale>
          <a:sx n="108" d="100"/>
          <a:sy n="108" d="100"/>
        </p:scale>
        <p:origin x="162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8" name="Google Shape;50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marR="0" lvl="0" indent="0" algn="l" defTabSz="914400" rtl="0" eaLnBrk="1" fontAlgn="auto" latinLnBrk="0" hangingPunct="1">
              <a:lnSpc>
                <a:spcPct val="115000"/>
              </a:lnSpc>
              <a:spcBef>
                <a:spcPts val="0"/>
              </a:spcBef>
              <a:spcAft>
                <a:spcPts val="800"/>
              </a:spcAft>
              <a:buClr>
                <a:srgbClr val="000000"/>
              </a:buClr>
              <a:buSzPts val="1100"/>
              <a:buFont typeface="Arial"/>
              <a:buNone/>
              <a:tabLst/>
              <a:defRPr/>
            </a:pPr>
            <a:r>
              <a:rPr lang="af-ZA" sz="3200" dirty="0"/>
              <a:t>** Verwys na </a:t>
            </a:r>
            <a:r>
              <a:rPr lang="af-ZA" sz="3200" b="1" i="1" u="sng" dirty="0"/>
              <a:t>Gr8 KW3 WVW Skoolvakke, vermoëns en belangstellings Lesvoorbereiding </a:t>
            </a:r>
            <a:r>
              <a:rPr lang="af-ZA" sz="3200" dirty="0"/>
              <a:t>bladsye 5 - 11 vir </a:t>
            </a:r>
            <a:r>
              <a:rPr lang="af-ZA" sz="3200" b="1" dirty="0"/>
              <a:t>Onderwysernotas</a:t>
            </a:r>
            <a:r>
              <a:rPr lang="af-ZA" sz="3200" dirty="0"/>
              <a:t> en addisionele onderwyservoorstelle met betrekking tot die skyfies in hierdie PowerPoint**</a:t>
            </a:r>
          </a:p>
          <a:p>
            <a:pPr marL="158750" indent="0">
              <a:lnSpc>
                <a:spcPct val="115000"/>
              </a:lnSpc>
              <a:spcAft>
                <a:spcPts val="800"/>
              </a:spcAft>
              <a:buNone/>
            </a:pPr>
            <a:endParaRPr lang="en-ZA" sz="1800" i="1" dirty="0">
              <a:solidFill>
                <a:srgbClr val="538135"/>
              </a:solidFill>
              <a:effectLst/>
              <a:latin typeface="Calibri" panose="020F0502020204030204" pitchFamily="34" charset="0"/>
              <a:ea typeface="Calibri" panose="020F0502020204030204" pitchFamily="34" charset="0"/>
              <a:cs typeface="Calibri" panose="020F0502020204030204" pitchFamily="34" charset="0"/>
            </a:endParaRPr>
          </a:p>
          <a:p>
            <a:pPr marL="158750" indent="0">
              <a:lnSpc>
                <a:spcPct val="115000"/>
              </a:lnSpc>
              <a:spcAft>
                <a:spcPts val="800"/>
              </a:spcAft>
              <a:buNone/>
            </a:pP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Sien </a:t>
            </a:r>
            <a:r>
              <a:rPr lang="af-ZA" sz="1800" b="1" i="1" u="sng"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Les 1-3 – Werkboek</a:t>
            </a: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 (</a:t>
            </a:r>
            <a:r>
              <a:rPr lang="af-ZA" sz="1800" i="1"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bladsy 1</a:t>
            </a: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br>
              <a:rPr lang="en-ZA" sz="1800" b="1" dirty="0">
                <a:effectLst/>
                <a:latin typeface="Calibri" panose="020F0502020204030204" pitchFamily="34" charset="0"/>
                <a:ea typeface="Calibri" panose="020F0502020204030204" pitchFamily="34" charset="0"/>
                <a:cs typeface="Calibri" panose="020F0502020204030204" pitchFamily="34" charset="0"/>
              </a:rPr>
            </a:b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Bou die legkaart vir jou toekoms: SKOOLVAKKE, VERMOËNS en BELANGSTELLINGS</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Ons nuwe onderwerp hierdie kwartaal gaan daarop fokus om na jou belangstellings en vermoëns met betrekking tot jou skoolvakke te kyk, asook hoe dit inpas by die keuse van jou vakke vir Graad 10. Ek weet Graad 10 voel ver weg, maar dit is nie regtig nie. Oor net meer as 'n jaar sal jy moet begin dink aan jou vakkeuses vir Graad 10.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en-ZA"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buNone/>
            </a:pPr>
            <a:r>
              <a:rPr lang="af-ZA" sz="1800" b="1"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Onthou dat dit belangrik is om vrae te vra en as jy nie te seker is oor iets nie, steek gerus jou hand op en vra daaroor.</a:t>
            </a:r>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g10d31d72c2c_0_9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9" name="Google Shape;619;g10d31d72c2c_0_9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marR="0" lvl="0" indent="0" algn="l" defTabSz="914400" rtl="0" eaLnBrk="1" fontAlgn="auto" latinLnBrk="0" hangingPunct="1">
              <a:lnSpc>
                <a:spcPct val="115000"/>
              </a:lnSpc>
              <a:spcBef>
                <a:spcPts val="0"/>
              </a:spcBef>
              <a:spcAft>
                <a:spcPts val="800"/>
              </a:spcAft>
              <a:buClr>
                <a:srgbClr val="000000"/>
              </a:buClr>
              <a:buSzPts val="1100"/>
              <a:buFont typeface="Arial"/>
              <a:buNone/>
              <a:tabLst/>
              <a:defRPr/>
            </a:pPr>
            <a:r>
              <a:rPr lang="nl-NL" sz="1800" i="1"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Sien </a:t>
            </a:r>
            <a:r>
              <a:rPr lang="nl-NL" sz="1800" b="1" i="1" u="sng"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Les 1-3 – Werkboek </a:t>
            </a:r>
            <a:r>
              <a:rPr lang="nl-NL" sz="1800" i="1"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(bladsy 3)</a:t>
            </a:r>
            <a:endParaRPr lang="en-ZA" sz="1800" b="1" dirty="0">
              <a:solidFill>
                <a:srgbClr val="538135"/>
              </a:solidFill>
              <a:effectLst/>
              <a:latin typeface="Calibri" panose="020F0502020204030204" pitchFamily="34" charset="0"/>
              <a:ea typeface="Calibri" panose="020F0502020204030204" pitchFamily="34" charset="0"/>
              <a:cs typeface="Calibri" panose="020F0502020204030204" pitchFamily="34" charset="0"/>
            </a:endParaRPr>
          </a:p>
          <a:p>
            <a:pPr marL="158750" indent="0">
              <a:lnSpc>
                <a:spcPct val="115000"/>
              </a:lnSpc>
              <a:spcAft>
                <a:spcPts val="800"/>
              </a:spcAft>
              <a:buNone/>
            </a:pPr>
            <a:endParaRPr lang="en-ZA" sz="1800" b="1" dirty="0">
              <a:solidFill>
                <a:srgbClr val="538135"/>
              </a:solidFill>
              <a:effectLst/>
              <a:latin typeface="Calibri" panose="020F0502020204030204" pitchFamily="34" charset="0"/>
              <a:ea typeface="Calibri" panose="020F0502020204030204" pitchFamily="34" charset="0"/>
              <a:cs typeface="Calibri" panose="020F0502020204030204" pitchFamily="34" charset="0"/>
            </a:endParaRPr>
          </a:p>
          <a:p>
            <a:pPr marL="158750" indent="0">
              <a:lnSpc>
                <a:spcPct val="115000"/>
              </a:lnSpc>
              <a:spcAft>
                <a:spcPts val="800"/>
              </a:spcAft>
              <a:buNone/>
            </a:pPr>
            <a:r>
              <a:rPr lang="af-ZA" sz="1800" b="1"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Laastens gaan ons kyk na die verskillende vakke en hul leeraktiwiteite. Ons kan leeraktiwiteite in VIER kategorieë verdeel op grond van wat in elkeen gebeur. Hulle is:</a:t>
            </a:r>
          </a:p>
          <a:p>
            <a:pPr marL="158750" indent="0">
              <a:lnSpc>
                <a:spcPct val="115000"/>
              </a:lnSpc>
              <a:spcAft>
                <a:spcPts val="800"/>
              </a:spcAft>
              <a:buNone/>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15000"/>
              </a:lnSpc>
              <a:buClr>
                <a:srgbClr val="538135"/>
              </a:buClr>
              <a:buFont typeface="Wingdings" panose="05000000000000000000" pitchFamily="2" charset="2"/>
              <a:buChar char=""/>
            </a:pP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Praktiese leeraktiwiteite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15000"/>
              </a:lnSpc>
              <a:buClr>
                <a:srgbClr val="538135"/>
              </a:buClr>
              <a:buFont typeface="Wingdings" panose="05000000000000000000" pitchFamily="2" charset="2"/>
              <a:buChar char=""/>
            </a:pP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Teoretiese leeraktiwiteite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15000"/>
              </a:lnSpc>
              <a:buClr>
                <a:srgbClr val="538135"/>
              </a:buClr>
              <a:buFont typeface="Wingdings" panose="05000000000000000000" pitchFamily="2" charset="2"/>
              <a:buChar char=""/>
            </a:pP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Individuele leeraktiwiteite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15000"/>
              </a:lnSpc>
              <a:spcAft>
                <a:spcPts val="800"/>
              </a:spcAft>
              <a:buClr>
                <a:srgbClr val="538135"/>
              </a:buClr>
              <a:buFont typeface="Wingdings" panose="05000000000000000000" pitchFamily="2" charset="2"/>
              <a:buChar char=""/>
            </a:pP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Groepleeraktiwiteite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Vraag: Waaruit dink jy bestaan elkeen van hierdie dinge uit of tipes aktiwiteite? Jy kan antwoord met behulp van sleutelwoorde en skryf neer waaruit jy dink die aktiwiteite bestaan.</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Gee leerders 'n minuut om hul gedagtes neer te skryf en verduidelik dan in 'n bietjie meer detail.</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Kom ons ondersoek 'n bietjie verder...</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8"/>
        <p:cNvGrpSpPr/>
        <p:nvPr/>
      </p:nvGrpSpPr>
      <p:grpSpPr>
        <a:xfrm>
          <a:off x="0" y="0"/>
          <a:ext cx="0" cy="0"/>
          <a:chOff x="0" y="0"/>
          <a:chExt cx="0" cy="0"/>
        </a:xfrm>
      </p:grpSpPr>
      <p:sp>
        <p:nvSpPr>
          <p:cNvPr id="959" name="Google Shape;959;g10d31d72c2c_0_12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0" name="Google Shape;960;g10d31d72c2c_0_12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marR="0" lvl="0" indent="0" algn="l" defTabSz="914400" rtl="0" eaLnBrk="1" fontAlgn="auto" latinLnBrk="0" hangingPunct="1">
              <a:lnSpc>
                <a:spcPct val="115000"/>
              </a:lnSpc>
              <a:spcBef>
                <a:spcPts val="0"/>
              </a:spcBef>
              <a:spcAft>
                <a:spcPts val="800"/>
              </a:spcAft>
              <a:buClr>
                <a:srgbClr val="000000"/>
              </a:buClr>
              <a:buSzPts val="1100"/>
              <a:buFont typeface="Arial"/>
              <a:buNone/>
              <a:tabLst/>
              <a:defRPr/>
            </a:pPr>
            <a:r>
              <a:rPr lang="nl-NL" sz="1800" i="1"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Sien </a:t>
            </a:r>
            <a:r>
              <a:rPr lang="nl-NL" sz="1800" b="1" i="1" u="sng"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Les 1-3 – Werkboek </a:t>
            </a:r>
            <a:r>
              <a:rPr lang="nl-NL" sz="1800" i="1"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(bladsy 3)
</a:t>
            </a:r>
            <a:endParaRPr lang="en-ZA" sz="1800" b="1" dirty="0">
              <a:solidFill>
                <a:srgbClr val="538135"/>
              </a:solidFill>
              <a:effectLst/>
              <a:latin typeface="Calibri" panose="020F0502020204030204" pitchFamily="34" charset="0"/>
              <a:ea typeface="Calibri" panose="020F0502020204030204" pitchFamily="34" charset="0"/>
              <a:cs typeface="Calibri" panose="020F0502020204030204" pitchFamily="34" charset="0"/>
            </a:endParaRPr>
          </a:p>
          <a:p>
            <a:pPr marL="158750" indent="0">
              <a:lnSpc>
                <a:spcPct val="115000"/>
              </a:lnSpc>
              <a:spcAft>
                <a:spcPts val="800"/>
              </a:spcAft>
              <a:buNone/>
            </a:pPr>
            <a:endParaRPr lang="en-ZA" sz="1800" b="1" dirty="0">
              <a:solidFill>
                <a:srgbClr val="538135"/>
              </a:solidFill>
              <a:effectLst/>
              <a:latin typeface="Calibri" panose="020F0502020204030204" pitchFamily="34" charset="0"/>
              <a:ea typeface="Calibri" panose="020F0502020204030204" pitchFamily="34" charset="0"/>
              <a:cs typeface="Calibri" panose="020F0502020204030204" pitchFamily="34" charset="0"/>
            </a:endParaRPr>
          </a:p>
          <a:p>
            <a:pPr marL="158750" indent="0">
              <a:lnSpc>
                <a:spcPct val="115000"/>
              </a:lnSpc>
              <a:spcAft>
                <a:spcPts val="800"/>
              </a:spcAft>
              <a:buNone/>
            </a:pPr>
            <a:r>
              <a:rPr lang="af-ZA" sz="1800" b="1"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Verduideliking:</a:t>
            </a:r>
          </a:p>
          <a:p>
            <a:pPr marL="158750" indent="0">
              <a:lnSpc>
                <a:spcPct val="115000"/>
              </a:lnSpc>
              <a:spcAft>
                <a:spcPts val="800"/>
              </a:spcAft>
              <a:buNone/>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Clr>
                <a:srgbClr val="538135"/>
              </a:buClr>
              <a:buFont typeface="Wingdings" panose="05000000000000000000" pitchFamily="2" charset="2"/>
              <a:buChar char=""/>
            </a:pPr>
            <a:r>
              <a:rPr lang="af-ZA" sz="1800" b="1"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Praktiese leeraktiwiteite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Praktiese aktiwiteite behels om iets te doen, of dit nou met jou hande of jou liggaam is, om te leer. Om fisies 'n taak te doen of iets uit te voer.</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Praktiese leer is 'n taak waarin leerders dinge self waarneem en doen. Dit kan anders wees as wanneer leerders lees en luister. Dit help jou om praktiese ervaring uit die leeraktiwiteite te kry. Jy sal baie selfversekerd en bekwaam wees.</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buNone/>
            </a:pPr>
            <a:r>
              <a:rPr lang="en-US"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Clr>
                <a:srgbClr val="538135"/>
              </a:buClr>
              <a:buFont typeface="Wingdings" panose="05000000000000000000" pitchFamily="2" charset="2"/>
              <a:buChar char=""/>
            </a:pPr>
            <a:r>
              <a:rPr lang="af-ZA" sz="1800" b="1"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Teoretiese leeraktiwiteite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Teoretiese aktiwiteite beteken dat jy met idees en stelsels sal werk om uit inligting te leer.</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Leerteorie beskryf hoe leerders kennis tydens leer ontvang, verwerk en behou. Kognitiewe, emosionele en omgewingsinvloede, sowel as vorige ervaring, speel alles 'n rol in hoe begrip, of 'n wêreldbeskouing, aangeleer of verander word en kennis en vaardighede behou word.</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Clr>
                <a:srgbClr val="538135"/>
              </a:buClr>
              <a:buFont typeface="Wingdings" panose="05000000000000000000" pitchFamily="2" charset="2"/>
              <a:buChar char=""/>
            </a:pPr>
            <a:r>
              <a:rPr lang="af-ZA" sz="1800" b="1"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Individuele leeraktiwiteite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Individuele aktiwiteite gebeur op jou eie en jy werk in isolasie.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Een breë definisie van onafhanklike leer of outonomie in leer is: "Die vermoë om beheer oor jou leer te neem." Om ingeligte keuses te kan maak en verantwoordelikheid vir jou eie leeraktiwiteite te neem, is twee dele van onafhanklike leer.</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Clr>
                <a:srgbClr val="538135"/>
              </a:buClr>
              <a:buFont typeface="Wingdings" panose="05000000000000000000" pitchFamily="2" charset="2"/>
              <a:buChar char=""/>
            </a:pPr>
            <a:r>
              <a:rPr lang="af-ZA" sz="1800" b="1"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Groepleeraktiwiteite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Groepsaktiwiteite behels dat jy saam met ander werk om as 'n groep saam te leer.</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Groepsaktiwiteite stel leerders in staat om dieper betekenis in die inhoud te ontdek en denkvaardighede te verbeter. Die mees effektiewe gebruik van groepwerk is dit wat leerders</a:t>
            </a:r>
            <a:r>
              <a:rPr lang="af-ZA" sz="1800" dirty="0">
                <a:effectLst/>
                <a:latin typeface="Calibri" panose="020F0502020204030204" pitchFamily="34" charset="0"/>
                <a:ea typeface="Calibri" panose="020F0502020204030204" pitchFamily="34" charset="0"/>
                <a:cs typeface="Times New Roman" panose="02020603050405020304" pitchFamily="18" charset="0"/>
              </a:rPr>
              <a:t> </a:t>
            </a: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betrek</a:t>
            </a:r>
            <a:r>
              <a:rPr lang="af-ZA" sz="1800" dirty="0">
                <a:effectLst/>
                <a:latin typeface="Calibri" panose="020F0502020204030204" pitchFamily="34" charset="0"/>
                <a:ea typeface="Calibri" panose="020F0502020204030204" pitchFamily="34" charset="0"/>
                <a:cs typeface="Times New Roman" panose="02020603050405020304" pitchFamily="18" charset="0"/>
              </a:rPr>
              <a:t> </a:t>
            </a: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met hoërvlakinhoud wat gedagteprikkelend, moeilik is om te verstaan of verskeie interpretasies het.</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r>
              <a:rPr lang="en-US"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buNone/>
            </a:pP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Jy sal dikwels vind dat jy verskillende leeraktiwiteite op verskillende maniere moet kombineer, afhangend van wat dit is wat jy doen. Die meeste van jou skoolvakke sal 'n mengsel van teoretiese en praktiese aktiwiteite hê, of individuele en praktiese aktiwiteite.</a:t>
            </a: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lnSpc>
                <a:spcPct val="115000"/>
              </a:lnSpc>
              <a:spcAft>
                <a:spcPts val="800"/>
              </a:spcAft>
              <a:buNone/>
            </a:pPr>
            <a:r>
              <a:rPr lang="nl-NL" sz="1800" b="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Nou vir 'n vinnige aktiwiteit...</a:t>
            </a:r>
            <a:br>
              <a:rPr lang="nl-NL" sz="1800" b="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br>
            <a:r>
              <a:rPr lang="nl-NL" sz="1800" b="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MAAK GEREED!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Vra leerders om alles weg te pak, behalwe ‘n SKÊR, GOM EN KLEURPENNE OF -POTLODE</a:t>
            </a:r>
            <a:endParaRPr lang="en-ZA" sz="1800" b="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endParaRPr lang="en-ZA" sz="18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Jy sal nou met </a:t>
            </a:r>
            <a:r>
              <a:rPr lang="af-ZA" sz="1800" b="1" i="1" u="sng"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Les 1 – Uitbreek-aktiwiteit PowerPoint</a:t>
            </a: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 en </a:t>
            </a:r>
            <a:r>
              <a:rPr lang="af-ZA" sz="1800" b="1" i="1" u="sng"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Les 1 – Uitbreek-akwititeitswerkkaart</a:t>
            </a:r>
            <a:r>
              <a:rPr lang="af-ZA" sz="1800" b="1" i="1"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 </a:t>
            </a: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begin.</a:t>
            </a:r>
            <a:endParaRPr lang="en-ZA" dirty="0"/>
          </a:p>
        </p:txBody>
      </p:sp>
    </p:spTree>
    <p:extLst>
      <p:ext uri="{BB962C8B-B14F-4D97-AF65-F5344CB8AC3E}">
        <p14:creationId xmlns:p14="http://schemas.microsoft.com/office/powerpoint/2010/main" val="11366589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g10d31d72c2c_0_8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1" name="Google Shape;571;g10d31d72c2c_0_8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nSpc>
                <a:spcPct val="115000"/>
              </a:lnSpc>
              <a:spcAft>
                <a:spcPts val="800"/>
              </a:spcAft>
              <a:buNone/>
            </a:pPr>
            <a:r>
              <a:rPr lang="af-ZA"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In ons vorige lesse het jy geleer oor Leerstyle en Loopbaankategorieë - onthou jy wat daardie twee terme beteken?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endParaRPr lang="en-ZA" sz="1800" i="1" dirty="0">
              <a:solidFill>
                <a:srgbClr val="538135"/>
              </a:solidFill>
              <a:effectLst/>
              <a:latin typeface="Calibri" panose="020F0502020204030204" pitchFamily="34" charset="0"/>
              <a:ea typeface="Calibri" panose="020F0502020204030204" pitchFamily="34" charset="0"/>
              <a:cs typeface="Calibri" panose="020F0502020204030204" pitchFamily="34" charset="0"/>
            </a:endParaRPr>
          </a:p>
          <a:p>
            <a:pPr marL="158750" indent="0">
              <a:lnSpc>
                <a:spcPct val="115000"/>
              </a:lnSpc>
              <a:spcAft>
                <a:spcPts val="800"/>
              </a:spcAft>
              <a:buNone/>
            </a:pPr>
            <a:r>
              <a:rPr lang="en-ZA" sz="1800" i="1" dirty="0" err="1">
                <a:solidFill>
                  <a:srgbClr val="538135"/>
                </a:solidFill>
                <a:effectLst/>
                <a:latin typeface="Calibri" panose="020F0502020204030204" pitchFamily="34" charset="0"/>
                <a:ea typeface="Calibri" panose="020F0502020204030204" pitchFamily="34" charset="0"/>
                <a:cs typeface="Calibri" panose="020F0502020204030204" pitchFamily="34" charset="0"/>
              </a:rPr>
              <a:t>Sien</a:t>
            </a:r>
            <a:r>
              <a:rPr lang="en-ZA" sz="1800" i="1"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 </a:t>
            </a:r>
            <a:r>
              <a:rPr lang="en-ZA" sz="1800" b="1" i="1" u="sng" dirty="0" err="1">
                <a:solidFill>
                  <a:srgbClr val="538135"/>
                </a:solidFill>
                <a:effectLst/>
                <a:latin typeface="Calibri" panose="020F0502020204030204" pitchFamily="34" charset="0"/>
                <a:ea typeface="Calibri" panose="020F0502020204030204" pitchFamily="34" charset="0"/>
                <a:cs typeface="Calibri" panose="020F0502020204030204" pitchFamily="34" charset="0"/>
              </a:rPr>
              <a:t>Onderwysernota</a:t>
            </a:r>
            <a:r>
              <a:rPr lang="en-ZA" sz="1800" i="1"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 (</a:t>
            </a:r>
            <a:r>
              <a:rPr lang="en-ZA" sz="1800" i="1" dirty="0" err="1">
                <a:solidFill>
                  <a:srgbClr val="538135"/>
                </a:solidFill>
                <a:effectLst/>
                <a:latin typeface="Calibri" panose="020F0502020204030204" pitchFamily="34" charset="0"/>
                <a:ea typeface="Calibri" panose="020F0502020204030204" pitchFamily="34" charset="0"/>
                <a:cs typeface="Calibri" panose="020F0502020204030204" pitchFamily="34" charset="0"/>
              </a:rPr>
              <a:t>bladsy</a:t>
            </a:r>
            <a:r>
              <a:rPr lang="en-ZA" sz="1800" i="1"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 6)</a:t>
            </a:r>
            <a:br>
              <a:rPr lang="en-ZA" sz="1800" i="1" dirty="0">
                <a:solidFill>
                  <a:srgbClr val="538135"/>
                </a:solidFill>
                <a:effectLst/>
                <a:latin typeface="Calibri" panose="020F0502020204030204" pitchFamily="34" charset="0"/>
                <a:ea typeface="Calibri" panose="020F0502020204030204" pitchFamily="34" charset="0"/>
                <a:cs typeface="Calibri" panose="020F0502020204030204" pitchFamily="34" charset="0"/>
              </a:rPr>
            </a:b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Sien </a:t>
            </a:r>
            <a:r>
              <a:rPr lang="af-ZA" sz="1800" b="1" i="1" u="sng"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Les 1-3 – Werkboek</a:t>
            </a: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 (</a:t>
            </a:r>
            <a:r>
              <a:rPr lang="af-ZA" sz="1800" i="1"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bladsy 2</a:t>
            </a: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a:t>
            </a:r>
          </a:p>
          <a:p>
            <a:pPr marL="158750" indent="0">
              <a:lnSpc>
                <a:spcPct val="115000"/>
              </a:lnSpc>
              <a:spcAft>
                <a:spcPts val="800"/>
              </a:spcAft>
              <a:buNone/>
            </a:pPr>
            <a:endParaRPr lang="en-ZA" sz="1800" i="1" dirty="0">
              <a:solidFill>
                <a:srgbClr val="538135"/>
              </a:solidFill>
              <a:effectLst/>
              <a:latin typeface="Calibri" panose="020F0502020204030204" pitchFamily="34" charset="0"/>
              <a:ea typeface="Calibri" panose="020F0502020204030204" pitchFamily="34" charset="0"/>
              <a:cs typeface="Calibri" panose="020F0502020204030204" pitchFamily="34" charset="0"/>
            </a:endParaRPr>
          </a:p>
          <a:p>
            <a:pPr marL="158750" marR="0" lvl="0" indent="0" algn="l" defTabSz="914400" rtl="0" eaLnBrk="1" fontAlgn="auto" latinLnBrk="0" hangingPunct="1">
              <a:lnSpc>
                <a:spcPct val="115000"/>
              </a:lnSpc>
              <a:spcBef>
                <a:spcPts val="0"/>
              </a:spcBef>
              <a:spcAft>
                <a:spcPts val="800"/>
              </a:spcAft>
              <a:buClr>
                <a:srgbClr val="000000"/>
              </a:buClr>
              <a:buSzPts val="1100"/>
              <a:buFont typeface="Arial"/>
              <a:buNone/>
              <a:tabLst/>
              <a:defRPr/>
            </a:pPr>
            <a:r>
              <a:rPr lang="nl-NL" sz="1800" i="1"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a:t>
            </a:r>
            <a:r>
              <a:rPr lang="af-ZA" sz="1800" i="1"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n Kort herhaling - afhangend van wat die leerders onthou of opknapping nodig het (dit moet vinnig gedoen word, want dit is in vorige lesse gedek</a:t>
            </a:r>
            <a:r>
              <a:rPr lang="nl-NL" sz="1800" i="1"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
</a:t>
            </a:r>
            <a:r>
              <a:rPr lang="en-ZA" sz="1800"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 </a:t>
            </a:r>
            <a:endParaRPr lang="en-ZA" sz="1800" b="0" u="none"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158750" marR="0" lvl="0" indent="0" algn="l" defTabSz="914400" rtl="0" eaLnBrk="1" fontAlgn="auto" latinLnBrk="0" hangingPunct="1">
              <a:lnSpc>
                <a:spcPct val="115000"/>
              </a:lnSpc>
              <a:spcBef>
                <a:spcPts val="0"/>
              </a:spcBef>
              <a:spcAft>
                <a:spcPts val="800"/>
              </a:spcAft>
              <a:buClr>
                <a:srgbClr val="000000"/>
              </a:buClr>
              <a:buSzPts val="1100"/>
              <a:buFont typeface="Arial"/>
              <a:buNone/>
              <a:tabLst/>
              <a:defRPr/>
            </a:pPr>
            <a:r>
              <a:rPr lang="af-ZA" sz="1800" b="1" u="sng"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Leerstyle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'n Leerstyl is 'n manier om te leer. Ons leer meer effektief as ons bewus is van ons leerstyle. Leerders kan meer as een leerstyl hê en hulle pas die gebruik van hierdie verskillende style op verskillende scenario's toe.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fontAlgn="base">
              <a:lnSpc>
                <a:spcPct val="115000"/>
              </a:lnSpc>
              <a:spcAft>
                <a:spcPts val="800"/>
              </a:spcAft>
              <a:buNone/>
            </a:pP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Kortom, 'n </a:t>
            </a:r>
            <a:r>
              <a:rPr lang="af-ZA" sz="1800" b="1"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leerstyl</a:t>
            </a: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 verwys na 'n individu se metode om sin te maak van nuwe materiaal.</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Daar is verskillende leerstyle: visueel, ouditief (ritmies, musikaal), kinesteties (tasbaar), lees en skryf (logies).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en-ZA" sz="1800" b="1"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Visuee</a:t>
            </a: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l: prente, beelde en ruimtelike begrip. Grafieke en diagramme.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Ouditief</a:t>
            </a: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 (ritmies, musikaal): verkies om ritme, klank en musiek te gebruik. Doen goed met gehoorinligting.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Kinesteties </a:t>
            </a: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(tasbaar): die gebruik van jou liggaam, hande en gevoel van aanraking. Leer deur te doen.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Lees en skryf</a:t>
            </a: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 (logies): Verstaan en onthou wat hulle lees, geniet dit dikwels om te skryf.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en-ZA"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u="sng"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Loopbaankategorieë</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Die loopbane wat mense kies, word dikwels deur hul </a:t>
            </a:r>
            <a:r>
              <a:rPr lang="af-ZA" sz="1800" b="1"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belangstellings</a:t>
            </a:r>
            <a:r>
              <a:rPr lang="af-ZA" sz="1800" dirty="0">
                <a:effectLst/>
                <a:latin typeface="Calibri" panose="020F0502020204030204" pitchFamily="34" charset="0"/>
                <a:ea typeface="Calibri" panose="020F0502020204030204" pitchFamily="34" charset="0"/>
                <a:cs typeface="Times New Roman" panose="02020603050405020304" pitchFamily="18" charset="0"/>
              </a:rPr>
              <a:t> </a:t>
            </a:r>
            <a:r>
              <a:rPr lang="af-ZA" sz="1800" b="1"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beïnvloed</a:t>
            </a: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 Dit verskaf vreugde in hulle werk en kan tot sukses lei.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Verskillende persoonlikhede pas by elke loopbaanveld. </a:t>
            </a:r>
          </a:p>
          <a:p>
            <a:pPr marL="158750" indent="0">
              <a:lnSpc>
                <a:spcPct val="115000"/>
              </a:lnSpc>
              <a:spcAft>
                <a:spcPts val="800"/>
              </a:spcAft>
              <a:buNone/>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800" b="1"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ONDERSOEKEND</a:t>
            </a: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 Ontdek, ondersoek idees, neem waar, ondersoek, hou van navorsing, wiskundige / wetenskaplike aktiwiteite, gebruik boeke en data, hou nie van praktiese benaderings nie.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800" b="1"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ONDERNEMEND</a:t>
            </a: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 Ontmoet nuwe mense, geniet dit om te lei, met mense te praat, te beïnvloed, aan te moedig, 'n leier, geniet geld, werk in besigheid, mag, status, in beheer.</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800" b="1"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REALISTIES</a:t>
            </a: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 Werk met hul hande, herstelwerk, maak, bou, gebruik gereedskap en masjinerie, geniet buitelewe, meganiese en fisiese aktiwiteite en beroepe.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800" b="1"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KUNSTIG: </a:t>
            </a: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Gebruik woorde, kuns, musiek of drama om jouself uit te druk, te kommunikeer of uit te voer, te skep of te ontwerp, skoonheid te waardeer, interessante mense te geniet.</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800" b="1"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KONVENSIONEEL:</a:t>
            </a: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 werk binnenshuis, werk aan take wat betrokke is by organisering, akkuraat wees, metodies wees, prosedures volg, werk met data of getalle, dikwels 'n leier, beplanningswerk en gebeure, doen take in detail, volg instruksies van ander.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800" b="1"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SOSIAAL</a:t>
            </a: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 Hou daarvan om met mense te werk, te onderrig, op te lei, in te lig, te help, te behandel, te genees, te dien, te groet, bekommerd te wees oor welsyn, gebruik van gevoelens, woorde, idees, geniet nabyheid, deel, groepwerk.</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endParaRPr lang="en-ZA" sz="1800" b="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Die vraag is: Waarom was dit belangrik om dit te weet?  Waarom wil ons hê dat leerders bewus moet wees van wat hul leerstyl of hul loopbaankategorieë is?</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af-ZA" sz="1800"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Vra leerders wat hulle dink - hoe sal dit help en waarom.</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g10d31d72c2c_0_8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5" name="Google Shape;555;g10d31d72c2c_0_8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marR="0" lvl="0" indent="0" algn="l" defTabSz="914400" rtl="0" eaLnBrk="1" fontAlgn="auto" latinLnBrk="0" hangingPunct="1">
              <a:lnSpc>
                <a:spcPct val="115000"/>
              </a:lnSpc>
              <a:spcBef>
                <a:spcPts val="0"/>
              </a:spcBef>
              <a:spcAft>
                <a:spcPts val="800"/>
              </a:spcAft>
              <a:buClr>
                <a:srgbClr val="000000"/>
              </a:buClr>
              <a:buSzPts val="1100"/>
              <a:buFont typeface="Arial"/>
              <a:buNone/>
              <a:tabLst/>
              <a:defRPr/>
            </a:pPr>
            <a:r>
              <a:rPr lang="en-ZA" sz="1800" i="1" dirty="0" err="1">
                <a:solidFill>
                  <a:srgbClr val="538135"/>
                </a:solidFill>
                <a:effectLst/>
                <a:latin typeface="Calibri" panose="020F0502020204030204" pitchFamily="34" charset="0"/>
                <a:ea typeface="Calibri" panose="020F0502020204030204" pitchFamily="34" charset="0"/>
                <a:cs typeface="Calibri" panose="020F0502020204030204" pitchFamily="34" charset="0"/>
              </a:rPr>
              <a:t>Sien</a:t>
            </a:r>
            <a:r>
              <a:rPr lang="en-ZA" sz="1800" i="1"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 </a:t>
            </a:r>
            <a:r>
              <a:rPr lang="en-ZA" sz="1800" b="1" i="1" u="sng" dirty="0" err="1">
                <a:solidFill>
                  <a:srgbClr val="538135"/>
                </a:solidFill>
                <a:effectLst/>
                <a:latin typeface="Calibri" panose="020F0502020204030204" pitchFamily="34" charset="0"/>
                <a:ea typeface="Calibri" panose="020F0502020204030204" pitchFamily="34" charset="0"/>
                <a:cs typeface="Calibri" panose="020F0502020204030204" pitchFamily="34" charset="0"/>
              </a:rPr>
              <a:t>Onderwysernota</a:t>
            </a:r>
            <a:r>
              <a:rPr lang="en-ZA" sz="1800" i="1"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 (</a:t>
            </a:r>
            <a:r>
              <a:rPr lang="en-ZA" sz="1800" i="1" dirty="0" err="1">
                <a:solidFill>
                  <a:srgbClr val="538135"/>
                </a:solidFill>
                <a:effectLst/>
                <a:latin typeface="Calibri" panose="020F0502020204030204" pitchFamily="34" charset="0"/>
                <a:ea typeface="Calibri" panose="020F0502020204030204" pitchFamily="34" charset="0"/>
                <a:cs typeface="Calibri" panose="020F0502020204030204" pitchFamily="34" charset="0"/>
              </a:rPr>
              <a:t>bladsy</a:t>
            </a:r>
            <a:r>
              <a:rPr lang="en-ZA" sz="1800" i="1"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 7)
</a:t>
            </a:r>
            <a:endParaRPr lang="en-ZA"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endParaRPr>
          </a:p>
          <a:p>
            <a:pPr marL="158750" indent="0">
              <a:lnSpc>
                <a:spcPct val="115000"/>
              </a:lnSpc>
              <a:spcAft>
                <a:spcPts val="800"/>
              </a:spcAft>
              <a:buNone/>
            </a:pPr>
            <a:endParaRPr lang="en-ZA"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endParaRPr>
          </a:p>
          <a:p>
            <a:pPr marL="158750" indent="0">
              <a:lnSpc>
                <a:spcPct val="115000"/>
              </a:lnSpc>
              <a:spcAft>
                <a:spcPts val="800"/>
              </a:spcAft>
              <a:buNone/>
            </a:pP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In Graad 8 en 9 het jy die volgende vakke: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15000"/>
              </a:lnSpc>
              <a:buClr>
                <a:srgbClr val="538135"/>
              </a:buClr>
              <a:buFont typeface="Wingdings" panose="05000000000000000000" pitchFamily="2" charset="2"/>
              <a:buChar char=""/>
            </a:pP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Huistaal (Engels, Zoeloe of Afrikaans, of een van die ander amptelike tale.)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15000"/>
              </a:lnSpc>
              <a:buClr>
                <a:srgbClr val="538135"/>
              </a:buClr>
              <a:buFont typeface="Wingdings" panose="05000000000000000000" pitchFamily="2" charset="2"/>
              <a:buChar char=""/>
            </a:pP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Eerste Addisionele Taal - dit is anders as jou Huistaal)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15000"/>
              </a:lnSpc>
              <a:buClr>
                <a:srgbClr val="538135"/>
              </a:buClr>
              <a:buFont typeface="Wingdings" panose="05000000000000000000" pitchFamily="2" charset="2"/>
              <a:buChar char=""/>
            </a:pP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Wiskunde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15000"/>
              </a:lnSpc>
              <a:buClr>
                <a:srgbClr val="538135"/>
              </a:buClr>
              <a:buFont typeface="Wingdings" panose="05000000000000000000" pitchFamily="2" charset="2"/>
              <a:buChar char=""/>
            </a:pP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Natuurwetenskappe (Wetenskap en Biologie)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15000"/>
              </a:lnSpc>
              <a:buClr>
                <a:srgbClr val="538135"/>
              </a:buClr>
              <a:buFont typeface="Wingdings" panose="05000000000000000000" pitchFamily="2" charset="2"/>
              <a:buChar char=""/>
            </a:pP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Sosiale Wetenskappe (Geskiedenis en Geografie)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15000"/>
              </a:lnSpc>
              <a:buClr>
                <a:srgbClr val="538135"/>
              </a:buClr>
              <a:buFont typeface="Wingdings" panose="05000000000000000000" pitchFamily="2" charset="2"/>
              <a:buChar char=""/>
            </a:pP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Tegnologie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15000"/>
              </a:lnSpc>
              <a:buClr>
                <a:srgbClr val="538135"/>
              </a:buClr>
              <a:buFont typeface="Wingdings" panose="05000000000000000000" pitchFamily="2" charset="2"/>
              <a:buChar char=""/>
            </a:pP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EBW (Besigheidstudies en Rekeningkunde)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15000"/>
              </a:lnSpc>
              <a:buClr>
                <a:srgbClr val="538135"/>
              </a:buClr>
              <a:buFont typeface="Wingdings" panose="05000000000000000000" pitchFamily="2" charset="2"/>
              <a:buChar char=""/>
            </a:pP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Kreatiewe Kunste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15000"/>
              </a:lnSpc>
              <a:spcAft>
                <a:spcPts val="800"/>
              </a:spcAft>
              <a:buClr>
                <a:srgbClr val="538135"/>
              </a:buClr>
              <a:buFont typeface="Wingdings" panose="05000000000000000000" pitchFamily="2" charset="2"/>
              <a:buChar char=""/>
            </a:pP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Lewensoriëntering</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endParaRPr lang="en-US" sz="1100" b="0" dirty="0">
              <a:solidFill>
                <a:srgbClr val="000000"/>
              </a:solidFill>
              <a:effectLst/>
              <a:latin typeface="Arial"/>
              <a:ea typeface="Calibri" panose="020F0502020204030204" pitchFamily="34" charset="0"/>
              <a:cs typeface="Arial"/>
            </a:endParaRPr>
          </a:p>
          <a:p>
            <a:pPr marL="158750" indent="0">
              <a:lnSpc>
                <a:spcPct val="115000"/>
              </a:lnSpc>
              <a:spcAft>
                <a:spcPts val="800"/>
              </a:spcAft>
              <a:buNone/>
            </a:pPr>
            <a:r>
              <a:rPr lang="af-ZA"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Vraag: Watter vakke geniet jy en waarom? Wat geniet jy nie en waarom?</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&gt; Kry terugvoer van die klas en vra hulle wat hul antwoorde is.</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&gt; Dit sal hopelik aan leerders insig gee in wat dalk by hulle sal pas en wat nie, in die debkproses om vakkeuses in die nabye toekoms te neem.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0"/>
        <p:cNvGrpSpPr/>
        <p:nvPr/>
      </p:nvGrpSpPr>
      <p:grpSpPr>
        <a:xfrm>
          <a:off x="0" y="0"/>
          <a:ext cx="0" cy="0"/>
          <a:chOff x="0" y="0"/>
          <a:chExt cx="0" cy="0"/>
        </a:xfrm>
      </p:grpSpPr>
      <p:sp>
        <p:nvSpPr>
          <p:cNvPr id="721" name="Google Shape;721;g10d31d72c2c_0_10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2" name="Google Shape;722;g10d31d72c2c_0_10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marR="0" lvl="0" indent="0" algn="l" defTabSz="914400" rtl="0" eaLnBrk="1" fontAlgn="auto" latinLnBrk="0" hangingPunct="1">
              <a:lnSpc>
                <a:spcPct val="115000"/>
              </a:lnSpc>
              <a:spcBef>
                <a:spcPts val="0"/>
              </a:spcBef>
              <a:spcAft>
                <a:spcPts val="800"/>
              </a:spcAft>
              <a:buClr>
                <a:srgbClr val="000000"/>
              </a:buClr>
              <a:buSzPts val="1100"/>
              <a:buFont typeface="Arial"/>
              <a:buNone/>
              <a:tabLst/>
              <a:defRPr/>
            </a:pPr>
            <a:r>
              <a:rPr lang="af-ZA" sz="1800" b="1"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Waarheen jy op pad </a:t>
            </a:r>
            <a:r>
              <a:rPr lang="af-ZA" sz="1800" b="1">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is:</a:t>
            </a:r>
            <a:r>
              <a:rPr lang="af-ZA" sz="180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In </a:t>
            </a: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Suid-Afrika kom elke Graad 9-leerder van aangesig tot aangesig met die besluit om spesifieke vakke te kies wat hulle tot aan die einde van Matriek sal aanhou studeer. Dit is 'n tyd waar Graad 9-leerders hul </a:t>
            </a:r>
            <a:r>
              <a:rPr lang="af-ZA" sz="1800" b="1"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belangstellings</a:t>
            </a: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 moet uitklaar en uitvind waar hulle hulself in die komende jare sien. Hoe opwindend, maar tog so senutergend!!</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15000"/>
              </a:lnSpc>
              <a:spcBef>
                <a:spcPts val="0"/>
              </a:spcBef>
              <a:spcAft>
                <a:spcPts val="800"/>
              </a:spcAft>
              <a:buClr>
                <a:srgbClr val="000000"/>
              </a:buClr>
              <a:buSzPts val="1100"/>
              <a:buFont typeface="Arial"/>
              <a:buNone/>
              <a:tabLst/>
              <a:defRPr/>
            </a:pPr>
            <a:r>
              <a:rPr lang="nl-NL" sz="1800" i="1"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Sien </a:t>
            </a:r>
            <a:r>
              <a:rPr lang="nl-NL" sz="1800" b="1" i="1" u="sng"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Les 1-3 – Werkboek </a:t>
            </a:r>
            <a:r>
              <a:rPr lang="nl-NL" sz="1800" i="1"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(bladsy 2)
</a:t>
            </a:r>
            <a:endParaRPr lang="en-ZA" sz="1800" b="1" dirty="0">
              <a:solidFill>
                <a:srgbClr val="538135"/>
              </a:solidFill>
              <a:effectLst/>
              <a:latin typeface="Calibri" panose="020F0502020204030204" pitchFamily="34" charset="0"/>
              <a:ea typeface="Calibri" panose="020F0502020204030204" pitchFamily="34" charset="0"/>
              <a:cs typeface="Calibri" panose="020F0502020204030204" pitchFamily="34" charset="0"/>
            </a:endParaRPr>
          </a:p>
          <a:p>
            <a:pPr marL="158750" indent="0">
              <a:lnSpc>
                <a:spcPct val="115000"/>
              </a:lnSpc>
              <a:spcAft>
                <a:spcPts val="800"/>
              </a:spcAft>
              <a:buNone/>
            </a:pPr>
            <a:r>
              <a:rPr lang="en-ZA" sz="1800" b="1" dirty="0" err="1">
                <a:solidFill>
                  <a:srgbClr val="538135"/>
                </a:solidFill>
                <a:effectLst/>
                <a:latin typeface="Calibri" panose="020F0502020204030204" pitchFamily="34" charset="0"/>
                <a:ea typeface="Calibri" panose="020F0502020204030204" pitchFamily="34" charset="0"/>
                <a:cs typeface="Calibri" panose="020F0502020204030204" pitchFamily="34" charset="0"/>
              </a:rPr>
              <a:t>Verstaan</a:t>
            </a:r>
            <a:r>
              <a:rPr lang="en-ZA" sz="1800" b="1"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 </a:t>
            </a:r>
            <a:r>
              <a:rPr lang="en-ZA" sz="1800" b="1" dirty="0" err="1">
                <a:solidFill>
                  <a:srgbClr val="538135"/>
                </a:solidFill>
                <a:effectLst/>
                <a:latin typeface="Calibri" panose="020F0502020204030204" pitchFamily="34" charset="0"/>
                <a:ea typeface="Calibri" panose="020F0502020204030204" pitchFamily="34" charset="0"/>
                <a:cs typeface="Calibri" panose="020F0502020204030204" pitchFamily="34" charset="0"/>
              </a:rPr>
              <a:t>jou</a:t>
            </a:r>
            <a:r>
              <a:rPr lang="en-ZA" sz="1800" b="1"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 </a:t>
            </a:r>
            <a:r>
              <a:rPr lang="en-ZA" sz="1800" b="1" dirty="0" err="1">
                <a:solidFill>
                  <a:srgbClr val="538135"/>
                </a:solidFill>
                <a:effectLst/>
                <a:latin typeface="Calibri" panose="020F0502020204030204" pitchFamily="34" charset="0"/>
                <a:ea typeface="Calibri" panose="020F0502020204030204" pitchFamily="34" charset="0"/>
                <a:cs typeface="Calibri" panose="020F0502020204030204" pitchFamily="34" charset="0"/>
              </a:rPr>
              <a:t>belangstellings</a:t>
            </a:r>
            <a:r>
              <a:rPr lang="en-ZA" sz="1800" b="1"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
</a:t>
            </a:r>
            <a:r>
              <a:rPr lang="en-ZA"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Voordat jy jou Graad 10-vakke kies, moet jy jou belangstellings en waardes verstaan voordat jy oorhaastige besluite neem. Dit is maklik om enige vakke te kies en daarmee voort te gaan.</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Maar die vakke wat jy kies, sal op die lange duur 'n groot invloed hê.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endPar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As jy iets doen wat jy geniet,</a:t>
            </a:r>
            <a:r>
              <a:rPr lang="af-ZA" sz="1800" dirty="0">
                <a:effectLst/>
                <a:latin typeface="Calibri" panose="020F0502020204030204" pitchFamily="34" charset="0"/>
                <a:ea typeface="Calibri" panose="020F0502020204030204" pitchFamily="34" charset="0"/>
                <a:cs typeface="Times New Roman" panose="02020603050405020304" pitchFamily="18" charset="0"/>
              </a:rPr>
              <a:t> </a:t>
            </a: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is</a:t>
            </a:r>
            <a:r>
              <a:rPr lang="af-ZA" sz="1800" dirty="0">
                <a:effectLst/>
                <a:latin typeface="Calibri" panose="020F0502020204030204" pitchFamily="34" charset="0"/>
                <a:ea typeface="Calibri" panose="020F0502020204030204" pitchFamily="34" charset="0"/>
                <a:cs typeface="Times New Roman" panose="02020603050405020304" pitchFamily="18" charset="0"/>
              </a:rPr>
              <a:t> </a:t>
            </a: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dit maklik om te doen en jy gee nie om om dit te doen nie. Wanneer jy iets doen waarmee jy goed is, is dit maklik om goed te doen, want dit is iets wat natuurlik vir jou voel. </a:t>
            </a:r>
          </a:p>
          <a:p>
            <a:pPr marL="158750" indent="0">
              <a:lnSpc>
                <a:spcPct val="115000"/>
              </a:lnSpc>
              <a:spcAft>
                <a:spcPts val="800"/>
              </a:spcAft>
              <a:buNone/>
            </a:pP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As jy jou belangstellings en vermoëns in ag neem, is dit 'n belangrike deel van die keuse van jou vakke en die bepaling van jou toekomspad.</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en-ZA" sz="1800" b="1" dirty="0">
                <a:effectLst/>
                <a:latin typeface="Calibri" panose="020F0502020204030204" pitchFamily="34" charset="0"/>
                <a:ea typeface="Calibri" panose="020F0502020204030204" pitchFamily="34" charset="0"/>
                <a:cs typeface="Calibri" panose="020F0502020204030204" pitchFamily="34"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buNone/>
            </a:pPr>
            <a:r>
              <a:rPr lang="af-ZA" sz="1800" b="1"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Ons gaan nou 'n kort vasvra doen om jou te help om uit te vind waar jou belangstellings kan wees - dit is nie iets wat in klip gegiet is nie, maar eerder om jou 'n paar idees te gee. </a:t>
            </a:r>
            <a:endParaRPr lang="en-ZA" dirty="0"/>
          </a:p>
        </p:txBody>
      </p:sp>
    </p:spTree>
    <p:extLst>
      <p:ext uri="{BB962C8B-B14F-4D97-AF65-F5344CB8AC3E}">
        <p14:creationId xmlns:p14="http://schemas.microsoft.com/office/powerpoint/2010/main" val="29820799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6"/>
        <p:cNvGrpSpPr/>
        <p:nvPr/>
      </p:nvGrpSpPr>
      <p:grpSpPr>
        <a:xfrm>
          <a:off x="0" y="0"/>
          <a:ext cx="0" cy="0"/>
          <a:chOff x="0" y="0"/>
          <a:chExt cx="0" cy="0"/>
        </a:xfrm>
      </p:grpSpPr>
      <p:sp>
        <p:nvSpPr>
          <p:cNvPr id="947" name="Google Shape;947;g10d31d72c2c_0_12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8" name="Google Shape;948;g10d31d72c2c_0_12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marR="0" lvl="0" indent="0" algn="l" defTabSz="914400" rtl="0" eaLnBrk="1" fontAlgn="auto" latinLnBrk="0" hangingPunct="1">
              <a:lnSpc>
                <a:spcPct val="115000"/>
              </a:lnSpc>
              <a:spcBef>
                <a:spcPts val="0"/>
              </a:spcBef>
              <a:spcAft>
                <a:spcPts val="800"/>
              </a:spcAft>
              <a:buClr>
                <a:srgbClr val="000000"/>
              </a:buClr>
              <a:buSzPts val="1100"/>
              <a:buFont typeface="Arial"/>
              <a:buNone/>
              <a:tabLst/>
              <a:defRPr/>
            </a:pPr>
            <a:r>
              <a:rPr lang="nl-NL" sz="1800" i="1"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Sien </a:t>
            </a:r>
            <a:r>
              <a:rPr lang="nl-NL" sz="1800" b="1" i="1" u="sng"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Les 1-3 – Werkboek </a:t>
            </a:r>
            <a:r>
              <a:rPr lang="nl-NL" sz="1800" i="1"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(bladsy 2)
</a:t>
            </a:r>
            <a:endParaRPr lang="en-ZA" sz="1800" b="0" dirty="0">
              <a:solidFill>
                <a:srgbClr val="538135"/>
              </a:solidFill>
              <a:effectLst/>
              <a:latin typeface="Calibri" panose="020F0502020204030204" pitchFamily="34" charset="0"/>
              <a:ea typeface="Calibri" panose="020F0502020204030204" pitchFamily="34" charset="0"/>
              <a:cs typeface="Calibri" panose="020F0502020204030204" pitchFamily="34" charset="0"/>
            </a:endParaRPr>
          </a:p>
          <a:p>
            <a:pPr marL="158750" indent="0">
              <a:lnSpc>
                <a:spcPct val="115000"/>
              </a:lnSpc>
              <a:spcAft>
                <a:spcPts val="800"/>
              </a:spcAft>
              <a:buNone/>
            </a:pPr>
            <a:endParaRPr lang="en-ZA" sz="1800" b="0" dirty="0">
              <a:solidFill>
                <a:srgbClr val="538135"/>
              </a:solidFill>
              <a:effectLst/>
              <a:latin typeface="Calibri" panose="020F0502020204030204" pitchFamily="34" charset="0"/>
              <a:ea typeface="Calibri" panose="020F0502020204030204" pitchFamily="34" charset="0"/>
              <a:cs typeface="Calibri" panose="020F0502020204030204" pitchFamily="34" charset="0"/>
            </a:endParaRPr>
          </a:p>
          <a:p>
            <a:pPr marL="158750" indent="0">
              <a:lnSpc>
                <a:spcPct val="115000"/>
              </a:lnSpc>
              <a:spcAft>
                <a:spcPts val="800"/>
              </a:spcAft>
              <a:buNone/>
            </a:pPr>
            <a:r>
              <a:rPr lang="af-ZA" sz="1800" b="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Kom ons gaan deur hierdie stellings, jy sal sien dat elkeen 'n spesifieke kleur het en as jy saamstem met daardie stelling of dit beskryf jou, kan jy 'n regmerkie in die korrekte boksie in jou </a:t>
            </a:r>
            <a:r>
              <a:rPr lang="af-ZA" sz="1800" b="1" i="1" u="sng"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Les 1-3 - Werkboek</a:t>
            </a:r>
            <a:r>
              <a:rPr lang="af-ZA" sz="1800" dirty="0">
                <a:effectLst/>
                <a:latin typeface="Calibri" panose="020F0502020204030204" pitchFamily="34" charset="0"/>
                <a:ea typeface="Calibri" panose="020F0502020204030204" pitchFamily="34" charset="0"/>
                <a:cs typeface="Times New Roman" panose="02020603050405020304" pitchFamily="18" charset="0"/>
              </a:rPr>
              <a:t> </a:t>
            </a:r>
            <a:r>
              <a:rPr lang="af-ZA" sz="1800" b="1"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maak.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buNone/>
            </a:pPr>
            <a:r>
              <a:rPr lang="af-ZA" sz="1800" b="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Aan die einde sal jy jou germerksies optel en sien wat jou kombinasie is. Jy sal vind dat jy 'n kombinasie van eienskappe het, en dit is redelik goed. </a:t>
            </a:r>
            <a:r>
              <a:rPr lang="af-ZA" sz="1800" b="0" dirty="0">
                <a:effectLst/>
                <a:latin typeface="Calibri" panose="020F0502020204030204" pitchFamily="34" charset="0"/>
                <a:ea typeface="Calibri" panose="020F0502020204030204" pitchFamily="34" charset="0"/>
                <a:cs typeface="Times New Roman" panose="02020603050405020304" pitchFamily="18" charset="0"/>
              </a:rPr>
              <a:t> </a:t>
            </a:r>
            <a:r>
              <a:rPr lang="af-ZA" sz="1800" b="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Dit is deel van wat jou uniek en wonderlik maak. </a:t>
            </a:r>
            <a:endParaRPr b="0"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g10d31d72c2c_0_8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4" name="Google Shape;584;g10d31d72c2c_0_8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marR="0" lvl="0" indent="0" algn="l" defTabSz="914400" rtl="0" eaLnBrk="1" fontAlgn="auto" latinLnBrk="0" hangingPunct="1">
              <a:lnSpc>
                <a:spcPct val="115000"/>
              </a:lnSpc>
              <a:spcBef>
                <a:spcPts val="0"/>
              </a:spcBef>
              <a:spcAft>
                <a:spcPts val="800"/>
              </a:spcAft>
              <a:buClr>
                <a:srgbClr val="000000"/>
              </a:buClr>
              <a:buSzPts val="1100"/>
              <a:buFont typeface="Arial"/>
              <a:buNone/>
              <a:tabLst/>
              <a:defRPr/>
            </a:pPr>
            <a:r>
              <a:rPr lang="nl-NL" sz="1800" i="1"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Sien </a:t>
            </a:r>
            <a:r>
              <a:rPr lang="nl-NL" sz="1800" b="1" i="1" u="sng"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Les 1-3 – Werkboek </a:t>
            </a:r>
            <a:r>
              <a:rPr lang="nl-NL" sz="1800" i="1"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(bladsy 3)
</a:t>
            </a:r>
            <a:endParaRPr lang="en-ZA" sz="1800" b="1" dirty="0">
              <a:solidFill>
                <a:srgbClr val="538135"/>
              </a:solidFill>
              <a:effectLst/>
              <a:latin typeface="Calibri" panose="020F0502020204030204" pitchFamily="34" charset="0"/>
              <a:ea typeface="Calibri" panose="020F0502020204030204" pitchFamily="34" charset="0"/>
              <a:cs typeface="Calibri" panose="020F0502020204030204" pitchFamily="34" charset="0"/>
            </a:endParaRPr>
          </a:p>
          <a:p>
            <a:pPr marL="158750" indent="0">
              <a:lnSpc>
                <a:spcPct val="115000"/>
              </a:lnSpc>
              <a:spcAft>
                <a:spcPts val="800"/>
              </a:spcAft>
              <a:buNone/>
            </a:pPr>
            <a:r>
              <a:rPr lang="af-ZA" sz="1800" b="1"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Resultate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&gt; Leerders kan hul regmerksies optel en as 'n klas kan jy kortliks deurgaan wat elkeen beteken:</a:t>
            </a:r>
            <a:endParaRPr lang="en-ZA" sz="1800" b="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en-ZA" sz="1800" b="1"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Meestal Blou:</a:t>
            </a: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Jy is die kunstige tipe. Dit beteken dat jy dit geniet om jou kreatiwiteit en verbeelding te gebruik om jouself uit te druk. Jy hou jouself in die algemeen besig deur kreatief te wees en motivering en energie uit ander kunstige werke te vind. Grafiese ontwerper.</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Meestal Oranje:</a:t>
            </a: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Jy is die ondersoekende tipe. Jy geniet probleemoplossing en die gebruik van jou intellek om hierdie oplossings te bereik. Loopbaan-    voorbeeldeis tandartse, wetenskaplikes, bioloë, wiskundiges.</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Groen: </a:t>
            </a: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Jy is die realistiese tipe. Dit is die mees dominante persoonlikheidstipe. Jy waardeer praktiese en realistiese omgewings. Loopbaanvoorbeelde is meganika, ingenieurs, elektrisiëns.</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Meestal Geel</a:t>
            </a:r>
            <a:r>
              <a:rPr lang="af-ZA" sz="1800"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a:t>
            </a: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Jy is die ondernemende tipe. Jy is baie ambisieus, sosiaal en energiek. Jy geniet dit om mense te lei en hulle te oorreed om dinge te koop of te doen. Loopbaanvoorbeelde is verkope, wet, bestuurder.</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Meestal Pers</a:t>
            </a:r>
            <a:r>
              <a:rPr lang="af-ZA" sz="1800"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a:t>
            </a: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Jy is die sosiale tipe. Jy waardeer mense, veral diegene wat vriendelik en dankbaar is. Jy vind jou energie om diegene in nood te help. Loopbaanvoorbeelde is onderrig, verpleegkunde, berader.</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Meestal Rooi:</a:t>
            </a: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Jy is die konvensionele tipe. Jy floreer in roetinewerk en volg stelplanne. Jy is oor die algemeen goed met getalle en werk op 'n sistematiese manier. Jy hou van jou omgewing om netjies en goed georganiseerd</a:t>
            </a:r>
            <a:r>
              <a:rPr lang="af-ZA" sz="1800" dirty="0">
                <a:effectLst/>
                <a:latin typeface="Calibri" panose="020F0502020204030204" pitchFamily="34" charset="0"/>
                <a:ea typeface="Calibri" panose="020F0502020204030204" pitchFamily="34" charset="0"/>
                <a:cs typeface="Times New Roman" panose="02020603050405020304" pitchFamily="18" charset="0"/>
              </a:rPr>
              <a:t> </a:t>
            </a: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te wees</a:t>
            </a: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Loopbaanvoorbeelde is rekenmeester, bankier, boekhouer.</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en-ZA" sz="1800" b="1"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buNone/>
            </a:pPr>
            <a:r>
              <a:rPr lang="af-ZA" sz="1800" b="1"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Dink terug aan ons uitbundige les oor Loopbaankategorieë </a:t>
            </a:r>
            <a:r>
              <a:rPr lang="af-ZA" sz="1800" i="1"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(d.w.s. Graad 8 WVW Kwartaal 2 Loopbaankategorieë Lesvoorbereidingsweek 2-4) </a:t>
            </a:r>
            <a:r>
              <a:rPr lang="af-ZA" sz="1800" b="1"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toe ons in detail hierna gekyk het. Jy kan na die </a:t>
            </a:r>
            <a:r>
              <a:rPr lang="af-ZA" sz="1800" b="1" i="1" u="sng"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Inhoudopsommingsnotas</a:t>
            </a:r>
            <a:r>
              <a:rPr lang="af-ZA" sz="1800" dirty="0">
                <a:effectLst/>
                <a:latin typeface="Calibri" panose="020F0502020204030204" pitchFamily="34" charset="0"/>
                <a:ea typeface="Calibri" panose="020F0502020204030204" pitchFamily="34" charset="0"/>
                <a:cs typeface="Times New Roman" panose="02020603050405020304" pitchFamily="18" charset="0"/>
              </a:rPr>
              <a:t> </a:t>
            </a:r>
            <a:r>
              <a:rPr lang="af-ZA" sz="1800" b="1"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verwys om jou te help.</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2"/>
        <p:cNvGrpSpPr/>
        <p:nvPr/>
      </p:nvGrpSpPr>
      <p:grpSpPr>
        <a:xfrm>
          <a:off x="0" y="0"/>
          <a:ext cx="0" cy="0"/>
          <a:chOff x="0" y="0"/>
          <a:chExt cx="0" cy="0"/>
        </a:xfrm>
      </p:grpSpPr>
      <p:sp>
        <p:nvSpPr>
          <p:cNvPr id="923" name="Google Shape;923;g10d31d72c2c_0_12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4" name="Google Shape;924;g10d31d72c2c_0_12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nSpc>
                <a:spcPct val="115000"/>
              </a:lnSpc>
              <a:spcAft>
                <a:spcPts val="800"/>
              </a:spcAft>
              <a:buNone/>
            </a:pPr>
            <a:r>
              <a:rPr lang="af-ZA" sz="1800" b="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So, wat is volgende?</a:t>
            </a:r>
            <a:endParaRPr lang="en-ZA" sz="1800" b="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Dit is belangrik om jou belangstellings en vermoëns te oorweeg om jou pad te bepaal.</a:t>
            </a:r>
            <a:endParaRPr lang="en-ZA" sz="1800" b="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en-ZA" sz="1800" b="1" dirty="0">
                <a:effectLst/>
                <a:latin typeface="Calibri" panose="020F0502020204030204" pitchFamily="34" charset="0"/>
                <a:ea typeface="Calibri" panose="020F0502020204030204" pitchFamily="34" charset="0"/>
                <a:cs typeface="Calibri" panose="020F0502020204030204" pitchFamily="34"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pPr>
            <a:r>
              <a:rPr lang="af-ZA" sz="1800" b="1" i="1"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"Jou werk gaan 'n groot deel van jou lewe vul, en die enigste manier om werklik tevrede te wees, is om te doen wat jy glo goeie werk is. En die enigste manier om goeie werk te doen, is om lief te wees vir wat jy doen. As jy dit nog nie gevind het nie, hou aan kyk. Moenie tevrede wees met minder nie. Soos met alle sake van die hart, sal jy weet wanneer jy dit vind." - Steve Jobs</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en-ZA" sz="1800" b="1" dirty="0">
                <a:effectLst/>
                <a:latin typeface="Calibri" panose="020F0502020204030204" pitchFamily="34" charset="0"/>
                <a:ea typeface="Calibri" panose="020F0502020204030204" pitchFamily="34" charset="0"/>
                <a:cs typeface="Calibri" panose="020F0502020204030204" pitchFamily="34"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dirty="0">
                <a:solidFill>
                  <a:srgbClr val="538135"/>
                </a:solidFill>
                <a:effectLst/>
                <a:latin typeface="Segoe UI" panose="020B0502040204020203" pitchFamily="34" charset="0"/>
                <a:ea typeface="Calibri" panose="020F0502020204030204" pitchFamily="34" charset="0"/>
                <a:cs typeface="Calibri" panose="020F0502020204030204" pitchFamily="34" charset="0"/>
              </a:rPr>
              <a:t>As jy iets geniet, begin dit dikwels moeiteloos voel - en wanneer dit gebeur, </a:t>
            </a:r>
            <a:r>
              <a:rPr lang="af-ZA"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voel </a:t>
            </a:r>
            <a:r>
              <a:rPr lang="en-ZA" sz="1800" dirty="0" err="1">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dit</a:t>
            </a:r>
            <a:r>
              <a:rPr lang="en-ZA"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 </a:t>
            </a:r>
            <a:r>
              <a:rPr lang="af-ZA" sz="1800" dirty="0">
                <a:solidFill>
                  <a:srgbClr val="538135"/>
                </a:solidFill>
                <a:effectLst/>
                <a:latin typeface="Segoe UI" panose="020B0502040204020203" pitchFamily="34" charset="0"/>
                <a:ea typeface="Calibri" panose="020F0502020204030204" pitchFamily="34" charset="0"/>
                <a:cs typeface="Calibri" panose="020F0502020204030204" pitchFamily="34" charset="0"/>
              </a:rPr>
              <a:t>soms asof die tyd stilstaan. Maar in werklikheid werk jy baie goed gedurende hierdie tye, so om iets te doen waarmee jy goed is of maklik vir jou is / waarvoor jy 'n aanleg het, gaan dikwels vinniger.</a:t>
            </a:r>
            <a:r>
              <a:rPr lang="af-ZA" sz="1800" dirty="0">
                <a:effectLst/>
                <a:latin typeface="Calibri" panose="020F0502020204030204" pitchFamily="34" charset="0"/>
                <a:ea typeface="Calibri" panose="020F0502020204030204" pitchFamily="34" charset="0"/>
                <a:cs typeface="Calibri" panose="020F0502020204030204" pitchFamily="34" charset="0"/>
              </a:rPr>
              <a:t> </a:t>
            </a:r>
            <a:r>
              <a:rPr lang="af-ZA" sz="1800" dirty="0">
                <a:solidFill>
                  <a:srgbClr val="538135"/>
                </a:solidFill>
                <a:effectLst/>
                <a:latin typeface="Segoe UI" panose="020B0502040204020203" pitchFamily="34" charset="0"/>
                <a:ea typeface="Calibri" panose="020F0502020204030204" pitchFamily="34" charset="0"/>
                <a:cs typeface="Calibri" panose="020F0502020204030204" pitchFamily="34" charset="0"/>
              </a:rPr>
              <a:t> En jy geniet dit om dit meer te doen in teenstelling met iets wat jy nie geniet nie. Dinge wat ons nie geniet of in belangstel nie, kan vervelig en moeisaam lyk.</a:t>
            </a:r>
            <a:r>
              <a:rPr lang="af-ZA" sz="1800" dirty="0">
                <a:effectLst/>
                <a:latin typeface="Calibri" panose="020F0502020204030204" pitchFamily="34" charset="0"/>
                <a:ea typeface="Calibri" panose="020F0502020204030204" pitchFamily="34" charset="0"/>
                <a:cs typeface="Calibri" panose="020F0502020204030204" pitchFamily="34" charset="0"/>
              </a:rPr>
              <a:t> </a:t>
            </a:r>
            <a:r>
              <a:rPr lang="af-ZA" sz="1800" dirty="0">
                <a:solidFill>
                  <a:srgbClr val="538135"/>
                </a:solidFill>
                <a:effectLst/>
                <a:latin typeface="Segoe UI" panose="020B0502040204020203" pitchFamily="34" charset="0"/>
                <a:ea typeface="Calibri" panose="020F0502020204030204" pitchFamily="34" charset="0"/>
                <a:cs typeface="Calibri" panose="020F0502020204030204" pitchFamily="34" charset="0"/>
              </a:rPr>
              <a:t> Daarom is dit belangrik om al die dinge waaroor ons gepraat het</a:t>
            </a:r>
            <a:r>
              <a:rPr lang="af-ZA" sz="1800" dirty="0">
                <a:solidFill>
                  <a:srgbClr val="548235"/>
                </a:solidFill>
                <a:effectLst/>
                <a:latin typeface="Calibri" panose="020F0502020204030204" pitchFamily="34" charset="0"/>
                <a:ea typeface="Calibri" panose="020F0502020204030204" pitchFamily="34" charset="0"/>
                <a:cs typeface="Calibri" panose="020F0502020204030204" pitchFamily="34" charset="0"/>
              </a:rPr>
              <a:t>,</a:t>
            </a:r>
            <a:r>
              <a:rPr lang="af-ZA" sz="1800" dirty="0">
                <a:effectLst/>
                <a:latin typeface="Calibri" panose="020F0502020204030204" pitchFamily="34" charset="0"/>
                <a:ea typeface="Calibri" panose="020F0502020204030204" pitchFamily="34" charset="0"/>
                <a:cs typeface="Calibri" panose="020F0502020204030204" pitchFamily="34" charset="0"/>
              </a:rPr>
              <a:t> </a:t>
            </a:r>
            <a:r>
              <a:rPr lang="af-ZA"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te oorweeg </a:t>
            </a:r>
            <a:r>
              <a:rPr lang="af-ZA" sz="1800" dirty="0">
                <a:solidFill>
                  <a:srgbClr val="538135"/>
                </a:solidFill>
                <a:effectLst/>
                <a:latin typeface="Segoe UI" panose="020B0502040204020203" pitchFamily="34" charset="0"/>
                <a:ea typeface="Calibri" panose="020F0502020204030204" pitchFamily="34" charset="0"/>
                <a:cs typeface="Calibri" panose="020F0502020204030204" pitchFamily="34" charset="0"/>
              </a:rPr>
              <a:t>wanneer jy jou pad bepaal.</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7"/>
        <p:cNvGrpSpPr/>
        <p:nvPr/>
      </p:nvGrpSpPr>
      <p:grpSpPr>
        <a:xfrm>
          <a:off x="0" y="0"/>
          <a:ext cx="0" cy="0"/>
          <a:chOff x="0" y="0"/>
          <a:chExt cx="0" cy="0"/>
        </a:xfrm>
      </p:grpSpPr>
      <p:sp>
        <p:nvSpPr>
          <p:cNvPr id="808" name="Google Shape;808;g10d31d72c2c_0_11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9" name="Google Shape;809;g10d31d72c2c_0_1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marR="0" lvl="0" indent="0" algn="l" defTabSz="914400" rtl="0" eaLnBrk="1" fontAlgn="auto" latinLnBrk="0" hangingPunct="1">
              <a:lnSpc>
                <a:spcPct val="115000"/>
              </a:lnSpc>
              <a:spcBef>
                <a:spcPts val="0"/>
              </a:spcBef>
              <a:spcAft>
                <a:spcPts val="800"/>
              </a:spcAft>
              <a:buClr>
                <a:srgbClr val="000000"/>
              </a:buClr>
              <a:buSzPts val="1100"/>
              <a:buFont typeface="Arial"/>
              <a:buNone/>
              <a:tabLst/>
              <a:defRPr/>
            </a:pPr>
            <a:r>
              <a:rPr lang="en-ZA" sz="1800" i="1" dirty="0" err="1">
                <a:solidFill>
                  <a:srgbClr val="538135"/>
                </a:solidFill>
                <a:effectLst/>
                <a:latin typeface="Calibri" panose="020F0502020204030204" pitchFamily="34" charset="0"/>
                <a:ea typeface="Calibri" panose="020F0502020204030204" pitchFamily="34" charset="0"/>
                <a:cs typeface="Calibri" panose="020F0502020204030204" pitchFamily="34" charset="0"/>
              </a:rPr>
              <a:t>Sien</a:t>
            </a:r>
            <a:r>
              <a:rPr lang="en-ZA" sz="1800" i="1"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 </a:t>
            </a:r>
            <a:r>
              <a:rPr lang="en-ZA" sz="1800" b="1" i="1" u="sng" dirty="0" err="1">
                <a:solidFill>
                  <a:srgbClr val="538135"/>
                </a:solidFill>
                <a:effectLst/>
                <a:latin typeface="Calibri" panose="020F0502020204030204" pitchFamily="34" charset="0"/>
                <a:ea typeface="Calibri" panose="020F0502020204030204" pitchFamily="34" charset="0"/>
                <a:cs typeface="Calibri" panose="020F0502020204030204" pitchFamily="34" charset="0"/>
              </a:rPr>
              <a:t>Onderwysernota</a:t>
            </a:r>
            <a:r>
              <a:rPr lang="en-ZA" sz="1800" i="1"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 (</a:t>
            </a:r>
            <a:r>
              <a:rPr lang="en-ZA" sz="1800" i="1" dirty="0" err="1">
                <a:solidFill>
                  <a:srgbClr val="538135"/>
                </a:solidFill>
                <a:effectLst/>
                <a:latin typeface="Calibri" panose="020F0502020204030204" pitchFamily="34" charset="0"/>
                <a:ea typeface="Calibri" panose="020F0502020204030204" pitchFamily="34" charset="0"/>
                <a:cs typeface="Calibri" panose="020F0502020204030204" pitchFamily="34" charset="0"/>
              </a:rPr>
              <a:t>bladsy</a:t>
            </a:r>
            <a:r>
              <a:rPr lang="en-ZA" sz="1800" i="1"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 10)</a:t>
            </a:r>
          </a:p>
          <a:p>
            <a:pPr marL="158750" marR="0" lvl="0" indent="0" algn="l" defTabSz="914400" rtl="0" eaLnBrk="1" fontAlgn="auto" latinLnBrk="0" hangingPunct="1">
              <a:lnSpc>
                <a:spcPct val="115000"/>
              </a:lnSpc>
              <a:spcBef>
                <a:spcPts val="0"/>
              </a:spcBef>
              <a:spcAft>
                <a:spcPts val="800"/>
              </a:spcAft>
              <a:buClr>
                <a:srgbClr val="000000"/>
              </a:buClr>
              <a:buSzPts val="1100"/>
              <a:buFont typeface="Arial"/>
              <a:buNone/>
              <a:tabLst/>
              <a:defRPr/>
            </a:pPr>
            <a:r>
              <a:rPr lang="en-ZA" sz="1800" i="1"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
</a:t>
            </a:r>
            <a:r>
              <a:rPr lang="af-ZA" sz="1800" b="1"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Volgende jaar, teen die einde van Graad 9, sal jy jou vakke kies om na Matriek te dra:</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buFont typeface="+mj-lt"/>
              <a:buNone/>
            </a:pPr>
            <a:r>
              <a:rPr lang="af-ZA" sz="1800" b="1"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1, Huistaal en Eerste Addisionele Taal is verpligtend, saam met Lewensoriëntering</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buNone/>
            </a:pP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Die tale wat aangebied word, sal afhang van jou skool en hul gekose tale.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buFont typeface="+mj-lt"/>
              <a:buNone/>
            </a:pPr>
            <a:r>
              <a:rPr lang="af-ZA" sz="1800" b="1"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2, Die keuse tussen Wiskunde en Wiskundige Geletterdheid</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buNone/>
            </a:pP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Albei het hul meriete en is op verskillende maniere geskik. Wat jy kies, sal afhang van jou belangstellings en die loopbaanpadwat jy dalk eendag wil volg. Byvoorbeeld, 'n Baccalaureus in Wetenskappe vereis Wiskunde, maar 'n Baccalaureus Artium kan óf Wiskunde óf Wiskundige Geletterdheid vereis.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buFont typeface="+mj-lt"/>
              <a:buNone/>
            </a:pPr>
            <a:r>
              <a:rPr lang="af-ZA" sz="1800" b="1"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3, Besluit oor DRIE keusevakke, afhangend van wat by jou skool aangebied word.</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'n Lys van die skoolvakke waaruit 'n leerder kan kies, sal deur jou skool</a:t>
            </a:r>
            <a:r>
              <a:rPr lang="af-ZA" sz="1800" dirty="0">
                <a:effectLst/>
                <a:latin typeface="Calibri" panose="020F0502020204030204" pitchFamily="34" charset="0"/>
                <a:ea typeface="Calibri" panose="020F0502020204030204" pitchFamily="34" charset="0"/>
                <a:cs typeface="Times New Roman" panose="02020603050405020304" pitchFamily="18" charset="0"/>
              </a:rPr>
              <a:t> </a:t>
            </a:r>
            <a:r>
              <a:rPr lang="af-ZA"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beskikbaar gestel word**. Die reeks vakke wat aangebied word, sal bepaal word deur die beskikbare hulpbronne en toerusting by individuele skole.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endParaRPr lang="en-ZA"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endParaRPr>
          </a:p>
          <a:p>
            <a:pPr marL="158750" marR="0" lvl="0" indent="0" algn="l" defTabSz="914400" rtl="0" eaLnBrk="1" fontAlgn="auto" latinLnBrk="0" hangingPunct="1">
              <a:lnSpc>
                <a:spcPct val="115000"/>
              </a:lnSpc>
              <a:spcBef>
                <a:spcPts val="0"/>
              </a:spcBef>
              <a:spcAft>
                <a:spcPts val="800"/>
              </a:spcAft>
              <a:buClr>
                <a:srgbClr val="000000"/>
              </a:buClr>
              <a:buSzPts val="1100"/>
              <a:buFont typeface="Arial"/>
              <a:buNone/>
              <a:tabLst/>
              <a:defRPr/>
            </a:pPr>
            <a:r>
              <a:rPr lang="en-ZA" sz="1800" i="1" dirty="0" err="1">
                <a:solidFill>
                  <a:srgbClr val="538135"/>
                </a:solidFill>
                <a:effectLst/>
                <a:latin typeface="Calibri" panose="020F0502020204030204" pitchFamily="34" charset="0"/>
                <a:ea typeface="Calibri" panose="020F0502020204030204" pitchFamily="34" charset="0"/>
                <a:cs typeface="Calibri" panose="020F0502020204030204" pitchFamily="34" charset="0"/>
              </a:rPr>
              <a:t>Sien</a:t>
            </a:r>
            <a:r>
              <a:rPr lang="en-ZA" sz="1800" i="1"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 </a:t>
            </a:r>
            <a:r>
              <a:rPr lang="en-ZA" sz="1800" b="1" i="1" u="sng" dirty="0" err="1">
                <a:solidFill>
                  <a:srgbClr val="538135"/>
                </a:solidFill>
                <a:effectLst/>
                <a:latin typeface="Calibri" panose="020F0502020204030204" pitchFamily="34" charset="0"/>
                <a:ea typeface="Calibri" panose="020F0502020204030204" pitchFamily="34" charset="0"/>
                <a:cs typeface="Calibri" panose="020F0502020204030204" pitchFamily="34" charset="0"/>
              </a:rPr>
              <a:t>Onderwysernota</a:t>
            </a:r>
            <a:r>
              <a:rPr lang="en-ZA" sz="1800" i="1"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 (</a:t>
            </a:r>
            <a:r>
              <a:rPr lang="en-ZA" sz="1800" i="1" dirty="0" err="1">
                <a:solidFill>
                  <a:srgbClr val="538135"/>
                </a:solidFill>
                <a:effectLst/>
                <a:latin typeface="Calibri" panose="020F0502020204030204" pitchFamily="34" charset="0"/>
                <a:ea typeface="Calibri" panose="020F0502020204030204" pitchFamily="34" charset="0"/>
                <a:cs typeface="Calibri" panose="020F0502020204030204" pitchFamily="34" charset="0"/>
              </a:rPr>
              <a:t>bladsy</a:t>
            </a:r>
            <a:r>
              <a:rPr lang="en-ZA" sz="1800" i="1"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 10)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586785" y="-124490"/>
            <a:ext cx="10032143" cy="5266850"/>
          </a:xfrm>
          <a:custGeom>
            <a:avLst/>
            <a:gdLst/>
            <a:ahLst/>
            <a:cxnLst/>
            <a:rect l="l" t="t" r="r" b="b"/>
            <a:pathLst>
              <a:path w="285308" h="149786" extrusionOk="0">
                <a:moveTo>
                  <a:pt x="0" y="0"/>
                </a:moveTo>
                <a:lnTo>
                  <a:pt x="0" y="149686"/>
                </a:lnTo>
                <a:lnTo>
                  <a:pt x="203524" y="149757"/>
                </a:lnTo>
                <a:lnTo>
                  <a:pt x="224937" y="149772"/>
                </a:lnTo>
                <a:lnTo>
                  <a:pt x="285308" y="149786"/>
                </a:lnTo>
                <a:lnTo>
                  <a:pt x="285308" y="0"/>
                </a:lnTo>
                <a:close/>
              </a:path>
            </a:pathLst>
          </a:custGeom>
          <a:solidFill>
            <a:srgbClr val="FAB8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a:off x="1172275" y="-431204"/>
            <a:ext cx="6888123" cy="5956668"/>
          </a:xfrm>
          <a:custGeom>
            <a:avLst/>
            <a:gdLst/>
            <a:ahLst/>
            <a:cxnLst/>
            <a:rect l="l" t="t" r="r" b="b"/>
            <a:pathLst>
              <a:path w="195894" h="169404" extrusionOk="0">
                <a:moveTo>
                  <a:pt x="110212" y="0"/>
                </a:moveTo>
                <a:cubicBezTo>
                  <a:pt x="100164" y="0"/>
                  <a:pt x="89730" y="4155"/>
                  <a:pt x="81613" y="10392"/>
                </a:cubicBezTo>
                <a:cubicBezTo>
                  <a:pt x="74238" y="16070"/>
                  <a:pt x="67961" y="23359"/>
                  <a:pt x="59602" y="27439"/>
                </a:cubicBezTo>
                <a:cubicBezTo>
                  <a:pt x="50657" y="31804"/>
                  <a:pt x="40358" y="32018"/>
                  <a:pt x="30514" y="33431"/>
                </a:cubicBezTo>
                <a:cubicBezTo>
                  <a:pt x="20657" y="34843"/>
                  <a:pt x="10172" y="38067"/>
                  <a:pt x="4523" y="46269"/>
                </a:cubicBezTo>
                <a:cubicBezTo>
                  <a:pt x="1213" y="51091"/>
                  <a:pt x="1" y="57140"/>
                  <a:pt x="186" y="62988"/>
                </a:cubicBezTo>
                <a:cubicBezTo>
                  <a:pt x="500" y="72461"/>
                  <a:pt x="4594" y="83145"/>
                  <a:pt x="11841" y="89522"/>
                </a:cubicBezTo>
                <a:cubicBezTo>
                  <a:pt x="18603" y="95456"/>
                  <a:pt x="23710" y="98937"/>
                  <a:pt x="23168" y="109208"/>
                </a:cubicBezTo>
                <a:cubicBezTo>
                  <a:pt x="22783" y="116612"/>
                  <a:pt x="19987" y="123716"/>
                  <a:pt x="19587" y="131105"/>
                </a:cubicBezTo>
                <a:cubicBezTo>
                  <a:pt x="19059" y="141005"/>
                  <a:pt x="23125" y="151062"/>
                  <a:pt x="30386" y="157824"/>
                </a:cubicBezTo>
                <a:cubicBezTo>
                  <a:pt x="36643" y="163638"/>
                  <a:pt x="45166" y="166910"/>
                  <a:pt x="53702" y="166910"/>
                </a:cubicBezTo>
                <a:cubicBezTo>
                  <a:pt x="55072" y="166910"/>
                  <a:pt x="56442" y="166826"/>
                  <a:pt x="57804" y="166654"/>
                </a:cubicBezTo>
                <a:cubicBezTo>
                  <a:pt x="68638" y="165273"/>
                  <a:pt x="78691" y="158725"/>
                  <a:pt x="89478" y="158725"/>
                </a:cubicBezTo>
                <a:cubicBezTo>
                  <a:pt x="90168" y="158725"/>
                  <a:pt x="90860" y="158752"/>
                  <a:pt x="91556" y="158809"/>
                </a:cubicBezTo>
                <a:cubicBezTo>
                  <a:pt x="102498" y="159707"/>
                  <a:pt x="111727" y="167839"/>
                  <a:pt x="122612" y="169208"/>
                </a:cubicBezTo>
                <a:cubicBezTo>
                  <a:pt x="123667" y="169340"/>
                  <a:pt x="124722" y="169403"/>
                  <a:pt x="125775" y="169403"/>
                </a:cubicBezTo>
                <a:cubicBezTo>
                  <a:pt x="135208" y="169403"/>
                  <a:pt x="144376" y="164281"/>
                  <a:pt x="150600" y="157068"/>
                </a:cubicBezTo>
                <a:cubicBezTo>
                  <a:pt x="157519" y="149051"/>
                  <a:pt x="161257" y="138752"/>
                  <a:pt x="163610" y="128423"/>
                </a:cubicBezTo>
                <a:cubicBezTo>
                  <a:pt x="164923" y="122674"/>
                  <a:pt x="165879" y="116726"/>
                  <a:pt x="168589" y="111476"/>
                </a:cubicBezTo>
                <a:cubicBezTo>
                  <a:pt x="171913" y="105071"/>
                  <a:pt x="177591" y="100235"/>
                  <a:pt x="183282" y="95784"/>
                </a:cubicBezTo>
                <a:cubicBezTo>
                  <a:pt x="185779" y="93859"/>
                  <a:pt x="188318" y="91918"/>
                  <a:pt x="190230" y="89422"/>
                </a:cubicBezTo>
                <a:cubicBezTo>
                  <a:pt x="193197" y="85556"/>
                  <a:pt x="194395" y="80620"/>
                  <a:pt x="194937" y="75784"/>
                </a:cubicBezTo>
                <a:cubicBezTo>
                  <a:pt x="195893" y="67482"/>
                  <a:pt x="195066" y="58794"/>
                  <a:pt x="191328" y="51319"/>
                </a:cubicBezTo>
                <a:cubicBezTo>
                  <a:pt x="187605" y="43844"/>
                  <a:pt x="180715" y="37710"/>
                  <a:pt x="172512" y="36084"/>
                </a:cubicBezTo>
                <a:cubicBezTo>
                  <a:pt x="168903" y="35371"/>
                  <a:pt x="165165" y="35513"/>
                  <a:pt x="161585" y="34700"/>
                </a:cubicBezTo>
                <a:cubicBezTo>
                  <a:pt x="146150" y="31191"/>
                  <a:pt x="139702" y="12318"/>
                  <a:pt x="126135" y="4201"/>
                </a:cubicBezTo>
                <a:cubicBezTo>
                  <a:pt x="121255" y="1282"/>
                  <a:pt x="115793" y="0"/>
                  <a:pt x="11021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470064" y="-1207429"/>
            <a:ext cx="8268497" cy="7365594"/>
          </a:xfrm>
          <a:custGeom>
            <a:avLst/>
            <a:gdLst/>
            <a:ahLst/>
            <a:cxnLst/>
            <a:rect l="l" t="t" r="r" b="b"/>
            <a:pathLst>
              <a:path w="235151" h="209473" fill="none" extrusionOk="0">
                <a:moveTo>
                  <a:pt x="228" y="80385"/>
                </a:moveTo>
                <a:cubicBezTo>
                  <a:pt x="0" y="73352"/>
                  <a:pt x="1455" y="66106"/>
                  <a:pt x="5435" y="60314"/>
                </a:cubicBezTo>
                <a:cubicBezTo>
                  <a:pt x="12211" y="50485"/>
                  <a:pt x="24808" y="46591"/>
                  <a:pt x="36634" y="44907"/>
                </a:cubicBezTo>
                <a:cubicBezTo>
                  <a:pt x="48460" y="43210"/>
                  <a:pt x="60828" y="42953"/>
                  <a:pt x="71555" y="37703"/>
                </a:cubicBezTo>
                <a:cubicBezTo>
                  <a:pt x="81584" y="32810"/>
                  <a:pt x="89116" y="24051"/>
                  <a:pt x="97975" y="17247"/>
                </a:cubicBezTo>
                <a:cubicBezTo>
                  <a:pt x="113125" y="5606"/>
                  <a:pt x="135008" y="0"/>
                  <a:pt x="151413" y="9815"/>
                </a:cubicBezTo>
                <a:cubicBezTo>
                  <a:pt x="167718" y="19572"/>
                  <a:pt x="175450" y="42211"/>
                  <a:pt x="193981" y="46434"/>
                </a:cubicBezTo>
                <a:cubicBezTo>
                  <a:pt x="198275" y="47404"/>
                  <a:pt x="202768" y="47233"/>
                  <a:pt x="207105" y="48089"/>
                </a:cubicBezTo>
                <a:cubicBezTo>
                  <a:pt x="216934" y="50043"/>
                  <a:pt x="225208" y="57404"/>
                  <a:pt x="229687" y="66377"/>
                </a:cubicBezTo>
                <a:cubicBezTo>
                  <a:pt x="234167" y="75364"/>
                  <a:pt x="235151" y="85778"/>
                  <a:pt x="234024" y="95749"/>
                </a:cubicBezTo>
                <a:cubicBezTo>
                  <a:pt x="233368" y="101555"/>
                  <a:pt x="231927" y="107475"/>
                  <a:pt x="228375" y="112126"/>
                </a:cubicBezTo>
                <a:cubicBezTo>
                  <a:pt x="226078" y="115121"/>
                  <a:pt x="223011" y="117432"/>
                  <a:pt x="220030" y="119772"/>
                </a:cubicBezTo>
                <a:cubicBezTo>
                  <a:pt x="213196" y="125093"/>
                  <a:pt x="206378" y="130899"/>
                  <a:pt x="202383" y="138602"/>
                </a:cubicBezTo>
                <a:cubicBezTo>
                  <a:pt x="199131" y="144893"/>
                  <a:pt x="197990" y="152026"/>
                  <a:pt x="196406" y="158944"/>
                </a:cubicBezTo>
                <a:cubicBezTo>
                  <a:pt x="193596" y="171341"/>
                  <a:pt x="189102" y="183695"/>
                  <a:pt x="180800" y="193324"/>
                </a:cubicBezTo>
                <a:cubicBezTo>
                  <a:pt x="172483" y="202953"/>
                  <a:pt x="159801" y="209472"/>
                  <a:pt x="147190" y="207889"/>
                </a:cubicBezTo>
                <a:cubicBezTo>
                  <a:pt x="134123" y="206248"/>
                  <a:pt x="123039" y="196491"/>
                  <a:pt x="109915" y="195421"/>
                </a:cubicBezTo>
                <a:cubicBezTo>
                  <a:pt x="96021" y="194280"/>
                  <a:pt x="83239" y="203067"/>
                  <a:pt x="69387" y="204822"/>
                </a:cubicBezTo>
                <a:cubicBezTo>
                  <a:pt x="57590" y="206320"/>
                  <a:pt x="45193" y="202325"/>
                  <a:pt x="36477" y="194223"/>
                </a:cubicBezTo>
                <a:cubicBezTo>
                  <a:pt x="27761" y="186120"/>
                  <a:pt x="22882" y="174051"/>
                  <a:pt x="23524" y="162168"/>
                </a:cubicBezTo>
                <a:cubicBezTo>
                  <a:pt x="23995" y="153281"/>
                  <a:pt x="27361" y="144750"/>
                  <a:pt x="27818" y="135877"/>
                </a:cubicBezTo>
                <a:cubicBezTo>
                  <a:pt x="28460" y="123538"/>
                  <a:pt x="22340" y="119372"/>
                  <a:pt x="14223" y="112240"/>
                </a:cubicBezTo>
                <a:cubicBezTo>
                  <a:pt x="5521" y="104579"/>
                  <a:pt x="614" y="91755"/>
                  <a:pt x="228" y="80385"/>
                </a:cubicBezTo>
                <a:close/>
              </a:path>
            </a:pathLst>
          </a:custGeom>
          <a:noFill/>
          <a:ln w="6425" cap="flat" cmpd="sng">
            <a:solidFill>
              <a:srgbClr val="FEF7E0"/>
            </a:solidFill>
            <a:prstDash val="solid"/>
            <a:miter lim="142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479472" y="-2068183"/>
            <a:ext cx="10136013" cy="9028921"/>
          </a:xfrm>
          <a:custGeom>
            <a:avLst/>
            <a:gdLst/>
            <a:ahLst/>
            <a:cxnLst/>
            <a:rect l="l" t="t" r="r" b="b"/>
            <a:pathLst>
              <a:path w="288262" h="256777" fill="none" extrusionOk="0">
                <a:moveTo>
                  <a:pt x="286" y="98531"/>
                </a:moveTo>
                <a:cubicBezTo>
                  <a:pt x="1" y="89929"/>
                  <a:pt x="1784" y="81042"/>
                  <a:pt x="6663" y="73938"/>
                </a:cubicBezTo>
                <a:cubicBezTo>
                  <a:pt x="14965" y="61884"/>
                  <a:pt x="30415" y="57119"/>
                  <a:pt x="44908" y="55051"/>
                </a:cubicBezTo>
                <a:cubicBezTo>
                  <a:pt x="59402" y="52968"/>
                  <a:pt x="74552" y="52654"/>
                  <a:pt x="87719" y="46221"/>
                </a:cubicBezTo>
                <a:cubicBezTo>
                  <a:pt x="100015" y="40215"/>
                  <a:pt x="109245" y="29487"/>
                  <a:pt x="120101" y="21142"/>
                </a:cubicBezTo>
                <a:cubicBezTo>
                  <a:pt x="138675" y="6877"/>
                  <a:pt x="165508" y="1"/>
                  <a:pt x="185608" y="12027"/>
                </a:cubicBezTo>
                <a:cubicBezTo>
                  <a:pt x="205594" y="23981"/>
                  <a:pt x="215080" y="51741"/>
                  <a:pt x="237791" y="56905"/>
                </a:cubicBezTo>
                <a:cubicBezTo>
                  <a:pt x="243054" y="58118"/>
                  <a:pt x="248561" y="57904"/>
                  <a:pt x="253868" y="58945"/>
                </a:cubicBezTo>
                <a:cubicBezTo>
                  <a:pt x="265936" y="61342"/>
                  <a:pt x="276079" y="70357"/>
                  <a:pt x="281557" y="81370"/>
                </a:cubicBezTo>
                <a:cubicBezTo>
                  <a:pt x="287049" y="92383"/>
                  <a:pt x="288262" y="105151"/>
                  <a:pt x="286878" y="117362"/>
                </a:cubicBezTo>
                <a:cubicBezTo>
                  <a:pt x="286065" y="124494"/>
                  <a:pt x="284296" y="131741"/>
                  <a:pt x="279945" y="137433"/>
                </a:cubicBezTo>
                <a:cubicBezTo>
                  <a:pt x="277135" y="141128"/>
                  <a:pt x="273383" y="143967"/>
                  <a:pt x="269731" y="146805"/>
                </a:cubicBezTo>
                <a:cubicBezTo>
                  <a:pt x="261343" y="153353"/>
                  <a:pt x="252983" y="160457"/>
                  <a:pt x="248090" y="169901"/>
                </a:cubicBezTo>
                <a:cubicBezTo>
                  <a:pt x="244096" y="177618"/>
                  <a:pt x="242698" y="186363"/>
                  <a:pt x="240772" y="194837"/>
                </a:cubicBezTo>
                <a:cubicBezTo>
                  <a:pt x="237320" y="210044"/>
                  <a:pt x="231813" y="225193"/>
                  <a:pt x="221628" y="236991"/>
                </a:cubicBezTo>
                <a:cubicBezTo>
                  <a:pt x="211442" y="248788"/>
                  <a:pt x="195893" y="256777"/>
                  <a:pt x="180429" y="254837"/>
                </a:cubicBezTo>
                <a:cubicBezTo>
                  <a:pt x="164424" y="252840"/>
                  <a:pt x="150829" y="240871"/>
                  <a:pt x="134737" y="239559"/>
                </a:cubicBezTo>
                <a:cubicBezTo>
                  <a:pt x="117690" y="238161"/>
                  <a:pt x="102027" y="248931"/>
                  <a:pt x="85065" y="251085"/>
                </a:cubicBezTo>
                <a:cubicBezTo>
                  <a:pt x="70586" y="252911"/>
                  <a:pt x="55393" y="248032"/>
                  <a:pt x="44709" y="238089"/>
                </a:cubicBezTo>
                <a:cubicBezTo>
                  <a:pt x="34024" y="228146"/>
                  <a:pt x="28047" y="213353"/>
                  <a:pt x="28831" y="198788"/>
                </a:cubicBezTo>
                <a:cubicBezTo>
                  <a:pt x="29416" y="187904"/>
                  <a:pt x="33539" y="177447"/>
                  <a:pt x="34095" y="166563"/>
                </a:cubicBezTo>
                <a:cubicBezTo>
                  <a:pt x="34894" y="151442"/>
                  <a:pt x="27390" y="146335"/>
                  <a:pt x="17433" y="137576"/>
                </a:cubicBezTo>
                <a:cubicBezTo>
                  <a:pt x="6763" y="128203"/>
                  <a:pt x="743" y="112469"/>
                  <a:pt x="286" y="98531"/>
                </a:cubicBezTo>
                <a:close/>
              </a:path>
            </a:pathLst>
          </a:custGeom>
          <a:noFill/>
          <a:ln w="7850" cap="flat" cmpd="sng">
            <a:solidFill>
              <a:srgbClr val="FEF7E0"/>
            </a:solidFill>
            <a:prstDash val="solid"/>
            <a:miter lim="142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1479150" y="-2974049"/>
            <a:ext cx="12102300" cy="10780014"/>
          </a:xfrm>
          <a:custGeom>
            <a:avLst/>
            <a:gdLst/>
            <a:ahLst/>
            <a:cxnLst/>
            <a:rect l="l" t="t" r="r" b="b"/>
            <a:pathLst>
              <a:path w="344182" h="306577" fill="none" extrusionOk="0">
                <a:moveTo>
                  <a:pt x="343" y="117633"/>
                </a:moveTo>
                <a:cubicBezTo>
                  <a:pt x="1" y="107362"/>
                  <a:pt x="2126" y="96748"/>
                  <a:pt x="7961" y="88275"/>
                </a:cubicBezTo>
                <a:cubicBezTo>
                  <a:pt x="17875" y="73867"/>
                  <a:pt x="36306" y="68189"/>
                  <a:pt x="53610" y="65707"/>
                </a:cubicBezTo>
                <a:cubicBezTo>
                  <a:pt x="70914" y="63239"/>
                  <a:pt x="89017" y="62854"/>
                  <a:pt x="104723" y="55179"/>
                </a:cubicBezTo>
                <a:cubicBezTo>
                  <a:pt x="119416" y="48003"/>
                  <a:pt x="130429" y="35193"/>
                  <a:pt x="143397" y="25236"/>
                </a:cubicBezTo>
                <a:cubicBezTo>
                  <a:pt x="165579" y="8189"/>
                  <a:pt x="197605" y="1"/>
                  <a:pt x="221614" y="14352"/>
                </a:cubicBezTo>
                <a:cubicBezTo>
                  <a:pt x="245465" y="28631"/>
                  <a:pt x="256792" y="61770"/>
                  <a:pt x="283911" y="67946"/>
                </a:cubicBezTo>
                <a:cubicBezTo>
                  <a:pt x="290202" y="69373"/>
                  <a:pt x="296778" y="69116"/>
                  <a:pt x="303112" y="70372"/>
                </a:cubicBezTo>
                <a:cubicBezTo>
                  <a:pt x="317506" y="73239"/>
                  <a:pt x="329617" y="84009"/>
                  <a:pt x="336165" y="97148"/>
                </a:cubicBezTo>
                <a:cubicBezTo>
                  <a:pt x="342727" y="110286"/>
                  <a:pt x="344182" y="125536"/>
                  <a:pt x="342513" y="140129"/>
                </a:cubicBezTo>
                <a:cubicBezTo>
                  <a:pt x="341543" y="148617"/>
                  <a:pt x="339446" y="157290"/>
                  <a:pt x="334239" y="164081"/>
                </a:cubicBezTo>
                <a:cubicBezTo>
                  <a:pt x="330887" y="168488"/>
                  <a:pt x="326407" y="171869"/>
                  <a:pt x="322042" y="175279"/>
                </a:cubicBezTo>
                <a:cubicBezTo>
                  <a:pt x="312028" y="183082"/>
                  <a:pt x="302056" y="191570"/>
                  <a:pt x="296207" y="202854"/>
                </a:cubicBezTo>
                <a:cubicBezTo>
                  <a:pt x="291443" y="212055"/>
                  <a:pt x="289759" y="222497"/>
                  <a:pt x="287463" y="232611"/>
                </a:cubicBezTo>
                <a:cubicBezTo>
                  <a:pt x="283340" y="250771"/>
                  <a:pt x="276764" y="268859"/>
                  <a:pt x="264610" y="282939"/>
                </a:cubicBezTo>
                <a:cubicBezTo>
                  <a:pt x="252455" y="297033"/>
                  <a:pt x="233896" y="306577"/>
                  <a:pt x="215423" y="304266"/>
                </a:cubicBezTo>
                <a:cubicBezTo>
                  <a:pt x="196307" y="301869"/>
                  <a:pt x="180073" y="287575"/>
                  <a:pt x="160872" y="286006"/>
                </a:cubicBezTo>
                <a:cubicBezTo>
                  <a:pt x="140529" y="284337"/>
                  <a:pt x="121813" y="297205"/>
                  <a:pt x="101556" y="299772"/>
                </a:cubicBezTo>
                <a:cubicBezTo>
                  <a:pt x="84281" y="301955"/>
                  <a:pt x="66149" y="296120"/>
                  <a:pt x="53382" y="284252"/>
                </a:cubicBezTo>
                <a:cubicBezTo>
                  <a:pt x="40629" y="272397"/>
                  <a:pt x="33496" y="254737"/>
                  <a:pt x="34423" y="237333"/>
                </a:cubicBezTo>
                <a:cubicBezTo>
                  <a:pt x="35122" y="224337"/>
                  <a:pt x="40044" y="211855"/>
                  <a:pt x="40714" y="198859"/>
                </a:cubicBezTo>
                <a:cubicBezTo>
                  <a:pt x="41656" y="180799"/>
                  <a:pt x="32697" y="174694"/>
                  <a:pt x="20814" y="164252"/>
                </a:cubicBezTo>
                <a:cubicBezTo>
                  <a:pt x="8075" y="153053"/>
                  <a:pt x="885" y="134280"/>
                  <a:pt x="343" y="117633"/>
                </a:cubicBezTo>
                <a:close/>
              </a:path>
            </a:pathLst>
          </a:custGeom>
          <a:noFill/>
          <a:ln w="9275" cap="flat" cmpd="sng">
            <a:solidFill>
              <a:srgbClr val="FEF7E0"/>
            </a:solidFill>
            <a:prstDash val="solid"/>
            <a:miter lim="142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310044" y="-365100"/>
            <a:ext cx="1568564" cy="1320071"/>
          </a:xfrm>
          <a:custGeom>
            <a:avLst/>
            <a:gdLst/>
            <a:ahLst/>
            <a:cxnLst/>
            <a:rect l="l" t="t" r="r" b="b"/>
            <a:pathLst>
              <a:path w="44609" h="37542" extrusionOk="0">
                <a:moveTo>
                  <a:pt x="30301" y="1"/>
                </a:moveTo>
                <a:cubicBezTo>
                  <a:pt x="28190" y="1"/>
                  <a:pt x="26117" y="567"/>
                  <a:pt x="24380" y="1807"/>
                </a:cubicBezTo>
                <a:cubicBezTo>
                  <a:pt x="22740" y="2977"/>
                  <a:pt x="21484" y="4646"/>
                  <a:pt x="19829" y="5787"/>
                </a:cubicBezTo>
                <a:cubicBezTo>
                  <a:pt x="16777" y="7884"/>
                  <a:pt x="12740" y="7970"/>
                  <a:pt x="9501" y="9753"/>
                </a:cubicBezTo>
                <a:cubicBezTo>
                  <a:pt x="2012" y="13890"/>
                  <a:pt x="1" y="25245"/>
                  <a:pt x="4565" y="31950"/>
                </a:cubicBezTo>
                <a:cubicBezTo>
                  <a:pt x="6006" y="34061"/>
                  <a:pt x="8103" y="35702"/>
                  <a:pt x="10871" y="36529"/>
                </a:cubicBezTo>
                <a:cubicBezTo>
                  <a:pt x="13238" y="37226"/>
                  <a:pt x="15875" y="37541"/>
                  <a:pt x="18594" y="37541"/>
                </a:cubicBezTo>
                <a:cubicBezTo>
                  <a:pt x="24443" y="37541"/>
                  <a:pt x="30669" y="36083"/>
                  <a:pt x="35393" y="33833"/>
                </a:cubicBezTo>
                <a:cubicBezTo>
                  <a:pt x="41713" y="30809"/>
                  <a:pt x="44608" y="24389"/>
                  <a:pt x="44551" y="17628"/>
                </a:cubicBezTo>
                <a:cubicBezTo>
                  <a:pt x="44509" y="12364"/>
                  <a:pt x="42825" y="6886"/>
                  <a:pt x="38916" y="3334"/>
                </a:cubicBezTo>
                <a:cubicBezTo>
                  <a:pt x="36597" y="1227"/>
                  <a:pt x="33408" y="1"/>
                  <a:pt x="303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763859" y="-171501"/>
            <a:ext cx="2282328" cy="1291519"/>
          </a:xfrm>
          <a:custGeom>
            <a:avLst/>
            <a:gdLst/>
            <a:ahLst/>
            <a:cxnLst/>
            <a:rect l="l" t="t" r="r" b="b"/>
            <a:pathLst>
              <a:path w="64908" h="36730" extrusionOk="0">
                <a:moveTo>
                  <a:pt x="9686" y="0"/>
                </a:moveTo>
                <a:cubicBezTo>
                  <a:pt x="7881" y="0"/>
                  <a:pt x="6353" y="435"/>
                  <a:pt x="5065" y="2350"/>
                </a:cubicBezTo>
                <a:cubicBezTo>
                  <a:pt x="2982" y="5460"/>
                  <a:pt x="2154" y="10338"/>
                  <a:pt x="1070" y="13890"/>
                </a:cubicBezTo>
                <a:cubicBezTo>
                  <a:pt x="0" y="17428"/>
                  <a:pt x="5535" y="18241"/>
                  <a:pt x="7889" y="19169"/>
                </a:cubicBezTo>
                <a:cubicBezTo>
                  <a:pt x="7033" y="24889"/>
                  <a:pt x="6819" y="30695"/>
                  <a:pt x="7247" y="36473"/>
                </a:cubicBezTo>
                <a:cubicBezTo>
                  <a:pt x="8902" y="36558"/>
                  <a:pt x="10571" y="36644"/>
                  <a:pt x="12226" y="36729"/>
                </a:cubicBezTo>
                <a:cubicBezTo>
                  <a:pt x="12582" y="29468"/>
                  <a:pt x="13253" y="22207"/>
                  <a:pt x="14223" y="15003"/>
                </a:cubicBezTo>
                <a:cubicBezTo>
                  <a:pt x="22368" y="21679"/>
                  <a:pt x="30500" y="28356"/>
                  <a:pt x="38631" y="35032"/>
                </a:cubicBezTo>
                <a:cubicBezTo>
                  <a:pt x="39687" y="33220"/>
                  <a:pt x="41113" y="31622"/>
                  <a:pt x="42796" y="30367"/>
                </a:cubicBezTo>
                <a:cubicBezTo>
                  <a:pt x="36505" y="24989"/>
                  <a:pt x="30200" y="19611"/>
                  <a:pt x="23909" y="14247"/>
                </a:cubicBezTo>
                <a:lnTo>
                  <a:pt x="23909" y="14247"/>
                </a:lnTo>
                <a:cubicBezTo>
                  <a:pt x="36791" y="18612"/>
                  <a:pt x="49501" y="23534"/>
                  <a:pt x="61983" y="28997"/>
                </a:cubicBezTo>
                <a:cubicBezTo>
                  <a:pt x="62725" y="25973"/>
                  <a:pt x="63710" y="23020"/>
                  <a:pt x="64908" y="20153"/>
                </a:cubicBezTo>
                <a:cubicBezTo>
                  <a:pt x="50428" y="15645"/>
                  <a:pt x="35849" y="11480"/>
                  <a:pt x="21184" y="7685"/>
                </a:cubicBezTo>
                <a:cubicBezTo>
                  <a:pt x="26477" y="6943"/>
                  <a:pt x="31769" y="6201"/>
                  <a:pt x="37062" y="5460"/>
                </a:cubicBezTo>
                <a:lnTo>
                  <a:pt x="37604" y="1836"/>
                </a:lnTo>
                <a:cubicBezTo>
                  <a:pt x="36974" y="1670"/>
                  <a:pt x="36217" y="1623"/>
                  <a:pt x="35416" y="1623"/>
                </a:cubicBezTo>
                <a:cubicBezTo>
                  <a:pt x="34385" y="1623"/>
                  <a:pt x="33281" y="1701"/>
                  <a:pt x="32286" y="1701"/>
                </a:cubicBezTo>
                <a:cubicBezTo>
                  <a:pt x="31936" y="1701"/>
                  <a:pt x="31600" y="1691"/>
                  <a:pt x="31284" y="1665"/>
                </a:cubicBezTo>
                <a:cubicBezTo>
                  <a:pt x="29601" y="1522"/>
                  <a:pt x="27918" y="1294"/>
                  <a:pt x="26220" y="1180"/>
                </a:cubicBezTo>
                <a:cubicBezTo>
                  <a:pt x="21741" y="881"/>
                  <a:pt x="17261" y="567"/>
                  <a:pt x="12782" y="210"/>
                </a:cubicBezTo>
                <a:cubicBezTo>
                  <a:pt x="11669" y="121"/>
                  <a:pt x="10639" y="0"/>
                  <a:pt x="9686" y="0"/>
                </a:cubicBezTo>
                <a:close/>
              </a:path>
            </a:pathLst>
          </a:custGeom>
          <a:solidFill>
            <a:srgbClr val="08AA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2487949" y="-394811"/>
            <a:ext cx="972665" cy="871327"/>
          </a:xfrm>
          <a:custGeom>
            <a:avLst/>
            <a:gdLst/>
            <a:ahLst/>
            <a:cxnLst/>
            <a:rect l="l" t="t" r="r" b="b"/>
            <a:pathLst>
              <a:path w="27662" h="24780" extrusionOk="0">
                <a:moveTo>
                  <a:pt x="15558" y="0"/>
                </a:moveTo>
                <a:cubicBezTo>
                  <a:pt x="13678" y="0"/>
                  <a:pt x="11789" y="219"/>
                  <a:pt x="9944" y="584"/>
                </a:cubicBezTo>
                <a:cubicBezTo>
                  <a:pt x="7619" y="1055"/>
                  <a:pt x="1" y="2125"/>
                  <a:pt x="514" y="5734"/>
                </a:cubicBezTo>
                <a:cubicBezTo>
                  <a:pt x="671" y="6789"/>
                  <a:pt x="1413" y="7674"/>
                  <a:pt x="2169" y="8416"/>
                </a:cubicBezTo>
                <a:cubicBezTo>
                  <a:pt x="5008" y="11226"/>
                  <a:pt x="8831" y="13523"/>
                  <a:pt x="9815" y="17403"/>
                </a:cubicBezTo>
                <a:cubicBezTo>
                  <a:pt x="10215" y="18972"/>
                  <a:pt x="10086" y="20627"/>
                  <a:pt x="10158" y="22253"/>
                </a:cubicBezTo>
                <a:cubicBezTo>
                  <a:pt x="10186" y="22809"/>
                  <a:pt x="10243" y="23394"/>
                  <a:pt x="10529" y="23879"/>
                </a:cubicBezTo>
                <a:cubicBezTo>
                  <a:pt x="10906" y="24498"/>
                  <a:pt x="11594" y="24780"/>
                  <a:pt x="12319" y="24780"/>
                </a:cubicBezTo>
                <a:cubicBezTo>
                  <a:pt x="13049" y="24780"/>
                  <a:pt x="13815" y="24494"/>
                  <a:pt x="14338" y="23979"/>
                </a:cubicBezTo>
                <a:cubicBezTo>
                  <a:pt x="15379" y="22952"/>
                  <a:pt x="15678" y="21411"/>
                  <a:pt x="15807" y="19956"/>
                </a:cubicBezTo>
                <a:cubicBezTo>
                  <a:pt x="15950" y="18487"/>
                  <a:pt x="15978" y="16975"/>
                  <a:pt x="16677" y="15677"/>
                </a:cubicBezTo>
                <a:cubicBezTo>
                  <a:pt x="17847" y="13494"/>
                  <a:pt x="20457" y="12638"/>
                  <a:pt x="22740" y="11697"/>
                </a:cubicBezTo>
                <a:cubicBezTo>
                  <a:pt x="25037" y="10755"/>
                  <a:pt x="27519" y="9100"/>
                  <a:pt x="27590" y="6632"/>
                </a:cubicBezTo>
                <a:cubicBezTo>
                  <a:pt x="27661" y="4293"/>
                  <a:pt x="25522" y="2495"/>
                  <a:pt x="23396" y="1554"/>
                </a:cubicBezTo>
                <a:cubicBezTo>
                  <a:pt x="20905" y="447"/>
                  <a:pt x="18241" y="0"/>
                  <a:pt x="15558" y="0"/>
                </a:cubicBezTo>
                <a:close/>
              </a:path>
            </a:pathLst>
          </a:custGeom>
          <a:solidFill>
            <a:srgbClr val="08AA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rot="-2906311">
            <a:off x="5271939" y="-513893"/>
            <a:ext cx="1209935" cy="1346365"/>
          </a:xfrm>
          <a:custGeom>
            <a:avLst/>
            <a:gdLst/>
            <a:ahLst/>
            <a:cxnLst/>
            <a:rect l="l" t="t" r="r" b="b"/>
            <a:pathLst>
              <a:path w="34410" h="38290" extrusionOk="0">
                <a:moveTo>
                  <a:pt x="11756" y="1"/>
                </a:moveTo>
                <a:cubicBezTo>
                  <a:pt x="3065" y="1"/>
                  <a:pt x="0" y="8712"/>
                  <a:pt x="3896" y="15856"/>
                </a:cubicBezTo>
                <a:cubicBezTo>
                  <a:pt x="6749" y="21106"/>
                  <a:pt x="11913" y="24629"/>
                  <a:pt x="15779" y="29180"/>
                </a:cubicBezTo>
                <a:cubicBezTo>
                  <a:pt x="17534" y="31263"/>
                  <a:pt x="19031" y="33559"/>
                  <a:pt x="21043" y="35400"/>
                </a:cubicBezTo>
                <a:cubicBezTo>
                  <a:pt x="22811" y="37029"/>
                  <a:pt x="25116" y="38289"/>
                  <a:pt x="27483" y="38289"/>
                </a:cubicBezTo>
                <a:cubicBezTo>
                  <a:pt x="27789" y="38289"/>
                  <a:pt x="28097" y="38268"/>
                  <a:pt x="28404" y="38224"/>
                </a:cubicBezTo>
                <a:cubicBezTo>
                  <a:pt x="30900" y="37882"/>
                  <a:pt x="33097" y="35942"/>
                  <a:pt x="33753" y="33502"/>
                </a:cubicBezTo>
                <a:cubicBezTo>
                  <a:pt x="34409" y="31063"/>
                  <a:pt x="33482" y="28281"/>
                  <a:pt x="31499" y="26726"/>
                </a:cubicBezTo>
                <a:cubicBezTo>
                  <a:pt x="30001" y="25571"/>
                  <a:pt x="27976" y="25029"/>
                  <a:pt x="26877" y="23488"/>
                </a:cubicBezTo>
                <a:cubicBezTo>
                  <a:pt x="24994" y="20849"/>
                  <a:pt x="26920" y="17240"/>
                  <a:pt x="27020" y="14002"/>
                </a:cubicBezTo>
                <a:cubicBezTo>
                  <a:pt x="27091" y="10977"/>
                  <a:pt x="25494" y="8139"/>
                  <a:pt x="23482" y="5885"/>
                </a:cubicBezTo>
                <a:cubicBezTo>
                  <a:pt x="20715" y="2746"/>
                  <a:pt x="16906" y="335"/>
                  <a:pt x="12726" y="36"/>
                </a:cubicBezTo>
                <a:cubicBezTo>
                  <a:pt x="12395" y="12"/>
                  <a:pt x="12072" y="1"/>
                  <a:pt x="11756" y="1"/>
                </a:cubicBezTo>
                <a:close/>
              </a:path>
            </a:pathLst>
          </a:custGeom>
          <a:solidFill>
            <a:srgbClr val="CE27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6793617" y="-286549"/>
            <a:ext cx="557326" cy="713588"/>
          </a:xfrm>
          <a:custGeom>
            <a:avLst/>
            <a:gdLst/>
            <a:ahLst/>
            <a:cxnLst/>
            <a:rect l="l" t="t" r="r" b="b"/>
            <a:pathLst>
              <a:path w="15850" h="20294" extrusionOk="0">
                <a:moveTo>
                  <a:pt x="4640" y="1"/>
                </a:moveTo>
                <a:cubicBezTo>
                  <a:pt x="3107" y="1"/>
                  <a:pt x="1707" y="667"/>
                  <a:pt x="786" y="2455"/>
                </a:cubicBezTo>
                <a:cubicBezTo>
                  <a:pt x="1" y="3981"/>
                  <a:pt x="87" y="5907"/>
                  <a:pt x="1000" y="7362"/>
                </a:cubicBezTo>
                <a:cubicBezTo>
                  <a:pt x="1699" y="8461"/>
                  <a:pt x="2797" y="9245"/>
                  <a:pt x="3624" y="10258"/>
                </a:cubicBezTo>
                <a:cubicBezTo>
                  <a:pt x="5379" y="12369"/>
                  <a:pt x="5807" y="15294"/>
                  <a:pt x="5778" y="18033"/>
                </a:cubicBezTo>
                <a:cubicBezTo>
                  <a:pt x="5764" y="18874"/>
                  <a:pt x="5850" y="19901"/>
                  <a:pt x="6620" y="20215"/>
                </a:cubicBezTo>
                <a:cubicBezTo>
                  <a:pt x="6770" y="20272"/>
                  <a:pt x="6927" y="20294"/>
                  <a:pt x="7085" y="20294"/>
                </a:cubicBezTo>
                <a:cubicBezTo>
                  <a:pt x="7244" y="20294"/>
                  <a:pt x="7405" y="20272"/>
                  <a:pt x="7562" y="20244"/>
                </a:cubicBezTo>
                <a:cubicBezTo>
                  <a:pt x="8945" y="19944"/>
                  <a:pt x="10129" y="18846"/>
                  <a:pt x="10529" y="17476"/>
                </a:cubicBezTo>
                <a:cubicBezTo>
                  <a:pt x="11014" y="15836"/>
                  <a:pt x="10614" y="13625"/>
                  <a:pt x="12098" y="12797"/>
                </a:cubicBezTo>
                <a:cubicBezTo>
                  <a:pt x="12669" y="12483"/>
                  <a:pt x="13368" y="12483"/>
                  <a:pt x="13938" y="12198"/>
                </a:cubicBezTo>
                <a:cubicBezTo>
                  <a:pt x="14623" y="11856"/>
                  <a:pt x="15051" y="11157"/>
                  <a:pt x="15265" y="10429"/>
                </a:cubicBezTo>
                <a:cubicBezTo>
                  <a:pt x="15850" y="8418"/>
                  <a:pt x="15008" y="6192"/>
                  <a:pt x="13610" y="4623"/>
                </a:cubicBezTo>
                <a:cubicBezTo>
                  <a:pt x="12198" y="3068"/>
                  <a:pt x="10301" y="2041"/>
                  <a:pt x="8446" y="1071"/>
                </a:cubicBezTo>
                <a:cubicBezTo>
                  <a:pt x="7213" y="439"/>
                  <a:pt x="5883" y="1"/>
                  <a:pt x="464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rot="-3024028">
            <a:off x="1971891" y="4263134"/>
            <a:ext cx="1189229" cy="1517390"/>
          </a:xfrm>
          <a:custGeom>
            <a:avLst/>
            <a:gdLst/>
            <a:ahLst/>
            <a:cxnLst/>
            <a:rect l="l" t="t" r="r" b="b"/>
            <a:pathLst>
              <a:path w="33822" h="43155" extrusionOk="0">
                <a:moveTo>
                  <a:pt x="8617" y="0"/>
                </a:moveTo>
                <a:cubicBezTo>
                  <a:pt x="1" y="0"/>
                  <a:pt x="3044" y="12876"/>
                  <a:pt x="6417" y="17019"/>
                </a:cubicBezTo>
                <a:cubicBezTo>
                  <a:pt x="10369" y="21855"/>
                  <a:pt x="17316" y="24523"/>
                  <a:pt x="19014" y="30543"/>
                </a:cubicBezTo>
                <a:cubicBezTo>
                  <a:pt x="20041" y="34180"/>
                  <a:pt x="18942" y="38602"/>
                  <a:pt x="21467" y="41413"/>
                </a:cubicBezTo>
                <a:cubicBezTo>
                  <a:pt x="22547" y="42606"/>
                  <a:pt x="24097" y="43154"/>
                  <a:pt x="25692" y="43154"/>
                </a:cubicBezTo>
                <a:cubicBezTo>
                  <a:pt x="27511" y="43154"/>
                  <a:pt x="29390" y="42441"/>
                  <a:pt x="30697" y="41156"/>
                </a:cubicBezTo>
                <a:cubicBezTo>
                  <a:pt x="33151" y="38745"/>
                  <a:pt x="33821" y="34965"/>
                  <a:pt x="33293" y="31555"/>
                </a:cubicBezTo>
                <a:cubicBezTo>
                  <a:pt x="32495" y="26306"/>
                  <a:pt x="29285" y="21741"/>
                  <a:pt x="25747" y="17761"/>
                </a:cubicBezTo>
                <a:cubicBezTo>
                  <a:pt x="22452" y="14052"/>
                  <a:pt x="18785" y="10657"/>
                  <a:pt x="15961" y="6563"/>
                </a:cubicBezTo>
                <a:cubicBezTo>
                  <a:pt x="14035" y="3781"/>
                  <a:pt x="13051" y="243"/>
                  <a:pt x="9128" y="15"/>
                </a:cubicBezTo>
                <a:cubicBezTo>
                  <a:pt x="8953" y="5"/>
                  <a:pt x="8783" y="0"/>
                  <a:pt x="8617" y="0"/>
                </a:cubicBezTo>
                <a:close/>
              </a:path>
            </a:pathLst>
          </a:custGeom>
          <a:solidFill>
            <a:srgbClr val="08AA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8001977" y="-73400"/>
            <a:ext cx="1698982" cy="1618213"/>
          </a:xfrm>
          <a:custGeom>
            <a:avLst/>
            <a:gdLst/>
            <a:ahLst/>
            <a:cxnLst/>
            <a:rect l="l" t="t" r="r" b="b"/>
            <a:pathLst>
              <a:path w="48318" h="46021" extrusionOk="0">
                <a:moveTo>
                  <a:pt x="16213" y="1"/>
                </a:moveTo>
                <a:cubicBezTo>
                  <a:pt x="15650" y="1"/>
                  <a:pt x="15086" y="25"/>
                  <a:pt x="14522" y="73"/>
                </a:cubicBezTo>
                <a:cubicBezTo>
                  <a:pt x="13153" y="202"/>
                  <a:pt x="0" y="4253"/>
                  <a:pt x="1327" y="6493"/>
                </a:cubicBezTo>
                <a:cubicBezTo>
                  <a:pt x="8674" y="18918"/>
                  <a:pt x="14993" y="31914"/>
                  <a:pt x="20243" y="45352"/>
                </a:cubicBezTo>
                <a:cubicBezTo>
                  <a:pt x="20427" y="45820"/>
                  <a:pt x="20797" y="46021"/>
                  <a:pt x="21295" y="46021"/>
                </a:cubicBezTo>
                <a:cubicBezTo>
                  <a:pt x="24038" y="46021"/>
                  <a:pt x="30672" y="39938"/>
                  <a:pt x="31541" y="39189"/>
                </a:cubicBezTo>
                <a:cubicBezTo>
                  <a:pt x="34993" y="36165"/>
                  <a:pt x="39244" y="31899"/>
                  <a:pt x="40314" y="27249"/>
                </a:cubicBezTo>
                <a:cubicBezTo>
                  <a:pt x="41170" y="23568"/>
                  <a:pt x="38075" y="18832"/>
                  <a:pt x="39929" y="15551"/>
                </a:cubicBezTo>
                <a:cubicBezTo>
                  <a:pt x="40956" y="13725"/>
                  <a:pt x="48317" y="11414"/>
                  <a:pt x="47861" y="8832"/>
                </a:cubicBezTo>
                <a:cubicBezTo>
                  <a:pt x="47147" y="6022"/>
                  <a:pt x="45336" y="3526"/>
                  <a:pt x="42911" y="1942"/>
                </a:cubicBezTo>
                <a:cubicBezTo>
                  <a:pt x="39491" y="4018"/>
                  <a:pt x="36499" y="6034"/>
                  <a:pt x="33328" y="6034"/>
                </a:cubicBezTo>
                <a:cubicBezTo>
                  <a:pt x="31618" y="6034"/>
                  <a:pt x="29855" y="5447"/>
                  <a:pt x="27946" y="3968"/>
                </a:cubicBezTo>
                <a:cubicBezTo>
                  <a:pt x="24585" y="1362"/>
                  <a:pt x="20436" y="1"/>
                  <a:pt x="16213" y="1"/>
                </a:cubicBezTo>
                <a:close/>
              </a:path>
            </a:pathLst>
          </a:custGeom>
          <a:solidFill>
            <a:srgbClr val="CE27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7418613" y="490450"/>
            <a:ext cx="614500" cy="285941"/>
          </a:xfrm>
          <a:custGeom>
            <a:avLst/>
            <a:gdLst/>
            <a:ahLst/>
            <a:cxnLst/>
            <a:rect l="l" t="t" r="r" b="b"/>
            <a:pathLst>
              <a:path w="17476" h="8132" fill="none" extrusionOk="0">
                <a:moveTo>
                  <a:pt x="172" y="8132"/>
                </a:moveTo>
                <a:cubicBezTo>
                  <a:pt x="1" y="6206"/>
                  <a:pt x="1941" y="4665"/>
                  <a:pt x="3867" y="4394"/>
                </a:cubicBezTo>
                <a:cubicBezTo>
                  <a:pt x="5778" y="4123"/>
                  <a:pt x="7704" y="4722"/>
                  <a:pt x="9615" y="4979"/>
                </a:cubicBezTo>
                <a:cubicBezTo>
                  <a:pt x="11541" y="5236"/>
                  <a:pt x="13724" y="5050"/>
                  <a:pt x="15022" y="3624"/>
                </a:cubicBezTo>
                <a:cubicBezTo>
                  <a:pt x="16006" y="2540"/>
                  <a:pt x="16320" y="899"/>
                  <a:pt x="17476" y="0"/>
                </a:cubicBezTo>
              </a:path>
            </a:pathLst>
          </a:custGeom>
          <a:noFill/>
          <a:ln w="57775" cap="flat" cmpd="sng">
            <a:solidFill>
              <a:srgbClr val="08AA74"/>
            </a:solidFill>
            <a:prstDash val="solid"/>
            <a:miter lim="142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7561052" y="815483"/>
            <a:ext cx="615027" cy="286434"/>
          </a:xfrm>
          <a:custGeom>
            <a:avLst/>
            <a:gdLst/>
            <a:ahLst/>
            <a:cxnLst/>
            <a:rect l="l" t="t" r="r" b="b"/>
            <a:pathLst>
              <a:path w="17491" h="8146" fill="none" extrusionOk="0">
                <a:moveTo>
                  <a:pt x="172" y="8146"/>
                </a:moveTo>
                <a:cubicBezTo>
                  <a:pt x="1" y="6220"/>
                  <a:pt x="1955" y="4665"/>
                  <a:pt x="3867" y="4394"/>
                </a:cubicBezTo>
                <a:cubicBezTo>
                  <a:pt x="5793" y="4123"/>
                  <a:pt x="7704" y="4722"/>
                  <a:pt x="9630" y="4979"/>
                </a:cubicBezTo>
                <a:cubicBezTo>
                  <a:pt x="11542" y="5236"/>
                  <a:pt x="13739" y="5064"/>
                  <a:pt x="15037" y="3624"/>
                </a:cubicBezTo>
                <a:cubicBezTo>
                  <a:pt x="16021" y="2539"/>
                  <a:pt x="16321" y="899"/>
                  <a:pt x="17490" y="0"/>
                </a:cubicBezTo>
              </a:path>
            </a:pathLst>
          </a:custGeom>
          <a:noFill/>
          <a:ln w="57775" cap="flat" cmpd="sng">
            <a:solidFill>
              <a:srgbClr val="08AA74"/>
            </a:solidFill>
            <a:prstDash val="solid"/>
            <a:miter lim="142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7782781" y="1235804"/>
            <a:ext cx="614992" cy="285941"/>
          </a:xfrm>
          <a:custGeom>
            <a:avLst/>
            <a:gdLst/>
            <a:ahLst/>
            <a:cxnLst/>
            <a:rect l="l" t="t" r="r" b="b"/>
            <a:pathLst>
              <a:path w="17490" h="8132" fill="none" extrusionOk="0">
                <a:moveTo>
                  <a:pt x="171" y="8132"/>
                </a:moveTo>
                <a:cubicBezTo>
                  <a:pt x="0" y="6206"/>
                  <a:pt x="1955" y="4665"/>
                  <a:pt x="3866" y="4394"/>
                </a:cubicBezTo>
                <a:cubicBezTo>
                  <a:pt x="5792" y="4123"/>
                  <a:pt x="7704" y="4722"/>
                  <a:pt x="9629" y="4979"/>
                </a:cubicBezTo>
                <a:cubicBezTo>
                  <a:pt x="11541" y="5236"/>
                  <a:pt x="13738" y="5065"/>
                  <a:pt x="15036" y="3624"/>
                </a:cubicBezTo>
                <a:cubicBezTo>
                  <a:pt x="16020" y="2540"/>
                  <a:pt x="16320" y="899"/>
                  <a:pt x="17490" y="1"/>
                </a:cubicBezTo>
              </a:path>
            </a:pathLst>
          </a:custGeom>
          <a:noFill/>
          <a:ln w="57775" cap="flat" cmpd="sng">
            <a:solidFill>
              <a:srgbClr val="08AA74"/>
            </a:solidFill>
            <a:prstDash val="solid"/>
            <a:miter lim="142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7907674" y="1456372"/>
            <a:ext cx="2359087" cy="1715508"/>
          </a:xfrm>
          <a:custGeom>
            <a:avLst/>
            <a:gdLst/>
            <a:ahLst/>
            <a:cxnLst/>
            <a:rect l="l" t="t" r="r" b="b"/>
            <a:pathLst>
              <a:path w="67091" h="48788" extrusionOk="0">
                <a:moveTo>
                  <a:pt x="39937" y="0"/>
                </a:moveTo>
                <a:cubicBezTo>
                  <a:pt x="35654" y="0"/>
                  <a:pt x="31344" y="1902"/>
                  <a:pt x="29273" y="5596"/>
                </a:cubicBezTo>
                <a:cubicBezTo>
                  <a:pt x="28674" y="6652"/>
                  <a:pt x="28260" y="7850"/>
                  <a:pt x="27461" y="8778"/>
                </a:cubicBezTo>
                <a:cubicBezTo>
                  <a:pt x="25745" y="10793"/>
                  <a:pt x="23023" y="10966"/>
                  <a:pt x="20248" y="10966"/>
                </a:cubicBezTo>
                <a:cubicBezTo>
                  <a:pt x="19674" y="10966"/>
                  <a:pt x="19098" y="10959"/>
                  <a:pt x="18528" y="10959"/>
                </a:cubicBezTo>
                <a:cubicBezTo>
                  <a:pt x="17915" y="10959"/>
                  <a:pt x="17308" y="10967"/>
                  <a:pt x="16719" y="11003"/>
                </a:cubicBezTo>
                <a:cubicBezTo>
                  <a:pt x="10329" y="11374"/>
                  <a:pt x="4494" y="15981"/>
                  <a:pt x="2254" y="21987"/>
                </a:cubicBezTo>
                <a:cubicBezTo>
                  <a:pt x="0" y="27979"/>
                  <a:pt x="1241" y="35054"/>
                  <a:pt x="5036" y="40204"/>
                </a:cubicBezTo>
                <a:cubicBezTo>
                  <a:pt x="6220" y="41816"/>
                  <a:pt x="7746" y="43314"/>
                  <a:pt x="9701" y="43728"/>
                </a:cubicBezTo>
                <a:cubicBezTo>
                  <a:pt x="10224" y="43840"/>
                  <a:pt x="10753" y="43870"/>
                  <a:pt x="11286" y="43870"/>
                </a:cubicBezTo>
                <a:cubicBezTo>
                  <a:pt x="11916" y="43870"/>
                  <a:pt x="12550" y="43828"/>
                  <a:pt x="13183" y="43828"/>
                </a:cubicBezTo>
                <a:cubicBezTo>
                  <a:pt x="13373" y="43828"/>
                  <a:pt x="13563" y="43832"/>
                  <a:pt x="13752" y="43842"/>
                </a:cubicBezTo>
                <a:cubicBezTo>
                  <a:pt x="18046" y="44070"/>
                  <a:pt x="21541" y="47408"/>
                  <a:pt x="25707" y="48435"/>
                </a:cubicBezTo>
                <a:cubicBezTo>
                  <a:pt x="26696" y="48680"/>
                  <a:pt x="27701" y="48788"/>
                  <a:pt x="28710" y="48788"/>
                </a:cubicBezTo>
                <a:cubicBezTo>
                  <a:pt x="31350" y="48788"/>
                  <a:pt x="34014" y="48046"/>
                  <a:pt x="36491" y="47066"/>
                </a:cubicBezTo>
                <a:cubicBezTo>
                  <a:pt x="49730" y="41802"/>
                  <a:pt x="67090" y="24512"/>
                  <a:pt x="56135" y="9947"/>
                </a:cubicBezTo>
                <a:cubicBezTo>
                  <a:pt x="52896" y="5639"/>
                  <a:pt x="48645" y="1787"/>
                  <a:pt x="43410" y="432"/>
                </a:cubicBezTo>
                <a:cubicBezTo>
                  <a:pt x="42286" y="144"/>
                  <a:pt x="41113" y="0"/>
                  <a:pt x="39937" y="0"/>
                </a:cubicBezTo>
                <a:close/>
              </a:path>
            </a:pathLst>
          </a:custGeom>
          <a:solidFill>
            <a:srgbClr val="07AA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7338866" y="3742574"/>
            <a:ext cx="329578" cy="762042"/>
          </a:xfrm>
          <a:custGeom>
            <a:avLst/>
            <a:gdLst/>
            <a:ahLst/>
            <a:cxnLst/>
            <a:rect l="l" t="t" r="r" b="b"/>
            <a:pathLst>
              <a:path w="9373" h="21672" extrusionOk="0">
                <a:moveTo>
                  <a:pt x="2937" y="0"/>
                </a:moveTo>
                <a:cubicBezTo>
                  <a:pt x="1915" y="0"/>
                  <a:pt x="1010" y="904"/>
                  <a:pt x="457" y="3258"/>
                </a:cubicBezTo>
                <a:cubicBezTo>
                  <a:pt x="0" y="5184"/>
                  <a:pt x="614" y="7195"/>
                  <a:pt x="1227" y="9078"/>
                </a:cubicBezTo>
                <a:cubicBezTo>
                  <a:pt x="1855" y="10961"/>
                  <a:pt x="2525" y="12944"/>
                  <a:pt x="2169" y="14899"/>
                </a:cubicBezTo>
                <a:cubicBezTo>
                  <a:pt x="1969" y="16040"/>
                  <a:pt x="1413" y="17110"/>
                  <a:pt x="1213" y="18251"/>
                </a:cubicBezTo>
                <a:cubicBezTo>
                  <a:pt x="999" y="19407"/>
                  <a:pt x="1256" y="20776"/>
                  <a:pt x="2254" y="21375"/>
                </a:cubicBezTo>
                <a:cubicBezTo>
                  <a:pt x="2584" y="21581"/>
                  <a:pt x="2959" y="21671"/>
                  <a:pt x="3341" y="21671"/>
                </a:cubicBezTo>
                <a:cubicBezTo>
                  <a:pt x="3967" y="21671"/>
                  <a:pt x="4611" y="21428"/>
                  <a:pt x="5107" y="21047"/>
                </a:cubicBezTo>
                <a:cubicBezTo>
                  <a:pt x="5921" y="20419"/>
                  <a:pt x="6434" y="19492"/>
                  <a:pt x="6876" y="18565"/>
                </a:cubicBezTo>
                <a:cubicBezTo>
                  <a:pt x="8360" y="15469"/>
                  <a:pt x="9373" y="12060"/>
                  <a:pt x="9116" y="8622"/>
                </a:cubicBezTo>
                <a:cubicBezTo>
                  <a:pt x="8921" y="5915"/>
                  <a:pt x="5549" y="0"/>
                  <a:pt x="2937" y="0"/>
                </a:cubicBezTo>
                <a:close/>
              </a:path>
            </a:pathLst>
          </a:custGeom>
          <a:solidFill>
            <a:srgbClr val="FF97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414861" y="1613263"/>
            <a:ext cx="1002764" cy="705219"/>
          </a:xfrm>
          <a:custGeom>
            <a:avLst/>
            <a:gdLst/>
            <a:ahLst/>
            <a:cxnLst/>
            <a:rect l="l" t="t" r="r" b="b"/>
            <a:pathLst>
              <a:path w="28518" h="20056" extrusionOk="0">
                <a:moveTo>
                  <a:pt x="5159" y="1"/>
                </a:moveTo>
                <a:cubicBezTo>
                  <a:pt x="4624" y="1"/>
                  <a:pt x="4091" y="83"/>
                  <a:pt x="3567" y="264"/>
                </a:cubicBezTo>
                <a:cubicBezTo>
                  <a:pt x="1927" y="821"/>
                  <a:pt x="686" y="2375"/>
                  <a:pt x="486" y="4087"/>
                </a:cubicBezTo>
                <a:cubicBezTo>
                  <a:pt x="1" y="8167"/>
                  <a:pt x="5379" y="11791"/>
                  <a:pt x="8831" y="12447"/>
                </a:cubicBezTo>
                <a:cubicBezTo>
                  <a:pt x="10543" y="12761"/>
                  <a:pt x="12355" y="12661"/>
                  <a:pt x="13981" y="13274"/>
                </a:cubicBezTo>
                <a:cubicBezTo>
                  <a:pt x="16392" y="14173"/>
                  <a:pt x="17975" y="16427"/>
                  <a:pt x="19915" y="18110"/>
                </a:cubicBezTo>
                <a:cubicBezTo>
                  <a:pt x="21180" y="19207"/>
                  <a:pt x="22923" y="20056"/>
                  <a:pt x="24529" y="20056"/>
                </a:cubicBezTo>
                <a:cubicBezTo>
                  <a:pt x="25387" y="20056"/>
                  <a:pt x="26206" y="19813"/>
                  <a:pt x="26891" y="19237"/>
                </a:cubicBezTo>
                <a:cubicBezTo>
                  <a:pt x="28517" y="17882"/>
                  <a:pt x="28460" y="15214"/>
                  <a:pt x="27276" y="13460"/>
                </a:cubicBezTo>
                <a:cubicBezTo>
                  <a:pt x="26092" y="11705"/>
                  <a:pt x="24081" y="10706"/>
                  <a:pt x="22098" y="9979"/>
                </a:cubicBezTo>
                <a:cubicBezTo>
                  <a:pt x="20115" y="9266"/>
                  <a:pt x="18018" y="8738"/>
                  <a:pt x="16235" y="7611"/>
                </a:cubicBezTo>
                <a:cubicBezTo>
                  <a:pt x="14052" y="6241"/>
                  <a:pt x="12497" y="4102"/>
                  <a:pt x="10572" y="2404"/>
                </a:cubicBezTo>
                <a:cubicBezTo>
                  <a:pt x="9061" y="1084"/>
                  <a:pt x="7104" y="1"/>
                  <a:pt x="5159" y="1"/>
                </a:cubicBezTo>
                <a:close/>
              </a:path>
            </a:pathLst>
          </a:custGeom>
          <a:solidFill>
            <a:srgbClr val="CE27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954590" y="1286648"/>
            <a:ext cx="512177" cy="585209"/>
          </a:xfrm>
          <a:custGeom>
            <a:avLst/>
            <a:gdLst/>
            <a:ahLst/>
            <a:cxnLst/>
            <a:rect l="l" t="t" r="r" b="b"/>
            <a:pathLst>
              <a:path w="14566" h="16643" extrusionOk="0">
                <a:moveTo>
                  <a:pt x="12443" y="0"/>
                </a:moveTo>
                <a:cubicBezTo>
                  <a:pt x="12192" y="0"/>
                  <a:pt x="11945" y="65"/>
                  <a:pt x="11727" y="209"/>
                </a:cubicBezTo>
                <a:cubicBezTo>
                  <a:pt x="11242" y="523"/>
                  <a:pt x="11028" y="1108"/>
                  <a:pt x="10871" y="1664"/>
                </a:cubicBezTo>
                <a:cubicBezTo>
                  <a:pt x="10429" y="3248"/>
                  <a:pt x="10229" y="4903"/>
                  <a:pt x="9558" y="6415"/>
                </a:cubicBezTo>
                <a:cubicBezTo>
                  <a:pt x="8731" y="8298"/>
                  <a:pt x="7176" y="9853"/>
                  <a:pt x="5293" y="10694"/>
                </a:cubicBezTo>
                <a:cubicBezTo>
                  <a:pt x="2611" y="11878"/>
                  <a:pt x="1" y="14988"/>
                  <a:pt x="3881" y="16415"/>
                </a:cubicBezTo>
                <a:cubicBezTo>
                  <a:pt x="4314" y="16572"/>
                  <a:pt x="4769" y="16643"/>
                  <a:pt x="5233" y="16643"/>
                </a:cubicBezTo>
                <a:cubicBezTo>
                  <a:pt x="7762" y="16643"/>
                  <a:pt x="10580" y="14537"/>
                  <a:pt x="11869" y="12777"/>
                </a:cubicBezTo>
                <a:cubicBezTo>
                  <a:pt x="13795" y="10167"/>
                  <a:pt x="14451" y="6814"/>
                  <a:pt x="14537" y="3562"/>
                </a:cubicBezTo>
                <a:cubicBezTo>
                  <a:pt x="14566" y="2663"/>
                  <a:pt x="14537" y="1693"/>
                  <a:pt x="14052" y="937"/>
                </a:cubicBezTo>
                <a:cubicBezTo>
                  <a:pt x="13707" y="389"/>
                  <a:pt x="13060" y="0"/>
                  <a:pt x="12443" y="0"/>
                </a:cubicBezTo>
                <a:close/>
              </a:path>
            </a:pathLst>
          </a:custGeom>
          <a:solidFill>
            <a:srgbClr val="07080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36663" y="1006094"/>
            <a:ext cx="1385473" cy="900723"/>
          </a:xfrm>
          <a:custGeom>
            <a:avLst/>
            <a:gdLst/>
            <a:ahLst/>
            <a:cxnLst/>
            <a:rect l="l" t="t" r="r" b="b"/>
            <a:pathLst>
              <a:path w="39402" h="25616" extrusionOk="0">
                <a:moveTo>
                  <a:pt x="34013" y="0"/>
                </a:moveTo>
                <a:cubicBezTo>
                  <a:pt x="32583" y="0"/>
                  <a:pt x="31152" y="364"/>
                  <a:pt x="29915" y="1084"/>
                </a:cubicBezTo>
                <a:cubicBezTo>
                  <a:pt x="27647" y="2397"/>
                  <a:pt x="26049" y="4807"/>
                  <a:pt x="23596" y="5735"/>
                </a:cubicBezTo>
                <a:cubicBezTo>
                  <a:pt x="22720" y="6074"/>
                  <a:pt x="21817" y="6198"/>
                  <a:pt x="20898" y="6198"/>
                </a:cubicBezTo>
                <a:cubicBezTo>
                  <a:pt x="18571" y="6198"/>
                  <a:pt x="16140" y="5401"/>
                  <a:pt x="13767" y="5278"/>
                </a:cubicBezTo>
                <a:cubicBezTo>
                  <a:pt x="13556" y="5267"/>
                  <a:pt x="13344" y="5261"/>
                  <a:pt x="13133" y="5261"/>
                </a:cubicBezTo>
                <a:cubicBezTo>
                  <a:pt x="9138" y="5261"/>
                  <a:pt x="5201" y="7291"/>
                  <a:pt x="2911" y="10556"/>
                </a:cubicBezTo>
                <a:cubicBezTo>
                  <a:pt x="486" y="13994"/>
                  <a:pt x="1" y="18688"/>
                  <a:pt x="1641" y="22568"/>
                </a:cubicBezTo>
                <a:cubicBezTo>
                  <a:pt x="2377" y="24317"/>
                  <a:pt x="3718" y="25616"/>
                  <a:pt x="4875" y="25616"/>
                </a:cubicBezTo>
                <a:cubicBezTo>
                  <a:pt x="5672" y="25616"/>
                  <a:pt x="6382" y="25001"/>
                  <a:pt x="6748" y="23495"/>
                </a:cubicBezTo>
                <a:cubicBezTo>
                  <a:pt x="7476" y="20499"/>
                  <a:pt x="5864" y="18245"/>
                  <a:pt x="8546" y="15464"/>
                </a:cubicBezTo>
                <a:cubicBezTo>
                  <a:pt x="10155" y="13793"/>
                  <a:pt x="12476" y="12944"/>
                  <a:pt x="14804" y="12944"/>
                </a:cubicBezTo>
                <a:cubicBezTo>
                  <a:pt x="16232" y="12944"/>
                  <a:pt x="17662" y="13263"/>
                  <a:pt x="18931" y="13909"/>
                </a:cubicBezTo>
                <a:cubicBezTo>
                  <a:pt x="19773" y="14337"/>
                  <a:pt x="20572" y="14893"/>
                  <a:pt x="21470" y="15136"/>
                </a:cubicBezTo>
                <a:cubicBezTo>
                  <a:pt x="21823" y="15229"/>
                  <a:pt x="22174" y="15273"/>
                  <a:pt x="22522" y="15273"/>
                </a:cubicBezTo>
                <a:cubicBezTo>
                  <a:pt x="24722" y="15273"/>
                  <a:pt x="26787" y="13535"/>
                  <a:pt x="28204" y="11712"/>
                </a:cubicBezTo>
                <a:cubicBezTo>
                  <a:pt x="29830" y="9601"/>
                  <a:pt x="31285" y="7104"/>
                  <a:pt x="33767" y="6120"/>
                </a:cubicBezTo>
                <a:cubicBezTo>
                  <a:pt x="34923" y="5649"/>
                  <a:pt x="36221" y="5578"/>
                  <a:pt x="37348" y="5021"/>
                </a:cubicBezTo>
                <a:cubicBezTo>
                  <a:pt x="38460" y="4479"/>
                  <a:pt x="39402" y="3167"/>
                  <a:pt x="38903" y="2026"/>
                </a:cubicBezTo>
                <a:cubicBezTo>
                  <a:pt x="38632" y="1412"/>
                  <a:pt x="38032" y="1027"/>
                  <a:pt x="37433" y="742"/>
                </a:cubicBezTo>
                <a:cubicBezTo>
                  <a:pt x="36365" y="246"/>
                  <a:pt x="35189" y="0"/>
                  <a:pt x="34013" y="0"/>
                </a:cubicBezTo>
                <a:close/>
              </a:path>
            </a:pathLst>
          </a:custGeom>
          <a:solidFill>
            <a:srgbClr val="70B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1969492" y="-55432"/>
            <a:ext cx="844076" cy="802760"/>
          </a:xfrm>
          <a:custGeom>
            <a:avLst/>
            <a:gdLst/>
            <a:ahLst/>
            <a:cxnLst/>
            <a:rect l="l" t="t" r="r" b="b"/>
            <a:pathLst>
              <a:path w="24005" h="22830" extrusionOk="0">
                <a:moveTo>
                  <a:pt x="4056" y="0"/>
                </a:moveTo>
                <a:cubicBezTo>
                  <a:pt x="1746" y="0"/>
                  <a:pt x="0" y="686"/>
                  <a:pt x="238" y="2815"/>
                </a:cubicBezTo>
                <a:cubicBezTo>
                  <a:pt x="466" y="4898"/>
                  <a:pt x="4760" y="4484"/>
                  <a:pt x="6329" y="4969"/>
                </a:cubicBezTo>
                <a:cubicBezTo>
                  <a:pt x="8626" y="5696"/>
                  <a:pt x="10737" y="7066"/>
                  <a:pt x="12235" y="8978"/>
                </a:cubicBezTo>
                <a:cubicBezTo>
                  <a:pt x="14175" y="11417"/>
                  <a:pt x="15031" y="14726"/>
                  <a:pt x="14375" y="17779"/>
                </a:cubicBezTo>
                <a:cubicBezTo>
                  <a:pt x="14218" y="18521"/>
                  <a:pt x="13976" y="19291"/>
                  <a:pt x="14047" y="20047"/>
                </a:cubicBezTo>
                <a:cubicBezTo>
                  <a:pt x="14202" y="21641"/>
                  <a:pt x="15834" y="22830"/>
                  <a:pt x="17428" y="22830"/>
                </a:cubicBezTo>
                <a:cubicBezTo>
                  <a:pt x="17447" y="22830"/>
                  <a:pt x="17466" y="22829"/>
                  <a:pt x="17485" y="22829"/>
                </a:cubicBezTo>
                <a:cubicBezTo>
                  <a:pt x="19111" y="22815"/>
                  <a:pt x="20595" y="21816"/>
                  <a:pt x="21607" y="20547"/>
                </a:cubicBezTo>
                <a:cubicBezTo>
                  <a:pt x="24004" y="17508"/>
                  <a:pt x="23933" y="13000"/>
                  <a:pt x="22121" y="9591"/>
                </a:cubicBezTo>
                <a:cubicBezTo>
                  <a:pt x="20295" y="6167"/>
                  <a:pt x="17014" y="3742"/>
                  <a:pt x="13505" y="2102"/>
                </a:cubicBezTo>
                <a:cubicBezTo>
                  <a:pt x="12378" y="1585"/>
                  <a:pt x="7566" y="0"/>
                  <a:pt x="4056" y="0"/>
                </a:cubicBezTo>
                <a:close/>
              </a:path>
            </a:pathLst>
          </a:custGeom>
          <a:solidFill>
            <a:srgbClr val="70B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6741965" y="521955"/>
            <a:ext cx="515693" cy="352996"/>
          </a:xfrm>
          <a:custGeom>
            <a:avLst/>
            <a:gdLst/>
            <a:ahLst/>
            <a:cxnLst/>
            <a:rect l="l" t="t" r="r" b="b"/>
            <a:pathLst>
              <a:path w="14666" h="10039" extrusionOk="0">
                <a:moveTo>
                  <a:pt x="11174" y="1"/>
                </a:moveTo>
                <a:cubicBezTo>
                  <a:pt x="11097" y="1"/>
                  <a:pt x="11020" y="6"/>
                  <a:pt x="10942" y="17"/>
                </a:cubicBezTo>
                <a:cubicBezTo>
                  <a:pt x="9986" y="146"/>
                  <a:pt x="9401" y="1101"/>
                  <a:pt x="8959" y="1943"/>
                </a:cubicBezTo>
                <a:cubicBezTo>
                  <a:pt x="8246" y="3284"/>
                  <a:pt x="7419" y="4739"/>
                  <a:pt x="5978" y="5267"/>
                </a:cubicBezTo>
                <a:cubicBezTo>
                  <a:pt x="5093" y="5595"/>
                  <a:pt x="4109" y="5495"/>
                  <a:pt x="3168" y="5652"/>
                </a:cubicBezTo>
                <a:cubicBezTo>
                  <a:pt x="1" y="6180"/>
                  <a:pt x="1213" y="8962"/>
                  <a:pt x="3324" y="9746"/>
                </a:cubicBezTo>
                <a:cubicBezTo>
                  <a:pt x="3874" y="9948"/>
                  <a:pt x="4461" y="10038"/>
                  <a:pt x="5065" y="10038"/>
                </a:cubicBezTo>
                <a:cubicBezTo>
                  <a:pt x="7787" y="10038"/>
                  <a:pt x="10877" y="8223"/>
                  <a:pt x="12640" y="6693"/>
                </a:cubicBezTo>
                <a:cubicBezTo>
                  <a:pt x="13653" y="5809"/>
                  <a:pt x="14665" y="4668"/>
                  <a:pt x="14594" y="3313"/>
                </a:cubicBezTo>
                <a:cubicBezTo>
                  <a:pt x="14537" y="2129"/>
                  <a:pt x="13624" y="1130"/>
                  <a:pt x="12611" y="502"/>
                </a:cubicBezTo>
                <a:cubicBezTo>
                  <a:pt x="12178" y="230"/>
                  <a:pt x="11680" y="1"/>
                  <a:pt x="11174" y="1"/>
                </a:cubicBezTo>
                <a:close/>
              </a:path>
            </a:pathLst>
          </a:custGeom>
          <a:solidFill>
            <a:srgbClr val="70B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1334791" y="3892468"/>
            <a:ext cx="590941" cy="1005753"/>
          </a:xfrm>
          <a:custGeom>
            <a:avLst/>
            <a:gdLst/>
            <a:ahLst/>
            <a:cxnLst/>
            <a:rect l="l" t="t" r="r" b="b"/>
            <a:pathLst>
              <a:path w="16806" h="28603" extrusionOk="0">
                <a:moveTo>
                  <a:pt x="10717" y="0"/>
                </a:moveTo>
                <a:cubicBezTo>
                  <a:pt x="10611" y="0"/>
                  <a:pt x="10505" y="3"/>
                  <a:pt x="10400" y="8"/>
                </a:cubicBezTo>
                <a:cubicBezTo>
                  <a:pt x="8360" y="108"/>
                  <a:pt x="6434" y="1092"/>
                  <a:pt x="4879" y="2405"/>
                </a:cubicBezTo>
                <a:cubicBezTo>
                  <a:pt x="4138" y="3032"/>
                  <a:pt x="3467" y="3746"/>
                  <a:pt x="3039" y="4616"/>
                </a:cubicBezTo>
                <a:cubicBezTo>
                  <a:pt x="1927" y="6884"/>
                  <a:pt x="2754" y="9580"/>
                  <a:pt x="2611" y="12105"/>
                </a:cubicBezTo>
                <a:cubicBezTo>
                  <a:pt x="2397" y="15857"/>
                  <a:pt x="1" y="19380"/>
                  <a:pt x="543" y="23089"/>
                </a:cubicBezTo>
                <a:cubicBezTo>
                  <a:pt x="785" y="24801"/>
                  <a:pt x="1684" y="26427"/>
                  <a:pt x="2996" y="27540"/>
                </a:cubicBezTo>
                <a:cubicBezTo>
                  <a:pt x="3742" y="28170"/>
                  <a:pt x="4772" y="28603"/>
                  <a:pt x="5717" y="28603"/>
                </a:cubicBezTo>
                <a:cubicBezTo>
                  <a:pt x="6399" y="28603"/>
                  <a:pt x="7036" y="28378"/>
                  <a:pt x="7490" y="27840"/>
                </a:cubicBezTo>
                <a:cubicBezTo>
                  <a:pt x="8531" y="26599"/>
                  <a:pt x="7804" y="24730"/>
                  <a:pt x="7148" y="23246"/>
                </a:cubicBezTo>
                <a:cubicBezTo>
                  <a:pt x="5978" y="20579"/>
                  <a:pt x="5165" y="17683"/>
                  <a:pt x="5322" y="14787"/>
                </a:cubicBezTo>
                <a:cubicBezTo>
                  <a:pt x="5450" y="12590"/>
                  <a:pt x="6320" y="9052"/>
                  <a:pt x="8275" y="7726"/>
                </a:cubicBezTo>
                <a:cubicBezTo>
                  <a:pt x="9007" y="7231"/>
                  <a:pt x="9756" y="7050"/>
                  <a:pt x="10524" y="7050"/>
                </a:cubicBezTo>
                <a:cubicBezTo>
                  <a:pt x="11970" y="7050"/>
                  <a:pt x="13481" y="7691"/>
                  <a:pt x="15065" y="8082"/>
                </a:cubicBezTo>
                <a:cubicBezTo>
                  <a:pt x="16620" y="6756"/>
                  <a:pt x="16805" y="4216"/>
                  <a:pt x="15693" y="2504"/>
                </a:cubicBezTo>
                <a:cubicBezTo>
                  <a:pt x="14651" y="867"/>
                  <a:pt x="12660" y="0"/>
                  <a:pt x="1071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866299" y="3011883"/>
            <a:ext cx="935041" cy="1043553"/>
          </a:xfrm>
          <a:custGeom>
            <a:avLst/>
            <a:gdLst/>
            <a:ahLst/>
            <a:cxnLst/>
            <a:rect l="l" t="t" r="r" b="b"/>
            <a:pathLst>
              <a:path w="26592" h="29678" extrusionOk="0">
                <a:moveTo>
                  <a:pt x="6026" y="0"/>
                </a:moveTo>
                <a:cubicBezTo>
                  <a:pt x="4754" y="0"/>
                  <a:pt x="3793" y="1327"/>
                  <a:pt x="3681" y="2598"/>
                </a:cubicBezTo>
                <a:cubicBezTo>
                  <a:pt x="3567" y="3911"/>
                  <a:pt x="4066" y="5166"/>
                  <a:pt x="4423" y="6436"/>
                </a:cubicBezTo>
                <a:cubicBezTo>
                  <a:pt x="5336" y="9588"/>
                  <a:pt x="5322" y="13226"/>
                  <a:pt x="3410" y="15894"/>
                </a:cubicBezTo>
                <a:cubicBezTo>
                  <a:pt x="2840" y="16693"/>
                  <a:pt x="2112" y="17392"/>
                  <a:pt x="1599" y="18233"/>
                </a:cubicBezTo>
                <a:cubicBezTo>
                  <a:pt x="1" y="20887"/>
                  <a:pt x="1056" y="24553"/>
                  <a:pt x="3353" y="26650"/>
                </a:cubicBezTo>
                <a:cubicBezTo>
                  <a:pt x="4773" y="27968"/>
                  <a:pt x="7785" y="29678"/>
                  <a:pt x="10205" y="29678"/>
                </a:cubicBezTo>
                <a:cubicBezTo>
                  <a:pt x="10849" y="29678"/>
                  <a:pt x="11451" y="29556"/>
                  <a:pt x="11969" y="29275"/>
                </a:cubicBezTo>
                <a:cubicBezTo>
                  <a:pt x="13154" y="28647"/>
                  <a:pt x="13624" y="26978"/>
                  <a:pt x="14452" y="25994"/>
                </a:cubicBezTo>
                <a:cubicBezTo>
                  <a:pt x="15621" y="24624"/>
                  <a:pt x="17162" y="23597"/>
                  <a:pt x="18902" y="23155"/>
                </a:cubicBezTo>
                <a:cubicBezTo>
                  <a:pt x="21185" y="22570"/>
                  <a:pt x="24009" y="22770"/>
                  <a:pt x="25407" y="20872"/>
                </a:cubicBezTo>
                <a:cubicBezTo>
                  <a:pt x="26592" y="19246"/>
                  <a:pt x="25992" y="16907"/>
                  <a:pt x="24865" y="15237"/>
                </a:cubicBezTo>
                <a:cubicBezTo>
                  <a:pt x="22697" y="12014"/>
                  <a:pt x="19031" y="10202"/>
                  <a:pt x="15807" y="8034"/>
                </a:cubicBezTo>
                <a:cubicBezTo>
                  <a:pt x="13182" y="6265"/>
                  <a:pt x="10771" y="4182"/>
                  <a:pt x="8703" y="1785"/>
                </a:cubicBezTo>
                <a:cubicBezTo>
                  <a:pt x="7989" y="958"/>
                  <a:pt x="7191" y="31"/>
                  <a:pt x="6106" y="2"/>
                </a:cubicBezTo>
                <a:cubicBezTo>
                  <a:pt x="6080" y="1"/>
                  <a:pt x="6053" y="0"/>
                  <a:pt x="6026" y="0"/>
                </a:cubicBezTo>
                <a:close/>
              </a:path>
            </a:pathLst>
          </a:custGeom>
          <a:solidFill>
            <a:srgbClr val="70B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6704342" y="3797743"/>
            <a:ext cx="609999" cy="840032"/>
          </a:xfrm>
          <a:custGeom>
            <a:avLst/>
            <a:gdLst/>
            <a:ahLst/>
            <a:cxnLst/>
            <a:rect l="l" t="t" r="r" b="b"/>
            <a:pathLst>
              <a:path w="17348" h="23890" extrusionOk="0">
                <a:moveTo>
                  <a:pt x="9741" y="0"/>
                </a:moveTo>
                <a:cubicBezTo>
                  <a:pt x="8463" y="0"/>
                  <a:pt x="7137" y="465"/>
                  <a:pt x="6149" y="1290"/>
                </a:cubicBezTo>
                <a:cubicBezTo>
                  <a:pt x="4266" y="2887"/>
                  <a:pt x="3424" y="5398"/>
                  <a:pt x="3111" y="7838"/>
                </a:cubicBezTo>
                <a:cubicBezTo>
                  <a:pt x="2925" y="9164"/>
                  <a:pt x="2868" y="10519"/>
                  <a:pt x="2526" y="11803"/>
                </a:cubicBezTo>
                <a:cubicBezTo>
                  <a:pt x="2198" y="13059"/>
                  <a:pt x="1598" y="14228"/>
                  <a:pt x="1056" y="15412"/>
                </a:cubicBezTo>
                <a:cubicBezTo>
                  <a:pt x="514" y="16596"/>
                  <a:pt x="1" y="17866"/>
                  <a:pt x="101" y="19164"/>
                </a:cubicBezTo>
                <a:cubicBezTo>
                  <a:pt x="385" y="22743"/>
                  <a:pt x="5846" y="23890"/>
                  <a:pt x="9486" y="23890"/>
                </a:cubicBezTo>
                <a:cubicBezTo>
                  <a:pt x="10229" y="23890"/>
                  <a:pt x="10896" y="23842"/>
                  <a:pt x="11427" y="23758"/>
                </a:cubicBezTo>
                <a:cubicBezTo>
                  <a:pt x="13168" y="23487"/>
                  <a:pt x="14965" y="22788"/>
                  <a:pt x="16021" y="21361"/>
                </a:cubicBezTo>
                <a:cubicBezTo>
                  <a:pt x="17347" y="19549"/>
                  <a:pt x="17176" y="17024"/>
                  <a:pt x="16520" y="14885"/>
                </a:cubicBezTo>
                <a:cubicBezTo>
                  <a:pt x="15864" y="12731"/>
                  <a:pt x="14794" y="10705"/>
                  <a:pt x="14452" y="8480"/>
                </a:cubicBezTo>
                <a:cubicBezTo>
                  <a:pt x="14081" y="5997"/>
                  <a:pt x="14551" y="3116"/>
                  <a:pt x="12854" y="1261"/>
                </a:cubicBezTo>
                <a:cubicBezTo>
                  <a:pt x="12054" y="393"/>
                  <a:pt x="10917" y="0"/>
                  <a:pt x="9741" y="0"/>
                </a:cubicBezTo>
                <a:close/>
              </a:path>
            </a:pathLst>
          </a:custGeom>
          <a:solidFill>
            <a:srgbClr val="07AA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1669846" y="537778"/>
            <a:ext cx="585913" cy="627334"/>
          </a:xfrm>
          <a:custGeom>
            <a:avLst/>
            <a:gdLst/>
            <a:ahLst/>
            <a:cxnLst/>
            <a:rect l="l" t="t" r="r" b="b"/>
            <a:pathLst>
              <a:path w="16663" h="17841" extrusionOk="0">
                <a:moveTo>
                  <a:pt x="12259" y="1"/>
                </a:moveTo>
                <a:cubicBezTo>
                  <a:pt x="10925" y="1"/>
                  <a:pt x="9587" y="533"/>
                  <a:pt x="8546" y="1379"/>
                </a:cubicBezTo>
                <a:cubicBezTo>
                  <a:pt x="7162" y="2492"/>
                  <a:pt x="6249" y="4075"/>
                  <a:pt x="5636" y="5744"/>
                </a:cubicBezTo>
                <a:cubicBezTo>
                  <a:pt x="5108" y="7171"/>
                  <a:pt x="4694" y="8797"/>
                  <a:pt x="3439" y="9681"/>
                </a:cubicBezTo>
                <a:cubicBezTo>
                  <a:pt x="3111" y="9910"/>
                  <a:pt x="2726" y="10067"/>
                  <a:pt x="2412" y="10309"/>
                </a:cubicBezTo>
                <a:cubicBezTo>
                  <a:pt x="1" y="12121"/>
                  <a:pt x="1584" y="16272"/>
                  <a:pt x="3881" y="17356"/>
                </a:cubicBezTo>
                <a:cubicBezTo>
                  <a:pt x="4604" y="17697"/>
                  <a:pt x="5481" y="17841"/>
                  <a:pt x="6421" y="17841"/>
                </a:cubicBezTo>
                <a:cubicBezTo>
                  <a:pt x="9026" y="17841"/>
                  <a:pt x="12123" y="16738"/>
                  <a:pt x="13810" y="15659"/>
                </a:cubicBezTo>
                <a:cubicBezTo>
                  <a:pt x="15308" y="14703"/>
                  <a:pt x="16663" y="13205"/>
                  <a:pt x="16663" y="11436"/>
                </a:cubicBezTo>
                <a:cubicBezTo>
                  <a:pt x="16663" y="9967"/>
                  <a:pt x="15721" y="8612"/>
                  <a:pt x="15793" y="7142"/>
                </a:cubicBezTo>
                <a:cubicBezTo>
                  <a:pt x="15836" y="6087"/>
                  <a:pt x="16392" y="5116"/>
                  <a:pt x="16463" y="4075"/>
                </a:cubicBezTo>
                <a:cubicBezTo>
                  <a:pt x="16592" y="2306"/>
                  <a:pt x="15208" y="651"/>
                  <a:pt x="13510" y="166"/>
                </a:cubicBezTo>
                <a:cubicBezTo>
                  <a:pt x="13100" y="54"/>
                  <a:pt x="12679" y="1"/>
                  <a:pt x="12259" y="1"/>
                </a:cubicBezTo>
                <a:close/>
              </a:path>
            </a:pathLst>
          </a:custGeom>
          <a:solidFill>
            <a:srgbClr val="FF97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546666" y="1188582"/>
            <a:ext cx="516678" cy="475643"/>
          </a:xfrm>
          <a:custGeom>
            <a:avLst/>
            <a:gdLst/>
            <a:ahLst/>
            <a:cxnLst/>
            <a:rect l="l" t="t" r="r" b="b"/>
            <a:pathLst>
              <a:path w="14694" h="13527" extrusionOk="0">
                <a:moveTo>
                  <a:pt x="12102" y="1"/>
                </a:moveTo>
                <a:cubicBezTo>
                  <a:pt x="11502" y="1"/>
                  <a:pt x="10906" y="439"/>
                  <a:pt x="10500" y="916"/>
                </a:cubicBezTo>
                <a:cubicBezTo>
                  <a:pt x="9752" y="1764"/>
                  <a:pt x="9252" y="2816"/>
                  <a:pt x="9040" y="3920"/>
                </a:cubicBezTo>
                <a:lnTo>
                  <a:pt x="9040" y="3920"/>
                </a:lnTo>
                <a:cubicBezTo>
                  <a:pt x="9139" y="3018"/>
                  <a:pt x="8967" y="2088"/>
                  <a:pt x="8559" y="1287"/>
                </a:cubicBezTo>
                <a:cubicBezTo>
                  <a:pt x="8339" y="857"/>
                  <a:pt x="7921" y="428"/>
                  <a:pt x="7489" y="428"/>
                </a:cubicBezTo>
                <a:cubicBezTo>
                  <a:pt x="7389" y="428"/>
                  <a:pt x="7289" y="451"/>
                  <a:pt x="7190" y="502"/>
                </a:cubicBezTo>
                <a:cubicBezTo>
                  <a:pt x="6976" y="602"/>
                  <a:pt x="6848" y="816"/>
                  <a:pt x="6733" y="1015"/>
                </a:cubicBezTo>
                <a:cubicBezTo>
                  <a:pt x="5920" y="2556"/>
                  <a:pt x="5806" y="4468"/>
                  <a:pt x="6462" y="6094"/>
                </a:cubicBezTo>
                <a:cubicBezTo>
                  <a:pt x="5778" y="4938"/>
                  <a:pt x="4822" y="3940"/>
                  <a:pt x="3709" y="3212"/>
                </a:cubicBezTo>
                <a:cubicBezTo>
                  <a:pt x="3400" y="3003"/>
                  <a:pt x="3010" y="2823"/>
                  <a:pt x="2661" y="2823"/>
                </a:cubicBezTo>
                <a:cubicBezTo>
                  <a:pt x="2462" y="2823"/>
                  <a:pt x="2276" y="2882"/>
                  <a:pt x="2126" y="3027"/>
                </a:cubicBezTo>
                <a:cubicBezTo>
                  <a:pt x="1912" y="3212"/>
                  <a:pt x="1840" y="3498"/>
                  <a:pt x="1798" y="3769"/>
                </a:cubicBezTo>
                <a:cubicBezTo>
                  <a:pt x="1555" y="5595"/>
                  <a:pt x="2582" y="7321"/>
                  <a:pt x="3652" y="8819"/>
                </a:cubicBezTo>
                <a:cubicBezTo>
                  <a:pt x="3032" y="8515"/>
                  <a:pt x="2362" y="8199"/>
                  <a:pt x="1677" y="8199"/>
                </a:cubicBezTo>
                <a:cubicBezTo>
                  <a:pt x="1622" y="8199"/>
                  <a:pt x="1567" y="8201"/>
                  <a:pt x="1512" y="8205"/>
                </a:cubicBezTo>
                <a:cubicBezTo>
                  <a:pt x="756" y="8262"/>
                  <a:pt x="0" y="8876"/>
                  <a:pt x="57" y="9632"/>
                </a:cubicBezTo>
                <a:cubicBezTo>
                  <a:pt x="100" y="10131"/>
                  <a:pt x="485" y="10530"/>
                  <a:pt x="870" y="10844"/>
                </a:cubicBezTo>
                <a:cubicBezTo>
                  <a:pt x="1883" y="11672"/>
                  <a:pt x="3238" y="12385"/>
                  <a:pt x="4551" y="12570"/>
                </a:cubicBezTo>
                <a:cubicBezTo>
                  <a:pt x="4567" y="12573"/>
                  <a:pt x="4592" y="12574"/>
                  <a:pt x="4625" y="12574"/>
                </a:cubicBezTo>
                <a:cubicBezTo>
                  <a:pt x="5212" y="12574"/>
                  <a:pt x="8257" y="12213"/>
                  <a:pt x="7946" y="11686"/>
                </a:cubicBezTo>
                <a:lnTo>
                  <a:pt x="7946" y="11686"/>
                </a:lnTo>
                <a:cubicBezTo>
                  <a:pt x="8317" y="12314"/>
                  <a:pt x="8659" y="12970"/>
                  <a:pt x="9087" y="13526"/>
                </a:cubicBezTo>
                <a:cubicBezTo>
                  <a:pt x="10214" y="12670"/>
                  <a:pt x="11569" y="12185"/>
                  <a:pt x="12668" y="11244"/>
                </a:cubicBezTo>
                <a:cubicBezTo>
                  <a:pt x="12197" y="10659"/>
                  <a:pt x="11712" y="10031"/>
                  <a:pt x="11398" y="9346"/>
                </a:cubicBezTo>
                <a:cubicBezTo>
                  <a:pt x="12782" y="8448"/>
                  <a:pt x="13952" y="7463"/>
                  <a:pt x="14337" y="5723"/>
                </a:cubicBezTo>
                <a:cubicBezTo>
                  <a:pt x="14694" y="4111"/>
                  <a:pt x="14294" y="2385"/>
                  <a:pt x="13424" y="973"/>
                </a:cubicBezTo>
                <a:cubicBezTo>
                  <a:pt x="13210" y="602"/>
                  <a:pt x="12925" y="231"/>
                  <a:pt x="12511" y="74"/>
                </a:cubicBezTo>
                <a:cubicBezTo>
                  <a:pt x="12376" y="24"/>
                  <a:pt x="12239" y="1"/>
                  <a:pt x="12102" y="1"/>
                </a:cubicBezTo>
                <a:close/>
              </a:path>
            </a:pathLst>
          </a:custGeom>
          <a:solidFill>
            <a:srgbClr val="CE27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7452895" y="-55538"/>
            <a:ext cx="453807" cy="429651"/>
          </a:xfrm>
          <a:custGeom>
            <a:avLst/>
            <a:gdLst/>
            <a:ahLst/>
            <a:cxnLst/>
            <a:rect l="l" t="t" r="r" b="b"/>
            <a:pathLst>
              <a:path w="12906" h="12219" extrusionOk="0">
                <a:moveTo>
                  <a:pt x="7942" y="0"/>
                </a:moveTo>
                <a:cubicBezTo>
                  <a:pt x="7808" y="0"/>
                  <a:pt x="7675" y="3"/>
                  <a:pt x="7542" y="8"/>
                </a:cubicBezTo>
                <a:cubicBezTo>
                  <a:pt x="5402" y="107"/>
                  <a:pt x="3205" y="792"/>
                  <a:pt x="1765" y="2361"/>
                </a:cubicBezTo>
                <a:cubicBezTo>
                  <a:pt x="0" y="4126"/>
                  <a:pt x="16" y="10087"/>
                  <a:pt x="3217" y="10087"/>
                </a:cubicBezTo>
                <a:cubicBezTo>
                  <a:pt x="3406" y="10087"/>
                  <a:pt x="3607" y="10066"/>
                  <a:pt x="3819" y="10022"/>
                </a:cubicBezTo>
                <a:cubicBezTo>
                  <a:pt x="4732" y="9836"/>
                  <a:pt x="5003" y="8296"/>
                  <a:pt x="5973" y="8239"/>
                </a:cubicBezTo>
                <a:cubicBezTo>
                  <a:pt x="5987" y="8238"/>
                  <a:pt x="6002" y="8238"/>
                  <a:pt x="6016" y="8238"/>
                </a:cubicBezTo>
                <a:cubicBezTo>
                  <a:pt x="7338" y="8238"/>
                  <a:pt x="9706" y="11386"/>
                  <a:pt x="10595" y="12219"/>
                </a:cubicBezTo>
                <a:lnTo>
                  <a:pt x="12621" y="10222"/>
                </a:lnTo>
                <a:cubicBezTo>
                  <a:pt x="12749" y="10093"/>
                  <a:pt x="12877" y="9951"/>
                  <a:pt x="12892" y="9779"/>
                </a:cubicBezTo>
                <a:cubicBezTo>
                  <a:pt x="12906" y="9608"/>
                  <a:pt x="12806" y="9451"/>
                  <a:pt x="12692" y="9309"/>
                </a:cubicBezTo>
                <a:cubicBezTo>
                  <a:pt x="11836" y="8153"/>
                  <a:pt x="10909" y="7026"/>
                  <a:pt x="9939" y="5971"/>
                </a:cubicBezTo>
                <a:cubicBezTo>
                  <a:pt x="10880" y="5457"/>
                  <a:pt x="11907" y="4858"/>
                  <a:pt x="12250" y="3845"/>
                </a:cubicBezTo>
                <a:cubicBezTo>
                  <a:pt x="12635" y="2704"/>
                  <a:pt x="11979" y="1420"/>
                  <a:pt x="10980" y="749"/>
                </a:cubicBezTo>
                <a:cubicBezTo>
                  <a:pt x="10093" y="167"/>
                  <a:pt x="9004" y="0"/>
                  <a:pt x="7942" y="0"/>
                </a:cubicBezTo>
                <a:close/>
              </a:path>
            </a:pathLst>
          </a:custGeom>
          <a:solidFill>
            <a:srgbClr val="FF97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7897653" y="4490214"/>
            <a:ext cx="535244" cy="561404"/>
          </a:xfrm>
          <a:custGeom>
            <a:avLst/>
            <a:gdLst/>
            <a:ahLst/>
            <a:cxnLst/>
            <a:rect l="l" t="t" r="r" b="b"/>
            <a:pathLst>
              <a:path w="15222" h="15966" extrusionOk="0">
                <a:moveTo>
                  <a:pt x="9555" y="1"/>
                </a:moveTo>
                <a:cubicBezTo>
                  <a:pt x="8732" y="1"/>
                  <a:pt x="7933" y="562"/>
                  <a:pt x="7432" y="1253"/>
                </a:cubicBezTo>
                <a:cubicBezTo>
                  <a:pt x="6120" y="3079"/>
                  <a:pt x="6377" y="5718"/>
                  <a:pt x="7575" y="7616"/>
                </a:cubicBezTo>
                <a:cubicBezTo>
                  <a:pt x="6733" y="6902"/>
                  <a:pt x="5749" y="6332"/>
                  <a:pt x="4693" y="5947"/>
                </a:cubicBezTo>
                <a:cubicBezTo>
                  <a:pt x="4137" y="5750"/>
                  <a:pt x="3553" y="5609"/>
                  <a:pt x="2971" y="5609"/>
                </a:cubicBezTo>
                <a:cubicBezTo>
                  <a:pt x="2836" y="5609"/>
                  <a:pt x="2702" y="5617"/>
                  <a:pt x="2568" y="5633"/>
                </a:cubicBezTo>
                <a:cubicBezTo>
                  <a:pt x="1840" y="5733"/>
                  <a:pt x="1141" y="6104"/>
                  <a:pt x="785" y="6746"/>
                </a:cubicBezTo>
                <a:cubicBezTo>
                  <a:pt x="0" y="8172"/>
                  <a:pt x="913" y="9299"/>
                  <a:pt x="2140" y="9870"/>
                </a:cubicBezTo>
                <a:cubicBezTo>
                  <a:pt x="2712" y="10142"/>
                  <a:pt x="3362" y="10284"/>
                  <a:pt x="3916" y="10284"/>
                </a:cubicBezTo>
                <a:cubicBezTo>
                  <a:pt x="3942" y="10284"/>
                  <a:pt x="3968" y="10284"/>
                  <a:pt x="3994" y="10283"/>
                </a:cubicBezTo>
                <a:cubicBezTo>
                  <a:pt x="4636" y="10269"/>
                  <a:pt x="5293" y="10041"/>
                  <a:pt x="5706" y="9542"/>
                </a:cubicBezTo>
                <a:lnTo>
                  <a:pt x="5706" y="9542"/>
                </a:lnTo>
                <a:cubicBezTo>
                  <a:pt x="4622" y="10868"/>
                  <a:pt x="3481" y="15761"/>
                  <a:pt x="6334" y="15961"/>
                </a:cubicBezTo>
                <a:cubicBezTo>
                  <a:pt x="6371" y="15964"/>
                  <a:pt x="6408" y="15966"/>
                  <a:pt x="6445" y="15966"/>
                </a:cubicBezTo>
                <a:cubicBezTo>
                  <a:pt x="7070" y="15966"/>
                  <a:pt x="7626" y="15518"/>
                  <a:pt x="8017" y="15019"/>
                </a:cubicBezTo>
                <a:cubicBezTo>
                  <a:pt x="8830" y="13978"/>
                  <a:pt x="9201" y="12623"/>
                  <a:pt x="9016" y="11310"/>
                </a:cubicBezTo>
                <a:lnTo>
                  <a:pt x="9016" y="11310"/>
                </a:lnTo>
                <a:cubicBezTo>
                  <a:pt x="9805" y="12044"/>
                  <a:pt x="11904" y="13489"/>
                  <a:pt x="13412" y="13489"/>
                </a:cubicBezTo>
                <a:cubicBezTo>
                  <a:pt x="13839" y="13489"/>
                  <a:pt x="14219" y="13374"/>
                  <a:pt x="14508" y="13094"/>
                </a:cubicBezTo>
                <a:cubicBezTo>
                  <a:pt x="15121" y="12509"/>
                  <a:pt x="15221" y="11539"/>
                  <a:pt x="14950" y="10740"/>
                </a:cubicBezTo>
                <a:cubicBezTo>
                  <a:pt x="14665" y="9941"/>
                  <a:pt x="14051" y="9299"/>
                  <a:pt x="13381" y="8771"/>
                </a:cubicBezTo>
                <a:cubicBezTo>
                  <a:pt x="12611" y="8186"/>
                  <a:pt x="11769" y="7858"/>
                  <a:pt x="10813" y="7858"/>
                </a:cubicBezTo>
                <a:cubicBezTo>
                  <a:pt x="11698" y="6032"/>
                  <a:pt x="12240" y="4192"/>
                  <a:pt x="11698" y="2166"/>
                </a:cubicBezTo>
                <a:cubicBezTo>
                  <a:pt x="11455" y="1268"/>
                  <a:pt x="10927" y="326"/>
                  <a:pt x="10043" y="69"/>
                </a:cubicBezTo>
                <a:cubicBezTo>
                  <a:pt x="9881" y="22"/>
                  <a:pt x="9718" y="1"/>
                  <a:pt x="9555" y="1"/>
                </a:cubicBezTo>
                <a:close/>
              </a:path>
            </a:pathLst>
          </a:custGeom>
          <a:solidFill>
            <a:srgbClr val="CE27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7047940" y="2743073"/>
            <a:ext cx="717315" cy="782049"/>
          </a:xfrm>
          <a:custGeom>
            <a:avLst/>
            <a:gdLst/>
            <a:ahLst/>
            <a:cxnLst/>
            <a:rect l="l" t="t" r="r" b="b"/>
            <a:pathLst>
              <a:path w="20400" h="22241" extrusionOk="0">
                <a:moveTo>
                  <a:pt x="5892" y="1"/>
                </a:moveTo>
                <a:lnTo>
                  <a:pt x="8303" y="9773"/>
                </a:lnTo>
                <a:lnTo>
                  <a:pt x="0" y="5251"/>
                </a:lnTo>
                <a:lnTo>
                  <a:pt x="7918" y="12055"/>
                </a:lnTo>
                <a:lnTo>
                  <a:pt x="642" y="17305"/>
                </a:lnTo>
                <a:lnTo>
                  <a:pt x="642" y="17305"/>
                </a:lnTo>
                <a:lnTo>
                  <a:pt x="10286" y="14095"/>
                </a:lnTo>
                <a:lnTo>
                  <a:pt x="10286" y="14095"/>
                </a:lnTo>
                <a:lnTo>
                  <a:pt x="9173" y="22241"/>
                </a:lnTo>
                <a:lnTo>
                  <a:pt x="13553" y="14880"/>
                </a:lnTo>
                <a:lnTo>
                  <a:pt x="19672" y="18731"/>
                </a:lnTo>
                <a:lnTo>
                  <a:pt x="19672" y="18731"/>
                </a:lnTo>
                <a:lnTo>
                  <a:pt x="13881" y="12440"/>
                </a:lnTo>
                <a:lnTo>
                  <a:pt x="20400" y="9202"/>
                </a:lnTo>
                <a:lnTo>
                  <a:pt x="12640" y="10443"/>
                </a:lnTo>
                <a:lnTo>
                  <a:pt x="15393" y="1756"/>
                </a:lnTo>
                <a:lnTo>
                  <a:pt x="10072" y="7932"/>
                </a:lnTo>
                <a:lnTo>
                  <a:pt x="5892" y="1"/>
                </a:lnTo>
                <a:close/>
              </a:path>
            </a:pathLst>
          </a:custGeom>
          <a:solidFill>
            <a:srgbClr val="F03A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8100781" y="3926680"/>
            <a:ext cx="945063" cy="628213"/>
          </a:xfrm>
          <a:custGeom>
            <a:avLst/>
            <a:gdLst/>
            <a:ahLst/>
            <a:cxnLst/>
            <a:rect l="l" t="t" r="r" b="b"/>
            <a:pathLst>
              <a:path w="26877" h="17866" extrusionOk="0">
                <a:moveTo>
                  <a:pt x="2133" y="0"/>
                </a:moveTo>
                <a:cubicBezTo>
                  <a:pt x="1946" y="0"/>
                  <a:pt x="1762" y="23"/>
                  <a:pt x="1584" y="76"/>
                </a:cubicBezTo>
                <a:cubicBezTo>
                  <a:pt x="543" y="362"/>
                  <a:pt x="1" y="1589"/>
                  <a:pt x="143" y="2658"/>
                </a:cubicBezTo>
                <a:cubicBezTo>
                  <a:pt x="300" y="3728"/>
                  <a:pt x="956" y="4641"/>
                  <a:pt x="1641" y="5469"/>
                </a:cubicBezTo>
                <a:cubicBezTo>
                  <a:pt x="7233" y="12302"/>
                  <a:pt x="18061" y="17580"/>
                  <a:pt x="26877" y="17865"/>
                </a:cubicBezTo>
                <a:cubicBezTo>
                  <a:pt x="25792" y="15340"/>
                  <a:pt x="21384" y="13072"/>
                  <a:pt x="19145" y="11332"/>
                </a:cubicBezTo>
                <a:cubicBezTo>
                  <a:pt x="16106" y="8992"/>
                  <a:pt x="13068" y="6653"/>
                  <a:pt x="10043" y="4313"/>
                </a:cubicBezTo>
                <a:cubicBezTo>
                  <a:pt x="7961" y="2716"/>
                  <a:pt x="5835" y="1075"/>
                  <a:pt x="3353" y="248"/>
                </a:cubicBezTo>
                <a:cubicBezTo>
                  <a:pt x="2961" y="110"/>
                  <a:pt x="2542" y="0"/>
                  <a:pt x="2133" y="0"/>
                </a:cubicBezTo>
                <a:close/>
              </a:path>
            </a:pathLst>
          </a:custGeom>
          <a:solidFill>
            <a:srgbClr val="70B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8822577" y="3460860"/>
            <a:ext cx="347159" cy="1092042"/>
          </a:xfrm>
          <a:custGeom>
            <a:avLst/>
            <a:gdLst/>
            <a:ahLst/>
            <a:cxnLst/>
            <a:rect l="l" t="t" r="r" b="b"/>
            <a:pathLst>
              <a:path w="9873" h="31057" extrusionOk="0">
                <a:moveTo>
                  <a:pt x="2367" y="0"/>
                </a:moveTo>
                <a:cubicBezTo>
                  <a:pt x="1790" y="0"/>
                  <a:pt x="1229" y="194"/>
                  <a:pt x="856" y="628"/>
                </a:cubicBezTo>
                <a:cubicBezTo>
                  <a:pt x="471" y="1085"/>
                  <a:pt x="343" y="1712"/>
                  <a:pt x="286" y="2312"/>
                </a:cubicBezTo>
                <a:cubicBezTo>
                  <a:pt x="0" y="4922"/>
                  <a:pt x="585" y="7533"/>
                  <a:pt x="1170" y="10086"/>
                </a:cubicBezTo>
                <a:cubicBezTo>
                  <a:pt x="2026" y="13824"/>
                  <a:pt x="2882" y="17561"/>
                  <a:pt x="3752" y="21299"/>
                </a:cubicBezTo>
                <a:cubicBezTo>
                  <a:pt x="4380" y="24066"/>
                  <a:pt x="4594" y="29016"/>
                  <a:pt x="6448" y="31056"/>
                </a:cubicBezTo>
                <a:cubicBezTo>
                  <a:pt x="9872" y="22925"/>
                  <a:pt x="9601" y="10885"/>
                  <a:pt x="5735" y="2954"/>
                </a:cubicBezTo>
                <a:cubicBezTo>
                  <a:pt x="5279" y="1983"/>
                  <a:pt x="4722" y="999"/>
                  <a:pt x="3809" y="414"/>
                </a:cubicBezTo>
                <a:cubicBezTo>
                  <a:pt x="3390" y="148"/>
                  <a:pt x="2872" y="0"/>
                  <a:pt x="2367" y="0"/>
                </a:cubicBezTo>
                <a:close/>
              </a:path>
            </a:pathLst>
          </a:custGeom>
          <a:solidFill>
            <a:srgbClr val="70B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8484499" y="4525657"/>
            <a:ext cx="945063" cy="628635"/>
          </a:xfrm>
          <a:custGeom>
            <a:avLst/>
            <a:gdLst/>
            <a:ahLst/>
            <a:cxnLst/>
            <a:rect l="l" t="t" r="r" b="b"/>
            <a:pathLst>
              <a:path w="26877" h="17878" extrusionOk="0">
                <a:moveTo>
                  <a:pt x="2115" y="1"/>
                </a:moveTo>
                <a:cubicBezTo>
                  <a:pt x="1935" y="1"/>
                  <a:pt x="1757" y="22"/>
                  <a:pt x="1584" y="74"/>
                </a:cubicBezTo>
                <a:cubicBezTo>
                  <a:pt x="543" y="374"/>
                  <a:pt x="1" y="1601"/>
                  <a:pt x="143" y="2671"/>
                </a:cubicBezTo>
                <a:cubicBezTo>
                  <a:pt x="300" y="3726"/>
                  <a:pt x="956" y="4653"/>
                  <a:pt x="1641" y="5481"/>
                </a:cubicBezTo>
                <a:cubicBezTo>
                  <a:pt x="7233" y="12300"/>
                  <a:pt x="18061" y="17592"/>
                  <a:pt x="26877" y="17877"/>
                </a:cubicBezTo>
                <a:cubicBezTo>
                  <a:pt x="25792" y="15338"/>
                  <a:pt x="21384" y="13070"/>
                  <a:pt x="19145" y="11344"/>
                </a:cubicBezTo>
                <a:cubicBezTo>
                  <a:pt x="16106" y="8990"/>
                  <a:pt x="13068" y="6651"/>
                  <a:pt x="10043" y="4311"/>
                </a:cubicBezTo>
                <a:cubicBezTo>
                  <a:pt x="7961" y="2713"/>
                  <a:pt x="5835" y="1087"/>
                  <a:pt x="3353" y="245"/>
                </a:cubicBezTo>
                <a:cubicBezTo>
                  <a:pt x="2955" y="116"/>
                  <a:pt x="2529" y="1"/>
                  <a:pt x="2115" y="1"/>
                </a:cubicBezTo>
                <a:close/>
              </a:path>
            </a:pathLst>
          </a:custGeom>
          <a:solidFill>
            <a:srgbClr val="70B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9206295" y="4059872"/>
            <a:ext cx="347159" cy="1092429"/>
          </a:xfrm>
          <a:custGeom>
            <a:avLst/>
            <a:gdLst/>
            <a:ahLst/>
            <a:cxnLst/>
            <a:rect l="l" t="t" r="r" b="b"/>
            <a:pathLst>
              <a:path w="9873" h="31068" extrusionOk="0">
                <a:moveTo>
                  <a:pt x="2359" y="0"/>
                </a:moveTo>
                <a:cubicBezTo>
                  <a:pt x="1784" y="0"/>
                  <a:pt x="1229" y="198"/>
                  <a:pt x="856" y="639"/>
                </a:cubicBezTo>
                <a:cubicBezTo>
                  <a:pt x="471" y="1096"/>
                  <a:pt x="343" y="1709"/>
                  <a:pt x="272" y="2308"/>
                </a:cubicBezTo>
                <a:cubicBezTo>
                  <a:pt x="0" y="4919"/>
                  <a:pt x="585" y="7529"/>
                  <a:pt x="1170" y="10097"/>
                </a:cubicBezTo>
                <a:cubicBezTo>
                  <a:pt x="2026" y="13821"/>
                  <a:pt x="2882" y="17558"/>
                  <a:pt x="3738" y="21296"/>
                </a:cubicBezTo>
                <a:cubicBezTo>
                  <a:pt x="4380" y="24063"/>
                  <a:pt x="4594" y="29013"/>
                  <a:pt x="6448" y="31067"/>
                </a:cubicBezTo>
                <a:cubicBezTo>
                  <a:pt x="9872" y="22922"/>
                  <a:pt x="9601" y="10882"/>
                  <a:pt x="5735" y="2950"/>
                </a:cubicBezTo>
                <a:cubicBezTo>
                  <a:pt x="5279" y="1980"/>
                  <a:pt x="4722" y="996"/>
                  <a:pt x="3809" y="425"/>
                </a:cubicBezTo>
                <a:cubicBezTo>
                  <a:pt x="3383" y="152"/>
                  <a:pt x="2863" y="0"/>
                  <a:pt x="2359" y="0"/>
                </a:cubicBezTo>
                <a:close/>
              </a:path>
            </a:pathLst>
          </a:custGeom>
          <a:solidFill>
            <a:srgbClr val="70B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8065655" y="3067086"/>
            <a:ext cx="739116" cy="986625"/>
          </a:xfrm>
          <a:custGeom>
            <a:avLst/>
            <a:gdLst/>
            <a:ahLst/>
            <a:cxnLst/>
            <a:rect l="l" t="t" r="r" b="b"/>
            <a:pathLst>
              <a:path w="21020" h="28059" extrusionOk="0">
                <a:moveTo>
                  <a:pt x="2406" y="0"/>
                </a:moveTo>
                <a:cubicBezTo>
                  <a:pt x="2370" y="0"/>
                  <a:pt x="2334" y="0"/>
                  <a:pt x="2298" y="1"/>
                </a:cubicBezTo>
                <a:cubicBezTo>
                  <a:pt x="1998" y="1"/>
                  <a:pt x="1699" y="44"/>
                  <a:pt x="1413" y="158"/>
                </a:cubicBezTo>
                <a:cubicBezTo>
                  <a:pt x="843" y="415"/>
                  <a:pt x="472" y="1028"/>
                  <a:pt x="329" y="1642"/>
                </a:cubicBezTo>
                <a:cubicBezTo>
                  <a:pt x="1" y="3068"/>
                  <a:pt x="714" y="4538"/>
                  <a:pt x="1613" y="5707"/>
                </a:cubicBezTo>
                <a:cubicBezTo>
                  <a:pt x="2497" y="6877"/>
                  <a:pt x="3596" y="7904"/>
                  <a:pt x="4252" y="9217"/>
                </a:cubicBezTo>
                <a:cubicBezTo>
                  <a:pt x="5536" y="11784"/>
                  <a:pt x="5051" y="15237"/>
                  <a:pt x="7162" y="17148"/>
                </a:cubicBezTo>
                <a:cubicBezTo>
                  <a:pt x="7890" y="17804"/>
                  <a:pt x="8831" y="18175"/>
                  <a:pt x="9587" y="18774"/>
                </a:cubicBezTo>
                <a:cubicBezTo>
                  <a:pt x="12583" y="21128"/>
                  <a:pt x="12497" y="26949"/>
                  <a:pt x="16820" y="27919"/>
                </a:cubicBezTo>
                <a:cubicBezTo>
                  <a:pt x="17244" y="28014"/>
                  <a:pt x="17622" y="28058"/>
                  <a:pt x="17956" y="28058"/>
                </a:cubicBezTo>
                <a:cubicBezTo>
                  <a:pt x="21019" y="28058"/>
                  <a:pt x="20449" y="24339"/>
                  <a:pt x="18546" y="22127"/>
                </a:cubicBezTo>
                <a:cubicBezTo>
                  <a:pt x="17604" y="21043"/>
                  <a:pt x="16535" y="19987"/>
                  <a:pt x="16064" y="18632"/>
                </a:cubicBezTo>
                <a:cubicBezTo>
                  <a:pt x="15764" y="17733"/>
                  <a:pt x="15750" y="16777"/>
                  <a:pt x="15507" y="15864"/>
                </a:cubicBezTo>
                <a:cubicBezTo>
                  <a:pt x="15165" y="14538"/>
                  <a:pt x="14323" y="13325"/>
                  <a:pt x="13196" y="12541"/>
                </a:cubicBezTo>
                <a:cubicBezTo>
                  <a:pt x="11841" y="11585"/>
                  <a:pt x="10030" y="11157"/>
                  <a:pt x="9131" y="9759"/>
                </a:cubicBezTo>
                <a:cubicBezTo>
                  <a:pt x="8446" y="8675"/>
                  <a:pt x="8503" y="7305"/>
                  <a:pt x="8332" y="6036"/>
                </a:cubicBezTo>
                <a:cubicBezTo>
                  <a:pt x="7895" y="2990"/>
                  <a:pt x="5465" y="0"/>
                  <a:pt x="2406" y="0"/>
                </a:cubicBezTo>
                <a:close/>
              </a:path>
            </a:pathLst>
          </a:custGeom>
          <a:solidFill>
            <a:srgbClr val="70B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984251" y="3172676"/>
            <a:ext cx="2178704" cy="2172937"/>
          </a:xfrm>
          <a:custGeom>
            <a:avLst/>
            <a:gdLst/>
            <a:ahLst/>
            <a:cxnLst/>
            <a:rect l="l" t="t" r="r" b="b"/>
            <a:pathLst>
              <a:path w="61961" h="61797" extrusionOk="0">
                <a:moveTo>
                  <a:pt x="48491" y="1"/>
                </a:moveTo>
                <a:cubicBezTo>
                  <a:pt x="44981" y="1"/>
                  <a:pt x="39571" y="6213"/>
                  <a:pt x="38151" y="8182"/>
                </a:cubicBezTo>
                <a:cubicBezTo>
                  <a:pt x="31190" y="17854"/>
                  <a:pt x="26197" y="28767"/>
                  <a:pt x="21247" y="39609"/>
                </a:cubicBezTo>
                <a:lnTo>
                  <a:pt x="21247" y="39609"/>
                </a:lnTo>
                <a:cubicBezTo>
                  <a:pt x="22246" y="30907"/>
                  <a:pt x="22445" y="22120"/>
                  <a:pt x="21832" y="13375"/>
                </a:cubicBezTo>
                <a:cubicBezTo>
                  <a:pt x="21732" y="12034"/>
                  <a:pt x="21404" y="10393"/>
                  <a:pt x="20106" y="9994"/>
                </a:cubicBezTo>
                <a:cubicBezTo>
                  <a:pt x="19923" y="9935"/>
                  <a:pt x="19741" y="9908"/>
                  <a:pt x="19562" y="9908"/>
                </a:cubicBezTo>
                <a:cubicBezTo>
                  <a:pt x="18520" y="9908"/>
                  <a:pt x="17547" y="10814"/>
                  <a:pt x="16853" y="11677"/>
                </a:cubicBezTo>
                <a:cubicBezTo>
                  <a:pt x="7095" y="23868"/>
                  <a:pt x="0" y="61796"/>
                  <a:pt x="22841" y="61796"/>
                </a:cubicBezTo>
                <a:cubicBezTo>
                  <a:pt x="24108" y="61796"/>
                  <a:pt x="25468" y="61679"/>
                  <a:pt x="26925" y="61435"/>
                </a:cubicBezTo>
                <a:cubicBezTo>
                  <a:pt x="33258" y="60365"/>
                  <a:pt x="38822" y="56642"/>
                  <a:pt x="43858" y="52662"/>
                </a:cubicBezTo>
                <a:cubicBezTo>
                  <a:pt x="51161" y="46870"/>
                  <a:pt x="58052" y="40023"/>
                  <a:pt x="61418" y="31335"/>
                </a:cubicBezTo>
                <a:cubicBezTo>
                  <a:pt x="61704" y="30593"/>
                  <a:pt x="61960" y="29780"/>
                  <a:pt x="61732" y="29024"/>
                </a:cubicBezTo>
                <a:cubicBezTo>
                  <a:pt x="61404" y="27936"/>
                  <a:pt x="60380" y="27540"/>
                  <a:pt x="59209" y="27540"/>
                </a:cubicBezTo>
                <a:cubicBezTo>
                  <a:pt x="58246" y="27540"/>
                  <a:pt x="57182" y="27809"/>
                  <a:pt x="56326" y="28182"/>
                </a:cubicBezTo>
                <a:cubicBezTo>
                  <a:pt x="46268" y="32490"/>
                  <a:pt x="37210" y="39067"/>
                  <a:pt x="29992" y="47284"/>
                </a:cubicBezTo>
                <a:cubicBezTo>
                  <a:pt x="34714" y="36485"/>
                  <a:pt x="41147" y="26371"/>
                  <a:pt x="46097" y="15643"/>
                </a:cubicBezTo>
                <a:cubicBezTo>
                  <a:pt x="47267" y="13118"/>
                  <a:pt x="53515" y="2319"/>
                  <a:pt x="49621" y="265"/>
                </a:cubicBezTo>
                <a:cubicBezTo>
                  <a:pt x="49275" y="84"/>
                  <a:pt x="48896" y="1"/>
                  <a:pt x="48491" y="1"/>
                </a:cubicBezTo>
                <a:close/>
              </a:path>
            </a:pathLst>
          </a:custGeom>
          <a:solidFill>
            <a:srgbClr val="CE27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1220605" y="1896806"/>
            <a:ext cx="3594029" cy="1715438"/>
          </a:xfrm>
          <a:custGeom>
            <a:avLst/>
            <a:gdLst/>
            <a:ahLst/>
            <a:cxnLst/>
            <a:rect l="l" t="t" r="r" b="b"/>
            <a:pathLst>
              <a:path w="102212" h="48786" extrusionOk="0">
                <a:moveTo>
                  <a:pt x="14577" y="0"/>
                </a:moveTo>
                <a:cubicBezTo>
                  <a:pt x="13984" y="0"/>
                  <a:pt x="13390" y="19"/>
                  <a:pt x="12796" y="60"/>
                </a:cubicBezTo>
                <a:cubicBezTo>
                  <a:pt x="7261" y="446"/>
                  <a:pt x="0" y="4697"/>
                  <a:pt x="7119" y="9062"/>
                </a:cubicBezTo>
                <a:cubicBezTo>
                  <a:pt x="9145" y="10301"/>
                  <a:pt x="12529" y="10498"/>
                  <a:pt x="16125" y="10498"/>
                </a:cubicBezTo>
                <a:cubicBezTo>
                  <a:pt x="17792" y="10498"/>
                  <a:pt x="19505" y="10455"/>
                  <a:pt x="21150" y="10455"/>
                </a:cubicBezTo>
                <a:cubicBezTo>
                  <a:pt x="23675" y="10455"/>
                  <a:pt x="26040" y="10555"/>
                  <a:pt x="27832" y="11059"/>
                </a:cubicBezTo>
                <a:cubicBezTo>
                  <a:pt x="36020" y="13341"/>
                  <a:pt x="43795" y="18948"/>
                  <a:pt x="46334" y="27065"/>
                </a:cubicBezTo>
                <a:cubicBezTo>
                  <a:pt x="46919" y="28948"/>
                  <a:pt x="47233" y="30959"/>
                  <a:pt x="48317" y="32585"/>
                </a:cubicBezTo>
                <a:cubicBezTo>
                  <a:pt x="49147" y="33824"/>
                  <a:pt x="50610" y="34778"/>
                  <a:pt x="52027" y="34778"/>
                </a:cubicBezTo>
                <a:cubicBezTo>
                  <a:pt x="52486" y="34778"/>
                  <a:pt x="52941" y="34678"/>
                  <a:pt x="53367" y="34454"/>
                </a:cubicBezTo>
                <a:cubicBezTo>
                  <a:pt x="55436" y="33370"/>
                  <a:pt x="55407" y="30360"/>
                  <a:pt x="54551" y="28192"/>
                </a:cubicBezTo>
                <a:cubicBezTo>
                  <a:pt x="53681" y="26023"/>
                  <a:pt x="52254" y="23926"/>
                  <a:pt x="52497" y="21601"/>
                </a:cubicBezTo>
                <a:lnTo>
                  <a:pt x="52497" y="21601"/>
                </a:lnTo>
                <a:cubicBezTo>
                  <a:pt x="61113" y="26123"/>
                  <a:pt x="69187" y="31672"/>
                  <a:pt x="76491" y="38106"/>
                </a:cubicBezTo>
                <a:cubicBezTo>
                  <a:pt x="76506" y="38106"/>
                  <a:pt x="76506" y="38106"/>
                  <a:pt x="76506" y="38120"/>
                </a:cubicBezTo>
                <a:cubicBezTo>
                  <a:pt x="79740" y="40970"/>
                  <a:pt x="86982" y="48785"/>
                  <a:pt x="92527" y="48785"/>
                </a:cubicBezTo>
                <a:cubicBezTo>
                  <a:pt x="93145" y="48785"/>
                  <a:pt x="93741" y="48688"/>
                  <a:pt x="94309" y="48477"/>
                </a:cubicBezTo>
                <a:cubicBezTo>
                  <a:pt x="102212" y="45524"/>
                  <a:pt x="85835" y="32386"/>
                  <a:pt x="82026" y="29604"/>
                </a:cubicBezTo>
                <a:cubicBezTo>
                  <a:pt x="65878" y="17806"/>
                  <a:pt x="47789" y="8677"/>
                  <a:pt x="28702" y="2699"/>
                </a:cubicBezTo>
                <a:cubicBezTo>
                  <a:pt x="24120" y="1265"/>
                  <a:pt x="19368" y="0"/>
                  <a:pt x="14577" y="0"/>
                </a:cubicBezTo>
                <a:close/>
              </a:path>
            </a:pathLst>
          </a:custGeom>
          <a:solidFill>
            <a:srgbClr val="FF97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1108070" y="4910007"/>
            <a:ext cx="784053" cy="460980"/>
          </a:xfrm>
          <a:custGeom>
            <a:avLst/>
            <a:gdLst/>
            <a:ahLst/>
            <a:cxnLst/>
            <a:rect l="l" t="t" r="r" b="b"/>
            <a:pathLst>
              <a:path w="22298" h="13110" extrusionOk="0">
                <a:moveTo>
                  <a:pt x="18770" y="1"/>
                </a:moveTo>
                <a:cubicBezTo>
                  <a:pt x="18369" y="1"/>
                  <a:pt x="17964" y="123"/>
                  <a:pt x="17590" y="256"/>
                </a:cubicBezTo>
                <a:cubicBezTo>
                  <a:pt x="16320" y="741"/>
                  <a:pt x="15122" y="1440"/>
                  <a:pt x="14095" y="2324"/>
                </a:cubicBezTo>
                <a:cubicBezTo>
                  <a:pt x="13510" y="2838"/>
                  <a:pt x="12939" y="3409"/>
                  <a:pt x="12198" y="3637"/>
                </a:cubicBezTo>
                <a:cubicBezTo>
                  <a:pt x="11943" y="3719"/>
                  <a:pt x="11679" y="3755"/>
                  <a:pt x="11413" y="3755"/>
                </a:cubicBezTo>
                <a:cubicBezTo>
                  <a:pt x="10756" y="3755"/>
                  <a:pt x="10082" y="3536"/>
                  <a:pt x="9473" y="3252"/>
                </a:cubicBezTo>
                <a:cubicBezTo>
                  <a:pt x="7790" y="2496"/>
                  <a:pt x="6278" y="1297"/>
                  <a:pt x="4480" y="884"/>
                </a:cubicBezTo>
                <a:cubicBezTo>
                  <a:pt x="4159" y="810"/>
                  <a:pt x="3823" y="773"/>
                  <a:pt x="3484" y="773"/>
                </a:cubicBezTo>
                <a:cubicBezTo>
                  <a:pt x="1924" y="773"/>
                  <a:pt x="317" y="1549"/>
                  <a:pt x="1" y="3038"/>
                </a:cubicBezTo>
                <a:cubicBezTo>
                  <a:pt x="1171" y="9429"/>
                  <a:pt x="5735" y="13095"/>
                  <a:pt x="12269" y="13109"/>
                </a:cubicBezTo>
                <a:cubicBezTo>
                  <a:pt x="12286" y="13109"/>
                  <a:pt x="12304" y="13109"/>
                  <a:pt x="12321" y="13109"/>
                </a:cubicBezTo>
                <a:cubicBezTo>
                  <a:pt x="15258" y="13109"/>
                  <a:pt x="18271" y="11911"/>
                  <a:pt x="20086" y="9600"/>
                </a:cubicBezTo>
                <a:cubicBezTo>
                  <a:pt x="21912" y="7274"/>
                  <a:pt x="22298" y="3794"/>
                  <a:pt x="20686" y="1312"/>
                </a:cubicBezTo>
                <a:cubicBezTo>
                  <a:pt x="20286" y="698"/>
                  <a:pt x="19716" y="128"/>
                  <a:pt x="18988" y="13"/>
                </a:cubicBezTo>
                <a:cubicBezTo>
                  <a:pt x="18916" y="5"/>
                  <a:pt x="18843" y="1"/>
                  <a:pt x="18770" y="1"/>
                </a:cubicBezTo>
                <a:close/>
              </a:path>
            </a:pathLst>
          </a:custGeom>
          <a:solidFill>
            <a:srgbClr val="07080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7" name="Google Shape;47;p2"/>
          <p:cNvGrpSpPr/>
          <p:nvPr/>
        </p:nvGrpSpPr>
        <p:grpSpPr>
          <a:xfrm>
            <a:off x="-690125" y="2176375"/>
            <a:ext cx="1427925" cy="1523553"/>
            <a:chOff x="-690125" y="2176375"/>
            <a:chExt cx="1427925" cy="1523553"/>
          </a:xfrm>
        </p:grpSpPr>
        <p:sp>
          <p:nvSpPr>
            <p:cNvPr id="48" name="Google Shape;48;p2"/>
            <p:cNvSpPr/>
            <p:nvPr/>
          </p:nvSpPr>
          <p:spPr>
            <a:xfrm>
              <a:off x="-645505" y="2995251"/>
              <a:ext cx="216460" cy="177606"/>
            </a:xfrm>
            <a:custGeom>
              <a:avLst/>
              <a:gdLst/>
              <a:ahLst/>
              <a:cxnLst/>
              <a:rect l="l" t="t" r="r" b="b"/>
              <a:pathLst>
                <a:path w="6156" h="5051" extrusionOk="0">
                  <a:moveTo>
                    <a:pt x="2708" y="0"/>
                  </a:moveTo>
                  <a:cubicBezTo>
                    <a:pt x="1857" y="0"/>
                    <a:pt x="994" y="422"/>
                    <a:pt x="586" y="1174"/>
                  </a:cubicBezTo>
                  <a:cubicBezTo>
                    <a:pt x="1" y="2201"/>
                    <a:pt x="429" y="3585"/>
                    <a:pt x="1356" y="4312"/>
                  </a:cubicBezTo>
                  <a:cubicBezTo>
                    <a:pt x="1923" y="4769"/>
                    <a:pt x="2847" y="5050"/>
                    <a:pt x="3718" y="5050"/>
                  </a:cubicBezTo>
                  <a:cubicBezTo>
                    <a:pt x="4995" y="5050"/>
                    <a:pt x="6156" y="4445"/>
                    <a:pt x="5893" y="2900"/>
                  </a:cubicBezTo>
                  <a:cubicBezTo>
                    <a:pt x="5636" y="1459"/>
                    <a:pt x="4495" y="190"/>
                    <a:pt x="3011" y="19"/>
                  </a:cubicBezTo>
                  <a:cubicBezTo>
                    <a:pt x="2911" y="6"/>
                    <a:pt x="2809" y="0"/>
                    <a:pt x="2708" y="0"/>
                  </a:cubicBezTo>
                  <a:close/>
                </a:path>
              </a:pathLst>
            </a:custGeom>
            <a:solidFill>
              <a:srgbClr val="07070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601342" y="2573278"/>
              <a:ext cx="247825" cy="178415"/>
            </a:xfrm>
            <a:custGeom>
              <a:avLst/>
              <a:gdLst/>
              <a:ahLst/>
              <a:cxnLst/>
              <a:rect l="l" t="t" r="r" b="b"/>
              <a:pathLst>
                <a:path w="7048" h="5074" extrusionOk="0">
                  <a:moveTo>
                    <a:pt x="4473" y="1"/>
                  </a:moveTo>
                  <a:cubicBezTo>
                    <a:pt x="4098" y="1"/>
                    <a:pt x="3723" y="74"/>
                    <a:pt x="3381" y="222"/>
                  </a:cubicBezTo>
                  <a:cubicBezTo>
                    <a:pt x="1741" y="935"/>
                    <a:pt x="0" y="4060"/>
                    <a:pt x="2497" y="4887"/>
                  </a:cubicBezTo>
                  <a:cubicBezTo>
                    <a:pt x="2869" y="5012"/>
                    <a:pt x="3260" y="5074"/>
                    <a:pt x="3649" y="5074"/>
                  </a:cubicBezTo>
                  <a:cubicBezTo>
                    <a:pt x="4719" y="5074"/>
                    <a:pt x="5774" y="4607"/>
                    <a:pt x="6391" y="3717"/>
                  </a:cubicBezTo>
                  <a:cubicBezTo>
                    <a:pt x="6933" y="2933"/>
                    <a:pt x="7047" y="1820"/>
                    <a:pt x="6534" y="1021"/>
                  </a:cubicBezTo>
                  <a:cubicBezTo>
                    <a:pt x="6094" y="347"/>
                    <a:pt x="5286" y="1"/>
                    <a:pt x="4473" y="1"/>
                  </a:cubicBezTo>
                  <a:close/>
                </a:path>
              </a:pathLst>
            </a:custGeom>
            <a:solidFill>
              <a:srgbClr val="07070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129992" y="2817862"/>
              <a:ext cx="207775" cy="181017"/>
            </a:xfrm>
            <a:custGeom>
              <a:avLst/>
              <a:gdLst/>
              <a:ahLst/>
              <a:cxnLst/>
              <a:rect l="l" t="t" r="r" b="b"/>
              <a:pathLst>
                <a:path w="5909" h="5148" extrusionOk="0">
                  <a:moveTo>
                    <a:pt x="2665" y="1"/>
                  </a:moveTo>
                  <a:cubicBezTo>
                    <a:pt x="1891" y="1"/>
                    <a:pt x="1112" y="346"/>
                    <a:pt x="671" y="984"/>
                  </a:cubicBezTo>
                  <a:cubicBezTo>
                    <a:pt x="1" y="1954"/>
                    <a:pt x="300" y="3380"/>
                    <a:pt x="1142" y="4193"/>
                  </a:cubicBezTo>
                  <a:cubicBezTo>
                    <a:pt x="1739" y="4758"/>
                    <a:pt x="2817" y="5147"/>
                    <a:pt x="3786" y="5147"/>
                  </a:cubicBezTo>
                  <a:cubicBezTo>
                    <a:pt x="4922" y="5147"/>
                    <a:pt x="5908" y="4612"/>
                    <a:pt x="5793" y="3195"/>
                  </a:cubicBezTo>
                  <a:cubicBezTo>
                    <a:pt x="5678" y="1726"/>
                    <a:pt x="4651" y="370"/>
                    <a:pt x="3196" y="56"/>
                  </a:cubicBezTo>
                  <a:cubicBezTo>
                    <a:pt x="3022" y="19"/>
                    <a:pt x="2844" y="1"/>
                    <a:pt x="2665" y="1"/>
                  </a:cubicBezTo>
                  <a:close/>
                </a:path>
              </a:pathLst>
            </a:custGeom>
            <a:solidFill>
              <a:srgbClr val="07070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146915" y="2176375"/>
              <a:ext cx="235800" cy="183091"/>
            </a:xfrm>
            <a:custGeom>
              <a:avLst/>
              <a:gdLst/>
              <a:ahLst/>
              <a:cxnLst/>
              <a:rect l="l" t="t" r="r" b="b"/>
              <a:pathLst>
                <a:path w="6706" h="5207" extrusionOk="0">
                  <a:moveTo>
                    <a:pt x="3484" y="0"/>
                  </a:moveTo>
                  <a:cubicBezTo>
                    <a:pt x="2233" y="0"/>
                    <a:pt x="991" y="645"/>
                    <a:pt x="429" y="1781"/>
                  </a:cubicBezTo>
                  <a:cubicBezTo>
                    <a:pt x="1" y="2637"/>
                    <a:pt x="58" y="3750"/>
                    <a:pt x="685" y="4463"/>
                  </a:cubicBezTo>
                  <a:cubicBezTo>
                    <a:pt x="1124" y="4967"/>
                    <a:pt x="1785" y="5207"/>
                    <a:pt x="2457" y="5207"/>
                  </a:cubicBezTo>
                  <a:cubicBezTo>
                    <a:pt x="2965" y="5207"/>
                    <a:pt x="3480" y="5070"/>
                    <a:pt x="3909" y="4805"/>
                  </a:cubicBezTo>
                  <a:cubicBezTo>
                    <a:pt x="5436" y="3850"/>
                    <a:pt x="6705" y="512"/>
                    <a:pt x="4109" y="55"/>
                  </a:cubicBezTo>
                  <a:cubicBezTo>
                    <a:pt x="3903" y="18"/>
                    <a:pt x="3693" y="0"/>
                    <a:pt x="3484" y="0"/>
                  </a:cubicBezTo>
                  <a:close/>
                </a:path>
              </a:pathLst>
            </a:custGeom>
            <a:solidFill>
              <a:srgbClr val="07070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200913" y="3178935"/>
              <a:ext cx="195363" cy="197613"/>
            </a:xfrm>
            <a:custGeom>
              <a:avLst/>
              <a:gdLst/>
              <a:ahLst/>
              <a:cxnLst/>
              <a:rect l="l" t="t" r="r" b="b"/>
              <a:pathLst>
                <a:path w="5556" h="5620" extrusionOk="0">
                  <a:moveTo>
                    <a:pt x="3259" y="1"/>
                  </a:moveTo>
                  <a:cubicBezTo>
                    <a:pt x="2465" y="1"/>
                    <a:pt x="1650" y="403"/>
                    <a:pt x="1148" y="1043"/>
                  </a:cubicBezTo>
                  <a:cubicBezTo>
                    <a:pt x="101" y="2371"/>
                    <a:pt x="1" y="5619"/>
                    <a:pt x="2154" y="5619"/>
                  </a:cubicBezTo>
                  <a:cubicBezTo>
                    <a:pt x="2290" y="5619"/>
                    <a:pt x="2435" y="5606"/>
                    <a:pt x="2588" y="5579"/>
                  </a:cubicBezTo>
                  <a:cubicBezTo>
                    <a:pt x="4029" y="5322"/>
                    <a:pt x="5285" y="4153"/>
                    <a:pt x="5456" y="2683"/>
                  </a:cubicBezTo>
                  <a:cubicBezTo>
                    <a:pt x="5556" y="1742"/>
                    <a:pt x="5128" y="715"/>
                    <a:pt x="4286" y="258"/>
                  </a:cubicBezTo>
                  <a:cubicBezTo>
                    <a:pt x="3968" y="82"/>
                    <a:pt x="3616" y="1"/>
                    <a:pt x="3259" y="1"/>
                  </a:cubicBezTo>
                  <a:close/>
                </a:path>
              </a:pathLst>
            </a:custGeom>
            <a:solidFill>
              <a:srgbClr val="07070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199893" y="2782032"/>
              <a:ext cx="216390" cy="190862"/>
            </a:xfrm>
            <a:custGeom>
              <a:avLst/>
              <a:gdLst/>
              <a:ahLst/>
              <a:cxnLst/>
              <a:rect l="l" t="t" r="r" b="b"/>
              <a:pathLst>
                <a:path w="6154" h="5428" extrusionOk="0">
                  <a:moveTo>
                    <a:pt x="3780" y="0"/>
                  </a:moveTo>
                  <a:cubicBezTo>
                    <a:pt x="3100" y="0"/>
                    <a:pt x="2402" y="267"/>
                    <a:pt x="1903" y="733"/>
                  </a:cubicBezTo>
                  <a:cubicBezTo>
                    <a:pt x="601" y="1950"/>
                    <a:pt x="1" y="5427"/>
                    <a:pt x="2567" y="5427"/>
                  </a:cubicBezTo>
                  <a:cubicBezTo>
                    <a:pt x="2588" y="5427"/>
                    <a:pt x="2609" y="5427"/>
                    <a:pt x="2630" y="5426"/>
                  </a:cubicBezTo>
                  <a:cubicBezTo>
                    <a:pt x="4085" y="5398"/>
                    <a:pt x="5512" y="4456"/>
                    <a:pt x="5897" y="3016"/>
                  </a:cubicBezTo>
                  <a:cubicBezTo>
                    <a:pt x="6154" y="2103"/>
                    <a:pt x="5883" y="1018"/>
                    <a:pt x="5127" y="434"/>
                  </a:cubicBezTo>
                  <a:cubicBezTo>
                    <a:pt x="4740" y="136"/>
                    <a:pt x="4265" y="0"/>
                    <a:pt x="3780" y="0"/>
                  </a:cubicBezTo>
                  <a:close/>
                </a:path>
              </a:pathLst>
            </a:custGeom>
            <a:solidFill>
              <a:srgbClr val="07070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221754" y="3298379"/>
              <a:ext cx="222262" cy="189174"/>
            </a:xfrm>
            <a:custGeom>
              <a:avLst/>
              <a:gdLst/>
              <a:ahLst/>
              <a:cxnLst/>
              <a:rect l="l" t="t" r="r" b="b"/>
              <a:pathLst>
                <a:path w="6321" h="5380" extrusionOk="0">
                  <a:moveTo>
                    <a:pt x="3927" y="0"/>
                  </a:moveTo>
                  <a:cubicBezTo>
                    <a:pt x="3290" y="0"/>
                    <a:pt x="2637" y="230"/>
                    <a:pt x="2141" y="642"/>
                  </a:cubicBezTo>
                  <a:cubicBezTo>
                    <a:pt x="771" y="1797"/>
                    <a:pt x="1" y="5292"/>
                    <a:pt x="2640" y="5378"/>
                  </a:cubicBezTo>
                  <a:cubicBezTo>
                    <a:pt x="2674" y="5379"/>
                    <a:pt x="2707" y="5379"/>
                    <a:pt x="2741" y="5379"/>
                  </a:cubicBezTo>
                  <a:cubicBezTo>
                    <a:pt x="4163" y="5379"/>
                    <a:pt x="5575" y="4503"/>
                    <a:pt x="6035" y="3124"/>
                  </a:cubicBezTo>
                  <a:cubicBezTo>
                    <a:pt x="6320" y="2225"/>
                    <a:pt x="6106" y="1141"/>
                    <a:pt x="5393" y="513"/>
                  </a:cubicBezTo>
                  <a:cubicBezTo>
                    <a:pt x="4983" y="162"/>
                    <a:pt x="4461" y="0"/>
                    <a:pt x="3927" y="0"/>
                  </a:cubicBezTo>
                  <a:close/>
                </a:path>
              </a:pathLst>
            </a:custGeom>
            <a:solidFill>
              <a:srgbClr val="07070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690125" y="3493209"/>
              <a:ext cx="222227" cy="188963"/>
            </a:xfrm>
            <a:custGeom>
              <a:avLst/>
              <a:gdLst/>
              <a:ahLst/>
              <a:cxnLst/>
              <a:rect l="l" t="t" r="r" b="b"/>
              <a:pathLst>
                <a:path w="6320" h="5374" extrusionOk="0">
                  <a:moveTo>
                    <a:pt x="3913" y="0"/>
                  </a:moveTo>
                  <a:cubicBezTo>
                    <a:pt x="3278" y="0"/>
                    <a:pt x="2627" y="226"/>
                    <a:pt x="2140" y="636"/>
                  </a:cubicBezTo>
                  <a:cubicBezTo>
                    <a:pt x="771" y="1791"/>
                    <a:pt x="0" y="5286"/>
                    <a:pt x="2639" y="5372"/>
                  </a:cubicBezTo>
                  <a:cubicBezTo>
                    <a:pt x="2674" y="5373"/>
                    <a:pt x="2708" y="5373"/>
                    <a:pt x="2742" y="5373"/>
                  </a:cubicBezTo>
                  <a:cubicBezTo>
                    <a:pt x="4163" y="5373"/>
                    <a:pt x="5575" y="4511"/>
                    <a:pt x="6020" y="3132"/>
                  </a:cubicBezTo>
                  <a:cubicBezTo>
                    <a:pt x="6320" y="2219"/>
                    <a:pt x="6106" y="1135"/>
                    <a:pt x="5378" y="507"/>
                  </a:cubicBezTo>
                  <a:cubicBezTo>
                    <a:pt x="4973" y="161"/>
                    <a:pt x="4449" y="0"/>
                    <a:pt x="3913" y="0"/>
                  </a:cubicBezTo>
                  <a:close/>
                </a:path>
              </a:pathLst>
            </a:custGeom>
            <a:solidFill>
              <a:srgbClr val="07070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528091" y="2802601"/>
              <a:ext cx="209709" cy="179997"/>
            </a:xfrm>
            <a:custGeom>
              <a:avLst/>
              <a:gdLst/>
              <a:ahLst/>
              <a:cxnLst/>
              <a:rect l="l" t="t" r="r" b="b"/>
              <a:pathLst>
                <a:path w="5964" h="5119" extrusionOk="0">
                  <a:moveTo>
                    <a:pt x="2657" y="0"/>
                  </a:moveTo>
                  <a:cubicBezTo>
                    <a:pt x="1866" y="0"/>
                    <a:pt x="1079" y="358"/>
                    <a:pt x="643" y="1018"/>
                  </a:cubicBezTo>
                  <a:cubicBezTo>
                    <a:pt x="1" y="2003"/>
                    <a:pt x="315" y="3415"/>
                    <a:pt x="1185" y="4214"/>
                  </a:cubicBezTo>
                  <a:cubicBezTo>
                    <a:pt x="1779" y="4756"/>
                    <a:pt x="2820" y="5119"/>
                    <a:pt x="3768" y="5119"/>
                  </a:cubicBezTo>
                  <a:cubicBezTo>
                    <a:pt x="4938" y="5119"/>
                    <a:pt x="5963" y="4566"/>
                    <a:pt x="5821" y="3115"/>
                  </a:cubicBezTo>
                  <a:cubicBezTo>
                    <a:pt x="5679" y="1660"/>
                    <a:pt x="4609" y="319"/>
                    <a:pt x="3154" y="48"/>
                  </a:cubicBezTo>
                  <a:cubicBezTo>
                    <a:pt x="2990" y="16"/>
                    <a:pt x="2823" y="0"/>
                    <a:pt x="2657" y="0"/>
                  </a:cubicBezTo>
                  <a:close/>
                </a:path>
              </a:pathLst>
            </a:custGeom>
            <a:solidFill>
              <a:srgbClr val="07070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192554" y="3530269"/>
              <a:ext cx="242445" cy="169659"/>
            </a:xfrm>
            <a:custGeom>
              <a:avLst/>
              <a:gdLst/>
              <a:ahLst/>
              <a:cxnLst/>
              <a:rect l="l" t="t" r="r" b="b"/>
              <a:pathLst>
                <a:path w="6895" h="4825" extrusionOk="0">
                  <a:moveTo>
                    <a:pt x="2777" y="1"/>
                  </a:moveTo>
                  <a:cubicBezTo>
                    <a:pt x="2527" y="1"/>
                    <a:pt x="2275" y="31"/>
                    <a:pt x="2026" y="95"/>
                  </a:cubicBezTo>
                  <a:cubicBezTo>
                    <a:pt x="1099" y="338"/>
                    <a:pt x="300" y="1108"/>
                    <a:pt x="172" y="2049"/>
                  </a:cubicBezTo>
                  <a:cubicBezTo>
                    <a:pt x="1" y="3219"/>
                    <a:pt x="914" y="4360"/>
                    <a:pt x="2026" y="4703"/>
                  </a:cubicBezTo>
                  <a:cubicBezTo>
                    <a:pt x="2294" y="4785"/>
                    <a:pt x="2602" y="4824"/>
                    <a:pt x="2924" y="4824"/>
                  </a:cubicBezTo>
                  <a:cubicBezTo>
                    <a:pt x="4680" y="4824"/>
                    <a:pt x="6894" y="3651"/>
                    <a:pt x="5750" y="1736"/>
                  </a:cubicBezTo>
                  <a:cubicBezTo>
                    <a:pt x="5124" y="697"/>
                    <a:pt x="3972" y="1"/>
                    <a:pt x="2777" y="1"/>
                  </a:cubicBezTo>
                  <a:close/>
                </a:path>
              </a:pathLst>
            </a:custGeom>
            <a:solidFill>
              <a:srgbClr val="07070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8" name="Google Shape;58;p2"/>
          <p:cNvSpPr/>
          <p:nvPr/>
        </p:nvSpPr>
        <p:spPr>
          <a:xfrm>
            <a:off x="8671101" y="1216500"/>
            <a:ext cx="352645" cy="203485"/>
          </a:xfrm>
          <a:custGeom>
            <a:avLst/>
            <a:gdLst/>
            <a:ahLst/>
            <a:cxnLst/>
            <a:rect l="l" t="t" r="r" b="b"/>
            <a:pathLst>
              <a:path w="10029" h="5787" extrusionOk="0">
                <a:moveTo>
                  <a:pt x="4250" y="0"/>
                </a:moveTo>
                <a:cubicBezTo>
                  <a:pt x="4141" y="0"/>
                  <a:pt x="4032" y="3"/>
                  <a:pt x="3923" y="7"/>
                </a:cubicBezTo>
                <a:cubicBezTo>
                  <a:pt x="0" y="164"/>
                  <a:pt x="1798" y="3930"/>
                  <a:pt x="4066" y="5143"/>
                </a:cubicBezTo>
                <a:cubicBezTo>
                  <a:pt x="4840" y="5560"/>
                  <a:pt x="5807" y="5786"/>
                  <a:pt x="6726" y="5786"/>
                </a:cubicBezTo>
                <a:cubicBezTo>
                  <a:pt x="7569" y="5786"/>
                  <a:pt x="8371" y="5595"/>
                  <a:pt x="8945" y="5186"/>
                </a:cubicBezTo>
                <a:cubicBezTo>
                  <a:pt x="9900" y="4487"/>
                  <a:pt x="10029" y="3303"/>
                  <a:pt x="9415" y="2333"/>
                </a:cubicBezTo>
                <a:cubicBezTo>
                  <a:pt x="8507" y="896"/>
                  <a:pt x="6337" y="0"/>
                  <a:pt x="4250" y="0"/>
                </a:cubicBezTo>
                <a:close/>
              </a:path>
            </a:pathLst>
          </a:custGeom>
          <a:solidFill>
            <a:srgbClr val="07070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 name="Google Shape;59;p2"/>
          <p:cNvGrpSpPr/>
          <p:nvPr/>
        </p:nvGrpSpPr>
        <p:grpSpPr>
          <a:xfrm>
            <a:off x="7750537" y="1696912"/>
            <a:ext cx="1997008" cy="1169618"/>
            <a:chOff x="7750537" y="1696912"/>
            <a:chExt cx="1997008" cy="1169618"/>
          </a:xfrm>
        </p:grpSpPr>
        <p:sp>
          <p:nvSpPr>
            <p:cNvPr id="60" name="Google Shape;60;p2"/>
            <p:cNvSpPr/>
            <p:nvPr/>
          </p:nvSpPr>
          <p:spPr>
            <a:xfrm>
              <a:off x="9416807" y="2164736"/>
              <a:ext cx="330738" cy="188190"/>
            </a:xfrm>
            <a:custGeom>
              <a:avLst/>
              <a:gdLst/>
              <a:ahLst/>
              <a:cxnLst/>
              <a:rect l="l" t="t" r="r" b="b"/>
              <a:pathLst>
                <a:path w="9406" h="5352" extrusionOk="0">
                  <a:moveTo>
                    <a:pt x="4955" y="1"/>
                  </a:moveTo>
                  <a:cubicBezTo>
                    <a:pt x="2715" y="1"/>
                    <a:pt x="932" y="1214"/>
                    <a:pt x="518" y="2726"/>
                  </a:cubicBezTo>
                  <a:cubicBezTo>
                    <a:pt x="0" y="4578"/>
                    <a:pt x="2277" y="5352"/>
                    <a:pt x="4479" y="5352"/>
                  </a:cubicBezTo>
                  <a:cubicBezTo>
                    <a:pt x="5550" y="5352"/>
                    <a:pt x="6604" y="5168"/>
                    <a:pt x="7309" y="4837"/>
                  </a:cubicBezTo>
                  <a:cubicBezTo>
                    <a:pt x="8721" y="4166"/>
                    <a:pt x="9406" y="2726"/>
                    <a:pt x="8578" y="1542"/>
                  </a:cubicBezTo>
                  <a:cubicBezTo>
                    <a:pt x="7908" y="586"/>
                    <a:pt x="6382" y="1"/>
                    <a:pt x="4955" y="1"/>
                  </a:cubicBezTo>
                  <a:close/>
                </a:path>
              </a:pathLst>
            </a:custGeom>
            <a:solidFill>
              <a:srgbClr val="CBE3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9323171" y="1696912"/>
              <a:ext cx="370718" cy="197719"/>
            </a:xfrm>
            <a:custGeom>
              <a:avLst/>
              <a:gdLst/>
              <a:ahLst/>
              <a:cxnLst/>
              <a:rect l="l" t="t" r="r" b="b"/>
              <a:pathLst>
                <a:path w="10543" h="5623" extrusionOk="0">
                  <a:moveTo>
                    <a:pt x="3431" y="1"/>
                  </a:moveTo>
                  <a:cubicBezTo>
                    <a:pt x="2381" y="1"/>
                    <a:pt x="1382" y="283"/>
                    <a:pt x="799" y="867"/>
                  </a:cubicBezTo>
                  <a:cubicBezTo>
                    <a:pt x="0" y="1665"/>
                    <a:pt x="114" y="2864"/>
                    <a:pt x="899" y="3777"/>
                  </a:cubicBezTo>
                  <a:cubicBezTo>
                    <a:pt x="1936" y="4969"/>
                    <a:pt x="3839" y="5623"/>
                    <a:pt x="5668" y="5623"/>
                  </a:cubicBezTo>
                  <a:cubicBezTo>
                    <a:pt x="6029" y="5623"/>
                    <a:pt x="6386" y="5597"/>
                    <a:pt x="6734" y="5546"/>
                  </a:cubicBezTo>
                  <a:cubicBezTo>
                    <a:pt x="10542" y="4961"/>
                    <a:pt x="8017" y="1380"/>
                    <a:pt x="5550" y="396"/>
                  </a:cubicBezTo>
                  <a:cubicBezTo>
                    <a:pt x="4899" y="134"/>
                    <a:pt x="4153" y="1"/>
                    <a:pt x="3431" y="1"/>
                  </a:cubicBezTo>
                  <a:close/>
                </a:path>
              </a:pathLst>
            </a:custGeom>
            <a:solidFill>
              <a:srgbClr val="CBE3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8745292" y="1916039"/>
              <a:ext cx="317095" cy="191249"/>
            </a:xfrm>
            <a:custGeom>
              <a:avLst/>
              <a:gdLst/>
              <a:ahLst/>
              <a:cxnLst/>
              <a:rect l="l" t="t" r="r" b="b"/>
              <a:pathLst>
                <a:path w="9018" h="5439" extrusionOk="0">
                  <a:moveTo>
                    <a:pt x="4628" y="0"/>
                  </a:moveTo>
                  <a:cubicBezTo>
                    <a:pt x="4507" y="0"/>
                    <a:pt x="4386" y="4"/>
                    <a:pt x="4267" y="13"/>
                  </a:cubicBezTo>
                  <a:cubicBezTo>
                    <a:pt x="2056" y="155"/>
                    <a:pt x="458" y="1496"/>
                    <a:pt x="244" y="3051"/>
                  </a:cubicBezTo>
                  <a:cubicBezTo>
                    <a:pt x="1" y="4765"/>
                    <a:pt x="1905" y="5439"/>
                    <a:pt x="3881" y="5439"/>
                  </a:cubicBezTo>
                  <a:cubicBezTo>
                    <a:pt x="5146" y="5439"/>
                    <a:pt x="6440" y="5162"/>
                    <a:pt x="7220" y="4706"/>
                  </a:cubicBezTo>
                  <a:cubicBezTo>
                    <a:pt x="8532" y="3950"/>
                    <a:pt x="9017" y="2452"/>
                    <a:pt x="8047" y="1325"/>
                  </a:cubicBezTo>
                  <a:cubicBezTo>
                    <a:pt x="7329" y="489"/>
                    <a:pt x="5941" y="0"/>
                    <a:pt x="4628" y="0"/>
                  </a:cubicBezTo>
                  <a:close/>
                </a:path>
              </a:pathLst>
            </a:custGeom>
            <a:solidFill>
              <a:srgbClr val="CBE3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8862696" y="2310481"/>
              <a:ext cx="289809" cy="218887"/>
            </a:xfrm>
            <a:custGeom>
              <a:avLst/>
              <a:gdLst/>
              <a:ahLst/>
              <a:cxnLst/>
              <a:rect l="l" t="t" r="r" b="b"/>
              <a:pathLst>
                <a:path w="8242" h="6225" extrusionOk="0">
                  <a:moveTo>
                    <a:pt x="3120" y="0"/>
                  </a:moveTo>
                  <a:cubicBezTo>
                    <a:pt x="2722" y="0"/>
                    <a:pt x="2332" y="52"/>
                    <a:pt x="1969" y="164"/>
                  </a:cubicBezTo>
                  <a:cubicBezTo>
                    <a:pt x="700" y="564"/>
                    <a:pt x="1" y="1605"/>
                    <a:pt x="129" y="2632"/>
                  </a:cubicBezTo>
                  <a:cubicBezTo>
                    <a:pt x="329" y="4244"/>
                    <a:pt x="2183" y="5656"/>
                    <a:pt x="4352" y="6113"/>
                  </a:cubicBezTo>
                  <a:cubicBezTo>
                    <a:pt x="4716" y="6189"/>
                    <a:pt x="5047" y="6224"/>
                    <a:pt x="5346" y="6224"/>
                  </a:cubicBezTo>
                  <a:cubicBezTo>
                    <a:pt x="8242" y="6224"/>
                    <a:pt x="8151" y="2919"/>
                    <a:pt x="6677" y="1419"/>
                  </a:cubicBezTo>
                  <a:cubicBezTo>
                    <a:pt x="5865" y="575"/>
                    <a:pt x="4446" y="0"/>
                    <a:pt x="3120" y="0"/>
                  </a:cubicBezTo>
                  <a:close/>
                </a:path>
              </a:pathLst>
            </a:custGeom>
            <a:solidFill>
              <a:srgbClr val="CBE3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8240232" y="1830526"/>
              <a:ext cx="319803" cy="212381"/>
            </a:xfrm>
            <a:custGeom>
              <a:avLst/>
              <a:gdLst/>
              <a:ahLst/>
              <a:cxnLst/>
              <a:rect l="l" t="t" r="r" b="b"/>
              <a:pathLst>
                <a:path w="9095" h="6040" extrusionOk="0">
                  <a:moveTo>
                    <a:pt x="3211" y="1"/>
                  </a:moveTo>
                  <a:cubicBezTo>
                    <a:pt x="2631" y="1"/>
                    <a:pt x="2074" y="100"/>
                    <a:pt x="1598" y="319"/>
                  </a:cubicBezTo>
                  <a:cubicBezTo>
                    <a:pt x="443" y="847"/>
                    <a:pt x="0" y="1974"/>
                    <a:pt x="343" y="2987"/>
                  </a:cubicBezTo>
                  <a:cubicBezTo>
                    <a:pt x="885" y="4584"/>
                    <a:pt x="2996" y="5797"/>
                    <a:pt x="5193" y="6011"/>
                  </a:cubicBezTo>
                  <a:cubicBezTo>
                    <a:pt x="5386" y="6030"/>
                    <a:pt x="5568" y="6040"/>
                    <a:pt x="5739" y="6040"/>
                  </a:cubicBezTo>
                  <a:cubicBezTo>
                    <a:pt x="9094" y="6040"/>
                    <a:pt x="8295" y="2458"/>
                    <a:pt x="6463" y="1047"/>
                  </a:cubicBezTo>
                  <a:cubicBezTo>
                    <a:pt x="5616" y="400"/>
                    <a:pt x="4370" y="1"/>
                    <a:pt x="3211" y="1"/>
                  </a:cubicBezTo>
                  <a:close/>
                </a:path>
              </a:pathLst>
            </a:custGeom>
            <a:solidFill>
              <a:srgbClr val="CBE3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8094769" y="2375530"/>
              <a:ext cx="329684" cy="210026"/>
            </a:xfrm>
            <a:custGeom>
              <a:avLst/>
              <a:gdLst/>
              <a:ahLst/>
              <a:cxnLst/>
              <a:rect l="l" t="t" r="r" b="b"/>
              <a:pathLst>
                <a:path w="9376" h="5973" extrusionOk="0">
                  <a:moveTo>
                    <a:pt x="3240" y="1"/>
                  </a:moveTo>
                  <a:cubicBezTo>
                    <a:pt x="2600" y="1"/>
                    <a:pt x="1988" y="120"/>
                    <a:pt x="1484" y="383"/>
                  </a:cubicBezTo>
                  <a:cubicBezTo>
                    <a:pt x="371" y="967"/>
                    <a:pt x="0" y="2109"/>
                    <a:pt x="428" y="3122"/>
                  </a:cubicBezTo>
                  <a:cubicBezTo>
                    <a:pt x="1070" y="4691"/>
                    <a:pt x="3253" y="5832"/>
                    <a:pt x="5464" y="5960"/>
                  </a:cubicBezTo>
                  <a:cubicBezTo>
                    <a:pt x="5591" y="5969"/>
                    <a:pt x="5713" y="5973"/>
                    <a:pt x="5830" y="5973"/>
                  </a:cubicBezTo>
                  <a:cubicBezTo>
                    <a:pt x="9376" y="5973"/>
                    <a:pt x="8324" y="2306"/>
                    <a:pt x="6363" y="939"/>
                  </a:cubicBezTo>
                  <a:cubicBezTo>
                    <a:pt x="5515" y="353"/>
                    <a:pt x="4337" y="1"/>
                    <a:pt x="3240" y="1"/>
                  </a:cubicBezTo>
                  <a:close/>
                </a:path>
              </a:pathLst>
            </a:custGeom>
            <a:solidFill>
              <a:srgbClr val="CBE3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7750537" y="1815934"/>
              <a:ext cx="320682" cy="190440"/>
            </a:xfrm>
            <a:custGeom>
              <a:avLst/>
              <a:gdLst/>
              <a:ahLst/>
              <a:cxnLst/>
              <a:rect l="l" t="t" r="r" b="b"/>
              <a:pathLst>
                <a:path w="9120" h="5416" extrusionOk="0">
                  <a:moveTo>
                    <a:pt x="4689" y="0"/>
                  </a:moveTo>
                  <a:cubicBezTo>
                    <a:pt x="4601" y="0"/>
                    <a:pt x="4514" y="2"/>
                    <a:pt x="4427" y="7"/>
                  </a:cubicBezTo>
                  <a:cubicBezTo>
                    <a:pt x="2215" y="121"/>
                    <a:pt x="575" y="1433"/>
                    <a:pt x="304" y="2974"/>
                  </a:cubicBezTo>
                  <a:cubicBezTo>
                    <a:pt x="1" y="4721"/>
                    <a:pt x="1993" y="5415"/>
                    <a:pt x="4028" y="5415"/>
                  </a:cubicBezTo>
                  <a:cubicBezTo>
                    <a:pt x="5249" y="5415"/>
                    <a:pt x="6486" y="5165"/>
                    <a:pt x="7251" y="4743"/>
                  </a:cubicBezTo>
                  <a:cubicBezTo>
                    <a:pt x="8578" y="4001"/>
                    <a:pt x="9120" y="2503"/>
                    <a:pt x="8178" y="1362"/>
                  </a:cubicBezTo>
                  <a:cubicBezTo>
                    <a:pt x="7455" y="505"/>
                    <a:pt x="6029" y="0"/>
                    <a:pt x="4689" y="0"/>
                  </a:cubicBezTo>
                  <a:close/>
                </a:path>
              </a:pathLst>
            </a:custGeom>
            <a:solidFill>
              <a:srgbClr val="CBE3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8674371" y="2682665"/>
              <a:ext cx="370964" cy="183865"/>
            </a:xfrm>
            <a:custGeom>
              <a:avLst/>
              <a:gdLst/>
              <a:ahLst/>
              <a:cxnLst/>
              <a:rect l="l" t="t" r="r" b="b"/>
              <a:pathLst>
                <a:path w="10550" h="5229" extrusionOk="0">
                  <a:moveTo>
                    <a:pt x="5937" y="0"/>
                  </a:moveTo>
                  <a:cubicBezTo>
                    <a:pt x="4336" y="0"/>
                    <a:pt x="2827" y="587"/>
                    <a:pt x="1947" y="1519"/>
                  </a:cubicBezTo>
                  <a:cubicBezTo>
                    <a:pt x="1" y="3583"/>
                    <a:pt x="4047" y="5228"/>
                    <a:pt x="6736" y="5228"/>
                  </a:cubicBezTo>
                  <a:cubicBezTo>
                    <a:pt x="6984" y="5228"/>
                    <a:pt x="7220" y="5214"/>
                    <a:pt x="7439" y="5185"/>
                  </a:cubicBezTo>
                  <a:cubicBezTo>
                    <a:pt x="9151" y="4943"/>
                    <a:pt x="10549" y="3830"/>
                    <a:pt x="10335" y="2561"/>
                  </a:cubicBezTo>
                  <a:cubicBezTo>
                    <a:pt x="10178" y="1519"/>
                    <a:pt x="8994" y="592"/>
                    <a:pt x="7611" y="221"/>
                  </a:cubicBezTo>
                  <a:cubicBezTo>
                    <a:pt x="7057" y="71"/>
                    <a:pt x="6492" y="0"/>
                    <a:pt x="5937" y="0"/>
                  </a:cubicBezTo>
                  <a:close/>
                </a:path>
              </a:pathLst>
            </a:custGeom>
            <a:solidFill>
              <a:srgbClr val="CBE3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 name="Google Shape;68;p2"/>
          <p:cNvSpPr/>
          <p:nvPr/>
        </p:nvSpPr>
        <p:spPr>
          <a:xfrm>
            <a:off x="2910309" y="-290979"/>
            <a:ext cx="1029839" cy="959338"/>
          </a:xfrm>
          <a:custGeom>
            <a:avLst/>
            <a:gdLst/>
            <a:ahLst/>
            <a:cxnLst/>
            <a:rect l="l" t="t" r="r" b="b"/>
            <a:pathLst>
              <a:path w="29288" h="27283" extrusionOk="0">
                <a:moveTo>
                  <a:pt x="23387" y="1"/>
                </a:moveTo>
                <a:cubicBezTo>
                  <a:pt x="22482" y="1"/>
                  <a:pt x="21646" y="407"/>
                  <a:pt x="21085" y="1411"/>
                </a:cubicBezTo>
                <a:cubicBezTo>
                  <a:pt x="19430" y="4407"/>
                  <a:pt x="20129" y="7945"/>
                  <a:pt x="16448" y="9785"/>
                </a:cubicBezTo>
                <a:cubicBezTo>
                  <a:pt x="14950" y="10527"/>
                  <a:pt x="13182" y="10598"/>
                  <a:pt x="11698" y="11354"/>
                </a:cubicBezTo>
                <a:cubicBezTo>
                  <a:pt x="6905" y="13793"/>
                  <a:pt x="7347" y="21768"/>
                  <a:pt x="2525" y="24164"/>
                </a:cubicBezTo>
                <a:cubicBezTo>
                  <a:pt x="1869" y="24492"/>
                  <a:pt x="1127" y="24706"/>
                  <a:pt x="614" y="25234"/>
                </a:cubicBezTo>
                <a:cubicBezTo>
                  <a:pt x="100" y="25762"/>
                  <a:pt x="0" y="26789"/>
                  <a:pt x="642" y="27146"/>
                </a:cubicBezTo>
                <a:cubicBezTo>
                  <a:pt x="845" y="27257"/>
                  <a:pt x="1084" y="27282"/>
                  <a:pt x="1318" y="27282"/>
                </a:cubicBezTo>
                <a:cubicBezTo>
                  <a:pt x="1413" y="27282"/>
                  <a:pt x="1507" y="27278"/>
                  <a:pt x="1598" y="27274"/>
                </a:cubicBezTo>
                <a:cubicBezTo>
                  <a:pt x="4251" y="27075"/>
                  <a:pt x="7005" y="26589"/>
                  <a:pt x="9130" y="24992"/>
                </a:cubicBezTo>
                <a:cubicBezTo>
                  <a:pt x="10913" y="23637"/>
                  <a:pt x="12112" y="21582"/>
                  <a:pt x="14023" y="20413"/>
                </a:cubicBezTo>
                <a:cubicBezTo>
                  <a:pt x="16534" y="18858"/>
                  <a:pt x="19786" y="19100"/>
                  <a:pt x="22411" y="17759"/>
                </a:cubicBezTo>
                <a:cubicBezTo>
                  <a:pt x="24651" y="16618"/>
                  <a:pt x="26192" y="14464"/>
                  <a:pt x="27261" y="12196"/>
                </a:cubicBezTo>
                <a:cubicBezTo>
                  <a:pt x="28602" y="9343"/>
                  <a:pt x="29287" y="5905"/>
                  <a:pt x="27875" y="3080"/>
                </a:cubicBezTo>
                <a:cubicBezTo>
                  <a:pt x="27071" y="1464"/>
                  <a:pt x="25105" y="1"/>
                  <a:pt x="23387" y="1"/>
                </a:cubicBezTo>
                <a:close/>
              </a:path>
            </a:pathLst>
          </a:custGeom>
          <a:solidFill>
            <a:srgbClr val="FF97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5196962" y="4641269"/>
            <a:ext cx="1507381" cy="751669"/>
          </a:xfrm>
          <a:custGeom>
            <a:avLst/>
            <a:gdLst/>
            <a:ahLst/>
            <a:cxnLst/>
            <a:rect l="l" t="t" r="r" b="b"/>
            <a:pathLst>
              <a:path w="42869" h="21377" extrusionOk="0">
                <a:moveTo>
                  <a:pt x="39535" y="1"/>
                </a:moveTo>
                <a:cubicBezTo>
                  <a:pt x="38823" y="1"/>
                  <a:pt x="38060" y="243"/>
                  <a:pt x="37390" y="519"/>
                </a:cubicBezTo>
                <a:cubicBezTo>
                  <a:pt x="31528" y="2939"/>
                  <a:pt x="25901" y="7237"/>
                  <a:pt x="19752" y="7237"/>
                </a:cubicBezTo>
                <a:cubicBezTo>
                  <a:pt x="19123" y="7237"/>
                  <a:pt x="18488" y="7192"/>
                  <a:pt x="17847" y="7095"/>
                </a:cubicBezTo>
                <a:cubicBezTo>
                  <a:pt x="14794" y="6639"/>
                  <a:pt x="12041" y="5027"/>
                  <a:pt x="9031" y="4313"/>
                </a:cubicBezTo>
                <a:cubicBezTo>
                  <a:pt x="8241" y="4125"/>
                  <a:pt x="7401" y="4023"/>
                  <a:pt x="6564" y="4023"/>
                </a:cubicBezTo>
                <a:cubicBezTo>
                  <a:pt x="4226" y="4023"/>
                  <a:pt x="1913" y="4825"/>
                  <a:pt x="800" y="6810"/>
                </a:cubicBezTo>
                <a:cubicBezTo>
                  <a:pt x="29" y="8179"/>
                  <a:pt x="1" y="9834"/>
                  <a:pt x="172" y="11403"/>
                </a:cubicBezTo>
                <a:cubicBezTo>
                  <a:pt x="899" y="17652"/>
                  <a:pt x="7005" y="19007"/>
                  <a:pt x="12255" y="20148"/>
                </a:cubicBezTo>
                <a:cubicBezTo>
                  <a:pt x="15082" y="20757"/>
                  <a:pt x="17944" y="21377"/>
                  <a:pt x="20829" y="21377"/>
                </a:cubicBezTo>
                <a:cubicBezTo>
                  <a:pt x="21190" y="21377"/>
                  <a:pt x="21551" y="21367"/>
                  <a:pt x="21912" y="21346"/>
                </a:cubicBezTo>
                <a:cubicBezTo>
                  <a:pt x="26591" y="21090"/>
                  <a:pt x="30999" y="19021"/>
                  <a:pt x="34937" y="16496"/>
                </a:cubicBezTo>
                <a:cubicBezTo>
                  <a:pt x="37348" y="14941"/>
                  <a:pt x="39716" y="13129"/>
                  <a:pt x="41128" y="10633"/>
                </a:cubicBezTo>
                <a:cubicBezTo>
                  <a:pt x="42597" y="8008"/>
                  <a:pt x="42868" y="4727"/>
                  <a:pt x="41827" y="1903"/>
                </a:cubicBezTo>
                <a:cubicBezTo>
                  <a:pt x="41627" y="1361"/>
                  <a:pt x="41370" y="804"/>
                  <a:pt x="40914" y="433"/>
                </a:cubicBezTo>
                <a:cubicBezTo>
                  <a:pt x="40513" y="121"/>
                  <a:pt x="40037" y="1"/>
                  <a:pt x="3953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 name="Google Shape;70;p2"/>
          <p:cNvGrpSpPr/>
          <p:nvPr/>
        </p:nvGrpSpPr>
        <p:grpSpPr>
          <a:xfrm>
            <a:off x="4914700" y="4439582"/>
            <a:ext cx="989138" cy="612041"/>
            <a:chOff x="4914700" y="4439582"/>
            <a:chExt cx="989138" cy="612041"/>
          </a:xfrm>
        </p:grpSpPr>
        <p:sp>
          <p:nvSpPr>
            <p:cNvPr id="71" name="Google Shape;71;p2"/>
            <p:cNvSpPr/>
            <p:nvPr/>
          </p:nvSpPr>
          <p:spPr>
            <a:xfrm>
              <a:off x="5036046" y="4475412"/>
              <a:ext cx="207775" cy="181017"/>
            </a:xfrm>
            <a:custGeom>
              <a:avLst/>
              <a:gdLst/>
              <a:ahLst/>
              <a:cxnLst/>
              <a:rect l="l" t="t" r="r" b="b"/>
              <a:pathLst>
                <a:path w="5909" h="5148" extrusionOk="0">
                  <a:moveTo>
                    <a:pt x="2665" y="1"/>
                  </a:moveTo>
                  <a:cubicBezTo>
                    <a:pt x="1891" y="1"/>
                    <a:pt x="1112" y="346"/>
                    <a:pt x="671" y="984"/>
                  </a:cubicBezTo>
                  <a:cubicBezTo>
                    <a:pt x="1" y="1954"/>
                    <a:pt x="300" y="3380"/>
                    <a:pt x="1142" y="4193"/>
                  </a:cubicBezTo>
                  <a:cubicBezTo>
                    <a:pt x="1739" y="4758"/>
                    <a:pt x="2817" y="5147"/>
                    <a:pt x="3786" y="5147"/>
                  </a:cubicBezTo>
                  <a:cubicBezTo>
                    <a:pt x="4922" y="5147"/>
                    <a:pt x="5908" y="4612"/>
                    <a:pt x="5793" y="3195"/>
                  </a:cubicBezTo>
                  <a:cubicBezTo>
                    <a:pt x="5678" y="1726"/>
                    <a:pt x="4651" y="370"/>
                    <a:pt x="3196" y="56"/>
                  </a:cubicBezTo>
                  <a:cubicBezTo>
                    <a:pt x="3022" y="19"/>
                    <a:pt x="2844" y="1"/>
                    <a:pt x="2665" y="1"/>
                  </a:cubicBezTo>
                  <a:close/>
                </a:path>
              </a:pathLst>
            </a:custGeom>
            <a:solidFill>
              <a:srgbClr val="07070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4914700" y="4854010"/>
              <a:ext cx="195363" cy="197613"/>
            </a:xfrm>
            <a:custGeom>
              <a:avLst/>
              <a:gdLst/>
              <a:ahLst/>
              <a:cxnLst/>
              <a:rect l="l" t="t" r="r" b="b"/>
              <a:pathLst>
                <a:path w="5556" h="5620" extrusionOk="0">
                  <a:moveTo>
                    <a:pt x="3259" y="1"/>
                  </a:moveTo>
                  <a:cubicBezTo>
                    <a:pt x="2465" y="1"/>
                    <a:pt x="1650" y="403"/>
                    <a:pt x="1148" y="1043"/>
                  </a:cubicBezTo>
                  <a:cubicBezTo>
                    <a:pt x="101" y="2371"/>
                    <a:pt x="1" y="5619"/>
                    <a:pt x="2154" y="5619"/>
                  </a:cubicBezTo>
                  <a:cubicBezTo>
                    <a:pt x="2290" y="5619"/>
                    <a:pt x="2435" y="5606"/>
                    <a:pt x="2588" y="5579"/>
                  </a:cubicBezTo>
                  <a:cubicBezTo>
                    <a:pt x="4029" y="5322"/>
                    <a:pt x="5285" y="4153"/>
                    <a:pt x="5456" y="2683"/>
                  </a:cubicBezTo>
                  <a:cubicBezTo>
                    <a:pt x="5556" y="1742"/>
                    <a:pt x="5128" y="715"/>
                    <a:pt x="4286" y="258"/>
                  </a:cubicBezTo>
                  <a:cubicBezTo>
                    <a:pt x="3968" y="82"/>
                    <a:pt x="3616" y="1"/>
                    <a:pt x="3259" y="1"/>
                  </a:cubicBezTo>
                  <a:close/>
                </a:path>
              </a:pathLst>
            </a:custGeom>
            <a:solidFill>
              <a:srgbClr val="07070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5365931" y="4439582"/>
              <a:ext cx="216390" cy="190862"/>
            </a:xfrm>
            <a:custGeom>
              <a:avLst/>
              <a:gdLst/>
              <a:ahLst/>
              <a:cxnLst/>
              <a:rect l="l" t="t" r="r" b="b"/>
              <a:pathLst>
                <a:path w="6154" h="5428" extrusionOk="0">
                  <a:moveTo>
                    <a:pt x="3780" y="0"/>
                  </a:moveTo>
                  <a:cubicBezTo>
                    <a:pt x="3100" y="0"/>
                    <a:pt x="2402" y="267"/>
                    <a:pt x="1903" y="733"/>
                  </a:cubicBezTo>
                  <a:cubicBezTo>
                    <a:pt x="601" y="1950"/>
                    <a:pt x="1" y="5427"/>
                    <a:pt x="2567" y="5427"/>
                  </a:cubicBezTo>
                  <a:cubicBezTo>
                    <a:pt x="2588" y="5427"/>
                    <a:pt x="2609" y="5427"/>
                    <a:pt x="2630" y="5426"/>
                  </a:cubicBezTo>
                  <a:cubicBezTo>
                    <a:pt x="4085" y="5398"/>
                    <a:pt x="5512" y="4456"/>
                    <a:pt x="5897" y="3016"/>
                  </a:cubicBezTo>
                  <a:cubicBezTo>
                    <a:pt x="6154" y="2103"/>
                    <a:pt x="5883" y="1018"/>
                    <a:pt x="5127" y="434"/>
                  </a:cubicBezTo>
                  <a:cubicBezTo>
                    <a:pt x="4740" y="136"/>
                    <a:pt x="4265" y="0"/>
                    <a:pt x="3780" y="0"/>
                  </a:cubicBezTo>
                  <a:close/>
                </a:path>
              </a:pathLst>
            </a:custGeom>
            <a:solidFill>
              <a:srgbClr val="07070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5694129" y="4460151"/>
              <a:ext cx="209709" cy="179997"/>
            </a:xfrm>
            <a:custGeom>
              <a:avLst/>
              <a:gdLst/>
              <a:ahLst/>
              <a:cxnLst/>
              <a:rect l="l" t="t" r="r" b="b"/>
              <a:pathLst>
                <a:path w="5964" h="5119" extrusionOk="0">
                  <a:moveTo>
                    <a:pt x="2657" y="0"/>
                  </a:moveTo>
                  <a:cubicBezTo>
                    <a:pt x="1866" y="0"/>
                    <a:pt x="1079" y="358"/>
                    <a:pt x="643" y="1018"/>
                  </a:cubicBezTo>
                  <a:cubicBezTo>
                    <a:pt x="1" y="2003"/>
                    <a:pt x="315" y="3415"/>
                    <a:pt x="1185" y="4214"/>
                  </a:cubicBezTo>
                  <a:cubicBezTo>
                    <a:pt x="1779" y="4756"/>
                    <a:pt x="2820" y="5119"/>
                    <a:pt x="3768" y="5119"/>
                  </a:cubicBezTo>
                  <a:cubicBezTo>
                    <a:pt x="4938" y="5119"/>
                    <a:pt x="5963" y="4566"/>
                    <a:pt x="5821" y="3115"/>
                  </a:cubicBezTo>
                  <a:cubicBezTo>
                    <a:pt x="5679" y="1660"/>
                    <a:pt x="4609" y="319"/>
                    <a:pt x="3154" y="48"/>
                  </a:cubicBezTo>
                  <a:cubicBezTo>
                    <a:pt x="2990" y="16"/>
                    <a:pt x="2823" y="0"/>
                    <a:pt x="2657" y="0"/>
                  </a:cubicBezTo>
                  <a:close/>
                </a:path>
              </a:pathLst>
            </a:custGeom>
            <a:solidFill>
              <a:srgbClr val="07070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5" name="Google Shape;75;p2"/>
          <p:cNvSpPr/>
          <p:nvPr/>
        </p:nvSpPr>
        <p:spPr>
          <a:xfrm>
            <a:off x="4785483" y="340087"/>
            <a:ext cx="453807" cy="429651"/>
          </a:xfrm>
          <a:custGeom>
            <a:avLst/>
            <a:gdLst/>
            <a:ahLst/>
            <a:cxnLst/>
            <a:rect l="l" t="t" r="r" b="b"/>
            <a:pathLst>
              <a:path w="12906" h="12219" extrusionOk="0">
                <a:moveTo>
                  <a:pt x="7942" y="0"/>
                </a:moveTo>
                <a:cubicBezTo>
                  <a:pt x="7808" y="0"/>
                  <a:pt x="7675" y="3"/>
                  <a:pt x="7542" y="8"/>
                </a:cubicBezTo>
                <a:cubicBezTo>
                  <a:pt x="5402" y="107"/>
                  <a:pt x="3205" y="792"/>
                  <a:pt x="1765" y="2361"/>
                </a:cubicBezTo>
                <a:cubicBezTo>
                  <a:pt x="0" y="4126"/>
                  <a:pt x="16" y="10087"/>
                  <a:pt x="3217" y="10087"/>
                </a:cubicBezTo>
                <a:cubicBezTo>
                  <a:pt x="3406" y="10087"/>
                  <a:pt x="3607" y="10066"/>
                  <a:pt x="3819" y="10022"/>
                </a:cubicBezTo>
                <a:cubicBezTo>
                  <a:pt x="4732" y="9836"/>
                  <a:pt x="5003" y="8296"/>
                  <a:pt x="5973" y="8239"/>
                </a:cubicBezTo>
                <a:cubicBezTo>
                  <a:pt x="5987" y="8238"/>
                  <a:pt x="6002" y="8238"/>
                  <a:pt x="6016" y="8238"/>
                </a:cubicBezTo>
                <a:cubicBezTo>
                  <a:pt x="7338" y="8238"/>
                  <a:pt x="9706" y="11386"/>
                  <a:pt x="10595" y="12219"/>
                </a:cubicBezTo>
                <a:lnTo>
                  <a:pt x="12621" y="10222"/>
                </a:lnTo>
                <a:cubicBezTo>
                  <a:pt x="12749" y="10093"/>
                  <a:pt x="12877" y="9951"/>
                  <a:pt x="12892" y="9779"/>
                </a:cubicBezTo>
                <a:cubicBezTo>
                  <a:pt x="12906" y="9608"/>
                  <a:pt x="12806" y="9451"/>
                  <a:pt x="12692" y="9309"/>
                </a:cubicBezTo>
                <a:cubicBezTo>
                  <a:pt x="11836" y="8153"/>
                  <a:pt x="10909" y="7026"/>
                  <a:pt x="9939" y="5971"/>
                </a:cubicBezTo>
                <a:cubicBezTo>
                  <a:pt x="10880" y="5457"/>
                  <a:pt x="11907" y="4858"/>
                  <a:pt x="12250" y="3845"/>
                </a:cubicBezTo>
                <a:cubicBezTo>
                  <a:pt x="12635" y="2704"/>
                  <a:pt x="11979" y="1420"/>
                  <a:pt x="10980" y="749"/>
                </a:cubicBezTo>
                <a:cubicBezTo>
                  <a:pt x="10093" y="167"/>
                  <a:pt x="9004" y="0"/>
                  <a:pt x="7942" y="0"/>
                </a:cubicBezTo>
                <a:close/>
              </a:path>
            </a:pathLst>
          </a:custGeom>
          <a:solidFill>
            <a:srgbClr val="CBE3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rot="1717993">
            <a:off x="5385013" y="456931"/>
            <a:ext cx="515696" cy="352998"/>
          </a:xfrm>
          <a:custGeom>
            <a:avLst/>
            <a:gdLst/>
            <a:ahLst/>
            <a:cxnLst/>
            <a:rect l="l" t="t" r="r" b="b"/>
            <a:pathLst>
              <a:path w="14666" h="10039" extrusionOk="0">
                <a:moveTo>
                  <a:pt x="11174" y="1"/>
                </a:moveTo>
                <a:cubicBezTo>
                  <a:pt x="11097" y="1"/>
                  <a:pt x="11020" y="6"/>
                  <a:pt x="10942" y="17"/>
                </a:cubicBezTo>
                <a:cubicBezTo>
                  <a:pt x="9986" y="146"/>
                  <a:pt x="9401" y="1101"/>
                  <a:pt x="8959" y="1943"/>
                </a:cubicBezTo>
                <a:cubicBezTo>
                  <a:pt x="8246" y="3284"/>
                  <a:pt x="7419" y="4739"/>
                  <a:pt x="5978" y="5267"/>
                </a:cubicBezTo>
                <a:cubicBezTo>
                  <a:pt x="5093" y="5595"/>
                  <a:pt x="4109" y="5495"/>
                  <a:pt x="3168" y="5652"/>
                </a:cubicBezTo>
                <a:cubicBezTo>
                  <a:pt x="1" y="6180"/>
                  <a:pt x="1213" y="8962"/>
                  <a:pt x="3324" y="9746"/>
                </a:cubicBezTo>
                <a:cubicBezTo>
                  <a:pt x="3874" y="9948"/>
                  <a:pt x="4461" y="10038"/>
                  <a:pt x="5065" y="10038"/>
                </a:cubicBezTo>
                <a:cubicBezTo>
                  <a:pt x="7787" y="10038"/>
                  <a:pt x="10877" y="8223"/>
                  <a:pt x="12640" y="6693"/>
                </a:cubicBezTo>
                <a:cubicBezTo>
                  <a:pt x="13653" y="5809"/>
                  <a:pt x="14665" y="4668"/>
                  <a:pt x="14594" y="3313"/>
                </a:cubicBezTo>
                <a:cubicBezTo>
                  <a:pt x="14537" y="2129"/>
                  <a:pt x="13624" y="1130"/>
                  <a:pt x="12611" y="502"/>
                </a:cubicBezTo>
                <a:cubicBezTo>
                  <a:pt x="12178" y="230"/>
                  <a:pt x="11680" y="1"/>
                  <a:pt x="11174" y="1"/>
                </a:cubicBezTo>
                <a:close/>
              </a:path>
            </a:pathLst>
          </a:custGeom>
          <a:solidFill>
            <a:srgbClr val="08AA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txBox="1">
            <a:spLocks noGrp="1"/>
          </p:cNvSpPr>
          <p:nvPr>
            <p:ph type="ctrTitle"/>
          </p:nvPr>
        </p:nvSpPr>
        <p:spPr>
          <a:xfrm>
            <a:off x="1376100" y="1491544"/>
            <a:ext cx="6391800" cy="1750800"/>
          </a:xfrm>
          <a:prstGeom prst="rect">
            <a:avLst/>
          </a:prstGeom>
          <a:noFill/>
        </p:spPr>
        <p:txBody>
          <a:bodyPr spcFirstLastPara="1" wrap="square" lIns="91425" tIns="91425" rIns="91425" bIns="91425" anchor="ctr" anchorCtr="0">
            <a:noAutofit/>
          </a:bodyPr>
          <a:lstStyle>
            <a:lvl1pPr lvl="0" algn="ctr" rtl="0">
              <a:lnSpc>
                <a:spcPct val="80000"/>
              </a:lnSpc>
              <a:spcBef>
                <a:spcPts val="0"/>
              </a:spcBef>
              <a:spcAft>
                <a:spcPts val="0"/>
              </a:spcAft>
              <a:buSzPts val="5200"/>
              <a:buNone/>
              <a:defRPr sz="6500" b="1">
                <a:latin typeface="Changa One"/>
                <a:ea typeface="Changa One"/>
                <a:cs typeface="Changa One"/>
                <a:sym typeface="Changa One"/>
              </a:defRPr>
            </a:lvl1pPr>
            <a:lvl2pPr lvl="1" algn="ctr" rtl="0">
              <a:spcBef>
                <a:spcPts val="0"/>
              </a:spcBef>
              <a:spcAft>
                <a:spcPts val="0"/>
              </a:spcAft>
              <a:buClr>
                <a:srgbClr val="191919"/>
              </a:buClr>
              <a:buSzPts val="5200"/>
              <a:buNone/>
              <a:defRPr sz="5200">
                <a:solidFill>
                  <a:srgbClr val="191919"/>
                </a:solidFill>
              </a:defRPr>
            </a:lvl2pPr>
            <a:lvl3pPr lvl="2" algn="ctr" rtl="0">
              <a:spcBef>
                <a:spcPts val="0"/>
              </a:spcBef>
              <a:spcAft>
                <a:spcPts val="0"/>
              </a:spcAft>
              <a:buClr>
                <a:srgbClr val="191919"/>
              </a:buClr>
              <a:buSzPts val="5200"/>
              <a:buNone/>
              <a:defRPr sz="5200">
                <a:solidFill>
                  <a:srgbClr val="191919"/>
                </a:solidFill>
              </a:defRPr>
            </a:lvl3pPr>
            <a:lvl4pPr lvl="3" algn="ctr" rtl="0">
              <a:spcBef>
                <a:spcPts val="0"/>
              </a:spcBef>
              <a:spcAft>
                <a:spcPts val="0"/>
              </a:spcAft>
              <a:buClr>
                <a:srgbClr val="191919"/>
              </a:buClr>
              <a:buSzPts val="5200"/>
              <a:buNone/>
              <a:defRPr sz="5200">
                <a:solidFill>
                  <a:srgbClr val="191919"/>
                </a:solidFill>
              </a:defRPr>
            </a:lvl4pPr>
            <a:lvl5pPr lvl="4" algn="ctr" rtl="0">
              <a:spcBef>
                <a:spcPts val="0"/>
              </a:spcBef>
              <a:spcAft>
                <a:spcPts val="0"/>
              </a:spcAft>
              <a:buClr>
                <a:srgbClr val="191919"/>
              </a:buClr>
              <a:buSzPts val="5200"/>
              <a:buNone/>
              <a:defRPr sz="5200">
                <a:solidFill>
                  <a:srgbClr val="191919"/>
                </a:solidFill>
              </a:defRPr>
            </a:lvl5pPr>
            <a:lvl6pPr lvl="5" algn="ctr" rtl="0">
              <a:spcBef>
                <a:spcPts val="0"/>
              </a:spcBef>
              <a:spcAft>
                <a:spcPts val="0"/>
              </a:spcAft>
              <a:buClr>
                <a:srgbClr val="191919"/>
              </a:buClr>
              <a:buSzPts val="5200"/>
              <a:buNone/>
              <a:defRPr sz="5200">
                <a:solidFill>
                  <a:srgbClr val="191919"/>
                </a:solidFill>
              </a:defRPr>
            </a:lvl6pPr>
            <a:lvl7pPr lvl="6" algn="ctr" rtl="0">
              <a:spcBef>
                <a:spcPts val="0"/>
              </a:spcBef>
              <a:spcAft>
                <a:spcPts val="0"/>
              </a:spcAft>
              <a:buClr>
                <a:srgbClr val="191919"/>
              </a:buClr>
              <a:buSzPts val="5200"/>
              <a:buNone/>
              <a:defRPr sz="5200">
                <a:solidFill>
                  <a:srgbClr val="191919"/>
                </a:solidFill>
              </a:defRPr>
            </a:lvl7pPr>
            <a:lvl8pPr lvl="7" algn="ctr" rtl="0">
              <a:spcBef>
                <a:spcPts val="0"/>
              </a:spcBef>
              <a:spcAft>
                <a:spcPts val="0"/>
              </a:spcAft>
              <a:buClr>
                <a:srgbClr val="191919"/>
              </a:buClr>
              <a:buSzPts val="5200"/>
              <a:buNone/>
              <a:defRPr sz="5200">
                <a:solidFill>
                  <a:srgbClr val="191919"/>
                </a:solidFill>
              </a:defRPr>
            </a:lvl8pPr>
            <a:lvl9pPr lvl="8" algn="ctr" rtl="0">
              <a:spcBef>
                <a:spcPts val="0"/>
              </a:spcBef>
              <a:spcAft>
                <a:spcPts val="0"/>
              </a:spcAft>
              <a:buClr>
                <a:srgbClr val="191919"/>
              </a:buClr>
              <a:buSzPts val="5200"/>
              <a:buNone/>
              <a:defRPr sz="5200">
                <a:solidFill>
                  <a:srgbClr val="191919"/>
                </a:solidFill>
              </a:defRPr>
            </a:lvl9pPr>
          </a:lstStyle>
          <a:p>
            <a:endParaRPr/>
          </a:p>
        </p:txBody>
      </p:sp>
      <p:sp>
        <p:nvSpPr>
          <p:cNvPr id="78" name="Google Shape;78;p2"/>
          <p:cNvSpPr txBox="1">
            <a:spLocks noGrp="1"/>
          </p:cNvSpPr>
          <p:nvPr>
            <p:ph type="subTitle" idx="1"/>
          </p:nvPr>
        </p:nvSpPr>
        <p:spPr>
          <a:xfrm>
            <a:off x="2824553" y="3449000"/>
            <a:ext cx="3407700" cy="34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5"/>
              </a:buClr>
              <a:buSzPts val="1800"/>
              <a:buNone/>
              <a:defRPr sz="1800"/>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four columns">
  <p:cSld name="CUSTOM_6">
    <p:spTree>
      <p:nvGrpSpPr>
        <p:cNvPr id="1" name="Shape 280"/>
        <p:cNvGrpSpPr/>
        <p:nvPr/>
      </p:nvGrpSpPr>
      <p:grpSpPr>
        <a:xfrm>
          <a:off x="0" y="0"/>
          <a:ext cx="0" cy="0"/>
          <a:chOff x="0" y="0"/>
          <a:chExt cx="0" cy="0"/>
        </a:xfrm>
      </p:grpSpPr>
      <p:grpSp>
        <p:nvGrpSpPr>
          <p:cNvPr id="281" name="Google Shape;281;p21"/>
          <p:cNvGrpSpPr/>
          <p:nvPr/>
        </p:nvGrpSpPr>
        <p:grpSpPr>
          <a:xfrm>
            <a:off x="-307784" y="-235699"/>
            <a:ext cx="9717778" cy="5424848"/>
            <a:chOff x="-307784" y="-235699"/>
            <a:chExt cx="9717778" cy="5424848"/>
          </a:xfrm>
        </p:grpSpPr>
        <p:sp>
          <p:nvSpPr>
            <p:cNvPr id="282" name="Google Shape;282;p21"/>
            <p:cNvSpPr/>
            <p:nvPr/>
          </p:nvSpPr>
          <p:spPr>
            <a:xfrm rot="-29">
              <a:off x="-307784" y="-235657"/>
              <a:ext cx="9717778" cy="5424765"/>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no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21"/>
            <p:cNvSpPr/>
            <p:nvPr/>
          </p:nvSpPr>
          <p:spPr>
            <a:xfrm rot="-32">
              <a:off x="15479" y="178320"/>
              <a:ext cx="8907178" cy="4789241"/>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4" name="Google Shape;284;p21"/>
          <p:cNvSpPr txBox="1">
            <a:spLocks noGrp="1"/>
          </p:cNvSpPr>
          <p:nvPr>
            <p:ph type="title"/>
          </p:nvPr>
        </p:nvSpPr>
        <p:spPr>
          <a:xfrm>
            <a:off x="1182454" y="1378050"/>
            <a:ext cx="2160000" cy="6480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5"/>
              </a:buClr>
              <a:buSzPts val="2500"/>
              <a:buFont typeface="Londrina Solid Black"/>
              <a:buNone/>
              <a:defRPr sz="2500" b="0">
                <a:solidFill>
                  <a:schemeClr val="dk2"/>
                </a:solidFill>
                <a:latin typeface="Londrina Solid Black"/>
                <a:ea typeface="Londrina Solid Black"/>
                <a:cs typeface="Londrina Solid Black"/>
                <a:sym typeface="Londrina Solid Black"/>
              </a:defRPr>
            </a:lvl1pPr>
            <a:lvl2pPr lvl="1"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2pPr>
            <a:lvl3pPr lvl="2"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3pPr>
            <a:lvl4pPr lvl="3"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4pPr>
            <a:lvl5pPr lvl="4"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5pPr>
            <a:lvl6pPr lvl="5"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6pPr>
            <a:lvl7pPr lvl="6"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7pPr>
            <a:lvl8pPr lvl="7"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8pPr>
            <a:lvl9pPr lvl="8"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9pPr>
          </a:lstStyle>
          <a:p>
            <a:endParaRPr/>
          </a:p>
        </p:txBody>
      </p:sp>
      <p:sp>
        <p:nvSpPr>
          <p:cNvPr id="285" name="Google Shape;285;p21"/>
          <p:cNvSpPr txBox="1">
            <a:spLocks noGrp="1"/>
          </p:cNvSpPr>
          <p:nvPr>
            <p:ph type="subTitle" idx="1"/>
          </p:nvPr>
        </p:nvSpPr>
        <p:spPr>
          <a:xfrm>
            <a:off x="1182454" y="2026050"/>
            <a:ext cx="2160000" cy="648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86" name="Google Shape;286;p21"/>
          <p:cNvSpPr txBox="1">
            <a:spLocks noGrp="1"/>
          </p:cNvSpPr>
          <p:nvPr>
            <p:ph type="title" idx="2"/>
          </p:nvPr>
        </p:nvSpPr>
        <p:spPr>
          <a:xfrm>
            <a:off x="5801546" y="1378050"/>
            <a:ext cx="2160000" cy="648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5"/>
              </a:buClr>
              <a:buSzPts val="2500"/>
              <a:buFont typeface="Londrina Solid Black"/>
              <a:buNone/>
              <a:defRPr sz="2500" b="0">
                <a:solidFill>
                  <a:schemeClr val="dk2"/>
                </a:solidFill>
                <a:latin typeface="Londrina Solid Black"/>
                <a:ea typeface="Londrina Solid Black"/>
                <a:cs typeface="Londrina Solid Black"/>
                <a:sym typeface="Londrina Solid Black"/>
              </a:defRPr>
            </a:lvl1pPr>
            <a:lvl2pPr lvl="1"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2pPr>
            <a:lvl3pPr lvl="2"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3pPr>
            <a:lvl4pPr lvl="3"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4pPr>
            <a:lvl5pPr lvl="4"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5pPr>
            <a:lvl6pPr lvl="5"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6pPr>
            <a:lvl7pPr lvl="6"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7pPr>
            <a:lvl8pPr lvl="7"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8pPr>
            <a:lvl9pPr lvl="8"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9pPr>
          </a:lstStyle>
          <a:p>
            <a:endParaRPr/>
          </a:p>
        </p:txBody>
      </p:sp>
      <p:sp>
        <p:nvSpPr>
          <p:cNvPr id="287" name="Google Shape;287;p21"/>
          <p:cNvSpPr txBox="1">
            <a:spLocks noGrp="1"/>
          </p:cNvSpPr>
          <p:nvPr>
            <p:ph type="subTitle" idx="3"/>
          </p:nvPr>
        </p:nvSpPr>
        <p:spPr>
          <a:xfrm>
            <a:off x="5801546" y="2026050"/>
            <a:ext cx="2160000" cy="64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88" name="Google Shape;288;p21"/>
          <p:cNvSpPr txBox="1">
            <a:spLocks noGrp="1"/>
          </p:cNvSpPr>
          <p:nvPr>
            <p:ph type="title" idx="4"/>
          </p:nvPr>
        </p:nvSpPr>
        <p:spPr>
          <a:xfrm>
            <a:off x="1182454" y="2963850"/>
            <a:ext cx="2160000" cy="648000"/>
          </a:xfrm>
          <a:prstGeom prst="rect">
            <a:avLst/>
          </a:prstGeom>
        </p:spPr>
        <p:txBody>
          <a:bodyPr spcFirstLastPara="1" wrap="square" lIns="91425" tIns="91425" rIns="91425" bIns="91425" anchor="ctr" anchorCtr="0">
            <a:noAutofit/>
          </a:bodyPr>
          <a:lstStyle>
            <a:lvl1pPr marR="38100" lvl="0" algn="r" rtl="0">
              <a:spcBef>
                <a:spcPts val="0"/>
              </a:spcBef>
              <a:spcAft>
                <a:spcPts val="0"/>
              </a:spcAft>
              <a:buClr>
                <a:schemeClr val="accent5"/>
              </a:buClr>
              <a:buSzPts val="2500"/>
              <a:buFont typeface="Londrina Solid Black"/>
              <a:buNone/>
              <a:defRPr sz="2500" b="0">
                <a:solidFill>
                  <a:schemeClr val="dk2"/>
                </a:solidFill>
                <a:latin typeface="Londrina Solid Black"/>
                <a:ea typeface="Londrina Solid Black"/>
                <a:cs typeface="Londrina Solid Black"/>
                <a:sym typeface="Londrina Solid Black"/>
              </a:defRPr>
            </a:lvl1pPr>
            <a:lvl2pPr lvl="1"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2pPr>
            <a:lvl3pPr lvl="2"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3pPr>
            <a:lvl4pPr lvl="3"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4pPr>
            <a:lvl5pPr lvl="4"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5pPr>
            <a:lvl6pPr lvl="5"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6pPr>
            <a:lvl7pPr lvl="6"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7pPr>
            <a:lvl8pPr lvl="7"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8pPr>
            <a:lvl9pPr lvl="8"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9pPr>
          </a:lstStyle>
          <a:p>
            <a:endParaRPr/>
          </a:p>
        </p:txBody>
      </p:sp>
      <p:sp>
        <p:nvSpPr>
          <p:cNvPr id="289" name="Google Shape;289;p21"/>
          <p:cNvSpPr txBox="1">
            <a:spLocks noGrp="1"/>
          </p:cNvSpPr>
          <p:nvPr>
            <p:ph type="subTitle" idx="5"/>
          </p:nvPr>
        </p:nvSpPr>
        <p:spPr>
          <a:xfrm>
            <a:off x="1182454" y="3611850"/>
            <a:ext cx="2160000" cy="648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90" name="Google Shape;290;p21"/>
          <p:cNvSpPr txBox="1">
            <a:spLocks noGrp="1"/>
          </p:cNvSpPr>
          <p:nvPr>
            <p:ph type="title" idx="6"/>
          </p:nvPr>
        </p:nvSpPr>
        <p:spPr>
          <a:xfrm>
            <a:off x="5801546" y="2963850"/>
            <a:ext cx="2160000" cy="648000"/>
          </a:xfrm>
          <a:prstGeom prst="rect">
            <a:avLst/>
          </a:prstGeom>
        </p:spPr>
        <p:txBody>
          <a:bodyPr spcFirstLastPara="1" wrap="square" lIns="91425" tIns="91425" rIns="91425" bIns="91425" anchor="ctr" anchorCtr="0">
            <a:noAutofit/>
          </a:bodyPr>
          <a:lstStyle>
            <a:lvl1pPr marR="38100" lvl="0" rtl="0">
              <a:spcBef>
                <a:spcPts val="0"/>
              </a:spcBef>
              <a:spcAft>
                <a:spcPts val="0"/>
              </a:spcAft>
              <a:buClr>
                <a:schemeClr val="accent5"/>
              </a:buClr>
              <a:buSzPts val="2500"/>
              <a:buFont typeface="Londrina Solid Black"/>
              <a:buNone/>
              <a:defRPr sz="2500" b="0">
                <a:solidFill>
                  <a:schemeClr val="dk2"/>
                </a:solidFill>
                <a:latin typeface="Londrina Solid Black"/>
                <a:ea typeface="Londrina Solid Black"/>
                <a:cs typeface="Londrina Solid Black"/>
                <a:sym typeface="Londrina Solid Black"/>
              </a:defRPr>
            </a:lvl1pPr>
            <a:lvl2pPr lvl="1"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2pPr>
            <a:lvl3pPr lvl="2"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3pPr>
            <a:lvl4pPr lvl="3"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4pPr>
            <a:lvl5pPr lvl="4"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5pPr>
            <a:lvl6pPr lvl="5"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6pPr>
            <a:lvl7pPr lvl="6"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7pPr>
            <a:lvl8pPr lvl="7"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8pPr>
            <a:lvl9pPr lvl="8"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9pPr>
          </a:lstStyle>
          <a:p>
            <a:endParaRPr/>
          </a:p>
        </p:txBody>
      </p:sp>
      <p:sp>
        <p:nvSpPr>
          <p:cNvPr id="291" name="Google Shape;291;p21"/>
          <p:cNvSpPr txBox="1">
            <a:spLocks noGrp="1"/>
          </p:cNvSpPr>
          <p:nvPr>
            <p:ph type="subTitle" idx="7"/>
          </p:nvPr>
        </p:nvSpPr>
        <p:spPr>
          <a:xfrm>
            <a:off x="5801546" y="3611850"/>
            <a:ext cx="2160000" cy="64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92" name="Google Shape;292;p21"/>
          <p:cNvSpPr txBox="1">
            <a:spLocks noGrp="1"/>
          </p:cNvSpPr>
          <p:nvPr>
            <p:ph type="title" idx="8"/>
          </p:nvPr>
        </p:nvSpPr>
        <p:spPr>
          <a:xfrm>
            <a:off x="720000" y="540000"/>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5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93" name="Google Shape;293;p21"/>
          <p:cNvSpPr/>
          <p:nvPr/>
        </p:nvSpPr>
        <p:spPr>
          <a:xfrm rot="-5546569">
            <a:off x="6454123" y="4385530"/>
            <a:ext cx="2754418" cy="2840244"/>
          </a:xfrm>
          <a:custGeom>
            <a:avLst/>
            <a:gdLst/>
            <a:ahLst/>
            <a:cxnLst/>
            <a:rect l="l" t="t" r="r" b="b"/>
            <a:pathLst>
              <a:path w="51718" h="53327" extrusionOk="0">
                <a:moveTo>
                  <a:pt x="20436" y="1"/>
                </a:moveTo>
                <a:cubicBezTo>
                  <a:pt x="19729" y="1"/>
                  <a:pt x="19025" y="59"/>
                  <a:pt x="18328" y="199"/>
                </a:cubicBezTo>
                <a:cubicBezTo>
                  <a:pt x="12431" y="1384"/>
                  <a:pt x="11470" y="6725"/>
                  <a:pt x="9651" y="11603"/>
                </a:cubicBezTo>
                <a:lnTo>
                  <a:pt x="2701" y="30246"/>
                </a:lnTo>
                <a:cubicBezTo>
                  <a:pt x="1355" y="33855"/>
                  <a:pt x="1" y="37841"/>
                  <a:pt x="1307" y="41465"/>
                </a:cubicBezTo>
                <a:cubicBezTo>
                  <a:pt x="2799" y="45601"/>
                  <a:pt x="7230" y="47823"/>
                  <a:pt x="11386" y="49261"/>
                </a:cubicBezTo>
                <a:cubicBezTo>
                  <a:pt x="19178" y="51954"/>
                  <a:pt x="27363" y="53327"/>
                  <a:pt x="35606" y="53327"/>
                </a:cubicBezTo>
                <a:cubicBezTo>
                  <a:pt x="35776" y="53327"/>
                  <a:pt x="35946" y="53326"/>
                  <a:pt x="36117" y="53325"/>
                </a:cubicBezTo>
                <a:cubicBezTo>
                  <a:pt x="37576" y="53314"/>
                  <a:pt x="39112" y="53237"/>
                  <a:pt x="40349" y="52464"/>
                </a:cubicBezTo>
                <a:cubicBezTo>
                  <a:pt x="41781" y="51570"/>
                  <a:pt x="42532" y="49926"/>
                  <a:pt x="43171" y="48363"/>
                </a:cubicBezTo>
                <a:cubicBezTo>
                  <a:pt x="47067" y="38838"/>
                  <a:pt x="49734" y="28855"/>
                  <a:pt x="51109" y="18657"/>
                </a:cubicBezTo>
                <a:cubicBezTo>
                  <a:pt x="51491" y="15813"/>
                  <a:pt x="51718" y="12702"/>
                  <a:pt x="50167" y="10288"/>
                </a:cubicBezTo>
                <a:cubicBezTo>
                  <a:pt x="48764" y="8104"/>
                  <a:pt x="46216" y="6985"/>
                  <a:pt x="43788" y="6064"/>
                </a:cubicBezTo>
                <a:cubicBezTo>
                  <a:pt x="37752" y="3773"/>
                  <a:pt x="31546" y="1957"/>
                  <a:pt x="25227" y="631"/>
                </a:cubicBezTo>
                <a:cubicBezTo>
                  <a:pt x="23651" y="301"/>
                  <a:pt x="22037" y="1"/>
                  <a:pt x="204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21"/>
          <p:cNvSpPr/>
          <p:nvPr/>
        </p:nvSpPr>
        <p:spPr>
          <a:xfrm rot="5253434">
            <a:off x="-631732" y="-379240"/>
            <a:ext cx="2082838" cy="1995682"/>
          </a:xfrm>
          <a:custGeom>
            <a:avLst/>
            <a:gdLst/>
            <a:ahLst/>
            <a:cxnLst/>
            <a:rect l="l" t="t" r="r" b="b"/>
            <a:pathLst>
              <a:path w="17246" h="16524" extrusionOk="0">
                <a:moveTo>
                  <a:pt x="12925" y="0"/>
                </a:moveTo>
                <a:cubicBezTo>
                  <a:pt x="12854" y="0"/>
                  <a:pt x="12783" y="6"/>
                  <a:pt x="12713" y="18"/>
                </a:cubicBezTo>
                <a:cubicBezTo>
                  <a:pt x="12347" y="83"/>
                  <a:pt x="12022" y="286"/>
                  <a:pt x="11729" y="514"/>
                </a:cubicBezTo>
                <a:cubicBezTo>
                  <a:pt x="10920" y="1144"/>
                  <a:pt x="10290" y="1974"/>
                  <a:pt x="9902" y="2923"/>
                </a:cubicBezTo>
                <a:cubicBezTo>
                  <a:pt x="9541" y="3809"/>
                  <a:pt x="9374" y="4822"/>
                  <a:pt x="8707" y="5508"/>
                </a:cubicBezTo>
                <a:cubicBezTo>
                  <a:pt x="8611" y="4995"/>
                  <a:pt x="8515" y="4481"/>
                  <a:pt x="8419" y="3967"/>
                </a:cubicBezTo>
                <a:cubicBezTo>
                  <a:pt x="8205" y="2830"/>
                  <a:pt x="7968" y="1639"/>
                  <a:pt x="7232" y="746"/>
                </a:cubicBezTo>
                <a:cubicBezTo>
                  <a:pt x="6981" y="442"/>
                  <a:pt x="6619" y="168"/>
                  <a:pt x="6242" y="168"/>
                </a:cubicBezTo>
                <a:cubicBezTo>
                  <a:pt x="6175" y="168"/>
                  <a:pt x="6107" y="177"/>
                  <a:pt x="6040" y="196"/>
                </a:cubicBezTo>
                <a:cubicBezTo>
                  <a:pt x="5531" y="338"/>
                  <a:pt x="5335" y="949"/>
                  <a:pt x="5268" y="1473"/>
                </a:cubicBezTo>
                <a:cubicBezTo>
                  <a:pt x="5060" y="3088"/>
                  <a:pt x="5329" y="4460"/>
                  <a:pt x="5994" y="5904"/>
                </a:cubicBezTo>
                <a:cubicBezTo>
                  <a:pt x="6030" y="5981"/>
                  <a:pt x="6066" y="6068"/>
                  <a:pt x="6037" y="6148"/>
                </a:cubicBezTo>
                <a:cubicBezTo>
                  <a:pt x="6001" y="6248"/>
                  <a:pt x="5896" y="6279"/>
                  <a:pt x="5783" y="6279"/>
                </a:cubicBezTo>
                <a:cubicBezTo>
                  <a:pt x="5729" y="6279"/>
                  <a:pt x="5673" y="6272"/>
                  <a:pt x="5622" y="6262"/>
                </a:cubicBezTo>
                <a:cubicBezTo>
                  <a:pt x="4465" y="6034"/>
                  <a:pt x="3289" y="5918"/>
                  <a:pt x="2110" y="5918"/>
                </a:cubicBezTo>
                <a:cubicBezTo>
                  <a:pt x="2017" y="5918"/>
                  <a:pt x="1924" y="5919"/>
                  <a:pt x="1831" y="5920"/>
                </a:cubicBezTo>
                <a:cubicBezTo>
                  <a:pt x="1670" y="5924"/>
                  <a:pt x="1507" y="5928"/>
                  <a:pt x="1347" y="5944"/>
                </a:cubicBezTo>
                <a:cubicBezTo>
                  <a:pt x="1134" y="5967"/>
                  <a:pt x="924" y="6010"/>
                  <a:pt x="729" y="6095"/>
                </a:cubicBezTo>
                <a:cubicBezTo>
                  <a:pt x="385" y="6244"/>
                  <a:pt x="86" y="6549"/>
                  <a:pt x="44" y="6921"/>
                </a:cubicBezTo>
                <a:cubicBezTo>
                  <a:pt x="0" y="7318"/>
                  <a:pt x="261" y="7700"/>
                  <a:pt x="597" y="7916"/>
                </a:cubicBezTo>
                <a:cubicBezTo>
                  <a:pt x="935" y="8132"/>
                  <a:pt x="1338" y="8215"/>
                  <a:pt x="1730" y="8290"/>
                </a:cubicBezTo>
                <a:cubicBezTo>
                  <a:pt x="2599" y="8458"/>
                  <a:pt x="3474" y="8612"/>
                  <a:pt x="4314" y="8885"/>
                </a:cubicBezTo>
                <a:cubicBezTo>
                  <a:pt x="5249" y="9188"/>
                  <a:pt x="5821" y="9968"/>
                  <a:pt x="5005" y="10780"/>
                </a:cubicBezTo>
                <a:cubicBezTo>
                  <a:pt x="4265" y="11515"/>
                  <a:pt x="3214" y="11859"/>
                  <a:pt x="2623" y="12768"/>
                </a:cubicBezTo>
                <a:cubicBezTo>
                  <a:pt x="2438" y="13052"/>
                  <a:pt x="2311" y="13414"/>
                  <a:pt x="2442" y="13724"/>
                </a:cubicBezTo>
                <a:cubicBezTo>
                  <a:pt x="2528" y="13923"/>
                  <a:pt x="2705" y="14068"/>
                  <a:pt x="2874" y="14202"/>
                </a:cubicBezTo>
                <a:cubicBezTo>
                  <a:pt x="3223" y="14479"/>
                  <a:pt x="3604" y="14766"/>
                  <a:pt x="4048" y="14784"/>
                </a:cubicBezTo>
                <a:cubicBezTo>
                  <a:pt x="4062" y="14784"/>
                  <a:pt x="4076" y="14785"/>
                  <a:pt x="4090" y="14785"/>
                </a:cubicBezTo>
                <a:cubicBezTo>
                  <a:pt x="4409" y="14785"/>
                  <a:pt x="4713" y="14645"/>
                  <a:pt x="4997" y="14495"/>
                </a:cubicBezTo>
                <a:cubicBezTo>
                  <a:pt x="6264" y="13825"/>
                  <a:pt x="7379" y="12896"/>
                  <a:pt x="8268" y="11772"/>
                </a:cubicBezTo>
                <a:cubicBezTo>
                  <a:pt x="9530" y="12757"/>
                  <a:pt x="9834" y="14615"/>
                  <a:pt x="11074" y="15629"/>
                </a:cubicBezTo>
                <a:cubicBezTo>
                  <a:pt x="11474" y="15956"/>
                  <a:pt x="11950" y="16175"/>
                  <a:pt x="12422" y="16388"/>
                </a:cubicBezTo>
                <a:cubicBezTo>
                  <a:pt x="12570" y="16455"/>
                  <a:pt x="12727" y="16524"/>
                  <a:pt x="12889" y="16524"/>
                </a:cubicBezTo>
                <a:cubicBezTo>
                  <a:pt x="12902" y="16524"/>
                  <a:pt x="12915" y="16523"/>
                  <a:pt x="12927" y="16523"/>
                </a:cubicBezTo>
                <a:cubicBezTo>
                  <a:pt x="13397" y="16490"/>
                  <a:pt x="13600" y="15909"/>
                  <a:pt x="13614" y="15439"/>
                </a:cubicBezTo>
                <a:cubicBezTo>
                  <a:pt x="13645" y="14387"/>
                  <a:pt x="13297" y="13351"/>
                  <a:pt x="12786" y="12429"/>
                </a:cubicBezTo>
                <a:cubicBezTo>
                  <a:pt x="12276" y="11509"/>
                  <a:pt x="11606" y="10687"/>
                  <a:pt x="10940" y="9871"/>
                </a:cubicBezTo>
                <a:lnTo>
                  <a:pt x="10940" y="9871"/>
                </a:lnTo>
                <a:lnTo>
                  <a:pt x="13830" y="10167"/>
                </a:lnTo>
                <a:cubicBezTo>
                  <a:pt x="14178" y="10203"/>
                  <a:pt x="14532" y="10237"/>
                  <a:pt x="14882" y="10237"/>
                </a:cubicBezTo>
                <a:cubicBezTo>
                  <a:pt x="15249" y="10237"/>
                  <a:pt x="15612" y="10199"/>
                  <a:pt x="15960" y="10083"/>
                </a:cubicBezTo>
                <a:cubicBezTo>
                  <a:pt x="16640" y="9855"/>
                  <a:pt x="17246" y="9243"/>
                  <a:pt x="17225" y="8526"/>
                </a:cubicBezTo>
                <a:cubicBezTo>
                  <a:pt x="17204" y="7760"/>
                  <a:pt x="16509" y="7185"/>
                  <a:pt x="15809" y="6872"/>
                </a:cubicBezTo>
                <a:cubicBezTo>
                  <a:pt x="14525" y="6299"/>
                  <a:pt x="13077" y="6250"/>
                  <a:pt x="11673" y="6209"/>
                </a:cubicBezTo>
                <a:cubicBezTo>
                  <a:pt x="12069" y="4621"/>
                  <a:pt x="13168" y="3302"/>
                  <a:pt x="13742" y="1770"/>
                </a:cubicBezTo>
                <a:cubicBezTo>
                  <a:pt x="13917" y="1306"/>
                  <a:pt x="14028" y="737"/>
                  <a:pt x="13720" y="346"/>
                </a:cubicBezTo>
                <a:cubicBezTo>
                  <a:pt x="13534" y="111"/>
                  <a:pt x="13229" y="0"/>
                  <a:pt x="12925" y="0"/>
                </a:cubicBezTo>
                <a:close/>
              </a:path>
            </a:pathLst>
          </a:custGeom>
          <a:solidFill>
            <a:srgbClr val="07AA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 Section header 1">
  <p:cSld name="CUSTOM_19">
    <p:spTree>
      <p:nvGrpSpPr>
        <p:cNvPr id="1" name="Shape 366"/>
        <p:cNvGrpSpPr/>
        <p:nvPr/>
      </p:nvGrpSpPr>
      <p:grpSpPr>
        <a:xfrm>
          <a:off x="0" y="0"/>
          <a:ext cx="0" cy="0"/>
          <a:chOff x="0" y="0"/>
          <a:chExt cx="0" cy="0"/>
        </a:xfrm>
      </p:grpSpPr>
      <p:grpSp>
        <p:nvGrpSpPr>
          <p:cNvPr id="367" name="Google Shape;367;p28"/>
          <p:cNvGrpSpPr/>
          <p:nvPr/>
        </p:nvGrpSpPr>
        <p:grpSpPr>
          <a:xfrm>
            <a:off x="-307784" y="-235699"/>
            <a:ext cx="9717778" cy="5424848"/>
            <a:chOff x="-307784" y="-235699"/>
            <a:chExt cx="9717778" cy="5424848"/>
          </a:xfrm>
        </p:grpSpPr>
        <p:sp>
          <p:nvSpPr>
            <p:cNvPr id="368" name="Google Shape;368;p28"/>
            <p:cNvSpPr/>
            <p:nvPr/>
          </p:nvSpPr>
          <p:spPr>
            <a:xfrm rot="-29">
              <a:off x="-307784" y="-235657"/>
              <a:ext cx="9717778" cy="5424765"/>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no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28"/>
            <p:cNvSpPr/>
            <p:nvPr/>
          </p:nvSpPr>
          <p:spPr>
            <a:xfrm rot="-32">
              <a:off x="15479" y="178320"/>
              <a:ext cx="8907178" cy="4789241"/>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0" name="Google Shape;370;p28"/>
          <p:cNvSpPr txBox="1">
            <a:spLocks noGrp="1"/>
          </p:cNvSpPr>
          <p:nvPr>
            <p:ph type="title"/>
          </p:nvPr>
        </p:nvSpPr>
        <p:spPr>
          <a:xfrm>
            <a:off x="902150" y="2118450"/>
            <a:ext cx="5302200" cy="16812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6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371" name="Google Shape;371;p28"/>
          <p:cNvSpPr txBox="1">
            <a:spLocks noGrp="1"/>
          </p:cNvSpPr>
          <p:nvPr>
            <p:ph type="title" idx="2" hasCustomPrompt="1"/>
          </p:nvPr>
        </p:nvSpPr>
        <p:spPr>
          <a:xfrm>
            <a:off x="1033975" y="853050"/>
            <a:ext cx="15039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372" name="Google Shape;372;p28"/>
          <p:cNvSpPr txBox="1">
            <a:spLocks noGrp="1"/>
          </p:cNvSpPr>
          <p:nvPr>
            <p:ph type="subTitle" idx="1"/>
          </p:nvPr>
        </p:nvSpPr>
        <p:spPr>
          <a:xfrm>
            <a:off x="901250" y="3799725"/>
            <a:ext cx="5302200" cy="470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0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73" name="Google Shape;373;p28"/>
          <p:cNvSpPr/>
          <p:nvPr/>
        </p:nvSpPr>
        <p:spPr>
          <a:xfrm rot="-8325043">
            <a:off x="4985540" y="2167309"/>
            <a:ext cx="4521252" cy="4661913"/>
          </a:xfrm>
          <a:custGeom>
            <a:avLst/>
            <a:gdLst/>
            <a:ahLst/>
            <a:cxnLst/>
            <a:rect l="l" t="t" r="r" b="b"/>
            <a:pathLst>
              <a:path w="51718" h="53327" extrusionOk="0">
                <a:moveTo>
                  <a:pt x="20436" y="1"/>
                </a:moveTo>
                <a:cubicBezTo>
                  <a:pt x="19729" y="1"/>
                  <a:pt x="19025" y="59"/>
                  <a:pt x="18328" y="199"/>
                </a:cubicBezTo>
                <a:cubicBezTo>
                  <a:pt x="12431" y="1384"/>
                  <a:pt x="11470" y="6725"/>
                  <a:pt x="9651" y="11603"/>
                </a:cubicBezTo>
                <a:lnTo>
                  <a:pt x="2701" y="30246"/>
                </a:lnTo>
                <a:cubicBezTo>
                  <a:pt x="1355" y="33855"/>
                  <a:pt x="1" y="37841"/>
                  <a:pt x="1307" y="41465"/>
                </a:cubicBezTo>
                <a:cubicBezTo>
                  <a:pt x="2799" y="45601"/>
                  <a:pt x="7230" y="47823"/>
                  <a:pt x="11386" y="49261"/>
                </a:cubicBezTo>
                <a:cubicBezTo>
                  <a:pt x="19178" y="51954"/>
                  <a:pt x="27363" y="53327"/>
                  <a:pt x="35606" y="53327"/>
                </a:cubicBezTo>
                <a:cubicBezTo>
                  <a:pt x="35776" y="53327"/>
                  <a:pt x="35946" y="53326"/>
                  <a:pt x="36117" y="53325"/>
                </a:cubicBezTo>
                <a:cubicBezTo>
                  <a:pt x="37576" y="53314"/>
                  <a:pt x="39112" y="53237"/>
                  <a:pt x="40349" y="52464"/>
                </a:cubicBezTo>
                <a:cubicBezTo>
                  <a:pt x="41781" y="51570"/>
                  <a:pt x="42532" y="49926"/>
                  <a:pt x="43171" y="48363"/>
                </a:cubicBezTo>
                <a:cubicBezTo>
                  <a:pt x="47067" y="38838"/>
                  <a:pt x="49734" y="28855"/>
                  <a:pt x="51109" y="18657"/>
                </a:cubicBezTo>
                <a:cubicBezTo>
                  <a:pt x="51491" y="15813"/>
                  <a:pt x="51718" y="12702"/>
                  <a:pt x="50167" y="10288"/>
                </a:cubicBezTo>
                <a:cubicBezTo>
                  <a:pt x="48764" y="8104"/>
                  <a:pt x="46216" y="6985"/>
                  <a:pt x="43788" y="6064"/>
                </a:cubicBezTo>
                <a:cubicBezTo>
                  <a:pt x="37752" y="3773"/>
                  <a:pt x="31546" y="1957"/>
                  <a:pt x="25227" y="631"/>
                </a:cubicBezTo>
                <a:cubicBezTo>
                  <a:pt x="23651" y="301"/>
                  <a:pt x="22037" y="1"/>
                  <a:pt x="204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28"/>
          <p:cNvSpPr/>
          <p:nvPr/>
        </p:nvSpPr>
        <p:spPr>
          <a:xfrm rot="5581461">
            <a:off x="6880653" y="-597467"/>
            <a:ext cx="2414442" cy="2841159"/>
          </a:xfrm>
          <a:custGeom>
            <a:avLst/>
            <a:gdLst/>
            <a:ahLst/>
            <a:cxnLst/>
            <a:rect l="l" t="t" r="r" b="b"/>
            <a:pathLst>
              <a:path w="42640" h="50176" extrusionOk="0">
                <a:moveTo>
                  <a:pt x="33379" y="1"/>
                </a:moveTo>
                <a:cubicBezTo>
                  <a:pt x="27424" y="1"/>
                  <a:pt x="20863" y="1449"/>
                  <a:pt x="15284" y="2415"/>
                </a:cubicBezTo>
                <a:cubicBezTo>
                  <a:pt x="11206" y="3121"/>
                  <a:pt x="6854" y="4152"/>
                  <a:pt x="4134" y="7270"/>
                </a:cubicBezTo>
                <a:cubicBezTo>
                  <a:pt x="1371" y="10437"/>
                  <a:pt x="975" y="14964"/>
                  <a:pt x="710" y="19158"/>
                </a:cubicBezTo>
                <a:cubicBezTo>
                  <a:pt x="355" y="24764"/>
                  <a:pt x="0" y="30375"/>
                  <a:pt x="10" y="35992"/>
                </a:cubicBezTo>
                <a:cubicBezTo>
                  <a:pt x="17" y="39400"/>
                  <a:pt x="198" y="42963"/>
                  <a:pt x="1888" y="45925"/>
                </a:cubicBezTo>
                <a:cubicBezTo>
                  <a:pt x="3260" y="48329"/>
                  <a:pt x="5925" y="50175"/>
                  <a:pt x="8599" y="50175"/>
                </a:cubicBezTo>
                <a:cubicBezTo>
                  <a:pt x="9218" y="50175"/>
                  <a:pt x="9838" y="50076"/>
                  <a:pt x="10442" y="49863"/>
                </a:cubicBezTo>
                <a:cubicBezTo>
                  <a:pt x="13917" y="48631"/>
                  <a:pt x="15268" y="44486"/>
                  <a:pt x="15863" y="40846"/>
                </a:cubicBezTo>
                <a:cubicBezTo>
                  <a:pt x="16542" y="36693"/>
                  <a:pt x="16855" y="32454"/>
                  <a:pt x="18100" y="28434"/>
                </a:cubicBezTo>
                <a:cubicBezTo>
                  <a:pt x="19346" y="24414"/>
                  <a:pt x="21690" y="20521"/>
                  <a:pt x="25390" y="18514"/>
                </a:cubicBezTo>
                <a:cubicBezTo>
                  <a:pt x="30284" y="15860"/>
                  <a:pt x="37348" y="16449"/>
                  <a:pt x="40215" y="11677"/>
                </a:cubicBezTo>
                <a:cubicBezTo>
                  <a:pt x="42640" y="7643"/>
                  <a:pt x="41978" y="747"/>
                  <a:pt x="36686" y="170"/>
                </a:cubicBezTo>
                <a:cubicBezTo>
                  <a:pt x="35613" y="53"/>
                  <a:pt x="34507" y="1"/>
                  <a:pt x="3337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28"/>
          <p:cNvSpPr/>
          <p:nvPr/>
        </p:nvSpPr>
        <p:spPr>
          <a:xfrm rot="-1467055">
            <a:off x="5377220" y="-1245419"/>
            <a:ext cx="2175989" cy="1844705"/>
          </a:xfrm>
          <a:custGeom>
            <a:avLst/>
            <a:gdLst/>
            <a:ahLst/>
            <a:cxnLst/>
            <a:rect l="l" t="t" r="r" b="b"/>
            <a:pathLst>
              <a:path w="35456" h="30058" extrusionOk="0">
                <a:moveTo>
                  <a:pt x="7576" y="0"/>
                </a:moveTo>
                <a:cubicBezTo>
                  <a:pt x="5026" y="0"/>
                  <a:pt x="3282" y="2000"/>
                  <a:pt x="2402" y="4706"/>
                </a:cubicBezTo>
                <a:cubicBezTo>
                  <a:pt x="695" y="9956"/>
                  <a:pt x="0" y="18238"/>
                  <a:pt x="1651" y="23489"/>
                </a:cubicBezTo>
                <a:cubicBezTo>
                  <a:pt x="2877" y="27394"/>
                  <a:pt x="6408" y="29068"/>
                  <a:pt x="10515" y="29312"/>
                </a:cubicBezTo>
                <a:cubicBezTo>
                  <a:pt x="13166" y="29470"/>
                  <a:pt x="17486" y="30058"/>
                  <a:pt x="21723" y="30058"/>
                </a:cubicBezTo>
                <a:cubicBezTo>
                  <a:pt x="26704" y="30058"/>
                  <a:pt x="31570" y="29245"/>
                  <a:pt x="33476" y="25966"/>
                </a:cubicBezTo>
                <a:cubicBezTo>
                  <a:pt x="35455" y="22561"/>
                  <a:pt x="32350" y="18397"/>
                  <a:pt x="30024" y="15855"/>
                </a:cubicBezTo>
                <a:cubicBezTo>
                  <a:pt x="28949" y="14680"/>
                  <a:pt x="27741" y="13446"/>
                  <a:pt x="26438" y="12201"/>
                </a:cubicBezTo>
                <a:cubicBezTo>
                  <a:pt x="21651" y="7631"/>
                  <a:pt x="15575" y="2930"/>
                  <a:pt x="10044" y="557"/>
                </a:cubicBezTo>
                <a:cubicBezTo>
                  <a:pt x="9152" y="175"/>
                  <a:pt x="8329" y="0"/>
                  <a:pt x="75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p:cSld name="CUSTOM_10">
    <p:spTree>
      <p:nvGrpSpPr>
        <p:cNvPr id="1" name="Shape 453"/>
        <p:cNvGrpSpPr/>
        <p:nvPr/>
      </p:nvGrpSpPr>
      <p:grpSpPr>
        <a:xfrm>
          <a:off x="0" y="0"/>
          <a:ext cx="0" cy="0"/>
          <a:chOff x="0" y="0"/>
          <a:chExt cx="0" cy="0"/>
        </a:xfrm>
      </p:grpSpPr>
      <p:grpSp>
        <p:nvGrpSpPr>
          <p:cNvPr id="454" name="Google Shape;454;p35"/>
          <p:cNvGrpSpPr/>
          <p:nvPr/>
        </p:nvGrpSpPr>
        <p:grpSpPr>
          <a:xfrm flipH="1">
            <a:off x="-307784" y="-279812"/>
            <a:ext cx="9717778" cy="5424848"/>
            <a:chOff x="-307784" y="-235699"/>
            <a:chExt cx="9717778" cy="5424848"/>
          </a:xfrm>
        </p:grpSpPr>
        <p:sp>
          <p:nvSpPr>
            <p:cNvPr id="455" name="Google Shape;455;p35"/>
            <p:cNvSpPr/>
            <p:nvPr/>
          </p:nvSpPr>
          <p:spPr>
            <a:xfrm rot="-29">
              <a:off x="-307784" y="-235657"/>
              <a:ext cx="9717778" cy="5424765"/>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no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35"/>
            <p:cNvSpPr/>
            <p:nvPr/>
          </p:nvSpPr>
          <p:spPr>
            <a:xfrm rot="-32">
              <a:off x="15479" y="178320"/>
              <a:ext cx="8907178" cy="4789241"/>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7" name="Google Shape;457;p35"/>
          <p:cNvSpPr/>
          <p:nvPr/>
        </p:nvSpPr>
        <p:spPr>
          <a:xfrm rot="956537">
            <a:off x="6782819" y="-480322"/>
            <a:ext cx="2330511" cy="2040641"/>
          </a:xfrm>
          <a:custGeom>
            <a:avLst/>
            <a:gdLst/>
            <a:ahLst/>
            <a:cxnLst/>
            <a:rect l="l" t="t" r="r" b="b"/>
            <a:pathLst>
              <a:path w="23030" h="20166" extrusionOk="0">
                <a:moveTo>
                  <a:pt x="10247" y="1"/>
                </a:moveTo>
                <a:cubicBezTo>
                  <a:pt x="9077" y="1"/>
                  <a:pt x="7927" y="143"/>
                  <a:pt x="6859" y="434"/>
                </a:cubicBezTo>
                <a:cubicBezTo>
                  <a:pt x="4745" y="1010"/>
                  <a:pt x="2650" y="2074"/>
                  <a:pt x="1452" y="3908"/>
                </a:cubicBezTo>
                <a:cubicBezTo>
                  <a:pt x="700" y="5059"/>
                  <a:pt x="355" y="6433"/>
                  <a:pt x="210" y="7800"/>
                </a:cubicBezTo>
                <a:cubicBezTo>
                  <a:pt x="1" y="9748"/>
                  <a:pt x="179" y="11757"/>
                  <a:pt x="898" y="13580"/>
                </a:cubicBezTo>
                <a:cubicBezTo>
                  <a:pt x="2452" y="17523"/>
                  <a:pt x="6649" y="20165"/>
                  <a:pt x="10871" y="20165"/>
                </a:cubicBezTo>
                <a:cubicBezTo>
                  <a:pt x="11342" y="20165"/>
                  <a:pt x="11813" y="20132"/>
                  <a:pt x="12280" y="20065"/>
                </a:cubicBezTo>
                <a:cubicBezTo>
                  <a:pt x="16941" y="19390"/>
                  <a:pt x="20890" y="15446"/>
                  <a:pt x="21748" y="10814"/>
                </a:cubicBezTo>
                <a:cubicBezTo>
                  <a:pt x="23029" y="3884"/>
                  <a:pt x="16354" y="1"/>
                  <a:pt x="102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35"/>
          <p:cNvSpPr/>
          <p:nvPr/>
        </p:nvSpPr>
        <p:spPr>
          <a:xfrm>
            <a:off x="7526476" y="-455123"/>
            <a:ext cx="2150628" cy="2744070"/>
          </a:xfrm>
          <a:custGeom>
            <a:avLst/>
            <a:gdLst/>
            <a:ahLst/>
            <a:cxnLst/>
            <a:rect l="l" t="t" r="r" b="b"/>
            <a:pathLst>
              <a:path w="20024" h="25550" extrusionOk="0">
                <a:moveTo>
                  <a:pt x="5098" y="0"/>
                </a:moveTo>
                <a:cubicBezTo>
                  <a:pt x="0" y="0"/>
                  <a:pt x="1801" y="7620"/>
                  <a:pt x="3804" y="10075"/>
                </a:cubicBezTo>
                <a:cubicBezTo>
                  <a:pt x="6142" y="12942"/>
                  <a:pt x="10256" y="14520"/>
                  <a:pt x="11259" y="18079"/>
                </a:cubicBezTo>
                <a:cubicBezTo>
                  <a:pt x="11867" y="20232"/>
                  <a:pt x="11217" y="22855"/>
                  <a:pt x="12713" y="24518"/>
                </a:cubicBezTo>
                <a:cubicBezTo>
                  <a:pt x="13350" y="25225"/>
                  <a:pt x="14266" y="25550"/>
                  <a:pt x="15210" y="25550"/>
                </a:cubicBezTo>
                <a:cubicBezTo>
                  <a:pt x="16289" y="25550"/>
                  <a:pt x="17403" y="25126"/>
                  <a:pt x="18178" y="24364"/>
                </a:cubicBezTo>
                <a:cubicBezTo>
                  <a:pt x="19631" y="22936"/>
                  <a:pt x="20023" y="20697"/>
                  <a:pt x="19716" y="18684"/>
                </a:cubicBezTo>
                <a:cubicBezTo>
                  <a:pt x="19241" y="15571"/>
                  <a:pt x="17340" y="12869"/>
                  <a:pt x="15248" y="10516"/>
                </a:cubicBezTo>
                <a:cubicBezTo>
                  <a:pt x="13295" y="8322"/>
                  <a:pt x="11124" y="6309"/>
                  <a:pt x="9448" y="3883"/>
                </a:cubicBezTo>
                <a:cubicBezTo>
                  <a:pt x="8310" y="2235"/>
                  <a:pt x="7728" y="140"/>
                  <a:pt x="5405" y="9"/>
                </a:cubicBezTo>
                <a:cubicBezTo>
                  <a:pt x="5300" y="3"/>
                  <a:pt x="5197" y="0"/>
                  <a:pt x="509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35"/>
          <p:cNvSpPr/>
          <p:nvPr/>
        </p:nvSpPr>
        <p:spPr>
          <a:xfrm rot="-2477626">
            <a:off x="-882962" y="2064510"/>
            <a:ext cx="2355509" cy="2320592"/>
          </a:xfrm>
          <a:custGeom>
            <a:avLst/>
            <a:gdLst/>
            <a:ahLst/>
            <a:cxnLst/>
            <a:rect l="l" t="t" r="r" b="b"/>
            <a:pathLst>
              <a:path w="15921" h="15685" extrusionOk="0">
                <a:moveTo>
                  <a:pt x="9687" y="1"/>
                </a:moveTo>
                <a:cubicBezTo>
                  <a:pt x="7710" y="1"/>
                  <a:pt x="5604" y="380"/>
                  <a:pt x="3977" y="701"/>
                </a:cubicBezTo>
                <a:cubicBezTo>
                  <a:pt x="2949" y="904"/>
                  <a:pt x="1883" y="1210"/>
                  <a:pt x="1148" y="1955"/>
                </a:cubicBezTo>
                <a:cubicBezTo>
                  <a:pt x="130" y="2988"/>
                  <a:pt x="1" y="4598"/>
                  <a:pt x="126" y="6043"/>
                </a:cubicBezTo>
                <a:cubicBezTo>
                  <a:pt x="376" y="8891"/>
                  <a:pt x="1370" y="11626"/>
                  <a:pt x="3007" y="13971"/>
                </a:cubicBezTo>
                <a:cubicBezTo>
                  <a:pt x="3587" y="14800"/>
                  <a:pt x="4371" y="15640"/>
                  <a:pt x="5382" y="15682"/>
                </a:cubicBezTo>
                <a:cubicBezTo>
                  <a:pt x="5407" y="15684"/>
                  <a:pt x="5432" y="15684"/>
                  <a:pt x="5457" y="15684"/>
                </a:cubicBezTo>
                <a:cubicBezTo>
                  <a:pt x="6305" y="15684"/>
                  <a:pt x="7072" y="15096"/>
                  <a:pt x="7538" y="14380"/>
                </a:cubicBezTo>
                <a:cubicBezTo>
                  <a:pt x="8017" y="13644"/>
                  <a:pt x="8249" y="12779"/>
                  <a:pt x="8538" y="11949"/>
                </a:cubicBezTo>
                <a:cubicBezTo>
                  <a:pt x="9377" y="9557"/>
                  <a:pt x="10744" y="7384"/>
                  <a:pt x="12535" y="5591"/>
                </a:cubicBezTo>
                <a:cubicBezTo>
                  <a:pt x="14015" y="4114"/>
                  <a:pt x="15921" y="1651"/>
                  <a:pt x="13023" y="521"/>
                </a:cubicBezTo>
                <a:cubicBezTo>
                  <a:pt x="12050" y="141"/>
                  <a:pt x="10892" y="1"/>
                  <a:pt x="96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35"/>
          <p:cNvSpPr/>
          <p:nvPr/>
        </p:nvSpPr>
        <p:spPr>
          <a:xfrm>
            <a:off x="-329100" y="2851600"/>
            <a:ext cx="2538533" cy="2531959"/>
          </a:xfrm>
          <a:custGeom>
            <a:avLst/>
            <a:gdLst/>
            <a:ahLst/>
            <a:cxnLst/>
            <a:rect l="l" t="t" r="r" b="b"/>
            <a:pathLst>
              <a:path w="36684" h="36589" extrusionOk="0">
                <a:moveTo>
                  <a:pt x="28707" y="1"/>
                </a:moveTo>
                <a:cubicBezTo>
                  <a:pt x="26630" y="1"/>
                  <a:pt x="23425" y="3677"/>
                  <a:pt x="22587" y="4843"/>
                </a:cubicBezTo>
                <a:cubicBezTo>
                  <a:pt x="18469" y="10569"/>
                  <a:pt x="15509" y="17033"/>
                  <a:pt x="12577" y="23449"/>
                </a:cubicBezTo>
                <a:cubicBezTo>
                  <a:pt x="13173" y="18294"/>
                  <a:pt x="13288" y="13097"/>
                  <a:pt x="12922" y="7921"/>
                </a:cubicBezTo>
                <a:cubicBezTo>
                  <a:pt x="12865" y="7123"/>
                  <a:pt x="12668" y="6155"/>
                  <a:pt x="11905" y="5915"/>
                </a:cubicBezTo>
                <a:cubicBezTo>
                  <a:pt x="11797" y="5881"/>
                  <a:pt x="11691" y="5865"/>
                  <a:pt x="11585" y="5865"/>
                </a:cubicBezTo>
                <a:cubicBezTo>
                  <a:pt x="10967" y="5865"/>
                  <a:pt x="10390" y="6401"/>
                  <a:pt x="9979" y="6915"/>
                </a:cubicBezTo>
                <a:cubicBezTo>
                  <a:pt x="4200" y="14133"/>
                  <a:pt x="1" y="36589"/>
                  <a:pt x="13520" y="36589"/>
                </a:cubicBezTo>
                <a:cubicBezTo>
                  <a:pt x="14270" y="36589"/>
                  <a:pt x="15076" y="36519"/>
                  <a:pt x="15938" y="36374"/>
                </a:cubicBezTo>
                <a:cubicBezTo>
                  <a:pt x="19692" y="35744"/>
                  <a:pt x="22981" y="33539"/>
                  <a:pt x="25964" y="31177"/>
                </a:cubicBezTo>
                <a:cubicBezTo>
                  <a:pt x="30289" y="27751"/>
                  <a:pt x="34372" y="23699"/>
                  <a:pt x="36361" y="18552"/>
                </a:cubicBezTo>
                <a:cubicBezTo>
                  <a:pt x="36529" y="18115"/>
                  <a:pt x="36684" y="17636"/>
                  <a:pt x="36547" y="17187"/>
                </a:cubicBezTo>
                <a:cubicBezTo>
                  <a:pt x="36353" y="16541"/>
                  <a:pt x="35746" y="16307"/>
                  <a:pt x="35052" y="16307"/>
                </a:cubicBezTo>
                <a:cubicBezTo>
                  <a:pt x="34482" y="16307"/>
                  <a:pt x="33853" y="16465"/>
                  <a:pt x="33344" y="16684"/>
                </a:cubicBezTo>
                <a:cubicBezTo>
                  <a:pt x="27395" y="19239"/>
                  <a:pt x="22028" y="23133"/>
                  <a:pt x="17753" y="27995"/>
                </a:cubicBezTo>
                <a:cubicBezTo>
                  <a:pt x="20555" y="21598"/>
                  <a:pt x="24359" y="15615"/>
                  <a:pt x="27293" y="9265"/>
                </a:cubicBezTo>
                <a:cubicBezTo>
                  <a:pt x="27986" y="7764"/>
                  <a:pt x="31680" y="1371"/>
                  <a:pt x="29375" y="157"/>
                </a:cubicBezTo>
                <a:cubicBezTo>
                  <a:pt x="29171" y="50"/>
                  <a:pt x="28947" y="1"/>
                  <a:pt x="287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61" name="Google Shape;461;p35"/>
          <p:cNvGrpSpPr/>
          <p:nvPr/>
        </p:nvGrpSpPr>
        <p:grpSpPr>
          <a:xfrm>
            <a:off x="-151450" y="2790757"/>
            <a:ext cx="989138" cy="612041"/>
            <a:chOff x="4914700" y="4439582"/>
            <a:chExt cx="989138" cy="612041"/>
          </a:xfrm>
        </p:grpSpPr>
        <p:sp>
          <p:nvSpPr>
            <p:cNvPr id="462" name="Google Shape;462;p35"/>
            <p:cNvSpPr/>
            <p:nvPr/>
          </p:nvSpPr>
          <p:spPr>
            <a:xfrm>
              <a:off x="5036046" y="4475412"/>
              <a:ext cx="207775" cy="181017"/>
            </a:xfrm>
            <a:custGeom>
              <a:avLst/>
              <a:gdLst/>
              <a:ahLst/>
              <a:cxnLst/>
              <a:rect l="l" t="t" r="r" b="b"/>
              <a:pathLst>
                <a:path w="5909" h="5148" extrusionOk="0">
                  <a:moveTo>
                    <a:pt x="2665" y="1"/>
                  </a:moveTo>
                  <a:cubicBezTo>
                    <a:pt x="1891" y="1"/>
                    <a:pt x="1112" y="346"/>
                    <a:pt x="671" y="984"/>
                  </a:cubicBezTo>
                  <a:cubicBezTo>
                    <a:pt x="1" y="1954"/>
                    <a:pt x="300" y="3380"/>
                    <a:pt x="1142" y="4193"/>
                  </a:cubicBezTo>
                  <a:cubicBezTo>
                    <a:pt x="1739" y="4758"/>
                    <a:pt x="2817" y="5147"/>
                    <a:pt x="3786" y="5147"/>
                  </a:cubicBezTo>
                  <a:cubicBezTo>
                    <a:pt x="4922" y="5147"/>
                    <a:pt x="5908" y="4612"/>
                    <a:pt x="5793" y="3195"/>
                  </a:cubicBezTo>
                  <a:cubicBezTo>
                    <a:pt x="5678" y="1726"/>
                    <a:pt x="4651" y="370"/>
                    <a:pt x="3196" y="56"/>
                  </a:cubicBezTo>
                  <a:cubicBezTo>
                    <a:pt x="3022" y="19"/>
                    <a:pt x="2844" y="1"/>
                    <a:pt x="266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35"/>
            <p:cNvSpPr/>
            <p:nvPr/>
          </p:nvSpPr>
          <p:spPr>
            <a:xfrm>
              <a:off x="4914700" y="4854010"/>
              <a:ext cx="195363" cy="197613"/>
            </a:xfrm>
            <a:custGeom>
              <a:avLst/>
              <a:gdLst/>
              <a:ahLst/>
              <a:cxnLst/>
              <a:rect l="l" t="t" r="r" b="b"/>
              <a:pathLst>
                <a:path w="5556" h="5620" extrusionOk="0">
                  <a:moveTo>
                    <a:pt x="3259" y="1"/>
                  </a:moveTo>
                  <a:cubicBezTo>
                    <a:pt x="2465" y="1"/>
                    <a:pt x="1650" y="403"/>
                    <a:pt x="1148" y="1043"/>
                  </a:cubicBezTo>
                  <a:cubicBezTo>
                    <a:pt x="101" y="2371"/>
                    <a:pt x="1" y="5619"/>
                    <a:pt x="2154" y="5619"/>
                  </a:cubicBezTo>
                  <a:cubicBezTo>
                    <a:pt x="2290" y="5619"/>
                    <a:pt x="2435" y="5606"/>
                    <a:pt x="2588" y="5579"/>
                  </a:cubicBezTo>
                  <a:cubicBezTo>
                    <a:pt x="4029" y="5322"/>
                    <a:pt x="5285" y="4153"/>
                    <a:pt x="5456" y="2683"/>
                  </a:cubicBezTo>
                  <a:cubicBezTo>
                    <a:pt x="5556" y="1742"/>
                    <a:pt x="5128" y="715"/>
                    <a:pt x="4286" y="258"/>
                  </a:cubicBezTo>
                  <a:cubicBezTo>
                    <a:pt x="3968" y="82"/>
                    <a:pt x="3616" y="1"/>
                    <a:pt x="32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35"/>
            <p:cNvSpPr/>
            <p:nvPr/>
          </p:nvSpPr>
          <p:spPr>
            <a:xfrm>
              <a:off x="5365931" y="4439582"/>
              <a:ext cx="216390" cy="190862"/>
            </a:xfrm>
            <a:custGeom>
              <a:avLst/>
              <a:gdLst/>
              <a:ahLst/>
              <a:cxnLst/>
              <a:rect l="l" t="t" r="r" b="b"/>
              <a:pathLst>
                <a:path w="6154" h="5428" extrusionOk="0">
                  <a:moveTo>
                    <a:pt x="3780" y="0"/>
                  </a:moveTo>
                  <a:cubicBezTo>
                    <a:pt x="3100" y="0"/>
                    <a:pt x="2402" y="267"/>
                    <a:pt x="1903" y="733"/>
                  </a:cubicBezTo>
                  <a:cubicBezTo>
                    <a:pt x="601" y="1950"/>
                    <a:pt x="1" y="5427"/>
                    <a:pt x="2567" y="5427"/>
                  </a:cubicBezTo>
                  <a:cubicBezTo>
                    <a:pt x="2588" y="5427"/>
                    <a:pt x="2609" y="5427"/>
                    <a:pt x="2630" y="5426"/>
                  </a:cubicBezTo>
                  <a:cubicBezTo>
                    <a:pt x="4085" y="5398"/>
                    <a:pt x="5512" y="4456"/>
                    <a:pt x="5897" y="3016"/>
                  </a:cubicBezTo>
                  <a:cubicBezTo>
                    <a:pt x="6154" y="2103"/>
                    <a:pt x="5883" y="1018"/>
                    <a:pt x="5127" y="434"/>
                  </a:cubicBezTo>
                  <a:cubicBezTo>
                    <a:pt x="4740" y="136"/>
                    <a:pt x="4265" y="0"/>
                    <a:pt x="378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35"/>
            <p:cNvSpPr/>
            <p:nvPr/>
          </p:nvSpPr>
          <p:spPr>
            <a:xfrm>
              <a:off x="5694129" y="4460151"/>
              <a:ext cx="209709" cy="179997"/>
            </a:xfrm>
            <a:custGeom>
              <a:avLst/>
              <a:gdLst/>
              <a:ahLst/>
              <a:cxnLst/>
              <a:rect l="l" t="t" r="r" b="b"/>
              <a:pathLst>
                <a:path w="5964" h="5119" extrusionOk="0">
                  <a:moveTo>
                    <a:pt x="2657" y="0"/>
                  </a:moveTo>
                  <a:cubicBezTo>
                    <a:pt x="1866" y="0"/>
                    <a:pt x="1079" y="358"/>
                    <a:pt x="643" y="1018"/>
                  </a:cubicBezTo>
                  <a:cubicBezTo>
                    <a:pt x="1" y="2003"/>
                    <a:pt x="315" y="3415"/>
                    <a:pt x="1185" y="4214"/>
                  </a:cubicBezTo>
                  <a:cubicBezTo>
                    <a:pt x="1779" y="4756"/>
                    <a:pt x="2820" y="5119"/>
                    <a:pt x="3768" y="5119"/>
                  </a:cubicBezTo>
                  <a:cubicBezTo>
                    <a:pt x="4938" y="5119"/>
                    <a:pt x="5963" y="4566"/>
                    <a:pt x="5821" y="3115"/>
                  </a:cubicBezTo>
                  <a:cubicBezTo>
                    <a:pt x="5679" y="1660"/>
                    <a:pt x="4609" y="319"/>
                    <a:pt x="3154" y="48"/>
                  </a:cubicBezTo>
                  <a:cubicBezTo>
                    <a:pt x="2990" y="16"/>
                    <a:pt x="2823" y="0"/>
                    <a:pt x="26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6" name="Google Shape;466;p35"/>
          <p:cNvGrpSpPr/>
          <p:nvPr/>
        </p:nvGrpSpPr>
        <p:grpSpPr>
          <a:xfrm rot="1718656">
            <a:off x="8204907" y="1085213"/>
            <a:ext cx="438182" cy="410694"/>
            <a:chOff x="5153307" y="2996433"/>
            <a:chExt cx="228168" cy="213835"/>
          </a:xfrm>
        </p:grpSpPr>
        <p:sp>
          <p:nvSpPr>
            <p:cNvPr id="467" name="Google Shape;467;p35"/>
            <p:cNvSpPr/>
            <p:nvPr/>
          </p:nvSpPr>
          <p:spPr>
            <a:xfrm>
              <a:off x="5166744" y="2996433"/>
              <a:ext cx="199987" cy="213835"/>
            </a:xfrm>
            <a:custGeom>
              <a:avLst/>
              <a:gdLst/>
              <a:ahLst/>
              <a:cxnLst/>
              <a:rect l="l" t="t" r="r" b="b"/>
              <a:pathLst>
                <a:path w="5358" h="5729" extrusionOk="0">
                  <a:moveTo>
                    <a:pt x="1069" y="5305"/>
                  </a:moveTo>
                  <a:cubicBezTo>
                    <a:pt x="1069" y="5305"/>
                    <a:pt x="1068" y="5307"/>
                    <a:pt x="1066" y="5310"/>
                  </a:cubicBezTo>
                  <a:lnTo>
                    <a:pt x="1066" y="5310"/>
                  </a:lnTo>
                  <a:cubicBezTo>
                    <a:pt x="1067" y="5307"/>
                    <a:pt x="1069" y="5305"/>
                    <a:pt x="1069" y="5305"/>
                  </a:cubicBezTo>
                  <a:close/>
                  <a:moveTo>
                    <a:pt x="1056" y="5323"/>
                  </a:moveTo>
                  <a:cubicBezTo>
                    <a:pt x="1056" y="5324"/>
                    <a:pt x="1055" y="5325"/>
                    <a:pt x="1055" y="5325"/>
                  </a:cubicBezTo>
                  <a:cubicBezTo>
                    <a:pt x="1055" y="5325"/>
                    <a:pt x="1055" y="5324"/>
                    <a:pt x="1056" y="5323"/>
                  </a:cubicBezTo>
                  <a:close/>
                  <a:moveTo>
                    <a:pt x="4630" y="0"/>
                  </a:moveTo>
                  <a:cubicBezTo>
                    <a:pt x="4470" y="0"/>
                    <a:pt x="4310" y="72"/>
                    <a:pt x="4199" y="244"/>
                  </a:cubicBezTo>
                  <a:lnTo>
                    <a:pt x="4199" y="242"/>
                  </a:lnTo>
                  <a:cubicBezTo>
                    <a:pt x="4066" y="450"/>
                    <a:pt x="3875" y="618"/>
                    <a:pt x="3715" y="805"/>
                  </a:cubicBezTo>
                  <a:cubicBezTo>
                    <a:pt x="3539" y="1015"/>
                    <a:pt x="3365" y="1222"/>
                    <a:pt x="3173" y="1417"/>
                  </a:cubicBezTo>
                  <a:cubicBezTo>
                    <a:pt x="2772" y="1823"/>
                    <a:pt x="2394" y="2250"/>
                    <a:pt x="2024" y="2685"/>
                  </a:cubicBezTo>
                  <a:cubicBezTo>
                    <a:pt x="1661" y="3111"/>
                    <a:pt x="1283" y="3521"/>
                    <a:pt x="931" y="3957"/>
                  </a:cubicBezTo>
                  <a:cubicBezTo>
                    <a:pt x="787" y="4136"/>
                    <a:pt x="627" y="4303"/>
                    <a:pt x="454" y="4454"/>
                  </a:cubicBezTo>
                  <a:cubicBezTo>
                    <a:pt x="272" y="4614"/>
                    <a:pt x="85" y="4819"/>
                    <a:pt x="46" y="5068"/>
                  </a:cubicBezTo>
                  <a:cubicBezTo>
                    <a:pt x="0" y="5346"/>
                    <a:pt x="118" y="5631"/>
                    <a:pt x="410" y="5712"/>
                  </a:cubicBezTo>
                  <a:cubicBezTo>
                    <a:pt x="450" y="5723"/>
                    <a:pt x="493" y="5728"/>
                    <a:pt x="536" y="5728"/>
                  </a:cubicBezTo>
                  <a:cubicBezTo>
                    <a:pt x="764" y="5728"/>
                    <a:pt x="1017" y="5582"/>
                    <a:pt x="1055" y="5346"/>
                  </a:cubicBezTo>
                  <a:cubicBezTo>
                    <a:pt x="1056" y="5333"/>
                    <a:pt x="1060" y="5323"/>
                    <a:pt x="1063" y="5316"/>
                  </a:cubicBezTo>
                  <a:lnTo>
                    <a:pt x="1063" y="5316"/>
                  </a:lnTo>
                  <a:cubicBezTo>
                    <a:pt x="1083" y="5296"/>
                    <a:pt x="1132" y="5251"/>
                    <a:pt x="1146" y="5238"/>
                  </a:cubicBezTo>
                  <a:cubicBezTo>
                    <a:pt x="1212" y="5177"/>
                    <a:pt x="1284" y="5122"/>
                    <a:pt x="1350" y="5061"/>
                  </a:cubicBezTo>
                  <a:cubicBezTo>
                    <a:pt x="1524" y="4895"/>
                    <a:pt x="1665" y="4700"/>
                    <a:pt x="1816" y="4516"/>
                  </a:cubicBezTo>
                  <a:cubicBezTo>
                    <a:pt x="2177" y="4076"/>
                    <a:pt x="2564" y="3656"/>
                    <a:pt x="2934" y="3226"/>
                  </a:cubicBezTo>
                  <a:cubicBezTo>
                    <a:pt x="3295" y="2806"/>
                    <a:pt x="3680" y="2413"/>
                    <a:pt x="4057" y="2008"/>
                  </a:cubicBezTo>
                  <a:cubicBezTo>
                    <a:pt x="4231" y="1819"/>
                    <a:pt x="4390" y="1615"/>
                    <a:pt x="4561" y="1423"/>
                  </a:cubicBezTo>
                  <a:cubicBezTo>
                    <a:pt x="4752" y="1211"/>
                    <a:pt x="4948" y="1013"/>
                    <a:pt x="5104" y="772"/>
                  </a:cubicBezTo>
                  <a:cubicBezTo>
                    <a:pt x="5358" y="376"/>
                    <a:pt x="4996" y="0"/>
                    <a:pt x="46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35"/>
            <p:cNvSpPr/>
            <p:nvPr/>
          </p:nvSpPr>
          <p:spPr>
            <a:xfrm>
              <a:off x="5153307" y="3002143"/>
              <a:ext cx="228168" cy="198420"/>
            </a:xfrm>
            <a:custGeom>
              <a:avLst/>
              <a:gdLst/>
              <a:ahLst/>
              <a:cxnLst/>
              <a:rect l="l" t="t" r="r" b="b"/>
              <a:pathLst>
                <a:path w="6113" h="5316" extrusionOk="0">
                  <a:moveTo>
                    <a:pt x="761" y="0"/>
                  </a:moveTo>
                  <a:cubicBezTo>
                    <a:pt x="358" y="0"/>
                    <a:pt x="1" y="526"/>
                    <a:pt x="369" y="895"/>
                  </a:cubicBezTo>
                  <a:cubicBezTo>
                    <a:pt x="752" y="1276"/>
                    <a:pt x="1192" y="1593"/>
                    <a:pt x="1592" y="1956"/>
                  </a:cubicBezTo>
                  <a:cubicBezTo>
                    <a:pt x="1803" y="2148"/>
                    <a:pt x="2000" y="2355"/>
                    <a:pt x="2201" y="2557"/>
                  </a:cubicBezTo>
                  <a:cubicBezTo>
                    <a:pt x="2397" y="2752"/>
                    <a:pt x="2608" y="2917"/>
                    <a:pt x="2818" y="3096"/>
                  </a:cubicBezTo>
                  <a:cubicBezTo>
                    <a:pt x="3225" y="3445"/>
                    <a:pt x="3651" y="3755"/>
                    <a:pt x="4071" y="4085"/>
                  </a:cubicBezTo>
                  <a:cubicBezTo>
                    <a:pt x="4476" y="4403"/>
                    <a:pt x="4759" y="4841"/>
                    <a:pt x="5154" y="5168"/>
                  </a:cubicBezTo>
                  <a:cubicBezTo>
                    <a:pt x="5268" y="5262"/>
                    <a:pt x="5406" y="5316"/>
                    <a:pt x="5543" y="5316"/>
                  </a:cubicBezTo>
                  <a:cubicBezTo>
                    <a:pt x="5668" y="5316"/>
                    <a:pt x="5792" y="5270"/>
                    <a:pt x="5894" y="5168"/>
                  </a:cubicBezTo>
                  <a:cubicBezTo>
                    <a:pt x="6080" y="4982"/>
                    <a:pt x="6112" y="4608"/>
                    <a:pt x="5894" y="4428"/>
                  </a:cubicBezTo>
                  <a:cubicBezTo>
                    <a:pt x="5496" y="4098"/>
                    <a:pt x="5209" y="3660"/>
                    <a:pt x="4802" y="3337"/>
                  </a:cubicBezTo>
                  <a:cubicBezTo>
                    <a:pt x="4386" y="3006"/>
                    <a:pt x="3962" y="2701"/>
                    <a:pt x="3558" y="2356"/>
                  </a:cubicBezTo>
                  <a:cubicBezTo>
                    <a:pt x="3360" y="2187"/>
                    <a:pt x="3159" y="2033"/>
                    <a:pt x="2976" y="1849"/>
                  </a:cubicBezTo>
                  <a:cubicBezTo>
                    <a:pt x="2774" y="1647"/>
                    <a:pt x="2575" y="1439"/>
                    <a:pt x="2364" y="1244"/>
                  </a:cubicBezTo>
                  <a:cubicBezTo>
                    <a:pt x="1955" y="869"/>
                    <a:pt x="1503" y="546"/>
                    <a:pt x="1109" y="153"/>
                  </a:cubicBezTo>
                  <a:cubicBezTo>
                    <a:pt x="1001" y="46"/>
                    <a:pt x="879" y="0"/>
                    <a:pt x="7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9" name="Google Shape;469;p35"/>
          <p:cNvSpPr/>
          <p:nvPr/>
        </p:nvSpPr>
        <p:spPr>
          <a:xfrm rot="5253482">
            <a:off x="1402292" y="4579248"/>
            <a:ext cx="466691" cy="431926"/>
          </a:xfrm>
          <a:custGeom>
            <a:avLst/>
            <a:gdLst/>
            <a:ahLst/>
            <a:cxnLst/>
            <a:rect l="l" t="t" r="r" b="b"/>
            <a:pathLst>
              <a:path w="50986" h="47188" extrusionOk="0">
                <a:moveTo>
                  <a:pt x="12242" y="1"/>
                </a:moveTo>
                <a:cubicBezTo>
                  <a:pt x="11716" y="1"/>
                  <a:pt x="11200" y="130"/>
                  <a:pt x="10764" y="425"/>
                </a:cubicBezTo>
                <a:cubicBezTo>
                  <a:pt x="9807" y="1071"/>
                  <a:pt x="9455" y="2358"/>
                  <a:pt x="9610" y="3501"/>
                </a:cubicBezTo>
                <a:cubicBezTo>
                  <a:pt x="9764" y="4645"/>
                  <a:pt x="10335" y="5685"/>
                  <a:pt x="10903" y="6690"/>
                </a:cubicBezTo>
                <a:cubicBezTo>
                  <a:pt x="12158" y="8913"/>
                  <a:pt x="13452" y="11125"/>
                  <a:pt x="14424" y="13486"/>
                </a:cubicBezTo>
                <a:cubicBezTo>
                  <a:pt x="15452" y="15982"/>
                  <a:pt x="14915" y="18564"/>
                  <a:pt x="12001" y="18564"/>
                </a:cubicBezTo>
                <a:cubicBezTo>
                  <a:pt x="11855" y="18564"/>
                  <a:pt x="11702" y="18558"/>
                  <a:pt x="11544" y="18544"/>
                </a:cubicBezTo>
                <a:cubicBezTo>
                  <a:pt x="8863" y="18319"/>
                  <a:pt x="6407" y="16960"/>
                  <a:pt x="3696" y="16960"/>
                </a:cubicBezTo>
                <a:cubicBezTo>
                  <a:pt x="3375" y="16960"/>
                  <a:pt x="3050" y="16979"/>
                  <a:pt x="2721" y="17021"/>
                </a:cubicBezTo>
                <a:cubicBezTo>
                  <a:pt x="1754" y="17145"/>
                  <a:pt x="720" y="17540"/>
                  <a:pt x="283" y="18411"/>
                </a:cubicBezTo>
                <a:cubicBezTo>
                  <a:pt x="1" y="18971"/>
                  <a:pt x="16" y="19628"/>
                  <a:pt x="37" y="20256"/>
                </a:cubicBezTo>
                <a:cubicBezTo>
                  <a:pt x="81" y="21536"/>
                  <a:pt x="157" y="22913"/>
                  <a:pt x="949" y="23921"/>
                </a:cubicBezTo>
                <a:cubicBezTo>
                  <a:pt x="1546" y="24682"/>
                  <a:pt x="2461" y="25111"/>
                  <a:pt x="3358" y="25470"/>
                </a:cubicBezTo>
                <a:cubicBezTo>
                  <a:pt x="6876" y="26874"/>
                  <a:pt x="10625" y="27594"/>
                  <a:pt x="14406" y="27594"/>
                </a:cubicBezTo>
                <a:cubicBezTo>
                  <a:pt x="14757" y="27594"/>
                  <a:pt x="15109" y="27588"/>
                  <a:pt x="15461" y="27575"/>
                </a:cubicBezTo>
                <a:lnTo>
                  <a:pt x="15461" y="27575"/>
                </a:lnTo>
                <a:cubicBezTo>
                  <a:pt x="15650" y="32192"/>
                  <a:pt x="12131" y="36331"/>
                  <a:pt x="12219" y="40952"/>
                </a:cubicBezTo>
                <a:cubicBezTo>
                  <a:pt x="12248" y="42444"/>
                  <a:pt x="12657" y="43901"/>
                  <a:pt x="13069" y="45336"/>
                </a:cubicBezTo>
                <a:cubicBezTo>
                  <a:pt x="13209" y="45825"/>
                  <a:pt x="13362" y="46334"/>
                  <a:pt x="13718" y="46698"/>
                </a:cubicBezTo>
                <a:cubicBezTo>
                  <a:pt x="14057" y="47046"/>
                  <a:pt x="14487" y="47188"/>
                  <a:pt x="14948" y="47188"/>
                </a:cubicBezTo>
                <a:cubicBezTo>
                  <a:pt x="15776" y="47188"/>
                  <a:pt x="16704" y="46730"/>
                  <a:pt x="17384" y="46184"/>
                </a:cubicBezTo>
                <a:cubicBezTo>
                  <a:pt x="19755" y="44285"/>
                  <a:pt x="21383" y="41584"/>
                  <a:pt x="22455" y="38740"/>
                </a:cubicBezTo>
                <a:cubicBezTo>
                  <a:pt x="23527" y="35897"/>
                  <a:pt x="24082" y="32890"/>
                  <a:pt x="24634" y="29901"/>
                </a:cubicBezTo>
                <a:lnTo>
                  <a:pt x="29383" y="36808"/>
                </a:lnTo>
                <a:cubicBezTo>
                  <a:pt x="30554" y="38511"/>
                  <a:pt x="31780" y="40266"/>
                  <a:pt x="33549" y="41335"/>
                </a:cubicBezTo>
                <a:cubicBezTo>
                  <a:pt x="34445" y="41876"/>
                  <a:pt x="35523" y="42192"/>
                  <a:pt x="36569" y="42192"/>
                </a:cubicBezTo>
                <a:cubicBezTo>
                  <a:pt x="37588" y="42192"/>
                  <a:pt x="38576" y="41892"/>
                  <a:pt x="39335" y="41210"/>
                </a:cubicBezTo>
                <a:cubicBezTo>
                  <a:pt x="40981" y="39731"/>
                  <a:pt x="40948" y="37125"/>
                  <a:pt x="40326" y="35002"/>
                </a:cubicBezTo>
                <a:cubicBezTo>
                  <a:pt x="39188" y="31108"/>
                  <a:pt x="36593" y="27833"/>
                  <a:pt x="34057" y="24667"/>
                </a:cubicBezTo>
                <a:cubicBezTo>
                  <a:pt x="38289" y="22573"/>
                  <a:pt x="43242" y="22526"/>
                  <a:pt x="47685" y="20926"/>
                </a:cubicBezTo>
                <a:cubicBezTo>
                  <a:pt x="49034" y="20441"/>
                  <a:pt x="50490" y="19622"/>
                  <a:pt x="50774" y="18216"/>
                </a:cubicBezTo>
                <a:cubicBezTo>
                  <a:pt x="50985" y="17166"/>
                  <a:pt x="50436" y="16072"/>
                  <a:pt x="49613" y="15388"/>
                </a:cubicBezTo>
                <a:cubicBezTo>
                  <a:pt x="48789" y="14705"/>
                  <a:pt x="47733" y="14369"/>
                  <a:pt x="46685" y="14150"/>
                </a:cubicBezTo>
                <a:cubicBezTo>
                  <a:pt x="45554" y="13914"/>
                  <a:pt x="44399" y="13796"/>
                  <a:pt x="43243" y="13796"/>
                </a:cubicBezTo>
                <a:cubicBezTo>
                  <a:pt x="41457" y="13796"/>
                  <a:pt x="39671" y="14077"/>
                  <a:pt x="37974" y="14635"/>
                </a:cubicBezTo>
                <a:cubicBezTo>
                  <a:pt x="35497" y="15448"/>
                  <a:pt x="33099" y="16854"/>
                  <a:pt x="30521" y="16854"/>
                </a:cubicBezTo>
                <a:cubicBezTo>
                  <a:pt x="30366" y="16854"/>
                  <a:pt x="30211" y="16849"/>
                  <a:pt x="30054" y="16838"/>
                </a:cubicBezTo>
                <a:lnTo>
                  <a:pt x="32905" y="13325"/>
                </a:lnTo>
                <a:cubicBezTo>
                  <a:pt x="35008" y="10731"/>
                  <a:pt x="37184" y="7984"/>
                  <a:pt x="37772" y="4695"/>
                </a:cubicBezTo>
                <a:cubicBezTo>
                  <a:pt x="38007" y="3380"/>
                  <a:pt x="37861" y="1797"/>
                  <a:pt x="36755" y="1047"/>
                </a:cubicBezTo>
                <a:cubicBezTo>
                  <a:pt x="36350" y="773"/>
                  <a:pt x="35899" y="660"/>
                  <a:pt x="35432" y="660"/>
                </a:cubicBezTo>
                <a:cubicBezTo>
                  <a:pt x="34440" y="660"/>
                  <a:pt x="33371" y="1170"/>
                  <a:pt x="32502" y="1735"/>
                </a:cubicBezTo>
                <a:cubicBezTo>
                  <a:pt x="28565" y="4295"/>
                  <a:pt x="26049" y="7453"/>
                  <a:pt x="24117" y="11611"/>
                </a:cubicBezTo>
                <a:cubicBezTo>
                  <a:pt x="24013" y="11834"/>
                  <a:pt x="23889" y="12077"/>
                  <a:pt x="23659" y="12163"/>
                </a:cubicBezTo>
                <a:cubicBezTo>
                  <a:pt x="23600" y="12186"/>
                  <a:pt x="23542" y="12196"/>
                  <a:pt x="23485" y="12196"/>
                </a:cubicBezTo>
                <a:cubicBezTo>
                  <a:pt x="23132" y="12196"/>
                  <a:pt x="22824" y="11803"/>
                  <a:pt x="22633" y="11461"/>
                </a:cubicBezTo>
                <a:cubicBezTo>
                  <a:pt x="20843" y="8256"/>
                  <a:pt x="18720" y="5248"/>
                  <a:pt x="16298" y="2487"/>
                </a:cubicBezTo>
                <a:cubicBezTo>
                  <a:pt x="15993" y="2139"/>
                  <a:pt x="15678" y="1790"/>
                  <a:pt x="15341" y="1469"/>
                </a:cubicBezTo>
                <a:cubicBezTo>
                  <a:pt x="14894" y="1042"/>
                  <a:pt x="14410" y="661"/>
                  <a:pt x="13857" y="389"/>
                </a:cubicBezTo>
                <a:cubicBezTo>
                  <a:pt x="13360" y="144"/>
                  <a:pt x="12795" y="1"/>
                  <a:pt x="1224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1">
  <p:cSld name="CUSTOM_11">
    <p:spTree>
      <p:nvGrpSpPr>
        <p:cNvPr id="1" name="Shape 470"/>
        <p:cNvGrpSpPr/>
        <p:nvPr/>
      </p:nvGrpSpPr>
      <p:grpSpPr>
        <a:xfrm>
          <a:off x="0" y="0"/>
          <a:ext cx="0" cy="0"/>
          <a:chOff x="0" y="0"/>
          <a:chExt cx="0" cy="0"/>
        </a:xfrm>
      </p:grpSpPr>
      <p:sp>
        <p:nvSpPr>
          <p:cNvPr id="471" name="Google Shape;471;p36"/>
          <p:cNvSpPr/>
          <p:nvPr/>
        </p:nvSpPr>
        <p:spPr>
          <a:xfrm rot="9874869">
            <a:off x="-1465073" y="2307205"/>
            <a:ext cx="3252838" cy="4041382"/>
          </a:xfrm>
          <a:custGeom>
            <a:avLst/>
            <a:gdLst/>
            <a:ahLst/>
            <a:cxnLst/>
            <a:rect l="l" t="t" r="r" b="b"/>
            <a:pathLst>
              <a:path w="39036" h="48499" extrusionOk="0">
                <a:moveTo>
                  <a:pt x="8305" y="132"/>
                </a:moveTo>
                <a:cubicBezTo>
                  <a:pt x="7846" y="132"/>
                  <a:pt x="7386" y="135"/>
                  <a:pt x="6927" y="143"/>
                </a:cubicBezTo>
                <a:cubicBezTo>
                  <a:pt x="4628" y="180"/>
                  <a:pt x="2344" y="0"/>
                  <a:pt x="1518" y="2482"/>
                </a:cubicBezTo>
                <a:cubicBezTo>
                  <a:pt x="415" y="5796"/>
                  <a:pt x="1" y="9108"/>
                  <a:pt x="68" y="12403"/>
                </a:cubicBezTo>
                <a:cubicBezTo>
                  <a:pt x="169" y="17350"/>
                  <a:pt x="1398" y="22141"/>
                  <a:pt x="2808" y="26854"/>
                </a:cubicBezTo>
                <a:cubicBezTo>
                  <a:pt x="4111" y="31209"/>
                  <a:pt x="5678" y="35669"/>
                  <a:pt x="8590" y="39236"/>
                </a:cubicBezTo>
                <a:cubicBezTo>
                  <a:pt x="11799" y="43168"/>
                  <a:pt x="16561" y="45348"/>
                  <a:pt x="21381" y="46585"/>
                </a:cubicBezTo>
                <a:cubicBezTo>
                  <a:pt x="25931" y="47753"/>
                  <a:pt x="30600" y="48394"/>
                  <a:pt x="35296" y="48499"/>
                </a:cubicBezTo>
                <a:cubicBezTo>
                  <a:pt x="37383" y="38516"/>
                  <a:pt x="38597" y="28370"/>
                  <a:pt x="38924" y="18177"/>
                </a:cubicBezTo>
                <a:cubicBezTo>
                  <a:pt x="39014" y="15393"/>
                  <a:pt x="39036" y="12593"/>
                  <a:pt x="38644" y="9836"/>
                </a:cubicBezTo>
                <a:cubicBezTo>
                  <a:pt x="38346" y="7730"/>
                  <a:pt x="37808" y="5602"/>
                  <a:pt x="38163" y="3506"/>
                </a:cubicBezTo>
                <a:cubicBezTo>
                  <a:pt x="38216" y="3192"/>
                  <a:pt x="19237" y="711"/>
                  <a:pt x="17493" y="558"/>
                </a:cubicBezTo>
                <a:cubicBezTo>
                  <a:pt x="14437" y="290"/>
                  <a:pt x="11371" y="132"/>
                  <a:pt x="8305" y="132"/>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72" name="Google Shape;472;p36"/>
          <p:cNvGrpSpPr/>
          <p:nvPr/>
        </p:nvGrpSpPr>
        <p:grpSpPr>
          <a:xfrm rot="5253456">
            <a:off x="-843406" y="2703073"/>
            <a:ext cx="2664518" cy="2514101"/>
            <a:chOff x="4339650" y="480375"/>
            <a:chExt cx="1771425" cy="1671425"/>
          </a:xfrm>
        </p:grpSpPr>
        <p:sp>
          <p:nvSpPr>
            <p:cNvPr id="473" name="Google Shape;473;p36"/>
            <p:cNvSpPr/>
            <p:nvPr/>
          </p:nvSpPr>
          <p:spPr>
            <a:xfrm>
              <a:off x="4339650" y="480375"/>
              <a:ext cx="1771425" cy="1671425"/>
            </a:xfrm>
            <a:custGeom>
              <a:avLst/>
              <a:gdLst/>
              <a:ahLst/>
              <a:cxnLst/>
              <a:rect l="l" t="t" r="r" b="b"/>
              <a:pathLst>
                <a:path w="70857" h="66857" extrusionOk="0">
                  <a:moveTo>
                    <a:pt x="38157" y="850"/>
                  </a:moveTo>
                  <a:cubicBezTo>
                    <a:pt x="41293" y="850"/>
                    <a:pt x="44518" y="1178"/>
                    <a:pt x="47756" y="1834"/>
                  </a:cubicBezTo>
                  <a:cubicBezTo>
                    <a:pt x="53631" y="3026"/>
                    <a:pt x="61288" y="5831"/>
                    <a:pt x="64404" y="12423"/>
                  </a:cubicBezTo>
                  <a:cubicBezTo>
                    <a:pt x="67349" y="18653"/>
                    <a:pt x="69997" y="25618"/>
                    <a:pt x="69430" y="34315"/>
                  </a:cubicBezTo>
                  <a:cubicBezTo>
                    <a:pt x="69135" y="38850"/>
                    <a:pt x="68390" y="42682"/>
                    <a:pt x="67155" y="46029"/>
                  </a:cubicBezTo>
                  <a:cubicBezTo>
                    <a:pt x="64163" y="54135"/>
                    <a:pt x="57540" y="60843"/>
                    <a:pt x="49439" y="63972"/>
                  </a:cubicBezTo>
                  <a:cubicBezTo>
                    <a:pt x="45915" y="65334"/>
                    <a:pt x="42126" y="66008"/>
                    <a:pt x="38331" y="66008"/>
                  </a:cubicBezTo>
                  <a:cubicBezTo>
                    <a:pt x="33460" y="66008"/>
                    <a:pt x="28577" y="64898"/>
                    <a:pt x="24227" y="62705"/>
                  </a:cubicBezTo>
                  <a:cubicBezTo>
                    <a:pt x="19763" y="60456"/>
                    <a:pt x="15929" y="57150"/>
                    <a:pt x="13086" y="54521"/>
                  </a:cubicBezTo>
                  <a:cubicBezTo>
                    <a:pt x="8677" y="50442"/>
                    <a:pt x="3442" y="44970"/>
                    <a:pt x="2076" y="38796"/>
                  </a:cubicBezTo>
                  <a:cubicBezTo>
                    <a:pt x="881" y="33388"/>
                    <a:pt x="3287" y="26477"/>
                    <a:pt x="4827" y="22838"/>
                  </a:cubicBezTo>
                  <a:cubicBezTo>
                    <a:pt x="9196" y="12518"/>
                    <a:pt x="17813" y="4776"/>
                    <a:pt x="27880" y="2127"/>
                  </a:cubicBezTo>
                  <a:cubicBezTo>
                    <a:pt x="31116" y="1276"/>
                    <a:pt x="34578" y="850"/>
                    <a:pt x="38157" y="850"/>
                  </a:cubicBezTo>
                  <a:close/>
                  <a:moveTo>
                    <a:pt x="38156" y="0"/>
                  </a:moveTo>
                  <a:cubicBezTo>
                    <a:pt x="34505" y="0"/>
                    <a:pt x="30969" y="436"/>
                    <a:pt x="27664" y="1306"/>
                  </a:cubicBezTo>
                  <a:cubicBezTo>
                    <a:pt x="17344" y="4021"/>
                    <a:pt x="8514" y="11947"/>
                    <a:pt x="4044" y="22508"/>
                  </a:cubicBezTo>
                  <a:cubicBezTo>
                    <a:pt x="2465" y="26239"/>
                    <a:pt x="1" y="33342"/>
                    <a:pt x="1247" y="38979"/>
                  </a:cubicBezTo>
                  <a:cubicBezTo>
                    <a:pt x="2663" y="45384"/>
                    <a:pt x="8009" y="50982"/>
                    <a:pt x="12509" y="55145"/>
                  </a:cubicBezTo>
                  <a:cubicBezTo>
                    <a:pt x="15392" y="57812"/>
                    <a:pt x="19286" y="61168"/>
                    <a:pt x="23843" y="63464"/>
                  </a:cubicBezTo>
                  <a:cubicBezTo>
                    <a:pt x="28312" y="65717"/>
                    <a:pt x="33327" y="66857"/>
                    <a:pt x="38330" y="66857"/>
                  </a:cubicBezTo>
                  <a:cubicBezTo>
                    <a:pt x="42231" y="66857"/>
                    <a:pt x="46124" y="66164"/>
                    <a:pt x="49744" y="64765"/>
                  </a:cubicBezTo>
                  <a:cubicBezTo>
                    <a:pt x="58069" y="61548"/>
                    <a:pt x="64877" y="54655"/>
                    <a:pt x="67952" y="46323"/>
                  </a:cubicBezTo>
                  <a:cubicBezTo>
                    <a:pt x="69216" y="42899"/>
                    <a:pt x="69977" y="38989"/>
                    <a:pt x="70278" y="34371"/>
                  </a:cubicBezTo>
                  <a:cubicBezTo>
                    <a:pt x="70856" y="25480"/>
                    <a:pt x="68165" y="18394"/>
                    <a:pt x="65172" y="12061"/>
                  </a:cubicBezTo>
                  <a:cubicBezTo>
                    <a:pt x="61905" y="5150"/>
                    <a:pt x="53989" y="2232"/>
                    <a:pt x="47924" y="1002"/>
                  </a:cubicBezTo>
                  <a:cubicBezTo>
                    <a:pt x="44632" y="334"/>
                    <a:pt x="41350" y="0"/>
                    <a:pt x="381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36"/>
            <p:cNvSpPr/>
            <p:nvPr/>
          </p:nvSpPr>
          <p:spPr>
            <a:xfrm>
              <a:off x="4422775" y="558300"/>
              <a:ext cx="1606150" cy="1515575"/>
            </a:xfrm>
            <a:custGeom>
              <a:avLst/>
              <a:gdLst/>
              <a:ahLst/>
              <a:cxnLst/>
              <a:rect l="l" t="t" r="r" b="b"/>
              <a:pathLst>
                <a:path w="64246" h="60623" extrusionOk="0">
                  <a:moveTo>
                    <a:pt x="34593" y="850"/>
                  </a:moveTo>
                  <a:cubicBezTo>
                    <a:pt x="37431" y="850"/>
                    <a:pt x="40349" y="1147"/>
                    <a:pt x="43278" y="1740"/>
                  </a:cubicBezTo>
                  <a:cubicBezTo>
                    <a:pt x="48590" y="2818"/>
                    <a:pt x="55511" y="5353"/>
                    <a:pt x="58326" y="11307"/>
                  </a:cubicBezTo>
                  <a:cubicBezTo>
                    <a:pt x="60991" y="16944"/>
                    <a:pt x="63386" y="23245"/>
                    <a:pt x="62874" y="31112"/>
                  </a:cubicBezTo>
                  <a:cubicBezTo>
                    <a:pt x="62607" y="35215"/>
                    <a:pt x="61933" y="38680"/>
                    <a:pt x="60816" y="41707"/>
                  </a:cubicBezTo>
                  <a:cubicBezTo>
                    <a:pt x="58109" y="49038"/>
                    <a:pt x="52121" y="55104"/>
                    <a:pt x="44796" y="57934"/>
                  </a:cubicBezTo>
                  <a:cubicBezTo>
                    <a:pt x="41609" y="59165"/>
                    <a:pt x="38183" y="59774"/>
                    <a:pt x="34751" y="59774"/>
                  </a:cubicBezTo>
                  <a:cubicBezTo>
                    <a:pt x="30346" y="59774"/>
                    <a:pt x="25931" y="58771"/>
                    <a:pt x="21996" y="56788"/>
                  </a:cubicBezTo>
                  <a:cubicBezTo>
                    <a:pt x="17960" y="54754"/>
                    <a:pt x="14490" y="51761"/>
                    <a:pt x="11918" y="49382"/>
                  </a:cubicBezTo>
                  <a:cubicBezTo>
                    <a:pt x="7930" y="45694"/>
                    <a:pt x="3195" y="40744"/>
                    <a:pt x="1961" y="35164"/>
                  </a:cubicBezTo>
                  <a:cubicBezTo>
                    <a:pt x="881" y="30277"/>
                    <a:pt x="3056" y="24028"/>
                    <a:pt x="4449" y="20737"/>
                  </a:cubicBezTo>
                  <a:cubicBezTo>
                    <a:pt x="8400" y="11404"/>
                    <a:pt x="16194" y="4401"/>
                    <a:pt x="25298" y="2005"/>
                  </a:cubicBezTo>
                  <a:cubicBezTo>
                    <a:pt x="28224" y="1236"/>
                    <a:pt x="31356" y="850"/>
                    <a:pt x="34593" y="850"/>
                  </a:cubicBezTo>
                  <a:close/>
                  <a:moveTo>
                    <a:pt x="34592" y="0"/>
                  </a:moveTo>
                  <a:cubicBezTo>
                    <a:pt x="31283" y="0"/>
                    <a:pt x="28078" y="396"/>
                    <a:pt x="25081" y="1184"/>
                  </a:cubicBezTo>
                  <a:cubicBezTo>
                    <a:pt x="15725" y="3646"/>
                    <a:pt x="7719" y="10832"/>
                    <a:pt x="3667" y="20406"/>
                  </a:cubicBezTo>
                  <a:cubicBezTo>
                    <a:pt x="2234" y="23790"/>
                    <a:pt x="0" y="30232"/>
                    <a:pt x="1131" y="35347"/>
                  </a:cubicBezTo>
                  <a:cubicBezTo>
                    <a:pt x="2416" y="41159"/>
                    <a:pt x="7263" y="46234"/>
                    <a:pt x="11341" y="50007"/>
                  </a:cubicBezTo>
                  <a:cubicBezTo>
                    <a:pt x="13954" y="52423"/>
                    <a:pt x="17483" y="55465"/>
                    <a:pt x="21615" y="57547"/>
                  </a:cubicBezTo>
                  <a:cubicBezTo>
                    <a:pt x="25666" y="59588"/>
                    <a:pt x="30215" y="60623"/>
                    <a:pt x="34751" y="60623"/>
                  </a:cubicBezTo>
                  <a:cubicBezTo>
                    <a:pt x="38288" y="60623"/>
                    <a:pt x="41818" y="59994"/>
                    <a:pt x="45101" y="58726"/>
                  </a:cubicBezTo>
                  <a:cubicBezTo>
                    <a:pt x="52651" y="55810"/>
                    <a:pt x="58823" y="49558"/>
                    <a:pt x="61613" y="42003"/>
                  </a:cubicBezTo>
                  <a:cubicBezTo>
                    <a:pt x="62759" y="38897"/>
                    <a:pt x="63449" y="35353"/>
                    <a:pt x="63721" y="31168"/>
                  </a:cubicBezTo>
                  <a:cubicBezTo>
                    <a:pt x="64245" y="23108"/>
                    <a:pt x="61808" y="16684"/>
                    <a:pt x="59093" y="10944"/>
                  </a:cubicBezTo>
                  <a:cubicBezTo>
                    <a:pt x="56128" y="4672"/>
                    <a:pt x="48947" y="2024"/>
                    <a:pt x="43447" y="909"/>
                  </a:cubicBezTo>
                  <a:cubicBezTo>
                    <a:pt x="40462" y="303"/>
                    <a:pt x="37487" y="0"/>
                    <a:pt x="3459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36"/>
            <p:cNvSpPr/>
            <p:nvPr/>
          </p:nvSpPr>
          <p:spPr>
            <a:xfrm>
              <a:off x="4505825" y="636225"/>
              <a:ext cx="1440975" cy="1359725"/>
            </a:xfrm>
            <a:custGeom>
              <a:avLst/>
              <a:gdLst/>
              <a:ahLst/>
              <a:cxnLst/>
              <a:rect l="l" t="t" r="r" b="b"/>
              <a:pathLst>
                <a:path w="57639" h="54389" extrusionOk="0">
                  <a:moveTo>
                    <a:pt x="31033" y="849"/>
                  </a:moveTo>
                  <a:cubicBezTo>
                    <a:pt x="33571" y="849"/>
                    <a:pt x="36182" y="1115"/>
                    <a:pt x="38803" y="1646"/>
                  </a:cubicBezTo>
                  <a:cubicBezTo>
                    <a:pt x="43550" y="2610"/>
                    <a:pt x="49736" y="4874"/>
                    <a:pt x="52249" y="10192"/>
                  </a:cubicBezTo>
                  <a:cubicBezTo>
                    <a:pt x="54634" y="15235"/>
                    <a:pt x="56776" y="20871"/>
                    <a:pt x="56318" y="27908"/>
                  </a:cubicBezTo>
                  <a:cubicBezTo>
                    <a:pt x="56080" y="31579"/>
                    <a:pt x="55477" y="34679"/>
                    <a:pt x="54479" y="37386"/>
                  </a:cubicBezTo>
                  <a:cubicBezTo>
                    <a:pt x="52059" y="43940"/>
                    <a:pt x="46704" y="49363"/>
                    <a:pt x="40154" y="51894"/>
                  </a:cubicBezTo>
                  <a:cubicBezTo>
                    <a:pt x="37305" y="52995"/>
                    <a:pt x="34241" y="53540"/>
                    <a:pt x="31172" y="53540"/>
                  </a:cubicBezTo>
                  <a:cubicBezTo>
                    <a:pt x="27234" y="53540"/>
                    <a:pt x="23287" y="52642"/>
                    <a:pt x="19769" y="50869"/>
                  </a:cubicBezTo>
                  <a:cubicBezTo>
                    <a:pt x="16159" y="49051"/>
                    <a:pt x="13053" y="46372"/>
                    <a:pt x="10751" y="44244"/>
                  </a:cubicBezTo>
                  <a:cubicBezTo>
                    <a:pt x="7184" y="40945"/>
                    <a:pt x="2949" y="36517"/>
                    <a:pt x="1846" y="31531"/>
                  </a:cubicBezTo>
                  <a:cubicBezTo>
                    <a:pt x="882" y="27166"/>
                    <a:pt x="2826" y="21579"/>
                    <a:pt x="4072" y="18636"/>
                  </a:cubicBezTo>
                  <a:cubicBezTo>
                    <a:pt x="7606" y="10289"/>
                    <a:pt x="14577" y="4026"/>
                    <a:pt x="22717" y="1884"/>
                  </a:cubicBezTo>
                  <a:cubicBezTo>
                    <a:pt x="25336" y="1195"/>
                    <a:pt x="28137" y="849"/>
                    <a:pt x="31033" y="849"/>
                  </a:cubicBezTo>
                  <a:close/>
                  <a:moveTo>
                    <a:pt x="31032" y="0"/>
                  </a:moveTo>
                  <a:cubicBezTo>
                    <a:pt x="28064" y="0"/>
                    <a:pt x="25189" y="354"/>
                    <a:pt x="22501" y="1061"/>
                  </a:cubicBezTo>
                  <a:cubicBezTo>
                    <a:pt x="14106" y="3270"/>
                    <a:pt x="6926" y="9717"/>
                    <a:pt x="3290" y="18305"/>
                  </a:cubicBezTo>
                  <a:cubicBezTo>
                    <a:pt x="2005" y="21341"/>
                    <a:pt x="1" y="27120"/>
                    <a:pt x="1016" y="31714"/>
                  </a:cubicBezTo>
                  <a:cubicBezTo>
                    <a:pt x="2170" y="36930"/>
                    <a:pt x="6517" y="41484"/>
                    <a:pt x="10175" y="44868"/>
                  </a:cubicBezTo>
                  <a:cubicBezTo>
                    <a:pt x="12518" y="47035"/>
                    <a:pt x="15682" y="49761"/>
                    <a:pt x="19387" y="51629"/>
                  </a:cubicBezTo>
                  <a:cubicBezTo>
                    <a:pt x="23023" y="53461"/>
                    <a:pt x="27104" y="54388"/>
                    <a:pt x="31174" y="54388"/>
                  </a:cubicBezTo>
                  <a:cubicBezTo>
                    <a:pt x="34347" y="54388"/>
                    <a:pt x="37515" y="53825"/>
                    <a:pt x="40460" y="52687"/>
                  </a:cubicBezTo>
                  <a:cubicBezTo>
                    <a:pt x="47234" y="50070"/>
                    <a:pt x="52773" y="44461"/>
                    <a:pt x="55275" y="37682"/>
                  </a:cubicBezTo>
                  <a:cubicBezTo>
                    <a:pt x="56304" y="34895"/>
                    <a:pt x="56922" y="31717"/>
                    <a:pt x="57167" y="27964"/>
                  </a:cubicBezTo>
                  <a:cubicBezTo>
                    <a:pt x="57638" y="20735"/>
                    <a:pt x="55451" y="14975"/>
                    <a:pt x="53018" y="9828"/>
                  </a:cubicBezTo>
                  <a:cubicBezTo>
                    <a:pt x="50354" y="4193"/>
                    <a:pt x="43908" y="1816"/>
                    <a:pt x="38971" y="814"/>
                  </a:cubicBezTo>
                  <a:cubicBezTo>
                    <a:pt x="36295" y="271"/>
                    <a:pt x="33628" y="0"/>
                    <a:pt x="3103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36"/>
            <p:cNvSpPr/>
            <p:nvPr/>
          </p:nvSpPr>
          <p:spPr>
            <a:xfrm>
              <a:off x="4588925" y="714150"/>
              <a:ext cx="1275725" cy="1203875"/>
            </a:xfrm>
            <a:custGeom>
              <a:avLst/>
              <a:gdLst/>
              <a:ahLst/>
              <a:cxnLst/>
              <a:rect l="l" t="t" r="r" b="b"/>
              <a:pathLst>
                <a:path w="51029" h="48155" extrusionOk="0">
                  <a:moveTo>
                    <a:pt x="27471" y="850"/>
                  </a:moveTo>
                  <a:cubicBezTo>
                    <a:pt x="29710" y="850"/>
                    <a:pt x="32013" y="1084"/>
                    <a:pt x="34325" y="1553"/>
                  </a:cubicBezTo>
                  <a:cubicBezTo>
                    <a:pt x="38508" y="2402"/>
                    <a:pt x="43959" y="4395"/>
                    <a:pt x="46172" y="9076"/>
                  </a:cubicBezTo>
                  <a:cubicBezTo>
                    <a:pt x="48276" y="13526"/>
                    <a:pt x="50166" y="18499"/>
                    <a:pt x="49763" y="24706"/>
                  </a:cubicBezTo>
                  <a:cubicBezTo>
                    <a:pt x="49552" y="27943"/>
                    <a:pt x="49020" y="30678"/>
                    <a:pt x="48139" y="33067"/>
                  </a:cubicBezTo>
                  <a:cubicBezTo>
                    <a:pt x="46006" y="38844"/>
                    <a:pt x="41285" y="43625"/>
                    <a:pt x="35512" y="45855"/>
                  </a:cubicBezTo>
                  <a:cubicBezTo>
                    <a:pt x="33000" y="46825"/>
                    <a:pt x="30298" y="47306"/>
                    <a:pt x="27592" y="47306"/>
                  </a:cubicBezTo>
                  <a:cubicBezTo>
                    <a:pt x="24121" y="47306"/>
                    <a:pt x="20641" y="46515"/>
                    <a:pt x="17541" y="44953"/>
                  </a:cubicBezTo>
                  <a:cubicBezTo>
                    <a:pt x="14356" y="43347"/>
                    <a:pt x="11616" y="40985"/>
                    <a:pt x="9585" y="39105"/>
                  </a:cubicBezTo>
                  <a:cubicBezTo>
                    <a:pt x="6438" y="36195"/>
                    <a:pt x="2701" y="32290"/>
                    <a:pt x="1731" y="27898"/>
                  </a:cubicBezTo>
                  <a:cubicBezTo>
                    <a:pt x="881" y="24056"/>
                    <a:pt x="2597" y="19130"/>
                    <a:pt x="3695" y="16535"/>
                  </a:cubicBezTo>
                  <a:cubicBezTo>
                    <a:pt x="6812" y="9173"/>
                    <a:pt x="12958" y="3651"/>
                    <a:pt x="20136" y="1761"/>
                  </a:cubicBezTo>
                  <a:cubicBezTo>
                    <a:pt x="22445" y="1154"/>
                    <a:pt x="24917" y="850"/>
                    <a:pt x="27470" y="850"/>
                  </a:cubicBezTo>
                  <a:close/>
                  <a:moveTo>
                    <a:pt x="27471" y="0"/>
                  </a:moveTo>
                  <a:cubicBezTo>
                    <a:pt x="24844" y="0"/>
                    <a:pt x="22300" y="314"/>
                    <a:pt x="19920" y="940"/>
                  </a:cubicBezTo>
                  <a:cubicBezTo>
                    <a:pt x="12488" y="2895"/>
                    <a:pt x="6130" y="8601"/>
                    <a:pt x="2913" y="16204"/>
                  </a:cubicBezTo>
                  <a:cubicBezTo>
                    <a:pt x="1776" y="18892"/>
                    <a:pt x="1" y="24009"/>
                    <a:pt x="902" y="28082"/>
                  </a:cubicBezTo>
                  <a:cubicBezTo>
                    <a:pt x="1922" y="32705"/>
                    <a:pt x="5771" y="36734"/>
                    <a:pt x="9008" y="39730"/>
                  </a:cubicBezTo>
                  <a:cubicBezTo>
                    <a:pt x="11080" y="41646"/>
                    <a:pt x="13879" y="44058"/>
                    <a:pt x="17159" y="45710"/>
                  </a:cubicBezTo>
                  <a:cubicBezTo>
                    <a:pt x="20377" y="47333"/>
                    <a:pt x="23991" y="48155"/>
                    <a:pt x="27595" y="48155"/>
                  </a:cubicBezTo>
                  <a:cubicBezTo>
                    <a:pt x="30406" y="48155"/>
                    <a:pt x="33211" y="47656"/>
                    <a:pt x="35819" y="46647"/>
                  </a:cubicBezTo>
                  <a:cubicBezTo>
                    <a:pt x="41817" y="44330"/>
                    <a:pt x="46720" y="39363"/>
                    <a:pt x="48937" y="33360"/>
                  </a:cubicBezTo>
                  <a:cubicBezTo>
                    <a:pt x="49848" y="30894"/>
                    <a:pt x="50395" y="28081"/>
                    <a:pt x="50611" y="24761"/>
                  </a:cubicBezTo>
                  <a:cubicBezTo>
                    <a:pt x="51028" y="18361"/>
                    <a:pt x="49094" y="13265"/>
                    <a:pt x="46941" y="8713"/>
                  </a:cubicBezTo>
                  <a:cubicBezTo>
                    <a:pt x="44578" y="3715"/>
                    <a:pt x="38870" y="1608"/>
                    <a:pt x="34495" y="720"/>
                  </a:cubicBezTo>
                  <a:cubicBezTo>
                    <a:pt x="32128" y="240"/>
                    <a:pt x="29768" y="0"/>
                    <a:pt x="274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36"/>
            <p:cNvSpPr/>
            <p:nvPr/>
          </p:nvSpPr>
          <p:spPr>
            <a:xfrm>
              <a:off x="4672025" y="792075"/>
              <a:ext cx="1110450" cy="1048025"/>
            </a:xfrm>
            <a:custGeom>
              <a:avLst/>
              <a:gdLst/>
              <a:ahLst/>
              <a:cxnLst/>
              <a:rect l="l" t="t" r="r" b="b"/>
              <a:pathLst>
                <a:path w="44418" h="41921" extrusionOk="0">
                  <a:moveTo>
                    <a:pt x="23908" y="850"/>
                  </a:moveTo>
                  <a:cubicBezTo>
                    <a:pt x="25849" y="850"/>
                    <a:pt x="27845" y="1053"/>
                    <a:pt x="29848" y="1460"/>
                  </a:cubicBezTo>
                  <a:cubicBezTo>
                    <a:pt x="33468" y="2194"/>
                    <a:pt x="38183" y="3918"/>
                    <a:pt x="40094" y="7960"/>
                  </a:cubicBezTo>
                  <a:cubicBezTo>
                    <a:pt x="41918" y="11816"/>
                    <a:pt x="43556" y="16126"/>
                    <a:pt x="43206" y="21503"/>
                  </a:cubicBezTo>
                  <a:cubicBezTo>
                    <a:pt x="43024" y="24310"/>
                    <a:pt x="42563" y="26679"/>
                    <a:pt x="41801" y="28746"/>
                  </a:cubicBezTo>
                  <a:cubicBezTo>
                    <a:pt x="39954" y="33748"/>
                    <a:pt x="35867" y="37886"/>
                    <a:pt x="30870" y="39817"/>
                  </a:cubicBezTo>
                  <a:cubicBezTo>
                    <a:pt x="28695" y="40657"/>
                    <a:pt x="26358" y="41073"/>
                    <a:pt x="24015" y="41073"/>
                  </a:cubicBezTo>
                  <a:cubicBezTo>
                    <a:pt x="21009" y="41073"/>
                    <a:pt x="17996" y="40388"/>
                    <a:pt x="15311" y="39035"/>
                  </a:cubicBezTo>
                  <a:cubicBezTo>
                    <a:pt x="12552" y="37644"/>
                    <a:pt x="10177" y="35597"/>
                    <a:pt x="8416" y="33967"/>
                  </a:cubicBezTo>
                  <a:cubicBezTo>
                    <a:pt x="5691" y="31446"/>
                    <a:pt x="2454" y="28064"/>
                    <a:pt x="1614" y="24266"/>
                  </a:cubicBezTo>
                  <a:cubicBezTo>
                    <a:pt x="881" y="20945"/>
                    <a:pt x="2366" y="16681"/>
                    <a:pt x="3317" y="14434"/>
                  </a:cubicBezTo>
                  <a:cubicBezTo>
                    <a:pt x="6015" y="8058"/>
                    <a:pt x="11338" y="3275"/>
                    <a:pt x="17554" y="1639"/>
                  </a:cubicBezTo>
                  <a:cubicBezTo>
                    <a:pt x="19554" y="1113"/>
                    <a:pt x="21695" y="850"/>
                    <a:pt x="23907" y="850"/>
                  </a:cubicBezTo>
                  <a:close/>
                  <a:moveTo>
                    <a:pt x="23908" y="0"/>
                  </a:moveTo>
                  <a:cubicBezTo>
                    <a:pt x="21622" y="0"/>
                    <a:pt x="19409" y="273"/>
                    <a:pt x="17339" y="818"/>
                  </a:cubicBezTo>
                  <a:cubicBezTo>
                    <a:pt x="10869" y="2520"/>
                    <a:pt x="5336" y="7487"/>
                    <a:pt x="2535" y="14103"/>
                  </a:cubicBezTo>
                  <a:cubicBezTo>
                    <a:pt x="1544" y="16443"/>
                    <a:pt x="0" y="20898"/>
                    <a:pt x="786" y="24449"/>
                  </a:cubicBezTo>
                  <a:cubicBezTo>
                    <a:pt x="1676" y="28478"/>
                    <a:pt x="5023" y="31985"/>
                    <a:pt x="7840" y="34591"/>
                  </a:cubicBezTo>
                  <a:cubicBezTo>
                    <a:pt x="9642" y="36257"/>
                    <a:pt x="12076" y="38355"/>
                    <a:pt x="14930" y="39793"/>
                  </a:cubicBezTo>
                  <a:cubicBezTo>
                    <a:pt x="17733" y="41206"/>
                    <a:pt x="20879" y="41921"/>
                    <a:pt x="24016" y="41921"/>
                  </a:cubicBezTo>
                  <a:cubicBezTo>
                    <a:pt x="26463" y="41921"/>
                    <a:pt x="28906" y="41486"/>
                    <a:pt x="31177" y="40609"/>
                  </a:cubicBezTo>
                  <a:cubicBezTo>
                    <a:pt x="36399" y="38591"/>
                    <a:pt x="40669" y="34266"/>
                    <a:pt x="42598" y="29040"/>
                  </a:cubicBezTo>
                  <a:cubicBezTo>
                    <a:pt x="43390" y="26895"/>
                    <a:pt x="43867" y="24448"/>
                    <a:pt x="44055" y="21557"/>
                  </a:cubicBezTo>
                  <a:cubicBezTo>
                    <a:pt x="44418" y="15988"/>
                    <a:pt x="42735" y="11556"/>
                    <a:pt x="40864" y="7596"/>
                  </a:cubicBezTo>
                  <a:cubicBezTo>
                    <a:pt x="38802" y="3236"/>
                    <a:pt x="33828" y="1400"/>
                    <a:pt x="30018" y="627"/>
                  </a:cubicBezTo>
                  <a:cubicBezTo>
                    <a:pt x="27958" y="209"/>
                    <a:pt x="25906" y="0"/>
                    <a:pt x="2390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36"/>
            <p:cNvSpPr/>
            <p:nvPr/>
          </p:nvSpPr>
          <p:spPr>
            <a:xfrm>
              <a:off x="4755100" y="869975"/>
              <a:ext cx="945200" cy="892200"/>
            </a:xfrm>
            <a:custGeom>
              <a:avLst/>
              <a:gdLst/>
              <a:ahLst/>
              <a:cxnLst/>
              <a:rect l="l" t="t" r="r" b="b"/>
              <a:pathLst>
                <a:path w="37808" h="35688" extrusionOk="0">
                  <a:moveTo>
                    <a:pt x="20347" y="850"/>
                  </a:moveTo>
                  <a:cubicBezTo>
                    <a:pt x="21988" y="850"/>
                    <a:pt x="23678" y="1022"/>
                    <a:pt x="25374" y="1366"/>
                  </a:cubicBezTo>
                  <a:cubicBezTo>
                    <a:pt x="28430" y="1987"/>
                    <a:pt x="32410" y="3441"/>
                    <a:pt x="34019" y="6844"/>
                  </a:cubicBezTo>
                  <a:cubicBezTo>
                    <a:pt x="35563" y="10107"/>
                    <a:pt x="36949" y="13754"/>
                    <a:pt x="36654" y="18299"/>
                  </a:cubicBezTo>
                  <a:cubicBezTo>
                    <a:pt x="36499" y="20675"/>
                    <a:pt x="36109" y="22678"/>
                    <a:pt x="35464" y="24426"/>
                  </a:cubicBezTo>
                  <a:cubicBezTo>
                    <a:pt x="33905" y="28650"/>
                    <a:pt x="30452" y="32146"/>
                    <a:pt x="26230" y="33778"/>
                  </a:cubicBezTo>
                  <a:cubicBezTo>
                    <a:pt x="24393" y="34488"/>
                    <a:pt x="22417" y="34839"/>
                    <a:pt x="20438" y="34839"/>
                  </a:cubicBezTo>
                  <a:cubicBezTo>
                    <a:pt x="17899" y="34839"/>
                    <a:pt x="15354" y="34260"/>
                    <a:pt x="13085" y="33117"/>
                  </a:cubicBezTo>
                  <a:cubicBezTo>
                    <a:pt x="10752" y="31942"/>
                    <a:pt x="8742" y="30208"/>
                    <a:pt x="7251" y="28829"/>
                  </a:cubicBezTo>
                  <a:cubicBezTo>
                    <a:pt x="4946" y="26697"/>
                    <a:pt x="2210" y="23838"/>
                    <a:pt x="1501" y="20634"/>
                  </a:cubicBezTo>
                  <a:cubicBezTo>
                    <a:pt x="882" y="17835"/>
                    <a:pt x="2138" y="14232"/>
                    <a:pt x="2941" y="12334"/>
                  </a:cubicBezTo>
                  <a:cubicBezTo>
                    <a:pt x="5223" y="6944"/>
                    <a:pt x="9721" y="2901"/>
                    <a:pt x="14975" y="1518"/>
                  </a:cubicBezTo>
                  <a:cubicBezTo>
                    <a:pt x="16666" y="1073"/>
                    <a:pt x="18475" y="850"/>
                    <a:pt x="20347" y="850"/>
                  </a:cubicBezTo>
                  <a:close/>
                  <a:moveTo>
                    <a:pt x="20347" y="1"/>
                  </a:moveTo>
                  <a:cubicBezTo>
                    <a:pt x="18402" y="1"/>
                    <a:pt x="16519" y="233"/>
                    <a:pt x="14757" y="697"/>
                  </a:cubicBezTo>
                  <a:cubicBezTo>
                    <a:pt x="9251" y="2145"/>
                    <a:pt x="4541" y="6372"/>
                    <a:pt x="2157" y="12003"/>
                  </a:cubicBezTo>
                  <a:cubicBezTo>
                    <a:pt x="1314" y="13994"/>
                    <a:pt x="1" y="17788"/>
                    <a:pt x="670" y="20818"/>
                  </a:cubicBezTo>
                  <a:cubicBezTo>
                    <a:pt x="1429" y="24252"/>
                    <a:pt x="4278" y="27237"/>
                    <a:pt x="6674" y="29454"/>
                  </a:cubicBezTo>
                  <a:cubicBezTo>
                    <a:pt x="8205" y="30870"/>
                    <a:pt x="10274" y="32652"/>
                    <a:pt x="12701" y="33876"/>
                  </a:cubicBezTo>
                  <a:cubicBezTo>
                    <a:pt x="15089" y="35079"/>
                    <a:pt x="17767" y="35687"/>
                    <a:pt x="20438" y="35687"/>
                  </a:cubicBezTo>
                  <a:cubicBezTo>
                    <a:pt x="22522" y="35687"/>
                    <a:pt x="24602" y="35317"/>
                    <a:pt x="26534" y="34569"/>
                  </a:cubicBezTo>
                  <a:cubicBezTo>
                    <a:pt x="30980" y="32853"/>
                    <a:pt x="34617" y="29169"/>
                    <a:pt x="36260" y="24719"/>
                  </a:cubicBezTo>
                  <a:cubicBezTo>
                    <a:pt x="36934" y="22893"/>
                    <a:pt x="37340" y="20811"/>
                    <a:pt x="37499" y="18354"/>
                  </a:cubicBezTo>
                  <a:cubicBezTo>
                    <a:pt x="37808" y="13616"/>
                    <a:pt x="36377" y="9847"/>
                    <a:pt x="34786" y="6480"/>
                  </a:cubicBezTo>
                  <a:cubicBezTo>
                    <a:pt x="33025" y="2759"/>
                    <a:pt x="28787" y="1192"/>
                    <a:pt x="25541" y="533"/>
                  </a:cubicBezTo>
                  <a:cubicBezTo>
                    <a:pt x="23790" y="178"/>
                    <a:pt x="22045" y="1"/>
                    <a:pt x="203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36"/>
            <p:cNvSpPr/>
            <p:nvPr/>
          </p:nvSpPr>
          <p:spPr>
            <a:xfrm>
              <a:off x="4838200" y="947900"/>
              <a:ext cx="779975" cy="736350"/>
            </a:xfrm>
            <a:custGeom>
              <a:avLst/>
              <a:gdLst/>
              <a:ahLst/>
              <a:cxnLst/>
              <a:rect l="l" t="t" r="r" b="b"/>
              <a:pathLst>
                <a:path w="31199" h="29454" extrusionOk="0">
                  <a:moveTo>
                    <a:pt x="16784" y="850"/>
                  </a:moveTo>
                  <a:cubicBezTo>
                    <a:pt x="18127" y="850"/>
                    <a:pt x="19509" y="991"/>
                    <a:pt x="20896" y="1272"/>
                  </a:cubicBezTo>
                  <a:cubicBezTo>
                    <a:pt x="23387" y="1777"/>
                    <a:pt x="26633" y="2962"/>
                    <a:pt x="27941" y="5728"/>
                  </a:cubicBezTo>
                  <a:cubicBezTo>
                    <a:pt x="29203" y="8398"/>
                    <a:pt x="30338" y="11381"/>
                    <a:pt x="30096" y="15096"/>
                  </a:cubicBezTo>
                  <a:cubicBezTo>
                    <a:pt x="29969" y="17038"/>
                    <a:pt x="29652" y="18676"/>
                    <a:pt x="29125" y="20104"/>
                  </a:cubicBezTo>
                  <a:cubicBezTo>
                    <a:pt x="27851" y="23554"/>
                    <a:pt x="25033" y="26408"/>
                    <a:pt x="21586" y="27739"/>
                  </a:cubicBezTo>
                  <a:cubicBezTo>
                    <a:pt x="20086" y="28318"/>
                    <a:pt x="18473" y="28605"/>
                    <a:pt x="16857" y="28605"/>
                  </a:cubicBezTo>
                  <a:cubicBezTo>
                    <a:pt x="14785" y="28605"/>
                    <a:pt x="12707" y="28133"/>
                    <a:pt x="10856" y="27200"/>
                  </a:cubicBezTo>
                  <a:cubicBezTo>
                    <a:pt x="8949" y="26238"/>
                    <a:pt x="7304" y="24820"/>
                    <a:pt x="6084" y="23691"/>
                  </a:cubicBezTo>
                  <a:cubicBezTo>
                    <a:pt x="4199" y="21947"/>
                    <a:pt x="1962" y="19612"/>
                    <a:pt x="1385" y="17001"/>
                  </a:cubicBezTo>
                  <a:cubicBezTo>
                    <a:pt x="881" y="14723"/>
                    <a:pt x="1907" y="11782"/>
                    <a:pt x="2563" y="10232"/>
                  </a:cubicBezTo>
                  <a:cubicBezTo>
                    <a:pt x="4427" y="5828"/>
                    <a:pt x="8101" y="2525"/>
                    <a:pt x="12392" y="1396"/>
                  </a:cubicBezTo>
                  <a:cubicBezTo>
                    <a:pt x="13775" y="1033"/>
                    <a:pt x="15254" y="850"/>
                    <a:pt x="16784" y="850"/>
                  </a:cubicBezTo>
                  <a:close/>
                  <a:moveTo>
                    <a:pt x="16783" y="1"/>
                  </a:moveTo>
                  <a:cubicBezTo>
                    <a:pt x="15181" y="1"/>
                    <a:pt x="13628" y="192"/>
                    <a:pt x="12176" y="574"/>
                  </a:cubicBezTo>
                  <a:cubicBezTo>
                    <a:pt x="7633" y="1770"/>
                    <a:pt x="3747" y="5256"/>
                    <a:pt x="1780" y="9901"/>
                  </a:cubicBezTo>
                  <a:cubicBezTo>
                    <a:pt x="1085" y="11544"/>
                    <a:pt x="0" y="14676"/>
                    <a:pt x="555" y="17185"/>
                  </a:cubicBezTo>
                  <a:cubicBezTo>
                    <a:pt x="1183" y="20025"/>
                    <a:pt x="3531" y="22487"/>
                    <a:pt x="5506" y="24315"/>
                  </a:cubicBezTo>
                  <a:cubicBezTo>
                    <a:pt x="6767" y="25480"/>
                    <a:pt x="8472" y="26949"/>
                    <a:pt x="10473" y="27959"/>
                  </a:cubicBezTo>
                  <a:cubicBezTo>
                    <a:pt x="12444" y="28951"/>
                    <a:pt x="14654" y="29453"/>
                    <a:pt x="16860" y="29453"/>
                  </a:cubicBezTo>
                  <a:cubicBezTo>
                    <a:pt x="18580" y="29453"/>
                    <a:pt x="20297" y="29148"/>
                    <a:pt x="21892" y="28532"/>
                  </a:cubicBezTo>
                  <a:cubicBezTo>
                    <a:pt x="25563" y="27113"/>
                    <a:pt x="28565" y="24073"/>
                    <a:pt x="29922" y="20399"/>
                  </a:cubicBezTo>
                  <a:cubicBezTo>
                    <a:pt x="30478" y="18893"/>
                    <a:pt x="30812" y="17176"/>
                    <a:pt x="30944" y="15152"/>
                  </a:cubicBezTo>
                  <a:cubicBezTo>
                    <a:pt x="31199" y="11244"/>
                    <a:pt x="30020" y="8139"/>
                    <a:pt x="28708" y="5365"/>
                  </a:cubicBezTo>
                  <a:cubicBezTo>
                    <a:pt x="27251" y="2280"/>
                    <a:pt x="23747" y="983"/>
                    <a:pt x="21064" y="440"/>
                  </a:cubicBezTo>
                  <a:cubicBezTo>
                    <a:pt x="19622" y="147"/>
                    <a:pt x="18183" y="1"/>
                    <a:pt x="1678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36"/>
            <p:cNvSpPr/>
            <p:nvPr/>
          </p:nvSpPr>
          <p:spPr>
            <a:xfrm>
              <a:off x="4921300" y="1025825"/>
              <a:ext cx="614725" cy="580500"/>
            </a:xfrm>
            <a:custGeom>
              <a:avLst/>
              <a:gdLst/>
              <a:ahLst/>
              <a:cxnLst/>
              <a:rect l="l" t="t" r="r" b="b"/>
              <a:pathLst>
                <a:path w="24589" h="23220" extrusionOk="0">
                  <a:moveTo>
                    <a:pt x="13222" y="851"/>
                  </a:moveTo>
                  <a:cubicBezTo>
                    <a:pt x="14266" y="851"/>
                    <a:pt x="15340" y="960"/>
                    <a:pt x="16419" y="1179"/>
                  </a:cubicBezTo>
                  <a:cubicBezTo>
                    <a:pt x="18347" y="1569"/>
                    <a:pt x="20857" y="2482"/>
                    <a:pt x="21863" y="4612"/>
                  </a:cubicBezTo>
                  <a:cubicBezTo>
                    <a:pt x="22845" y="6689"/>
                    <a:pt x="23729" y="9009"/>
                    <a:pt x="23541" y="11893"/>
                  </a:cubicBezTo>
                  <a:cubicBezTo>
                    <a:pt x="23442" y="13403"/>
                    <a:pt x="23195" y="14676"/>
                    <a:pt x="22786" y="15783"/>
                  </a:cubicBezTo>
                  <a:cubicBezTo>
                    <a:pt x="21800" y="18456"/>
                    <a:pt x="19616" y="20667"/>
                    <a:pt x="16944" y="21700"/>
                  </a:cubicBezTo>
                  <a:cubicBezTo>
                    <a:pt x="15782" y="22148"/>
                    <a:pt x="14532" y="22371"/>
                    <a:pt x="13280" y="22371"/>
                  </a:cubicBezTo>
                  <a:cubicBezTo>
                    <a:pt x="11673" y="22371"/>
                    <a:pt x="10063" y="22005"/>
                    <a:pt x="8628" y="21282"/>
                  </a:cubicBezTo>
                  <a:cubicBezTo>
                    <a:pt x="7147" y="20535"/>
                    <a:pt x="5866" y="19431"/>
                    <a:pt x="4917" y="18552"/>
                  </a:cubicBezTo>
                  <a:cubicBezTo>
                    <a:pt x="3453" y="17197"/>
                    <a:pt x="1715" y="15385"/>
                    <a:pt x="1269" y="13369"/>
                  </a:cubicBezTo>
                  <a:cubicBezTo>
                    <a:pt x="881" y="11611"/>
                    <a:pt x="1676" y="9334"/>
                    <a:pt x="2185" y="8131"/>
                  </a:cubicBezTo>
                  <a:cubicBezTo>
                    <a:pt x="3610" y="4765"/>
                    <a:pt x="6532" y="2137"/>
                    <a:pt x="9811" y="1274"/>
                  </a:cubicBezTo>
                  <a:cubicBezTo>
                    <a:pt x="10884" y="992"/>
                    <a:pt x="12033" y="851"/>
                    <a:pt x="13222" y="851"/>
                  </a:cubicBezTo>
                  <a:close/>
                  <a:moveTo>
                    <a:pt x="13225" y="1"/>
                  </a:moveTo>
                  <a:cubicBezTo>
                    <a:pt x="11963" y="1"/>
                    <a:pt x="10739" y="152"/>
                    <a:pt x="9594" y="453"/>
                  </a:cubicBezTo>
                  <a:cubicBezTo>
                    <a:pt x="6014" y="1395"/>
                    <a:pt x="2951" y="4141"/>
                    <a:pt x="1402" y="7800"/>
                  </a:cubicBezTo>
                  <a:cubicBezTo>
                    <a:pt x="855" y="9096"/>
                    <a:pt x="1" y="11566"/>
                    <a:pt x="439" y="13553"/>
                  </a:cubicBezTo>
                  <a:cubicBezTo>
                    <a:pt x="936" y="15799"/>
                    <a:pt x="2785" y="17738"/>
                    <a:pt x="4339" y="19176"/>
                  </a:cubicBezTo>
                  <a:cubicBezTo>
                    <a:pt x="5329" y="20092"/>
                    <a:pt x="6669" y="21246"/>
                    <a:pt x="8245" y="22040"/>
                  </a:cubicBezTo>
                  <a:cubicBezTo>
                    <a:pt x="9798" y="22823"/>
                    <a:pt x="11542" y="23220"/>
                    <a:pt x="13281" y="23220"/>
                  </a:cubicBezTo>
                  <a:cubicBezTo>
                    <a:pt x="14637" y="23220"/>
                    <a:pt x="15991" y="22979"/>
                    <a:pt x="17250" y="22493"/>
                  </a:cubicBezTo>
                  <a:cubicBezTo>
                    <a:pt x="20145" y="21374"/>
                    <a:pt x="22513" y="18976"/>
                    <a:pt x="23583" y="16078"/>
                  </a:cubicBezTo>
                  <a:cubicBezTo>
                    <a:pt x="24021" y="14892"/>
                    <a:pt x="24284" y="13542"/>
                    <a:pt x="24388" y="11948"/>
                  </a:cubicBezTo>
                  <a:cubicBezTo>
                    <a:pt x="24588" y="8871"/>
                    <a:pt x="23662" y="6429"/>
                    <a:pt x="22631" y="4248"/>
                  </a:cubicBezTo>
                  <a:cubicBezTo>
                    <a:pt x="21474" y="1801"/>
                    <a:pt x="18707" y="775"/>
                    <a:pt x="16588" y="346"/>
                  </a:cubicBezTo>
                  <a:cubicBezTo>
                    <a:pt x="15455" y="115"/>
                    <a:pt x="14325" y="1"/>
                    <a:pt x="1322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36"/>
            <p:cNvSpPr/>
            <p:nvPr/>
          </p:nvSpPr>
          <p:spPr>
            <a:xfrm>
              <a:off x="5004375" y="1103775"/>
              <a:ext cx="449500" cy="424650"/>
            </a:xfrm>
            <a:custGeom>
              <a:avLst/>
              <a:gdLst/>
              <a:ahLst/>
              <a:cxnLst/>
              <a:rect l="l" t="t" r="r" b="b"/>
              <a:pathLst>
                <a:path w="17980" h="16986" extrusionOk="0">
                  <a:moveTo>
                    <a:pt x="9660" y="849"/>
                  </a:moveTo>
                  <a:cubicBezTo>
                    <a:pt x="10427" y="851"/>
                    <a:pt x="11191" y="929"/>
                    <a:pt x="11943" y="1083"/>
                  </a:cubicBezTo>
                  <a:cubicBezTo>
                    <a:pt x="13307" y="1360"/>
                    <a:pt x="15081" y="2003"/>
                    <a:pt x="15787" y="3495"/>
                  </a:cubicBezTo>
                  <a:cubicBezTo>
                    <a:pt x="16488" y="4978"/>
                    <a:pt x="17119" y="6634"/>
                    <a:pt x="16985" y="8688"/>
                  </a:cubicBezTo>
                  <a:cubicBezTo>
                    <a:pt x="16915" y="9766"/>
                    <a:pt x="16739" y="10673"/>
                    <a:pt x="16448" y="11461"/>
                  </a:cubicBezTo>
                  <a:cubicBezTo>
                    <a:pt x="15747" y="13358"/>
                    <a:pt x="14199" y="14927"/>
                    <a:pt x="12302" y="15659"/>
                  </a:cubicBezTo>
                  <a:cubicBezTo>
                    <a:pt x="11477" y="15977"/>
                    <a:pt x="10590" y="16135"/>
                    <a:pt x="9701" y="16135"/>
                  </a:cubicBezTo>
                  <a:cubicBezTo>
                    <a:pt x="8561" y="16135"/>
                    <a:pt x="7418" y="15875"/>
                    <a:pt x="6399" y="15362"/>
                  </a:cubicBezTo>
                  <a:cubicBezTo>
                    <a:pt x="5344" y="14831"/>
                    <a:pt x="4429" y="14041"/>
                    <a:pt x="3750" y="13412"/>
                  </a:cubicBezTo>
                  <a:cubicBezTo>
                    <a:pt x="2706" y="12448"/>
                    <a:pt x="1468" y="11157"/>
                    <a:pt x="1153" y="9736"/>
                  </a:cubicBezTo>
                  <a:cubicBezTo>
                    <a:pt x="881" y="8500"/>
                    <a:pt x="1447" y="6883"/>
                    <a:pt x="1809" y="6029"/>
                  </a:cubicBezTo>
                  <a:cubicBezTo>
                    <a:pt x="2822" y="3634"/>
                    <a:pt x="4900" y="1765"/>
                    <a:pt x="7229" y="1151"/>
                  </a:cubicBezTo>
                  <a:cubicBezTo>
                    <a:pt x="7994" y="950"/>
                    <a:pt x="8813" y="849"/>
                    <a:pt x="9660" y="849"/>
                  </a:cubicBezTo>
                  <a:close/>
                  <a:moveTo>
                    <a:pt x="9661" y="0"/>
                  </a:moveTo>
                  <a:cubicBezTo>
                    <a:pt x="8740" y="0"/>
                    <a:pt x="7848" y="110"/>
                    <a:pt x="7013" y="330"/>
                  </a:cubicBezTo>
                  <a:cubicBezTo>
                    <a:pt x="4396" y="1019"/>
                    <a:pt x="2157" y="3025"/>
                    <a:pt x="1026" y="5697"/>
                  </a:cubicBezTo>
                  <a:cubicBezTo>
                    <a:pt x="625" y="6645"/>
                    <a:pt x="1" y="8454"/>
                    <a:pt x="325" y="9918"/>
                  </a:cubicBezTo>
                  <a:cubicBezTo>
                    <a:pt x="690" y="11571"/>
                    <a:pt x="2038" y="12987"/>
                    <a:pt x="3173" y="14037"/>
                  </a:cubicBezTo>
                  <a:cubicBezTo>
                    <a:pt x="3893" y="14703"/>
                    <a:pt x="4867" y="15542"/>
                    <a:pt x="6017" y="16121"/>
                  </a:cubicBezTo>
                  <a:cubicBezTo>
                    <a:pt x="7154" y="16694"/>
                    <a:pt x="8430" y="16985"/>
                    <a:pt x="9703" y="16985"/>
                  </a:cubicBezTo>
                  <a:cubicBezTo>
                    <a:pt x="10696" y="16985"/>
                    <a:pt x="11687" y="16808"/>
                    <a:pt x="12609" y="16452"/>
                  </a:cubicBezTo>
                  <a:cubicBezTo>
                    <a:pt x="14729" y="15633"/>
                    <a:pt x="16462" y="13877"/>
                    <a:pt x="17245" y="11756"/>
                  </a:cubicBezTo>
                  <a:cubicBezTo>
                    <a:pt x="17565" y="10890"/>
                    <a:pt x="17757" y="9904"/>
                    <a:pt x="17833" y="8744"/>
                  </a:cubicBezTo>
                  <a:cubicBezTo>
                    <a:pt x="17979" y="6497"/>
                    <a:pt x="17304" y="4718"/>
                    <a:pt x="16554" y="3132"/>
                  </a:cubicBezTo>
                  <a:cubicBezTo>
                    <a:pt x="15699" y="1322"/>
                    <a:pt x="13666" y="566"/>
                    <a:pt x="12112" y="251"/>
                  </a:cubicBezTo>
                  <a:cubicBezTo>
                    <a:pt x="11286" y="84"/>
                    <a:pt x="10463" y="0"/>
                    <a:pt x="96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36"/>
            <p:cNvSpPr/>
            <p:nvPr/>
          </p:nvSpPr>
          <p:spPr>
            <a:xfrm>
              <a:off x="5087725" y="1181675"/>
              <a:ext cx="283975" cy="268800"/>
            </a:xfrm>
            <a:custGeom>
              <a:avLst/>
              <a:gdLst/>
              <a:ahLst/>
              <a:cxnLst/>
              <a:rect l="l" t="t" r="r" b="b"/>
              <a:pathLst>
                <a:path w="11359" h="10752" extrusionOk="0">
                  <a:moveTo>
                    <a:pt x="6088" y="850"/>
                  </a:moveTo>
                  <a:cubicBezTo>
                    <a:pt x="6547" y="851"/>
                    <a:pt x="7007" y="898"/>
                    <a:pt x="7457" y="990"/>
                  </a:cubicBezTo>
                  <a:cubicBezTo>
                    <a:pt x="8258" y="1153"/>
                    <a:pt x="9297" y="1526"/>
                    <a:pt x="9699" y="2379"/>
                  </a:cubicBezTo>
                  <a:cubicBezTo>
                    <a:pt x="10120" y="3270"/>
                    <a:pt x="10499" y="4262"/>
                    <a:pt x="10420" y="5486"/>
                  </a:cubicBezTo>
                  <a:cubicBezTo>
                    <a:pt x="10378" y="6131"/>
                    <a:pt x="10273" y="6672"/>
                    <a:pt x="10100" y="7141"/>
                  </a:cubicBezTo>
                  <a:cubicBezTo>
                    <a:pt x="9686" y="8261"/>
                    <a:pt x="8771" y="9189"/>
                    <a:pt x="7651" y="9621"/>
                  </a:cubicBezTo>
                  <a:cubicBezTo>
                    <a:pt x="7163" y="9809"/>
                    <a:pt x="6638" y="9903"/>
                    <a:pt x="6113" y="9903"/>
                  </a:cubicBezTo>
                  <a:cubicBezTo>
                    <a:pt x="5439" y="9903"/>
                    <a:pt x="4763" y="9749"/>
                    <a:pt x="4161" y="9446"/>
                  </a:cubicBezTo>
                  <a:cubicBezTo>
                    <a:pt x="3532" y="9128"/>
                    <a:pt x="2982" y="8653"/>
                    <a:pt x="2573" y="8275"/>
                  </a:cubicBezTo>
                  <a:cubicBezTo>
                    <a:pt x="1950" y="7699"/>
                    <a:pt x="1212" y="6931"/>
                    <a:pt x="1028" y="6103"/>
                  </a:cubicBezTo>
                  <a:cubicBezTo>
                    <a:pt x="913" y="5582"/>
                    <a:pt x="1056" y="4789"/>
                    <a:pt x="1421" y="3929"/>
                  </a:cubicBezTo>
                  <a:cubicBezTo>
                    <a:pt x="2023" y="2505"/>
                    <a:pt x="3257" y="1394"/>
                    <a:pt x="4638" y="1031"/>
                  </a:cubicBezTo>
                  <a:cubicBezTo>
                    <a:pt x="5094" y="910"/>
                    <a:pt x="5582" y="850"/>
                    <a:pt x="6087" y="850"/>
                  </a:cubicBezTo>
                  <a:close/>
                  <a:moveTo>
                    <a:pt x="6089" y="1"/>
                  </a:moveTo>
                  <a:cubicBezTo>
                    <a:pt x="5510" y="1"/>
                    <a:pt x="4949" y="70"/>
                    <a:pt x="4422" y="208"/>
                  </a:cubicBezTo>
                  <a:cubicBezTo>
                    <a:pt x="2767" y="645"/>
                    <a:pt x="1352" y="1911"/>
                    <a:pt x="639" y="3597"/>
                  </a:cubicBezTo>
                  <a:cubicBezTo>
                    <a:pt x="328" y="4330"/>
                    <a:pt x="0" y="5391"/>
                    <a:pt x="199" y="6287"/>
                  </a:cubicBezTo>
                  <a:cubicBezTo>
                    <a:pt x="433" y="7346"/>
                    <a:pt x="1282" y="8239"/>
                    <a:pt x="1996" y="8899"/>
                  </a:cubicBezTo>
                  <a:cubicBezTo>
                    <a:pt x="2445" y="9315"/>
                    <a:pt x="3054" y="9839"/>
                    <a:pt x="3778" y="10205"/>
                  </a:cubicBezTo>
                  <a:cubicBezTo>
                    <a:pt x="4499" y="10568"/>
                    <a:pt x="5308" y="10751"/>
                    <a:pt x="6114" y="10751"/>
                  </a:cubicBezTo>
                  <a:cubicBezTo>
                    <a:pt x="6120" y="10751"/>
                    <a:pt x="6126" y="10751"/>
                    <a:pt x="6132" y="10751"/>
                  </a:cubicBezTo>
                  <a:cubicBezTo>
                    <a:pt x="6756" y="10751"/>
                    <a:pt x="7374" y="10637"/>
                    <a:pt x="7956" y="10414"/>
                  </a:cubicBezTo>
                  <a:cubicBezTo>
                    <a:pt x="9301" y="9895"/>
                    <a:pt x="10399" y="8782"/>
                    <a:pt x="10896" y="7437"/>
                  </a:cubicBezTo>
                  <a:cubicBezTo>
                    <a:pt x="11099" y="6890"/>
                    <a:pt x="11219" y="6270"/>
                    <a:pt x="11267" y="5542"/>
                  </a:cubicBezTo>
                  <a:cubicBezTo>
                    <a:pt x="11359" y="4126"/>
                    <a:pt x="10937" y="3011"/>
                    <a:pt x="10467" y="2017"/>
                  </a:cubicBezTo>
                  <a:cubicBezTo>
                    <a:pt x="10028" y="1090"/>
                    <a:pt x="9046" y="447"/>
                    <a:pt x="7624" y="158"/>
                  </a:cubicBezTo>
                  <a:cubicBezTo>
                    <a:pt x="7108" y="53"/>
                    <a:pt x="6592" y="1"/>
                    <a:pt x="60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3" name="Google Shape;483;p36"/>
          <p:cNvGrpSpPr/>
          <p:nvPr/>
        </p:nvGrpSpPr>
        <p:grpSpPr>
          <a:xfrm>
            <a:off x="-307784" y="-235699"/>
            <a:ext cx="9717778" cy="5424848"/>
            <a:chOff x="-307784" y="-235699"/>
            <a:chExt cx="9717778" cy="5424848"/>
          </a:xfrm>
        </p:grpSpPr>
        <p:sp>
          <p:nvSpPr>
            <p:cNvPr id="484" name="Google Shape;484;p36"/>
            <p:cNvSpPr/>
            <p:nvPr/>
          </p:nvSpPr>
          <p:spPr>
            <a:xfrm rot="-29">
              <a:off x="-307784" y="-235657"/>
              <a:ext cx="9717778" cy="5424765"/>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no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36"/>
            <p:cNvSpPr/>
            <p:nvPr/>
          </p:nvSpPr>
          <p:spPr>
            <a:xfrm rot="-32">
              <a:off x="15479" y="178320"/>
              <a:ext cx="8907178" cy="4789241"/>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6" name="Google Shape;486;p36"/>
          <p:cNvSpPr/>
          <p:nvPr/>
        </p:nvSpPr>
        <p:spPr>
          <a:xfrm rot="-238398">
            <a:off x="1110570" y="3831872"/>
            <a:ext cx="1472717" cy="1545036"/>
          </a:xfrm>
          <a:custGeom>
            <a:avLst/>
            <a:gdLst/>
            <a:ahLst/>
            <a:cxnLst/>
            <a:rect l="l" t="t" r="r" b="b"/>
            <a:pathLst>
              <a:path w="33213" h="34842" extrusionOk="0">
                <a:moveTo>
                  <a:pt x="9671" y="1"/>
                </a:moveTo>
                <a:cubicBezTo>
                  <a:pt x="9501" y="1"/>
                  <a:pt x="9329" y="14"/>
                  <a:pt x="9157" y="43"/>
                </a:cubicBezTo>
                <a:cubicBezTo>
                  <a:pt x="7926" y="246"/>
                  <a:pt x="6924" y="1131"/>
                  <a:pt x="6085" y="2056"/>
                </a:cubicBezTo>
                <a:cubicBezTo>
                  <a:pt x="2383" y="6149"/>
                  <a:pt x="531" y="11698"/>
                  <a:pt x="259" y="17212"/>
                </a:cubicBezTo>
                <a:cubicBezTo>
                  <a:pt x="1" y="22418"/>
                  <a:pt x="213" y="32360"/>
                  <a:pt x="6393" y="34320"/>
                </a:cubicBezTo>
                <a:cubicBezTo>
                  <a:pt x="7530" y="34680"/>
                  <a:pt x="8751" y="34841"/>
                  <a:pt x="10019" y="34841"/>
                </a:cubicBezTo>
                <a:cubicBezTo>
                  <a:pt x="15920" y="34841"/>
                  <a:pt x="22829" y="31357"/>
                  <a:pt x="26970" y="28332"/>
                </a:cubicBezTo>
                <a:cubicBezTo>
                  <a:pt x="29060" y="26807"/>
                  <a:pt x="31019" y="24971"/>
                  <a:pt x="32095" y="22617"/>
                </a:cubicBezTo>
                <a:cubicBezTo>
                  <a:pt x="33170" y="20265"/>
                  <a:pt x="33212" y="17312"/>
                  <a:pt x="31674" y="15233"/>
                </a:cubicBezTo>
                <a:cubicBezTo>
                  <a:pt x="30711" y="13932"/>
                  <a:pt x="29062" y="13152"/>
                  <a:pt x="27471" y="13152"/>
                </a:cubicBezTo>
                <a:cubicBezTo>
                  <a:pt x="26519" y="13152"/>
                  <a:pt x="25587" y="13432"/>
                  <a:pt x="24838" y="14046"/>
                </a:cubicBezTo>
                <a:cubicBezTo>
                  <a:pt x="25597" y="11521"/>
                  <a:pt x="25988" y="8134"/>
                  <a:pt x="23684" y="6854"/>
                </a:cubicBezTo>
                <a:cubicBezTo>
                  <a:pt x="23077" y="6516"/>
                  <a:pt x="22381" y="6407"/>
                  <a:pt x="21680" y="6407"/>
                </a:cubicBezTo>
                <a:cubicBezTo>
                  <a:pt x="21358" y="6407"/>
                  <a:pt x="21035" y="6430"/>
                  <a:pt x="20718" y="6464"/>
                </a:cubicBezTo>
                <a:cubicBezTo>
                  <a:pt x="18353" y="6725"/>
                  <a:pt x="16084" y="7544"/>
                  <a:pt x="14098" y="8854"/>
                </a:cubicBezTo>
                <a:cubicBezTo>
                  <a:pt x="14241" y="6906"/>
                  <a:pt x="14372" y="4881"/>
                  <a:pt x="13651" y="3067"/>
                </a:cubicBezTo>
                <a:cubicBezTo>
                  <a:pt x="12993" y="1414"/>
                  <a:pt x="11405" y="1"/>
                  <a:pt x="96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36"/>
          <p:cNvSpPr/>
          <p:nvPr/>
        </p:nvSpPr>
        <p:spPr>
          <a:xfrm rot="-1059847">
            <a:off x="7387988" y="-1546256"/>
            <a:ext cx="3252824" cy="4041364"/>
          </a:xfrm>
          <a:custGeom>
            <a:avLst/>
            <a:gdLst/>
            <a:ahLst/>
            <a:cxnLst/>
            <a:rect l="l" t="t" r="r" b="b"/>
            <a:pathLst>
              <a:path w="39036" h="48499" extrusionOk="0">
                <a:moveTo>
                  <a:pt x="8305" y="132"/>
                </a:moveTo>
                <a:cubicBezTo>
                  <a:pt x="7846" y="132"/>
                  <a:pt x="7386" y="135"/>
                  <a:pt x="6927" y="143"/>
                </a:cubicBezTo>
                <a:cubicBezTo>
                  <a:pt x="4628" y="180"/>
                  <a:pt x="2344" y="0"/>
                  <a:pt x="1518" y="2482"/>
                </a:cubicBezTo>
                <a:cubicBezTo>
                  <a:pt x="415" y="5796"/>
                  <a:pt x="1" y="9108"/>
                  <a:pt x="68" y="12403"/>
                </a:cubicBezTo>
                <a:cubicBezTo>
                  <a:pt x="169" y="17350"/>
                  <a:pt x="1398" y="22141"/>
                  <a:pt x="2808" y="26854"/>
                </a:cubicBezTo>
                <a:cubicBezTo>
                  <a:pt x="4111" y="31209"/>
                  <a:pt x="5678" y="35669"/>
                  <a:pt x="8590" y="39236"/>
                </a:cubicBezTo>
                <a:cubicBezTo>
                  <a:pt x="11799" y="43168"/>
                  <a:pt x="16561" y="45348"/>
                  <a:pt x="21381" y="46585"/>
                </a:cubicBezTo>
                <a:cubicBezTo>
                  <a:pt x="25931" y="47753"/>
                  <a:pt x="30600" y="48394"/>
                  <a:pt x="35296" y="48499"/>
                </a:cubicBezTo>
                <a:cubicBezTo>
                  <a:pt x="37383" y="38516"/>
                  <a:pt x="38597" y="28370"/>
                  <a:pt x="38924" y="18177"/>
                </a:cubicBezTo>
                <a:cubicBezTo>
                  <a:pt x="39014" y="15393"/>
                  <a:pt x="39036" y="12593"/>
                  <a:pt x="38644" y="9836"/>
                </a:cubicBezTo>
                <a:cubicBezTo>
                  <a:pt x="38346" y="7730"/>
                  <a:pt x="37808" y="5602"/>
                  <a:pt x="38163" y="3506"/>
                </a:cubicBezTo>
                <a:cubicBezTo>
                  <a:pt x="38216" y="3192"/>
                  <a:pt x="19237" y="711"/>
                  <a:pt x="17493" y="558"/>
                </a:cubicBezTo>
                <a:cubicBezTo>
                  <a:pt x="14437" y="290"/>
                  <a:pt x="11371" y="132"/>
                  <a:pt x="8305" y="13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36"/>
          <p:cNvSpPr/>
          <p:nvPr/>
        </p:nvSpPr>
        <p:spPr>
          <a:xfrm rot="5253456">
            <a:off x="6405993" y="-241281"/>
            <a:ext cx="1917286" cy="1774465"/>
          </a:xfrm>
          <a:custGeom>
            <a:avLst/>
            <a:gdLst/>
            <a:ahLst/>
            <a:cxnLst/>
            <a:rect l="l" t="t" r="r" b="b"/>
            <a:pathLst>
              <a:path w="50986" h="47188" extrusionOk="0">
                <a:moveTo>
                  <a:pt x="12242" y="1"/>
                </a:moveTo>
                <a:cubicBezTo>
                  <a:pt x="11716" y="1"/>
                  <a:pt x="11200" y="130"/>
                  <a:pt x="10764" y="425"/>
                </a:cubicBezTo>
                <a:cubicBezTo>
                  <a:pt x="9807" y="1071"/>
                  <a:pt x="9455" y="2358"/>
                  <a:pt x="9610" y="3501"/>
                </a:cubicBezTo>
                <a:cubicBezTo>
                  <a:pt x="9764" y="4645"/>
                  <a:pt x="10335" y="5685"/>
                  <a:pt x="10903" y="6690"/>
                </a:cubicBezTo>
                <a:cubicBezTo>
                  <a:pt x="12158" y="8913"/>
                  <a:pt x="13452" y="11125"/>
                  <a:pt x="14424" y="13486"/>
                </a:cubicBezTo>
                <a:cubicBezTo>
                  <a:pt x="15452" y="15982"/>
                  <a:pt x="14915" y="18564"/>
                  <a:pt x="12001" y="18564"/>
                </a:cubicBezTo>
                <a:cubicBezTo>
                  <a:pt x="11855" y="18564"/>
                  <a:pt x="11702" y="18558"/>
                  <a:pt x="11544" y="18544"/>
                </a:cubicBezTo>
                <a:cubicBezTo>
                  <a:pt x="8863" y="18319"/>
                  <a:pt x="6407" y="16960"/>
                  <a:pt x="3696" y="16960"/>
                </a:cubicBezTo>
                <a:cubicBezTo>
                  <a:pt x="3375" y="16960"/>
                  <a:pt x="3050" y="16979"/>
                  <a:pt x="2721" y="17021"/>
                </a:cubicBezTo>
                <a:cubicBezTo>
                  <a:pt x="1754" y="17145"/>
                  <a:pt x="720" y="17540"/>
                  <a:pt x="283" y="18411"/>
                </a:cubicBezTo>
                <a:cubicBezTo>
                  <a:pt x="1" y="18971"/>
                  <a:pt x="16" y="19628"/>
                  <a:pt x="37" y="20256"/>
                </a:cubicBezTo>
                <a:cubicBezTo>
                  <a:pt x="81" y="21536"/>
                  <a:pt x="157" y="22913"/>
                  <a:pt x="949" y="23921"/>
                </a:cubicBezTo>
                <a:cubicBezTo>
                  <a:pt x="1546" y="24682"/>
                  <a:pt x="2461" y="25111"/>
                  <a:pt x="3358" y="25470"/>
                </a:cubicBezTo>
                <a:cubicBezTo>
                  <a:pt x="6876" y="26874"/>
                  <a:pt x="10625" y="27594"/>
                  <a:pt x="14406" y="27594"/>
                </a:cubicBezTo>
                <a:cubicBezTo>
                  <a:pt x="14757" y="27594"/>
                  <a:pt x="15109" y="27588"/>
                  <a:pt x="15461" y="27575"/>
                </a:cubicBezTo>
                <a:lnTo>
                  <a:pt x="15461" y="27575"/>
                </a:lnTo>
                <a:cubicBezTo>
                  <a:pt x="15650" y="32192"/>
                  <a:pt x="12131" y="36331"/>
                  <a:pt x="12219" y="40952"/>
                </a:cubicBezTo>
                <a:cubicBezTo>
                  <a:pt x="12248" y="42444"/>
                  <a:pt x="12657" y="43901"/>
                  <a:pt x="13069" y="45336"/>
                </a:cubicBezTo>
                <a:cubicBezTo>
                  <a:pt x="13209" y="45825"/>
                  <a:pt x="13362" y="46334"/>
                  <a:pt x="13718" y="46698"/>
                </a:cubicBezTo>
                <a:cubicBezTo>
                  <a:pt x="14057" y="47046"/>
                  <a:pt x="14487" y="47188"/>
                  <a:pt x="14948" y="47188"/>
                </a:cubicBezTo>
                <a:cubicBezTo>
                  <a:pt x="15776" y="47188"/>
                  <a:pt x="16704" y="46730"/>
                  <a:pt x="17384" y="46184"/>
                </a:cubicBezTo>
                <a:cubicBezTo>
                  <a:pt x="19755" y="44285"/>
                  <a:pt x="21383" y="41584"/>
                  <a:pt x="22455" y="38740"/>
                </a:cubicBezTo>
                <a:cubicBezTo>
                  <a:pt x="23527" y="35897"/>
                  <a:pt x="24082" y="32890"/>
                  <a:pt x="24634" y="29901"/>
                </a:cubicBezTo>
                <a:lnTo>
                  <a:pt x="29383" y="36808"/>
                </a:lnTo>
                <a:cubicBezTo>
                  <a:pt x="30554" y="38511"/>
                  <a:pt x="31780" y="40266"/>
                  <a:pt x="33549" y="41335"/>
                </a:cubicBezTo>
                <a:cubicBezTo>
                  <a:pt x="34445" y="41876"/>
                  <a:pt x="35523" y="42192"/>
                  <a:pt x="36569" y="42192"/>
                </a:cubicBezTo>
                <a:cubicBezTo>
                  <a:pt x="37588" y="42192"/>
                  <a:pt x="38576" y="41892"/>
                  <a:pt x="39335" y="41210"/>
                </a:cubicBezTo>
                <a:cubicBezTo>
                  <a:pt x="40981" y="39731"/>
                  <a:pt x="40948" y="37125"/>
                  <a:pt x="40326" y="35002"/>
                </a:cubicBezTo>
                <a:cubicBezTo>
                  <a:pt x="39188" y="31108"/>
                  <a:pt x="36593" y="27833"/>
                  <a:pt x="34057" y="24667"/>
                </a:cubicBezTo>
                <a:cubicBezTo>
                  <a:pt x="38289" y="22573"/>
                  <a:pt x="43242" y="22526"/>
                  <a:pt x="47685" y="20926"/>
                </a:cubicBezTo>
                <a:cubicBezTo>
                  <a:pt x="49034" y="20441"/>
                  <a:pt x="50490" y="19622"/>
                  <a:pt x="50774" y="18216"/>
                </a:cubicBezTo>
                <a:cubicBezTo>
                  <a:pt x="50985" y="17166"/>
                  <a:pt x="50436" y="16072"/>
                  <a:pt x="49613" y="15388"/>
                </a:cubicBezTo>
                <a:cubicBezTo>
                  <a:pt x="48789" y="14705"/>
                  <a:pt x="47733" y="14369"/>
                  <a:pt x="46685" y="14150"/>
                </a:cubicBezTo>
                <a:cubicBezTo>
                  <a:pt x="45554" y="13914"/>
                  <a:pt x="44399" y="13796"/>
                  <a:pt x="43243" y="13796"/>
                </a:cubicBezTo>
                <a:cubicBezTo>
                  <a:pt x="41457" y="13796"/>
                  <a:pt x="39671" y="14077"/>
                  <a:pt x="37974" y="14635"/>
                </a:cubicBezTo>
                <a:cubicBezTo>
                  <a:pt x="35497" y="15448"/>
                  <a:pt x="33099" y="16854"/>
                  <a:pt x="30521" y="16854"/>
                </a:cubicBezTo>
                <a:cubicBezTo>
                  <a:pt x="30366" y="16854"/>
                  <a:pt x="30211" y="16849"/>
                  <a:pt x="30054" y="16838"/>
                </a:cubicBezTo>
                <a:lnTo>
                  <a:pt x="32905" y="13325"/>
                </a:lnTo>
                <a:cubicBezTo>
                  <a:pt x="35008" y="10731"/>
                  <a:pt x="37184" y="7984"/>
                  <a:pt x="37772" y="4695"/>
                </a:cubicBezTo>
                <a:cubicBezTo>
                  <a:pt x="38007" y="3380"/>
                  <a:pt x="37861" y="1797"/>
                  <a:pt x="36755" y="1047"/>
                </a:cubicBezTo>
                <a:cubicBezTo>
                  <a:pt x="36350" y="773"/>
                  <a:pt x="35899" y="660"/>
                  <a:pt x="35432" y="660"/>
                </a:cubicBezTo>
                <a:cubicBezTo>
                  <a:pt x="34440" y="660"/>
                  <a:pt x="33371" y="1170"/>
                  <a:pt x="32502" y="1735"/>
                </a:cubicBezTo>
                <a:cubicBezTo>
                  <a:pt x="28565" y="4295"/>
                  <a:pt x="26049" y="7453"/>
                  <a:pt x="24117" y="11611"/>
                </a:cubicBezTo>
                <a:cubicBezTo>
                  <a:pt x="24013" y="11834"/>
                  <a:pt x="23889" y="12077"/>
                  <a:pt x="23659" y="12163"/>
                </a:cubicBezTo>
                <a:cubicBezTo>
                  <a:pt x="23600" y="12186"/>
                  <a:pt x="23542" y="12196"/>
                  <a:pt x="23485" y="12196"/>
                </a:cubicBezTo>
                <a:cubicBezTo>
                  <a:pt x="23132" y="12196"/>
                  <a:pt x="22824" y="11803"/>
                  <a:pt x="22633" y="11461"/>
                </a:cubicBezTo>
                <a:cubicBezTo>
                  <a:pt x="20843" y="8256"/>
                  <a:pt x="18720" y="5248"/>
                  <a:pt x="16298" y="2487"/>
                </a:cubicBezTo>
                <a:cubicBezTo>
                  <a:pt x="15993" y="2139"/>
                  <a:pt x="15678" y="1790"/>
                  <a:pt x="15341" y="1469"/>
                </a:cubicBezTo>
                <a:cubicBezTo>
                  <a:pt x="14894" y="1042"/>
                  <a:pt x="14410" y="661"/>
                  <a:pt x="13857" y="389"/>
                </a:cubicBezTo>
                <a:cubicBezTo>
                  <a:pt x="13360" y="144"/>
                  <a:pt x="12795" y="1"/>
                  <a:pt x="122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89" name="Google Shape;489;p36"/>
          <p:cNvGrpSpPr/>
          <p:nvPr/>
        </p:nvGrpSpPr>
        <p:grpSpPr>
          <a:xfrm>
            <a:off x="7926563" y="587418"/>
            <a:ext cx="1672825" cy="1127163"/>
            <a:chOff x="1299825" y="1826700"/>
            <a:chExt cx="535150" cy="360600"/>
          </a:xfrm>
        </p:grpSpPr>
        <p:sp>
          <p:nvSpPr>
            <p:cNvPr id="490" name="Google Shape;490;p36"/>
            <p:cNvSpPr/>
            <p:nvPr/>
          </p:nvSpPr>
          <p:spPr>
            <a:xfrm>
              <a:off x="1697725" y="2040925"/>
              <a:ext cx="121275" cy="75550"/>
            </a:xfrm>
            <a:custGeom>
              <a:avLst/>
              <a:gdLst/>
              <a:ahLst/>
              <a:cxnLst/>
              <a:rect l="l" t="t" r="r" b="b"/>
              <a:pathLst>
                <a:path w="4851" h="3022" extrusionOk="0">
                  <a:moveTo>
                    <a:pt x="3804" y="0"/>
                  </a:moveTo>
                  <a:cubicBezTo>
                    <a:pt x="3555" y="0"/>
                    <a:pt x="3305" y="59"/>
                    <a:pt x="3062" y="117"/>
                  </a:cubicBezTo>
                  <a:lnTo>
                    <a:pt x="1198" y="559"/>
                  </a:lnTo>
                  <a:cubicBezTo>
                    <a:pt x="1056" y="593"/>
                    <a:pt x="912" y="627"/>
                    <a:pt x="784" y="697"/>
                  </a:cubicBezTo>
                  <a:cubicBezTo>
                    <a:pt x="213" y="1010"/>
                    <a:pt x="1" y="2237"/>
                    <a:pt x="474" y="2717"/>
                  </a:cubicBezTo>
                  <a:cubicBezTo>
                    <a:pt x="690" y="2936"/>
                    <a:pt x="914" y="3021"/>
                    <a:pt x="1142" y="3021"/>
                  </a:cubicBezTo>
                  <a:cubicBezTo>
                    <a:pt x="1788" y="3021"/>
                    <a:pt x="2455" y="2334"/>
                    <a:pt x="2982" y="2067"/>
                  </a:cubicBezTo>
                  <a:cubicBezTo>
                    <a:pt x="3361" y="1875"/>
                    <a:pt x="3794" y="1802"/>
                    <a:pt x="4166" y="1595"/>
                  </a:cubicBezTo>
                  <a:cubicBezTo>
                    <a:pt x="4537" y="1388"/>
                    <a:pt x="4851" y="966"/>
                    <a:pt x="4727" y="559"/>
                  </a:cubicBezTo>
                  <a:cubicBezTo>
                    <a:pt x="4636" y="255"/>
                    <a:pt x="4320" y="61"/>
                    <a:pt x="4006" y="14"/>
                  </a:cubicBezTo>
                  <a:cubicBezTo>
                    <a:pt x="3938" y="5"/>
                    <a:pt x="3871" y="0"/>
                    <a:pt x="380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36"/>
            <p:cNvSpPr/>
            <p:nvPr/>
          </p:nvSpPr>
          <p:spPr>
            <a:xfrm>
              <a:off x="1691275" y="1933425"/>
              <a:ext cx="139825" cy="65600"/>
            </a:xfrm>
            <a:custGeom>
              <a:avLst/>
              <a:gdLst/>
              <a:ahLst/>
              <a:cxnLst/>
              <a:rect l="l" t="t" r="r" b="b"/>
              <a:pathLst>
                <a:path w="5593" h="2624" extrusionOk="0">
                  <a:moveTo>
                    <a:pt x="4408" y="0"/>
                  </a:moveTo>
                  <a:cubicBezTo>
                    <a:pt x="4346" y="0"/>
                    <a:pt x="4284" y="4"/>
                    <a:pt x="4223" y="12"/>
                  </a:cubicBezTo>
                  <a:cubicBezTo>
                    <a:pt x="3804" y="67"/>
                    <a:pt x="3416" y="258"/>
                    <a:pt x="3006" y="353"/>
                  </a:cubicBezTo>
                  <a:cubicBezTo>
                    <a:pt x="2148" y="550"/>
                    <a:pt x="0" y="637"/>
                    <a:pt x="1000" y="2048"/>
                  </a:cubicBezTo>
                  <a:cubicBezTo>
                    <a:pt x="1300" y="2469"/>
                    <a:pt x="1785" y="2624"/>
                    <a:pt x="2316" y="2624"/>
                  </a:cubicBezTo>
                  <a:cubicBezTo>
                    <a:pt x="3135" y="2624"/>
                    <a:pt x="4064" y="2256"/>
                    <a:pt x="4593" y="1929"/>
                  </a:cubicBezTo>
                  <a:cubicBezTo>
                    <a:pt x="5105" y="1613"/>
                    <a:pt x="5592" y="999"/>
                    <a:pt x="5321" y="462"/>
                  </a:cubicBezTo>
                  <a:cubicBezTo>
                    <a:pt x="5158" y="140"/>
                    <a:pt x="4776" y="0"/>
                    <a:pt x="440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36"/>
            <p:cNvSpPr/>
            <p:nvPr/>
          </p:nvSpPr>
          <p:spPr>
            <a:xfrm>
              <a:off x="1510875" y="2025000"/>
              <a:ext cx="125600" cy="66400"/>
            </a:xfrm>
            <a:custGeom>
              <a:avLst/>
              <a:gdLst/>
              <a:ahLst/>
              <a:cxnLst/>
              <a:rect l="l" t="t" r="r" b="b"/>
              <a:pathLst>
                <a:path w="5024" h="2656" extrusionOk="0">
                  <a:moveTo>
                    <a:pt x="3946" y="0"/>
                  </a:moveTo>
                  <a:cubicBezTo>
                    <a:pt x="3449" y="0"/>
                    <a:pt x="2989" y="251"/>
                    <a:pt x="2536" y="458"/>
                  </a:cubicBezTo>
                  <a:cubicBezTo>
                    <a:pt x="1757" y="815"/>
                    <a:pt x="947" y="1001"/>
                    <a:pt x="127" y="1215"/>
                  </a:cubicBezTo>
                  <a:cubicBezTo>
                    <a:pt x="0" y="2306"/>
                    <a:pt x="574" y="2655"/>
                    <a:pt x="1345" y="2655"/>
                  </a:cubicBezTo>
                  <a:cubicBezTo>
                    <a:pt x="2272" y="2655"/>
                    <a:pt x="3483" y="2150"/>
                    <a:pt x="4103" y="1823"/>
                  </a:cubicBezTo>
                  <a:cubicBezTo>
                    <a:pt x="4490" y="1617"/>
                    <a:pt x="4925" y="1346"/>
                    <a:pt x="4970" y="909"/>
                  </a:cubicBezTo>
                  <a:cubicBezTo>
                    <a:pt x="5023" y="405"/>
                    <a:pt x="4478" y="8"/>
                    <a:pt x="3971" y="0"/>
                  </a:cubicBezTo>
                  <a:cubicBezTo>
                    <a:pt x="3963" y="0"/>
                    <a:pt x="3955" y="0"/>
                    <a:pt x="394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36"/>
            <p:cNvSpPr/>
            <p:nvPr/>
          </p:nvSpPr>
          <p:spPr>
            <a:xfrm>
              <a:off x="1572600" y="2122975"/>
              <a:ext cx="99800" cy="60475"/>
            </a:xfrm>
            <a:custGeom>
              <a:avLst/>
              <a:gdLst/>
              <a:ahLst/>
              <a:cxnLst/>
              <a:rect l="l" t="t" r="r" b="b"/>
              <a:pathLst>
                <a:path w="3992" h="2419" extrusionOk="0">
                  <a:moveTo>
                    <a:pt x="2638" y="1"/>
                  </a:moveTo>
                  <a:cubicBezTo>
                    <a:pt x="2240" y="1"/>
                    <a:pt x="1833" y="125"/>
                    <a:pt x="1448" y="248"/>
                  </a:cubicBezTo>
                  <a:cubicBezTo>
                    <a:pt x="1117" y="353"/>
                    <a:pt x="775" y="465"/>
                    <a:pt x="512" y="694"/>
                  </a:cubicBezTo>
                  <a:cubicBezTo>
                    <a:pt x="249" y="922"/>
                    <a:pt x="84" y="1301"/>
                    <a:pt x="207" y="1627"/>
                  </a:cubicBezTo>
                  <a:lnTo>
                    <a:pt x="0" y="1445"/>
                  </a:lnTo>
                  <a:lnTo>
                    <a:pt x="0" y="1445"/>
                  </a:lnTo>
                  <a:cubicBezTo>
                    <a:pt x="114" y="2054"/>
                    <a:pt x="771" y="2418"/>
                    <a:pt x="1397" y="2418"/>
                  </a:cubicBezTo>
                  <a:cubicBezTo>
                    <a:pt x="1461" y="2418"/>
                    <a:pt x="1525" y="2415"/>
                    <a:pt x="1587" y="2407"/>
                  </a:cubicBezTo>
                  <a:cubicBezTo>
                    <a:pt x="2264" y="2323"/>
                    <a:pt x="2848" y="1913"/>
                    <a:pt x="3401" y="1514"/>
                  </a:cubicBezTo>
                  <a:cubicBezTo>
                    <a:pt x="3521" y="1430"/>
                    <a:pt x="3640" y="1342"/>
                    <a:pt x="3718" y="1220"/>
                  </a:cubicBezTo>
                  <a:cubicBezTo>
                    <a:pt x="3991" y="795"/>
                    <a:pt x="3589" y="214"/>
                    <a:pt x="3107" y="67"/>
                  </a:cubicBezTo>
                  <a:cubicBezTo>
                    <a:pt x="2953" y="20"/>
                    <a:pt x="2796" y="1"/>
                    <a:pt x="26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36"/>
            <p:cNvSpPr/>
            <p:nvPr/>
          </p:nvSpPr>
          <p:spPr>
            <a:xfrm>
              <a:off x="1764575" y="1846425"/>
              <a:ext cx="70400" cy="44200"/>
            </a:xfrm>
            <a:custGeom>
              <a:avLst/>
              <a:gdLst/>
              <a:ahLst/>
              <a:cxnLst/>
              <a:rect l="l" t="t" r="r" b="b"/>
              <a:pathLst>
                <a:path w="2816" h="1768" extrusionOk="0">
                  <a:moveTo>
                    <a:pt x="1839" y="1"/>
                  </a:moveTo>
                  <a:cubicBezTo>
                    <a:pt x="1773" y="1"/>
                    <a:pt x="1708" y="4"/>
                    <a:pt x="1644" y="8"/>
                  </a:cubicBezTo>
                  <a:cubicBezTo>
                    <a:pt x="1243" y="36"/>
                    <a:pt x="828" y="124"/>
                    <a:pt x="512" y="372"/>
                  </a:cubicBezTo>
                  <a:cubicBezTo>
                    <a:pt x="194" y="620"/>
                    <a:pt x="1" y="1060"/>
                    <a:pt x="138" y="1439"/>
                  </a:cubicBezTo>
                  <a:lnTo>
                    <a:pt x="182" y="1570"/>
                  </a:lnTo>
                  <a:cubicBezTo>
                    <a:pt x="323" y="1711"/>
                    <a:pt x="508" y="1768"/>
                    <a:pt x="703" y="1768"/>
                  </a:cubicBezTo>
                  <a:cubicBezTo>
                    <a:pt x="958" y="1768"/>
                    <a:pt x="1231" y="1672"/>
                    <a:pt x="1452" y="1538"/>
                  </a:cubicBezTo>
                  <a:cubicBezTo>
                    <a:pt x="1843" y="1302"/>
                    <a:pt x="2196" y="964"/>
                    <a:pt x="2646" y="887"/>
                  </a:cubicBezTo>
                  <a:cubicBezTo>
                    <a:pt x="2815" y="662"/>
                    <a:pt x="2693" y="313"/>
                    <a:pt x="2460" y="156"/>
                  </a:cubicBezTo>
                  <a:cubicBezTo>
                    <a:pt x="2280" y="35"/>
                    <a:pt x="2059" y="1"/>
                    <a:pt x="18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36"/>
            <p:cNvSpPr/>
            <p:nvPr/>
          </p:nvSpPr>
          <p:spPr>
            <a:xfrm>
              <a:off x="1598100" y="1826700"/>
              <a:ext cx="96825" cy="67050"/>
            </a:xfrm>
            <a:custGeom>
              <a:avLst/>
              <a:gdLst/>
              <a:ahLst/>
              <a:cxnLst/>
              <a:rect l="l" t="t" r="r" b="b"/>
              <a:pathLst>
                <a:path w="3873" h="2682" extrusionOk="0">
                  <a:moveTo>
                    <a:pt x="2850" y="1"/>
                  </a:moveTo>
                  <a:cubicBezTo>
                    <a:pt x="2627" y="1"/>
                    <a:pt x="2403" y="51"/>
                    <a:pt x="2187" y="113"/>
                  </a:cubicBezTo>
                  <a:cubicBezTo>
                    <a:pt x="1404" y="339"/>
                    <a:pt x="658" y="731"/>
                    <a:pt x="89" y="1314"/>
                  </a:cubicBezTo>
                  <a:lnTo>
                    <a:pt x="159" y="1401"/>
                  </a:lnTo>
                  <a:cubicBezTo>
                    <a:pt x="1" y="1831"/>
                    <a:pt x="270" y="2340"/>
                    <a:pt x="678" y="2547"/>
                  </a:cubicBezTo>
                  <a:cubicBezTo>
                    <a:pt x="863" y="2640"/>
                    <a:pt x="1067" y="2681"/>
                    <a:pt x="1274" y="2681"/>
                  </a:cubicBezTo>
                  <a:cubicBezTo>
                    <a:pt x="1524" y="2681"/>
                    <a:pt x="1780" y="2621"/>
                    <a:pt x="2011" y="2522"/>
                  </a:cubicBezTo>
                  <a:cubicBezTo>
                    <a:pt x="2433" y="2340"/>
                    <a:pt x="2791" y="2041"/>
                    <a:pt x="3142" y="1746"/>
                  </a:cubicBezTo>
                  <a:cubicBezTo>
                    <a:pt x="3490" y="1455"/>
                    <a:pt x="3873" y="1068"/>
                    <a:pt x="3783" y="625"/>
                  </a:cubicBezTo>
                  <a:cubicBezTo>
                    <a:pt x="3720" y="316"/>
                    <a:pt x="3426" y="93"/>
                    <a:pt x="3118" y="28"/>
                  </a:cubicBezTo>
                  <a:cubicBezTo>
                    <a:pt x="3029" y="9"/>
                    <a:pt x="2940" y="1"/>
                    <a:pt x="28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36"/>
            <p:cNvSpPr/>
            <p:nvPr/>
          </p:nvSpPr>
          <p:spPr>
            <a:xfrm>
              <a:off x="1527250" y="1925075"/>
              <a:ext cx="130400" cy="57475"/>
            </a:xfrm>
            <a:custGeom>
              <a:avLst/>
              <a:gdLst/>
              <a:ahLst/>
              <a:cxnLst/>
              <a:rect l="l" t="t" r="r" b="b"/>
              <a:pathLst>
                <a:path w="5216" h="2299" extrusionOk="0">
                  <a:moveTo>
                    <a:pt x="4493" y="1"/>
                  </a:moveTo>
                  <a:cubicBezTo>
                    <a:pt x="4324" y="1"/>
                    <a:pt x="4147" y="29"/>
                    <a:pt x="3991" y="67"/>
                  </a:cubicBezTo>
                  <a:lnTo>
                    <a:pt x="2590" y="406"/>
                  </a:lnTo>
                  <a:cubicBezTo>
                    <a:pt x="1700" y="621"/>
                    <a:pt x="0" y="1831"/>
                    <a:pt x="1833" y="2258"/>
                  </a:cubicBezTo>
                  <a:cubicBezTo>
                    <a:pt x="1954" y="2286"/>
                    <a:pt x="2077" y="2299"/>
                    <a:pt x="2200" y="2299"/>
                  </a:cubicBezTo>
                  <a:cubicBezTo>
                    <a:pt x="2559" y="2299"/>
                    <a:pt x="2921" y="2194"/>
                    <a:pt x="3265" y="2079"/>
                  </a:cubicBezTo>
                  <a:cubicBezTo>
                    <a:pt x="3697" y="1935"/>
                    <a:pt x="4121" y="1774"/>
                    <a:pt x="4539" y="1596"/>
                  </a:cubicBezTo>
                  <a:cubicBezTo>
                    <a:pt x="4705" y="1526"/>
                    <a:pt x="4877" y="1448"/>
                    <a:pt x="4995" y="1309"/>
                  </a:cubicBezTo>
                  <a:cubicBezTo>
                    <a:pt x="5215" y="1051"/>
                    <a:pt x="5186" y="670"/>
                    <a:pt x="5144" y="333"/>
                  </a:cubicBezTo>
                  <a:cubicBezTo>
                    <a:pt x="5042" y="82"/>
                    <a:pt x="4779" y="1"/>
                    <a:pt x="44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36"/>
            <p:cNvSpPr/>
            <p:nvPr/>
          </p:nvSpPr>
          <p:spPr>
            <a:xfrm>
              <a:off x="1389225" y="1954525"/>
              <a:ext cx="94375" cy="55300"/>
            </a:xfrm>
            <a:custGeom>
              <a:avLst/>
              <a:gdLst/>
              <a:ahLst/>
              <a:cxnLst/>
              <a:rect l="l" t="t" r="r" b="b"/>
              <a:pathLst>
                <a:path w="3775" h="2212" extrusionOk="0">
                  <a:moveTo>
                    <a:pt x="2644" y="0"/>
                  </a:moveTo>
                  <a:cubicBezTo>
                    <a:pt x="2609" y="0"/>
                    <a:pt x="2575" y="1"/>
                    <a:pt x="2541" y="4"/>
                  </a:cubicBezTo>
                  <a:cubicBezTo>
                    <a:pt x="1499" y="73"/>
                    <a:pt x="510" y="698"/>
                    <a:pt x="1" y="1609"/>
                  </a:cubicBezTo>
                  <a:lnTo>
                    <a:pt x="233" y="1817"/>
                  </a:lnTo>
                  <a:cubicBezTo>
                    <a:pt x="233" y="2012"/>
                    <a:pt x="419" y="2167"/>
                    <a:pt x="611" y="2201"/>
                  </a:cubicBezTo>
                  <a:cubicBezTo>
                    <a:pt x="652" y="2208"/>
                    <a:pt x="693" y="2212"/>
                    <a:pt x="735" y="2212"/>
                  </a:cubicBezTo>
                  <a:cubicBezTo>
                    <a:pt x="886" y="2212"/>
                    <a:pt x="1038" y="2168"/>
                    <a:pt x="1186" y="2124"/>
                  </a:cubicBezTo>
                  <a:lnTo>
                    <a:pt x="2675" y="1681"/>
                  </a:lnTo>
                  <a:cubicBezTo>
                    <a:pt x="3172" y="1533"/>
                    <a:pt x="3774" y="1247"/>
                    <a:pt x="3752" y="729"/>
                  </a:cubicBezTo>
                  <a:cubicBezTo>
                    <a:pt x="3731" y="238"/>
                    <a:pt x="3149" y="0"/>
                    <a:pt x="264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36"/>
            <p:cNvSpPr/>
            <p:nvPr/>
          </p:nvSpPr>
          <p:spPr>
            <a:xfrm>
              <a:off x="1384375" y="2131450"/>
              <a:ext cx="100575" cy="55850"/>
            </a:xfrm>
            <a:custGeom>
              <a:avLst/>
              <a:gdLst/>
              <a:ahLst/>
              <a:cxnLst/>
              <a:rect l="l" t="t" r="r" b="b"/>
              <a:pathLst>
                <a:path w="4023" h="2234" extrusionOk="0">
                  <a:moveTo>
                    <a:pt x="2922" y="0"/>
                  </a:moveTo>
                  <a:cubicBezTo>
                    <a:pt x="1822" y="0"/>
                    <a:pt x="725" y="485"/>
                    <a:pt x="0" y="1315"/>
                  </a:cubicBezTo>
                  <a:lnTo>
                    <a:pt x="226" y="1416"/>
                  </a:lnTo>
                  <a:cubicBezTo>
                    <a:pt x="32" y="1626"/>
                    <a:pt x="168" y="1997"/>
                    <a:pt x="419" y="2135"/>
                  </a:cubicBezTo>
                  <a:cubicBezTo>
                    <a:pt x="551" y="2208"/>
                    <a:pt x="699" y="2233"/>
                    <a:pt x="851" y="2233"/>
                  </a:cubicBezTo>
                  <a:cubicBezTo>
                    <a:pt x="987" y="2233"/>
                    <a:pt x="1126" y="2213"/>
                    <a:pt x="1258" y="2187"/>
                  </a:cubicBezTo>
                  <a:cubicBezTo>
                    <a:pt x="1998" y="2044"/>
                    <a:pt x="2706" y="1771"/>
                    <a:pt x="3351" y="1382"/>
                  </a:cubicBezTo>
                  <a:cubicBezTo>
                    <a:pt x="3566" y="1253"/>
                    <a:pt x="3781" y="1102"/>
                    <a:pt x="3902" y="883"/>
                  </a:cubicBezTo>
                  <a:cubicBezTo>
                    <a:pt x="4022" y="663"/>
                    <a:pt x="4020" y="357"/>
                    <a:pt x="3833" y="189"/>
                  </a:cubicBezTo>
                  <a:cubicBezTo>
                    <a:pt x="3718" y="86"/>
                    <a:pt x="3558" y="53"/>
                    <a:pt x="3405" y="32"/>
                  </a:cubicBezTo>
                  <a:cubicBezTo>
                    <a:pt x="3245" y="11"/>
                    <a:pt x="3083" y="0"/>
                    <a:pt x="292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36"/>
            <p:cNvSpPr/>
            <p:nvPr/>
          </p:nvSpPr>
          <p:spPr>
            <a:xfrm>
              <a:off x="1299825" y="2065275"/>
              <a:ext cx="101775" cy="52625"/>
            </a:xfrm>
            <a:custGeom>
              <a:avLst/>
              <a:gdLst/>
              <a:ahLst/>
              <a:cxnLst/>
              <a:rect l="l" t="t" r="r" b="b"/>
              <a:pathLst>
                <a:path w="4071" h="2105" extrusionOk="0">
                  <a:moveTo>
                    <a:pt x="2735" y="0"/>
                  </a:moveTo>
                  <a:cubicBezTo>
                    <a:pt x="1786" y="0"/>
                    <a:pt x="832" y="389"/>
                    <a:pt x="199" y="1099"/>
                  </a:cubicBezTo>
                  <a:lnTo>
                    <a:pt x="250" y="1258"/>
                  </a:lnTo>
                  <a:cubicBezTo>
                    <a:pt x="0" y="1492"/>
                    <a:pt x="120" y="1989"/>
                    <a:pt x="451" y="2083"/>
                  </a:cubicBezTo>
                  <a:cubicBezTo>
                    <a:pt x="507" y="2099"/>
                    <a:pt x="565" y="2104"/>
                    <a:pt x="623" y="2104"/>
                  </a:cubicBezTo>
                  <a:cubicBezTo>
                    <a:pt x="687" y="2104"/>
                    <a:pt x="752" y="2097"/>
                    <a:pt x="815" y="2089"/>
                  </a:cubicBezTo>
                  <a:cubicBezTo>
                    <a:pt x="1768" y="1971"/>
                    <a:pt x="2688" y="1667"/>
                    <a:pt x="3524" y="1194"/>
                  </a:cubicBezTo>
                  <a:cubicBezTo>
                    <a:pt x="3648" y="1124"/>
                    <a:pt x="3774" y="1047"/>
                    <a:pt x="3864" y="936"/>
                  </a:cubicBezTo>
                  <a:cubicBezTo>
                    <a:pt x="4009" y="755"/>
                    <a:pt x="4043" y="511"/>
                    <a:pt x="4071" y="281"/>
                  </a:cubicBezTo>
                  <a:cubicBezTo>
                    <a:pt x="3651" y="91"/>
                    <a:pt x="3193" y="0"/>
                    <a:pt x="27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9"/>
        <p:cNvGrpSpPr/>
        <p:nvPr/>
      </p:nvGrpSpPr>
      <p:grpSpPr>
        <a:xfrm>
          <a:off x="0" y="0"/>
          <a:ext cx="0" cy="0"/>
          <a:chOff x="0" y="0"/>
          <a:chExt cx="0" cy="0"/>
        </a:xfrm>
      </p:grpSpPr>
      <p:grpSp>
        <p:nvGrpSpPr>
          <p:cNvPr id="80" name="Google Shape;80;p3"/>
          <p:cNvGrpSpPr/>
          <p:nvPr/>
        </p:nvGrpSpPr>
        <p:grpSpPr>
          <a:xfrm>
            <a:off x="-307784" y="-235699"/>
            <a:ext cx="9717778" cy="5424848"/>
            <a:chOff x="-307784" y="-235699"/>
            <a:chExt cx="9717778" cy="5424848"/>
          </a:xfrm>
        </p:grpSpPr>
        <p:sp>
          <p:nvSpPr>
            <p:cNvPr id="81" name="Google Shape;81;p3"/>
            <p:cNvSpPr/>
            <p:nvPr/>
          </p:nvSpPr>
          <p:spPr>
            <a:xfrm rot="-29">
              <a:off x="-307784" y="-235657"/>
              <a:ext cx="9717778" cy="5424765"/>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3"/>
            <p:cNvSpPr/>
            <p:nvPr/>
          </p:nvSpPr>
          <p:spPr>
            <a:xfrm rot="-32">
              <a:off x="15479" y="178320"/>
              <a:ext cx="8907178" cy="4789241"/>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3" name="Google Shape;83;p3"/>
          <p:cNvSpPr/>
          <p:nvPr/>
        </p:nvSpPr>
        <p:spPr>
          <a:xfrm rot="5253456">
            <a:off x="7622278" y="-403420"/>
            <a:ext cx="1603441" cy="1886826"/>
          </a:xfrm>
          <a:custGeom>
            <a:avLst/>
            <a:gdLst/>
            <a:ahLst/>
            <a:cxnLst/>
            <a:rect l="l" t="t" r="r" b="b"/>
            <a:pathLst>
              <a:path w="42640" h="50176" extrusionOk="0">
                <a:moveTo>
                  <a:pt x="33379" y="1"/>
                </a:moveTo>
                <a:cubicBezTo>
                  <a:pt x="27424" y="1"/>
                  <a:pt x="20863" y="1449"/>
                  <a:pt x="15284" y="2415"/>
                </a:cubicBezTo>
                <a:cubicBezTo>
                  <a:pt x="11206" y="3121"/>
                  <a:pt x="6854" y="4152"/>
                  <a:pt x="4134" y="7270"/>
                </a:cubicBezTo>
                <a:cubicBezTo>
                  <a:pt x="1371" y="10437"/>
                  <a:pt x="975" y="14964"/>
                  <a:pt x="710" y="19158"/>
                </a:cubicBezTo>
                <a:cubicBezTo>
                  <a:pt x="355" y="24764"/>
                  <a:pt x="0" y="30375"/>
                  <a:pt x="10" y="35992"/>
                </a:cubicBezTo>
                <a:cubicBezTo>
                  <a:pt x="17" y="39400"/>
                  <a:pt x="198" y="42963"/>
                  <a:pt x="1888" y="45925"/>
                </a:cubicBezTo>
                <a:cubicBezTo>
                  <a:pt x="3260" y="48329"/>
                  <a:pt x="5925" y="50175"/>
                  <a:pt x="8599" y="50175"/>
                </a:cubicBezTo>
                <a:cubicBezTo>
                  <a:pt x="9218" y="50175"/>
                  <a:pt x="9838" y="50076"/>
                  <a:pt x="10442" y="49863"/>
                </a:cubicBezTo>
                <a:cubicBezTo>
                  <a:pt x="13917" y="48631"/>
                  <a:pt x="15268" y="44486"/>
                  <a:pt x="15863" y="40846"/>
                </a:cubicBezTo>
                <a:cubicBezTo>
                  <a:pt x="16542" y="36693"/>
                  <a:pt x="16855" y="32454"/>
                  <a:pt x="18100" y="28434"/>
                </a:cubicBezTo>
                <a:cubicBezTo>
                  <a:pt x="19346" y="24414"/>
                  <a:pt x="21690" y="20521"/>
                  <a:pt x="25390" y="18514"/>
                </a:cubicBezTo>
                <a:cubicBezTo>
                  <a:pt x="30284" y="15860"/>
                  <a:pt x="37348" y="16449"/>
                  <a:pt x="40215" y="11677"/>
                </a:cubicBezTo>
                <a:cubicBezTo>
                  <a:pt x="42640" y="7643"/>
                  <a:pt x="41978" y="747"/>
                  <a:pt x="36686" y="170"/>
                </a:cubicBezTo>
                <a:cubicBezTo>
                  <a:pt x="35613" y="53"/>
                  <a:pt x="34507" y="1"/>
                  <a:pt x="33379" y="1"/>
                </a:cubicBezTo>
                <a:close/>
              </a:path>
            </a:pathLst>
          </a:custGeom>
          <a:solidFill>
            <a:srgbClr val="07AA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3"/>
          <p:cNvSpPr/>
          <p:nvPr/>
        </p:nvSpPr>
        <p:spPr>
          <a:xfrm rot="5253456">
            <a:off x="6744043" y="-491881"/>
            <a:ext cx="1917286" cy="1774465"/>
          </a:xfrm>
          <a:custGeom>
            <a:avLst/>
            <a:gdLst/>
            <a:ahLst/>
            <a:cxnLst/>
            <a:rect l="l" t="t" r="r" b="b"/>
            <a:pathLst>
              <a:path w="50986" h="47188" extrusionOk="0">
                <a:moveTo>
                  <a:pt x="12242" y="1"/>
                </a:moveTo>
                <a:cubicBezTo>
                  <a:pt x="11716" y="1"/>
                  <a:pt x="11200" y="130"/>
                  <a:pt x="10764" y="425"/>
                </a:cubicBezTo>
                <a:cubicBezTo>
                  <a:pt x="9807" y="1071"/>
                  <a:pt x="9455" y="2358"/>
                  <a:pt x="9610" y="3501"/>
                </a:cubicBezTo>
                <a:cubicBezTo>
                  <a:pt x="9764" y="4645"/>
                  <a:pt x="10335" y="5685"/>
                  <a:pt x="10903" y="6690"/>
                </a:cubicBezTo>
                <a:cubicBezTo>
                  <a:pt x="12158" y="8913"/>
                  <a:pt x="13452" y="11125"/>
                  <a:pt x="14424" y="13486"/>
                </a:cubicBezTo>
                <a:cubicBezTo>
                  <a:pt x="15452" y="15982"/>
                  <a:pt x="14915" y="18564"/>
                  <a:pt x="12001" y="18564"/>
                </a:cubicBezTo>
                <a:cubicBezTo>
                  <a:pt x="11855" y="18564"/>
                  <a:pt x="11702" y="18558"/>
                  <a:pt x="11544" y="18544"/>
                </a:cubicBezTo>
                <a:cubicBezTo>
                  <a:pt x="8863" y="18319"/>
                  <a:pt x="6407" y="16960"/>
                  <a:pt x="3696" y="16960"/>
                </a:cubicBezTo>
                <a:cubicBezTo>
                  <a:pt x="3375" y="16960"/>
                  <a:pt x="3050" y="16979"/>
                  <a:pt x="2721" y="17021"/>
                </a:cubicBezTo>
                <a:cubicBezTo>
                  <a:pt x="1754" y="17145"/>
                  <a:pt x="720" y="17540"/>
                  <a:pt x="283" y="18411"/>
                </a:cubicBezTo>
                <a:cubicBezTo>
                  <a:pt x="1" y="18971"/>
                  <a:pt x="16" y="19628"/>
                  <a:pt x="37" y="20256"/>
                </a:cubicBezTo>
                <a:cubicBezTo>
                  <a:pt x="81" y="21536"/>
                  <a:pt x="157" y="22913"/>
                  <a:pt x="949" y="23921"/>
                </a:cubicBezTo>
                <a:cubicBezTo>
                  <a:pt x="1546" y="24682"/>
                  <a:pt x="2461" y="25111"/>
                  <a:pt x="3358" y="25470"/>
                </a:cubicBezTo>
                <a:cubicBezTo>
                  <a:pt x="6876" y="26874"/>
                  <a:pt x="10625" y="27594"/>
                  <a:pt x="14406" y="27594"/>
                </a:cubicBezTo>
                <a:cubicBezTo>
                  <a:pt x="14757" y="27594"/>
                  <a:pt x="15109" y="27588"/>
                  <a:pt x="15461" y="27575"/>
                </a:cubicBezTo>
                <a:lnTo>
                  <a:pt x="15461" y="27575"/>
                </a:lnTo>
                <a:cubicBezTo>
                  <a:pt x="15650" y="32192"/>
                  <a:pt x="12131" y="36331"/>
                  <a:pt x="12219" y="40952"/>
                </a:cubicBezTo>
                <a:cubicBezTo>
                  <a:pt x="12248" y="42444"/>
                  <a:pt x="12657" y="43901"/>
                  <a:pt x="13069" y="45336"/>
                </a:cubicBezTo>
                <a:cubicBezTo>
                  <a:pt x="13209" y="45825"/>
                  <a:pt x="13362" y="46334"/>
                  <a:pt x="13718" y="46698"/>
                </a:cubicBezTo>
                <a:cubicBezTo>
                  <a:pt x="14057" y="47046"/>
                  <a:pt x="14487" y="47188"/>
                  <a:pt x="14948" y="47188"/>
                </a:cubicBezTo>
                <a:cubicBezTo>
                  <a:pt x="15776" y="47188"/>
                  <a:pt x="16704" y="46730"/>
                  <a:pt x="17384" y="46184"/>
                </a:cubicBezTo>
                <a:cubicBezTo>
                  <a:pt x="19755" y="44285"/>
                  <a:pt x="21383" y="41584"/>
                  <a:pt x="22455" y="38740"/>
                </a:cubicBezTo>
                <a:cubicBezTo>
                  <a:pt x="23527" y="35897"/>
                  <a:pt x="24082" y="32890"/>
                  <a:pt x="24634" y="29901"/>
                </a:cubicBezTo>
                <a:lnTo>
                  <a:pt x="29383" y="36808"/>
                </a:lnTo>
                <a:cubicBezTo>
                  <a:pt x="30554" y="38511"/>
                  <a:pt x="31780" y="40266"/>
                  <a:pt x="33549" y="41335"/>
                </a:cubicBezTo>
                <a:cubicBezTo>
                  <a:pt x="34445" y="41876"/>
                  <a:pt x="35523" y="42192"/>
                  <a:pt x="36569" y="42192"/>
                </a:cubicBezTo>
                <a:cubicBezTo>
                  <a:pt x="37588" y="42192"/>
                  <a:pt x="38576" y="41892"/>
                  <a:pt x="39335" y="41210"/>
                </a:cubicBezTo>
                <a:cubicBezTo>
                  <a:pt x="40981" y="39731"/>
                  <a:pt x="40948" y="37125"/>
                  <a:pt x="40326" y="35002"/>
                </a:cubicBezTo>
                <a:cubicBezTo>
                  <a:pt x="39188" y="31108"/>
                  <a:pt x="36593" y="27833"/>
                  <a:pt x="34057" y="24667"/>
                </a:cubicBezTo>
                <a:cubicBezTo>
                  <a:pt x="38289" y="22573"/>
                  <a:pt x="43242" y="22526"/>
                  <a:pt x="47685" y="20926"/>
                </a:cubicBezTo>
                <a:cubicBezTo>
                  <a:pt x="49034" y="20441"/>
                  <a:pt x="50490" y="19622"/>
                  <a:pt x="50774" y="18216"/>
                </a:cubicBezTo>
                <a:cubicBezTo>
                  <a:pt x="50985" y="17166"/>
                  <a:pt x="50436" y="16072"/>
                  <a:pt x="49613" y="15388"/>
                </a:cubicBezTo>
                <a:cubicBezTo>
                  <a:pt x="48789" y="14705"/>
                  <a:pt x="47733" y="14369"/>
                  <a:pt x="46685" y="14150"/>
                </a:cubicBezTo>
                <a:cubicBezTo>
                  <a:pt x="45554" y="13914"/>
                  <a:pt x="44399" y="13796"/>
                  <a:pt x="43243" y="13796"/>
                </a:cubicBezTo>
                <a:cubicBezTo>
                  <a:pt x="41457" y="13796"/>
                  <a:pt x="39671" y="14077"/>
                  <a:pt x="37974" y="14635"/>
                </a:cubicBezTo>
                <a:cubicBezTo>
                  <a:pt x="35497" y="15448"/>
                  <a:pt x="33099" y="16854"/>
                  <a:pt x="30521" y="16854"/>
                </a:cubicBezTo>
                <a:cubicBezTo>
                  <a:pt x="30366" y="16854"/>
                  <a:pt x="30211" y="16849"/>
                  <a:pt x="30054" y="16838"/>
                </a:cubicBezTo>
                <a:lnTo>
                  <a:pt x="32905" y="13325"/>
                </a:lnTo>
                <a:cubicBezTo>
                  <a:pt x="35008" y="10731"/>
                  <a:pt x="37184" y="7984"/>
                  <a:pt x="37772" y="4695"/>
                </a:cubicBezTo>
                <a:cubicBezTo>
                  <a:pt x="38007" y="3380"/>
                  <a:pt x="37861" y="1797"/>
                  <a:pt x="36755" y="1047"/>
                </a:cubicBezTo>
                <a:cubicBezTo>
                  <a:pt x="36350" y="773"/>
                  <a:pt x="35899" y="660"/>
                  <a:pt x="35432" y="660"/>
                </a:cubicBezTo>
                <a:cubicBezTo>
                  <a:pt x="34440" y="660"/>
                  <a:pt x="33371" y="1170"/>
                  <a:pt x="32502" y="1735"/>
                </a:cubicBezTo>
                <a:cubicBezTo>
                  <a:pt x="28565" y="4295"/>
                  <a:pt x="26049" y="7453"/>
                  <a:pt x="24117" y="11611"/>
                </a:cubicBezTo>
                <a:cubicBezTo>
                  <a:pt x="24013" y="11834"/>
                  <a:pt x="23889" y="12077"/>
                  <a:pt x="23659" y="12163"/>
                </a:cubicBezTo>
                <a:cubicBezTo>
                  <a:pt x="23600" y="12186"/>
                  <a:pt x="23542" y="12196"/>
                  <a:pt x="23485" y="12196"/>
                </a:cubicBezTo>
                <a:cubicBezTo>
                  <a:pt x="23132" y="12196"/>
                  <a:pt x="22824" y="11803"/>
                  <a:pt x="22633" y="11461"/>
                </a:cubicBezTo>
                <a:cubicBezTo>
                  <a:pt x="20843" y="8256"/>
                  <a:pt x="18720" y="5248"/>
                  <a:pt x="16298" y="2487"/>
                </a:cubicBezTo>
                <a:cubicBezTo>
                  <a:pt x="15993" y="2139"/>
                  <a:pt x="15678" y="1790"/>
                  <a:pt x="15341" y="1469"/>
                </a:cubicBezTo>
                <a:cubicBezTo>
                  <a:pt x="14894" y="1042"/>
                  <a:pt x="14410" y="661"/>
                  <a:pt x="13857" y="389"/>
                </a:cubicBezTo>
                <a:cubicBezTo>
                  <a:pt x="13360" y="144"/>
                  <a:pt x="12795" y="1"/>
                  <a:pt x="12242" y="1"/>
                </a:cubicBezTo>
                <a:close/>
              </a:path>
            </a:pathLst>
          </a:custGeom>
          <a:solidFill>
            <a:srgbClr val="CE27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3"/>
          <p:cNvSpPr/>
          <p:nvPr/>
        </p:nvSpPr>
        <p:spPr>
          <a:xfrm rot="5253415">
            <a:off x="-855921" y="1848075"/>
            <a:ext cx="5062363" cy="5220125"/>
          </a:xfrm>
          <a:custGeom>
            <a:avLst/>
            <a:gdLst/>
            <a:ahLst/>
            <a:cxnLst/>
            <a:rect l="l" t="t" r="r" b="b"/>
            <a:pathLst>
              <a:path w="51718" h="53327" extrusionOk="0">
                <a:moveTo>
                  <a:pt x="20436" y="1"/>
                </a:moveTo>
                <a:cubicBezTo>
                  <a:pt x="19729" y="1"/>
                  <a:pt x="19025" y="59"/>
                  <a:pt x="18328" y="199"/>
                </a:cubicBezTo>
                <a:cubicBezTo>
                  <a:pt x="12431" y="1384"/>
                  <a:pt x="11470" y="6725"/>
                  <a:pt x="9651" y="11603"/>
                </a:cubicBezTo>
                <a:lnTo>
                  <a:pt x="2701" y="30246"/>
                </a:lnTo>
                <a:cubicBezTo>
                  <a:pt x="1355" y="33855"/>
                  <a:pt x="1" y="37841"/>
                  <a:pt x="1307" y="41465"/>
                </a:cubicBezTo>
                <a:cubicBezTo>
                  <a:pt x="2799" y="45601"/>
                  <a:pt x="7230" y="47823"/>
                  <a:pt x="11386" y="49261"/>
                </a:cubicBezTo>
                <a:cubicBezTo>
                  <a:pt x="19178" y="51954"/>
                  <a:pt x="27363" y="53327"/>
                  <a:pt x="35606" y="53327"/>
                </a:cubicBezTo>
                <a:cubicBezTo>
                  <a:pt x="35776" y="53327"/>
                  <a:pt x="35946" y="53326"/>
                  <a:pt x="36117" y="53325"/>
                </a:cubicBezTo>
                <a:cubicBezTo>
                  <a:pt x="37576" y="53314"/>
                  <a:pt x="39112" y="53237"/>
                  <a:pt x="40349" y="52464"/>
                </a:cubicBezTo>
                <a:cubicBezTo>
                  <a:pt x="41781" y="51570"/>
                  <a:pt x="42532" y="49926"/>
                  <a:pt x="43171" y="48363"/>
                </a:cubicBezTo>
                <a:cubicBezTo>
                  <a:pt x="47067" y="38838"/>
                  <a:pt x="49734" y="28855"/>
                  <a:pt x="51109" y="18657"/>
                </a:cubicBezTo>
                <a:cubicBezTo>
                  <a:pt x="51491" y="15813"/>
                  <a:pt x="51718" y="12702"/>
                  <a:pt x="50167" y="10288"/>
                </a:cubicBezTo>
                <a:cubicBezTo>
                  <a:pt x="48764" y="8104"/>
                  <a:pt x="46216" y="6985"/>
                  <a:pt x="43788" y="6064"/>
                </a:cubicBezTo>
                <a:cubicBezTo>
                  <a:pt x="37752" y="3773"/>
                  <a:pt x="31546" y="1957"/>
                  <a:pt x="25227" y="631"/>
                </a:cubicBezTo>
                <a:cubicBezTo>
                  <a:pt x="23651" y="301"/>
                  <a:pt x="22037" y="1"/>
                  <a:pt x="20436" y="1"/>
                </a:cubicBezTo>
                <a:close/>
              </a:path>
            </a:pathLst>
          </a:custGeom>
          <a:solidFill>
            <a:srgbClr val="70B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3"/>
          <p:cNvSpPr/>
          <p:nvPr/>
        </p:nvSpPr>
        <p:spPr>
          <a:xfrm rot="3255328">
            <a:off x="-628608" y="1350375"/>
            <a:ext cx="1658171" cy="1405723"/>
          </a:xfrm>
          <a:custGeom>
            <a:avLst/>
            <a:gdLst/>
            <a:ahLst/>
            <a:cxnLst/>
            <a:rect l="l" t="t" r="r" b="b"/>
            <a:pathLst>
              <a:path w="35456" h="30058" extrusionOk="0">
                <a:moveTo>
                  <a:pt x="7576" y="0"/>
                </a:moveTo>
                <a:cubicBezTo>
                  <a:pt x="5026" y="0"/>
                  <a:pt x="3282" y="2000"/>
                  <a:pt x="2402" y="4706"/>
                </a:cubicBezTo>
                <a:cubicBezTo>
                  <a:pt x="695" y="9956"/>
                  <a:pt x="0" y="18238"/>
                  <a:pt x="1651" y="23489"/>
                </a:cubicBezTo>
                <a:cubicBezTo>
                  <a:pt x="2877" y="27394"/>
                  <a:pt x="6408" y="29068"/>
                  <a:pt x="10515" y="29312"/>
                </a:cubicBezTo>
                <a:cubicBezTo>
                  <a:pt x="13166" y="29470"/>
                  <a:pt x="17486" y="30058"/>
                  <a:pt x="21723" y="30058"/>
                </a:cubicBezTo>
                <a:cubicBezTo>
                  <a:pt x="26704" y="30058"/>
                  <a:pt x="31570" y="29245"/>
                  <a:pt x="33476" y="25966"/>
                </a:cubicBezTo>
                <a:cubicBezTo>
                  <a:pt x="35455" y="22561"/>
                  <a:pt x="32350" y="18397"/>
                  <a:pt x="30024" y="15855"/>
                </a:cubicBezTo>
                <a:cubicBezTo>
                  <a:pt x="28949" y="14680"/>
                  <a:pt x="27741" y="13446"/>
                  <a:pt x="26438" y="12201"/>
                </a:cubicBezTo>
                <a:cubicBezTo>
                  <a:pt x="21651" y="7631"/>
                  <a:pt x="15575" y="2930"/>
                  <a:pt x="10044" y="557"/>
                </a:cubicBezTo>
                <a:cubicBezTo>
                  <a:pt x="9152" y="175"/>
                  <a:pt x="8329" y="0"/>
                  <a:pt x="7576" y="0"/>
                </a:cubicBezTo>
                <a:close/>
              </a:path>
            </a:pathLst>
          </a:custGeom>
          <a:solidFill>
            <a:srgbClr val="CBE3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3"/>
          <p:cNvSpPr txBox="1">
            <a:spLocks noGrp="1"/>
          </p:cNvSpPr>
          <p:nvPr>
            <p:ph type="title"/>
          </p:nvPr>
        </p:nvSpPr>
        <p:spPr>
          <a:xfrm>
            <a:off x="1806300" y="2118325"/>
            <a:ext cx="5531400" cy="9147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6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88" name="Google Shape;88;p3"/>
          <p:cNvSpPr txBox="1">
            <a:spLocks noGrp="1"/>
          </p:cNvSpPr>
          <p:nvPr>
            <p:ph type="title" idx="2" hasCustomPrompt="1"/>
          </p:nvPr>
        </p:nvSpPr>
        <p:spPr>
          <a:xfrm>
            <a:off x="3820050" y="853050"/>
            <a:ext cx="15039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89" name="Google Shape;89;p3"/>
          <p:cNvSpPr txBox="1">
            <a:spLocks noGrp="1"/>
          </p:cNvSpPr>
          <p:nvPr>
            <p:ph type="subTitle" idx="1"/>
          </p:nvPr>
        </p:nvSpPr>
        <p:spPr>
          <a:xfrm>
            <a:off x="1805400" y="3033025"/>
            <a:ext cx="5533200" cy="470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02"/>
        <p:cNvGrpSpPr/>
        <p:nvPr/>
      </p:nvGrpSpPr>
      <p:grpSpPr>
        <a:xfrm>
          <a:off x="0" y="0"/>
          <a:ext cx="0" cy="0"/>
          <a:chOff x="0" y="0"/>
          <a:chExt cx="0" cy="0"/>
        </a:xfrm>
      </p:grpSpPr>
      <p:grpSp>
        <p:nvGrpSpPr>
          <p:cNvPr id="103" name="Google Shape;103;p5"/>
          <p:cNvGrpSpPr/>
          <p:nvPr/>
        </p:nvGrpSpPr>
        <p:grpSpPr>
          <a:xfrm>
            <a:off x="-307784" y="-235699"/>
            <a:ext cx="9717778" cy="5424848"/>
            <a:chOff x="-307784" y="-235699"/>
            <a:chExt cx="9717778" cy="5424848"/>
          </a:xfrm>
        </p:grpSpPr>
        <p:sp>
          <p:nvSpPr>
            <p:cNvPr id="104" name="Google Shape;104;p5"/>
            <p:cNvSpPr/>
            <p:nvPr/>
          </p:nvSpPr>
          <p:spPr>
            <a:xfrm rot="-29">
              <a:off x="-307784" y="-235657"/>
              <a:ext cx="9717778" cy="5424765"/>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5"/>
            <p:cNvSpPr/>
            <p:nvPr/>
          </p:nvSpPr>
          <p:spPr>
            <a:xfrm rot="-32">
              <a:off x="15479" y="178320"/>
              <a:ext cx="8907178" cy="4789241"/>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6" name="Google Shape;106;p5"/>
          <p:cNvSpPr/>
          <p:nvPr/>
        </p:nvSpPr>
        <p:spPr>
          <a:xfrm rot="5253431">
            <a:off x="100350" y="-2150014"/>
            <a:ext cx="2754418" cy="2840244"/>
          </a:xfrm>
          <a:custGeom>
            <a:avLst/>
            <a:gdLst/>
            <a:ahLst/>
            <a:cxnLst/>
            <a:rect l="l" t="t" r="r" b="b"/>
            <a:pathLst>
              <a:path w="51718" h="53327" extrusionOk="0">
                <a:moveTo>
                  <a:pt x="20436" y="1"/>
                </a:moveTo>
                <a:cubicBezTo>
                  <a:pt x="19729" y="1"/>
                  <a:pt x="19025" y="59"/>
                  <a:pt x="18328" y="199"/>
                </a:cubicBezTo>
                <a:cubicBezTo>
                  <a:pt x="12431" y="1384"/>
                  <a:pt x="11470" y="6725"/>
                  <a:pt x="9651" y="11603"/>
                </a:cubicBezTo>
                <a:lnTo>
                  <a:pt x="2701" y="30246"/>
                </a:lnTo>
                <a:cubicBezTo>
                  <a:pt x="1355" y="33855"/>
                  <a:pt x="1" y="37841"/>
                  <a:pt x="1307" y="41465"/>
                </a:cubicBezTo>
                <a:cubicBezTo>
                  <a:pt x="2799" y="45601"/>
                  <a:pt x="7230" y="47823"/>
                  <a:pt x="11386" y="49261"/>
                </a:cubicBezTo>
                <a:cubicBezTo>
                  <a:pt x="19178" y="51954"/>
                  <a:pt x="27363" y="53327"/>
                  <a:pt x="35606" y="53327"/>
                </a:cubicBezTo>
                <a:cubicBezTo>
                  <a:pt x="35776" y="53327"/>
                  <a:pt x="35946" y="53326"/>
                  <a:pt x="36117" y="53325"/>
                </a:cubicBezTo>
                <a:cubicBezTo>
                  <a:pt x="37576" y="53314"/>
                  <a:pt x="39112" y="53237"/>
                  <a:pt x="40349" y="52464"/>
                </a:cubicBezTo>
                <a:cubicBezTo>
                  <a:pt x="41781" y="51570"/>
                  <a:pt x="42532" y="49926"/>
                  <a:pt x="43171" y="48363"/>
                </a:cubicBezTo>
                <a:cubicBezTo>
                  <a:pt x="47067" y="38838"/>
                  <a:pt x="49734" y="28855"/>
                  <a:pt x="51109" y="18657"/>
                </a:cubicBezTo>
                <a:cubicBezTo>
                  <a:pt x="51491" y="15813"/>
                  <a:pt x="51718" y="12702"/>
                  <a:pt x="50167" y="10288"/>
                </a:cubicBezTo>
                <a:cubicBezTo>
                  <a:pt x="48764" y="8104"/>
                  <a:pt x="46216" y="6985"/>
                  <a:pt x="43788" y="6064"/>
                </a:cubicBezTo>
                <a:cubicBezTo>
                  <a:pt x="37752" y="3773"/>
                  <a:pt x="31546" y="1957"/>
                  <a:pt x="25227" y="631"/>
                </a:cubicBezTo>
                <a:cubicBezTo>
                  <a:pt x="23651" y="301"/>
                  <a:pt x="22037" y="1"/>
                  <a:pt x="20436" y="1"/>
                </a:cubicBezTo>
                <a:close/>
              </a:path>
            </a:pathLst>
          </a:custGeom>
          <a:solidFill>
            <a:srgbClr val="FF97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5"/>
          <p:cNvSpPr/>
          <p:nvPr/>
        </p:nvSpPr>
        <p:spPr>
          <a:xfrm rot="5253492">
            <a:off x="-676740" y="40431"/>
            <a:ext cx="1658187" cy="1405736"/>
          </a:xfrm>
          <a:custGeom>
            <a:avLst/>
            <a:gdLst/>
            <a:ahLst/>
            <a:cxnLst/>
            <a:rect l="l" t="t" r="r" b="b"/>
            <a:pathLst>
              <a:path w="35456" h="30058" extrusionOk="0">
                <a:moveTo>
                  <a:pt x="7576" y="0"/>
                </a:moveTo>
                <a:cubicBezTo>
                  <a:pt x="5026" y="0"/>
                  <a:pt x="3282" y="2000"/>
                  <a:pt x="2402" y="4706"/>
                </a:cubicBezTo>
                <a:cubicBezTo>
                  <a:pt x="695" y="9956"/>
                  <a:pt x="0" y="18238"/>
                  <a:pt x="1651" y="23489"/>
                </a:cubicBezTo>
                <a:cubicBezTo>
                  <a:pt x="2877" y="27394"/>
                  <a:pt x="6408" y="29068"/>
                  <a:pt x="10515" y="29312"/>
                </a:cubicBezTo>
                <a:cubicBezTo>
                  <a:pt x="13166" y="29470"/>
                  <a:pt x="17486" y="30058"/>
                  <a:pt x="21723" y="30058"/>
                </a:cubicBezTo>
                <a:cubicBezTo>
                  <a:pt x="26704" y="30058"/>
                  <a:pt x="31570" y="29245"/>
                  <a:pt x="33476" y="25966"/>
                </a:cubicBezTo>
                <a:cubicBezTo>
                  <a:pt x="35455" y="22561"/>
                  <a:pt x="32350" y="18397"/>
                  <a:pt x="30024" y="15855"/>
                </a:cubicBezTo>
                <a:cubicBezTo>
                  <a:pt x="28949" y="14680"/>
                  <a:pt x="27741" y="13446"/>
                  <a:pt x="26438" y="12201"/>
                </a:cubicBezTo>
                <a:cubicBezTo>
                  <a:pt x="21651" y="7631"/>
                  <a:pt x="15575" y="2930"/>
                  <a:pt x="10044" y="557"/>
                </a:cubicBezTo>
                <a:cubicBezTo>
                  <a:pt x="9152" y="175"/>
                  <a:pt x="8329" y="0"/>
                  <a:pt x="7576" y="0"/>
                </a:cubicBezTo>
                <a:close/>
              </a:path>
            </a:pathLst>
          </a:custGeom>
          <a:solidFill>
            <a:srgbClr val="07AA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5"/>
          <p:cNvSpPr/>
          <p:nvPr/>
        </p:nvSpPr>
        <p:spPr>
          <a:xfrm rot="7035187">
            <a:off x="6003401" y="3592748"/>
            <a:ext cx="4321063" cy="3663203"/>
          </a:xfrm>
          <a:custGeom>
            <a:avLst/>
            <a:gdLst/>
            <a:ahLst/>
            <a:cxnLst/>
            <a:rect l="l" t="t" r="r" b="b"/>
            <a:pathLst>
              <a:path w="35456" h="30058" extrusionOk="0">
                <a:moveTo>
                  <a:pt x="7576" y="0"/>
                </a:moveTo>
                <a:cubicBezTo>
                  <a:pt x="5026" y="0"/>
                  <a:pt x="3282" y="2000"/>
                  <a:pt x="2402" y="4706"/>
                </a:cubicBezTo>
                <a:cubicBezTo>
                  <a:pt x="695" y="9956"/>
                  <a:pt x="0" y="18238"/>
                  <a:pt x="1651" y="23489"/>
                </a:cubicBezTo>
                <a:cubicBezTo>
                  <a:pt x="2877" y="27394"/>
                  <a:pt x="6408" y="29068"/>
                  <a:pt x="10515" y="29312"/>
                </a:cubicBezTo>
                <a:cubicBezTo>
                  <a:pt x="13166" y="29470"/>
                  <a:pt x="17486" y="30058"/>
                  <a:pt x="21723" y="30058"/>
                </a:cubicBezTo>
                <a:cubicBezTo>
                  <a:pt x="26704" y="30058"/>
                  <a:pt x="31570" y="29245"/>
                  <a:pt x="33476" y="25966"/>
                </a:cubicBezTo>
                <a:cubicBezTo>
                  <a:pt x="35455" y="22561"/>
                  <a:pt x="32350" y="18397"/>
                  <a:pt x="30024" y="15855"/>
                </a:cubicBezTo>
                <a:cubicBezTo>
                  <a:pt x="28949" y="14680"/>
                  <a:pt x="27741" y="13446"/>
                  <a:pt x="26438" y="12201"/>
                </a:cubicBezTo>
                <a:cubicBezTo>
                  <a:pt x="21651" y="7631"/>
                  <a:pt x="15575" y="2930"/>
                  <a:pt x="10044" y="557"/>
                </a:cubicBezTo>
                <a:cubicBezTo>
                  <a:pt x="9152" y="175"/>
                  <a:pt x="8329" y="0"/>
                  <a:pt x="7576" y="0"/>
                </a:cubicBezTo>
                <a:close/>
              </a:path>
            </a:pathLst>
          </a:custGeom>
          <a:solidFill>
            <a:srgbClr val="70B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5"/>
          <p:cNvSpPr txBox="1">
            <a:spLocks noGrp="1"/>
          </p:cNvSpPr>
          <p:nvPr>
            <p:ph type="subTitle" idx="1"/>
          </p:nvPr>
        </p:nvSpPr>
        <p:spPr>
          <a:xfrm>
            <a:off x="1617800" y="2664925"/>
            <a:ext cx="2520000" cy="46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accent5"/>
              </a:buClr>
              <a:buSzPts val="2200"/>
              <a:buFont typeface="Londrina Solid Black"/>
              <a:buNone/>
              <a:defRPr sz="2500">
                <a:solidFill>
                  <a:schemeClr val="dk2"/>
                </a:solidFill>
                <a:latin typeface="Londrina Solid Black"/>
                <a:ea typeface="Londrina Solid Black"/>
                <a:cs typeface="Londrina Solid Black"/>
                <a:sym typeface="Londrina Solid Black"/>
              </a:defRPr>
            </a:lvl1pPr>
            <a:lvl2pPr lvl="1" algn="ctr" rtl="0">
              <a:lnSpc>
                <a:spcPct val="100000"/>
              </a:lnSpc>
              <a:spcBef>
                <a:spcPts val="0"/>
              </a:spcBef>
              <a:spcAft>
                <a:spcPts val="0"/>
              </a:spcAft>
              <a:buClr>
                <a:schemeClr val="accent5"/>
              </a:buClr>
              <a:buSzPts val="2200"/>
              <a:buFont typeface="Londrina Solid Black"/>
              <a:buNone/>
              <a:defRPr sz="2200">
                <a:solidFill>
                  <a:schemeClr val="accent5"/>
                </a:solidFill>
                <a:latin typeface="Londrina Solid Black"/>
                <a:ea typeface="Londrina Solid Black"/>
                <a:cs typeface="Londrina Solid Black"/>
                <a:sym typeface="Londrina Solid Black"/>
              </a:defRPr>
            </a:lvl2pPr>
            <a:lvl3pPr lvl="2" algn="ctr" rtl="0">
              <a:lnSpc>
                <a:spcPct val="100000"/>
              </a:lnSpc>
              <a:spcBef>
                <a:spcPts val="0"/>
              </a:spcBef>
              <a:spcAft>
                <a:spcPts val="0"/>
              </a:spcAft>
              <a:buClr>
                <a:schemeClr val="accent5"/>
              </a:buClr>
              <a:buSzPts val="2200"/>
              <a:buFont typeface="Londrina Solid Black"/>
              <a:buNone/>
              <a:defRPr sz="2200">
                <a:solidFill>
                  <a:schemeClr val="accent5"/>
                </a:solidFill>
                <a:latin typeface="Londrina Solid Black"/>
                <a:ea typeface="Londrina Solid Black"/>
                <a:cs typeface="Londrina Solid Black"/>
                <a:sym typeface="Londrina Solid Black"/>
              </a:defRPr>
            </a:lvl3pPr>
            <a:lvl4pPr lvl="3" algn="ctr" rtl="0">
              <a:lnSpc>
                <a:spcPct val="100000"/>
              </a:lnSpc>
              <a:spcBef>
                <a:spcPts val="0"/>
              </a:spcBef>
              <a:spcAft>
                <a:spcPts val="0"/>
              </a:spcAft>
              <a:buClr>
                <a:schemeClr val="accent5"/>
              </a:buClr>
              <a:buSzPts val="2200"/>
              <a:buFont typeface="Londrina Solid Black"/>
              <a:buNone/>
              <a:defRPr sz="2200">
                <a:solidFill>
                  <a:schemeClr val="accent5"/>
                </a:solidFill>
                <a:latin typeface="Londrina Solid Black"/>
                <a:ea typeface="Londrina Solid Black"/>
                <a:cs typeface="Londrina Solid Black"/>
                <a:sym typeface="Londrina Solid Black"/>
              </a:defRPr>
            </a:lvl4pPr>
            <a:lvl5pPr lvl="4" algn="ctr" rtl="0">
              <a:lnSpc>
                <a:spcPct val="100000"/>
              </a:lnSpc>
              <a:spcBef>
                <a:spcPts val="0"/>
              </a:spcBef>
              <a:spcAft>
                <a:spcPts val="0"/>
              </a:spcAft>
              <a:buClr>
                <a:schemeClr val="accent5"/>
              </a:buClr>
              <a:buSzPts val="2200"/>
              <a:buFont typeface="Londrina Solid Black"/>
              <a:buNone/>
              <a:defRPr sz="2200">
                <a:solidFill>
                  <a:schemeClr val="accent5"/>
                </a:solidFill>
                <a:latin typeface="Londrina Solid Black"/>
                <a:ea typeface="Londrina Solid Black"/>
                <a:cs typeface="Londrina Solid Black"/>
                <a:sym typeface="Londrina Solid Black"/>
              </a:defRPr>
            </a:lvl5pPr>
            <a:lvl6pPr lvl="5" algn="ctr" rtl="0">
              <a:lnSpc>
                <a:spcPct val="100000"/>
              </a:lnSpc>
              <a:spcBef>
                <a:spcPts val="0"/>
              </a:spcBef>
              <a:spcAft>
                <a:spcPts val="0"/>
              </a:spcAft>
              <a:buClr>
                <a:schemeClr val="accent5"/>
              </a:buClr>
              <a:buSzPts val="2200"/>
              <a:buFont typeface="Londrina Solid Black"/>
              <a:buNone/>
              <a:defRPr sz="2200">
                <a:solidFill>
                  <a:schemeClr val="accent5"/>
                </a:solidFill>
                <a:latin typeface="Londrina Solid Black"/>
                <a:ea typeface="Londrina Solid Black"/>
                <a:cs typeface="Londrina Solid Black"/>
                <a:sym typeface="Londrina Solid Black"/>
              </a:defRPr>
            </a:lvl6pPr>
            <a:lvl7pPr lvl="6" algn="ctr" rtl="0">
              <a:lnSpc>
                <a:spcPct val="100000"/>
              </a:lnSpc>
              <a:spcBef>
                <a:spcPts val="0"/>
              </a:spcBef>
              <a:spcAft>
                <a:spcPts val="0"/>
              </a:spcAft>
              <a:buClr>
                <a:schemeClr val="accent5"/>
              </a:buClr>
              <a:buSzPts val="2200"/>
              <a:buFont typeface="Londrina Solid Black"/>
              <a:buNone/>
              <a:defRPr sz="2200">
                <a:solidFill>
                  <a:schemeClr val="accent5"/>
                </a:solidFill>
                <a:latin typeface="Londrina Solid Black"/>
                <a:ea typeface="Londrina Solid Black"/>
                <a:cs typeface="Londrina Solid Black"/>
                <a:sym typeface="Londrina Solid Black"/>
              </a:defRPr>
            </a:lvl7pPr>
            <a:lvl8pPr lvl="7" algn="ctr" rtl="0">
              <a:lnSpc>
                <a:spcPct val="100000"/>
              </a:lnSpc>
              <a:spcBef>
                <a:spcPts val="0"/>
              </a:spcBef>
              <a:spcAft>
                <a:spcPts val="0"/>
              </a:spcAft>
              <a:buClr>
                <a:schemeClr val="accent5"/>
              </a:buClr>
              <a:buSzPts val="2200"/>
              <a:buFont typeface="Londrina Solid Black"/>
              <a:buNone/>
              <a:defRPr sz="2200">
                <a:solidFill>
                  <a:schemeClr val="accent5"/>
                </a:solidFill>
                <a:latin typeface="Londrina Solid Black"/>
                <a:ea typeface="Londrina Solid Black"/>
                <a:cs typeface="Londrina Solid Black"/>
                <a:sym typeface="Londrina Solid Black"/>
              </a:defRPr>
            </a:lvl8pPr>
            <a:lvl9pPr lvl="8" algn="ctr" rtl="0">
              <a:lnSpc>
                <a:spcPct val="100000"/>
              </a:lnSpc>
              <a:spcBef>
                <a:spcPts val="0"/>
              </a:spcBef>
              <a:spcAft>
                <a:spcPts val="0"/>
              </a:spcAft>
              <a:buClr>
                <a:schemeClr val="accent5"/>
              </a:buClr>
              <a:buSzPts val="2200"/>
              <a:buFont typeface="Londrina Solid Black"/>
              <a:buNone/>
              <a:defRPr sz="2200">
                <a:solidFill>
                  <a:schemeClr val="accent5"/>
                </a:solidFill>
                <a:latin typeface="Londrina Solid Black"/>
                <a:ea typeface="Londrina Solid Black"/>
                <a:cs typeface="Londrina Solid Black"/>
                <a:sym typeface="Londrina Solid Black"/>
              </a:defRPr>
            </a:lvl9pPr>
          </a:lstStyle>
          <a:p>
            <a:endParaRPr/>
          </a:p>
        </p:txBody>
      </p:sp>
      <p:sp>
        <p:nvSpPr>
          <p:cNvPr id="110" name="Google Shape;110;p5"/>
          <p:cNvSpPr txBox="1">
            <a:spLocks noGrp="1"/>
          </p:cNvSpPr>
          <p:nvPr>
            <p:ph type="subTitle" idx="2"/>
          </p:nvPr>
        </p:nvSpPr>
        <p:spPr>
          <a:xfrm>
            <a:off x="5006200" y="2664925"/>
            <a:ext cx="2520000" cy="46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accent5"/>
              </a:buClr>
              <a:buSzPts val="2200"/>
              <a:buFont typeface="Londrina Solid Black"/>
              <a:buNone/>
              <a:defRPr sz="2500">
                <a:solidFill>
                  <a:schemeClr val="dk2"/>
                </a:solidFill>
                <a:latin typeface="Londrina Solid Black"/>
                <a:ea typeface="Londrina Solid Black"/>
                <a:cs typeface="Londrina Solid Black"/>
                <a:sym typeface="Londrina Solid Black"/>
              </a:defRPr>
            </a:lvl1pPr>
            <a:lvl2pPr lvl="1" algn="ctr" rtl="0">
              <a:lnSpc>
                <a:spcPct val="100000"/>
              </a:lnSpc>
              <a:spcBef>
                <a:spcPts val="0"/>
              </a:spcBef>
              <a:spcAft>
                <a:spcPts val="0"/>
              </a:spcAft>
              <a:buClr>
                <a:schemeClr val="accent5"/>
              </a:buClr>
              <a:buSzPts val="2200"/>
              <a:buFont typeface="Londrina Solid Black"/>
              <a:buNone/>
              <a:defRPr sz="2200">
                <a:solidFill>
                  <a:schemeClr val="accent5"/>
                </a:solidFill>
                <a:latin typeface="Londrina Solid Black"/>
                <a:ea typeface="Londrina Solid Black"/>
                <a:cs typeface="Londrina Solid Black"/>
                <a:sym typeface="Londrina Solid Black"/>
              </a:defRPr>
            </a:lvl2pPr>
            <a:lvl3pPr lvl="2" algn="ctr" rtl="0">
              <a:lnSpc>
                <a:spcPct val="100000"/>
              </a:lnSpc>
              <a:spcBef>
                <a:spcPts val="0"/>
              </a:spcBef>
              <a:spcAft>
                <a:spcPts val="0"/>
              </a:spcAft>
              <a:buClr>
                <a:schemeClr val="accent5"/>
              </a:buClr>
              <a:buSzPts val="2200"/>
              <a:buFont typeface="Londrina Solid Black"/>
              <a:buNone/>
              <a:defRPr sz="2200">
                <a:solidFill>
                  <a:schemeClr val="accent5"/>
                </a:solidFill>
                <a:latin typeface="Londrina Solid Black"/>
                <a:ea typeface="Londrina Solid Black"/>
                <a:cs typeface="Londrina Solid Black"/>
                <a:sym typeface="Londrina Solid Black"/>
              </a:defRPr>
            </a:lvl3pPr>
            <a:lvl4pPr lvl="3" algn="ctr" rtl="0">
              <a:lnSpc>
                <a:spcPct val="100000"/>
              </a:lnSpc>
              <a:spcBef>
                <a:spcPts val="0"/>
              </a:spcBef>
              <a:spcAft>
                <a:spcPts val="0"/>
              </a:spcAft>
              <a:buClr>
                <a:schemeClr val="accent5"/>
              </a:buClr>
              <a:buSzPts val="2200"/>
              <a:buFont typeface="Londrina Solid Black"/>
              <a:buNone/>
              <a:defRPr sz="2200">
                <a:solidFill>
                  <a:schemeClr val="accent5"/>
                </a:solidFill>
                <a:latin typeface="Londrina Solid Black"/>
                <a:ea typeface="Londrina Solid Black"/>
                <a:cs typeface="Londrina Solid Black"/>
                <a:sym typeface="Londrina Solid Black"/>
              </a:defRPr>
            </a:lvl4pPr>
            <a:lvl5pPr lvl="4" algn="ctr" rtl="0">
              <a:lnSpc>
                <a:spcPct val="100000"/>
              </a:lnSpc>
              <a:spcBef>
                <a:spcPts val="0"/>
              </a:spcBef>
              <a:spcAft>
                <a:spcPts val="0"/>
              </a:spcAft>
              <a:buClr>
                <a:schemeClr val="accent5"/>
              </a:buClr>
              <a:buSzPts val="2200"/>
              <a:buFont typeface="Londrina Solid Black"/>
              <a:buNone/>
              <a:defRPr sz="2200">
                <a:solidFill>
                  <a:schemeClr val="accent5"/>
                </a:solidFill>
                <a:latin typeface="Londrina Solid Black"/>
                <a:ea typeface="Londrina Solid Black"/>
                <a:cs typeface="Londrina Solid Black"/>
                <a:sym typeface="Londrina Solid Black"/>
              </a:defRPr>
            </a:lvl5pPr>
            <a:lvl6pPr lvl="5" algn="ctr" rtl="0">
              <a:lnSpc>
                <a:spcPct val="100000"/>
              </a:lnSpc>
              <a:spcBef>
                <a:spcPts val="0"/>
              </a:spcBef>
              <a:spcAft>
                <a:spcPts val="0"/>
              </a:spcAft>
              <a:buClr>
                <a:schemeClr val="accent5"/>
              </a:buClr>
              <a:buSzPts val="2200"/>
              <a:buFont typeface="Londrina Solid Black"/>
              <a:buNone/>
              <a:defRPr sz="2200">
                <a:solidFill>
                  <a:schemeClr val="accent5"/>
                </a:solidFill>
                <a:latin typeface="Londrina Solid Black"/>
                <a:ea typeface="Londrina Solid Black"/>
                <a:cs typeface="Londrina Solid Black"/>
                <a:sym typeface="Londrina Solid Black"/>
              </a:defRPr>
            </a:lvl6pPr>
            <a:lvl7pPr lvl="6" algn="ctr" rtl="0">
              <a:lnSpc>
                <a:spcPct val="100000"/>
              </a:lnSpc>
              <a:spcBef>
                <a:spcPts val="0"/>
              </a:spcBef>
              <a:spcAft>
                <a:spcPts val="0"/>
              </a:spcAft>
              <a:buClr>
                <a:schemeClr val="accent5"/>
              </a:buClr>
              <a:buSzPts val="2200"/>
              <a:buFont typeface="Londrina Solid Black"/>
              <a:buNone/>
              <a:defRPr sz="2200">
                <a:solidFill>
                  <a:schemeClr val="accent5"/>
                </a:solidFill>
                <a:latin typeface="Londrina Solid Black"/>
                <a:ea typeface="Londrina Solid Black"/>
                <a:cs typeface="Londrina Solid Black"/>
                <a:sym typeface="Londrina Solid Black"/>
              </a:defRPr>
            </a:lvl7pPr>
            <a:lvl8pPr lvl="7" algn="ctr" rtl="0">
              <a:lnSpc>
                <a:spcPct val="100000"/>
              </a:lnSpc>
              <a:spcBef>
                <a:spcPts val="0"/>
              </a:spcBef>
              <a:spcAft>
                <a:spcPts val="0"/>
              </a:spcAft>
              <a:buClr>
                <a:schemeClr val="accent5"/>
              </a:buClr>
              <a:buSzPts val="2200"/>
              <a:buFont typeface="Londrina Solid Black"/>
              <a:buNone/>
              <a:defRPr sz="2200">
                <a:solidFill>
                  <a:schemeClr val="accent5"/>
                </a:solidFill>
                <a:latin typeface="Londrina Solid Black"/>
                <a:ea typeface="Londrina Solid Black"/>
                <a:cs typeface="Londrina Solid Black"/>
                <a:sym typeface="Londrina Solid Black"/>
              </a:defRPr>
            </a:lvl8pPr>
            <a:lvl9pPr lvl="8" algn="ctr" rtl="0">
              <a:lnSpc>
                <a:spcPct val="100000"/>
              </a:lnSpc>
              <a:spcBef>
                <a:spcPts val="0"/>
              </a:spcBef>
              <a:spcAft>
                <a:spcPts val="0"/>
              </a:spcAft>
              <a:buClr>
                <a:schemeClr val="accent5"/>
              </a:buClr>
              <a:buSzPts val="2200"/>
              <a:buFont typeface="Londrina Solid Black"/>
              <a:buNone/>
              <a:defRPr sz="2200">
                <a:solidFill>
                  <a:schemeClr val="accent5"/>
                </a:solidFill>
                <a:latin typeface="Londrina Solid Black"/>
                <a:ea typeface="Londrina Solid Black"/>
                <a:cs typeface="Londrina Solid Black"/>
                <a:sym typeface="Londrina Solid Black"/>
              </a:defRPr>
            </a:lvl9pPr>
          </a:lstStyle>
          <a:p>
            <a:endParaRPr/>
          </a:p>
        </p:txBody>
      </p:sp>
      <p:sp>
        <p:nvSpPr>
          <p:cNvPr id="111" name="Google Shape;111;p5"/>
          <p:cNvSpPr txBox="1">
            <a:spLocks noGrp="1"/>
          </p:cNvSpPr>
          <p:nvPr>
            <p:ph type="subTitle" idx="3"/>
          </p:nvPr>
        </p:nvSpPr>
        <p:spPr>
          <a:xfrm>
            <a:off x="1617800" y="3187725"/>
            <a:ext cx="2520000" cy="934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Font typeface="Roboto Slab"/>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2" name="Google Shape;112;p5"/>
          <p:cNvSpPr txBox="1">
            <a:spLocks noGrp="1"/>
          </p:cNvSpPr>
          <p:nvPr>
            <p:ph type="subTitle" idx="4"/>
          </p:nvPr>
        </p:nvSpPr>
        <p:spPr>
          <a:xfrm>
            <a:off x="5006200" y="3187725"/>
            <a:ext cx="2520000" cy="934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Font typeface="Roboto Slab"/>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3" name="Google Shape;113;p5"/>
          <p:cNvSpPr txBox="1">
            <a:spLocks noGrp="1"/>
          </p:cNvSpPr>
          <p:nvPr>
            <p:ph type="title"/>
          </p:nvPr>
        </p:nvSpPr>
        <p:spPr>
          <a:xfrm>
            <a:off x="720000" y="540000"/>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500" b="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32"/>
        <p:cNvGrpSpPr/>
        <p:nvPr/>
      </p:nvGrpSpPr>
      <p:grpSpPr>
        <a:xfrm>
          <a:off x="0" y="0"/>
          <a:ext cx="0" cy="0"/>
          <a:chOff x="0" y="0"/>
          <a:chExt cx="0" cy="0"/>
        </a:xfrm>
      </p:grpSpPr>
      <p:grpSp>
        <p:nvGrpSpPr>
          <p:cNvPr id="133" name="Google Shape;133;p8"/>
          <p:cNvGrpSpPr/>
          <p:nvPr/>
        </p:nvGrpSpPr>
        <p:grpSpPr>
          <a:xfrm>
            <a:off x="-307784" y="-235699"/>
            <a:ext cx="9717778" cy="5424848"/>
            <a:chOff x="-307784" y="-235699"/>
            <a:chExt cx="9717778" cy="5424848"/>
          </a:xfrm>
        </p:grpSpPr>
        <p:sp>
          <p:nvSpPr>
            <p:cNvPr id="134" name="Google Shape;134;p8"/>
            <p:cNvSpPr/>
            <p:nvPr/>
          </p:nvSpPr>
          <p:spPr>
            <a:xfrm rot="-29">
              <a:off x="-307784" y="-235657"/>
              <a:ext cx="9717778" cy="5424765"/>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8"/>
            <p:cNvSpPr/>
            <p:nvPr/>
          </p:nvSpPr>
          <p:spPr>
            <a:xfrm rot="-32">
              <a:off x="15479" y="178320"/>
              <a:ext cx="8907178" cy="4789241"/>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6" name="Google Shape;136;p8"/>
          <p:cNvSpPr/>
          <p:nvPr/>
        </p:nvSpPr>
        <p:spPr>
          <a:xfrm rot="5581528">
            <a:off x="6390602" y="-639579"/>
            <a:ext cx="2811443" cy="3308324"/>
          </a:xfrm>
          <a:custGeom>
            <a:avLst/>
            <a:gdLst/>
            <a:ahLst/>
            <a:cxnLst/>
            <a:rect l="l" t="t" r="r" b="b"/>
            <a:pathLst>
              <a:path w="42640" h="50176" extrusionOk="0">
                <a:moveTo>
                  <a:pt x="33379" y="1"/>
                </a:moveTo>
                <a:cubicBezTo>
                  <a:pt x="27424" y="1"/>
                  <a:pt x="20863" y="1449"/>
                  <a:pt x="15284" y="2415"/>
                </a:cubicBezTo>
                <a:cubicBezTo>
                  <a:pt x="11206" y="3121"/>
                  <a:pt x="6854" y="4152"/>
                  <a:pt x="4134" y="7270"/>
                </a:cubicBezTo>
                <a:cubicBezTo>
                  <a:pt x="1371" y="10437"/>
                  <a:pt x="975" y="14964"/>
                  <a:pt x="710" y="19158"/>
                </a:cubicBezTo>
                <a:cubicBezTo>
                  <a:pt x="355" y="24764"/>
                  <a:pt x="0" y="30375"/>
                  <a:pt x="10" y="35992"/>
                </a:cubicBezTo>
                <a:cubicBezTo>
                  <a:pt x="17" y="39400"/>
                  <a:pt x="198" y="42963"/>
                  <a:pt x="1888" y="45925"/>
                </a:cubicBezTo>
                <a:cubicBezTo>
                  <a:pt x="3260" y="48329"/>
                  <a:pt x="5925" y="50175"/>
                  <a:pt x="8599" y="50175"/>
                </a:cubicBezTo>
                <a:cubicBezTo>
                  <a:pt x="9218" y="50175"/>
                  <a:pt x="9838" y="50076"/>
                  <a:pt x="10442" y="49863"/>
                </a:cubicBezTo>
                <a:cubicBezTo>
                  <a:pt x="13917" y="48631"/>
                  <a:pt x="15268" y="44486"/>
                  <a:pt x="15863" y="40846"/>
                </a:cubicBezTo>
                <a:cubicBezTo>
                  <a:pt x="16542" y="36693"/>
                  <a:pt x="16855" y="32454"/>
                  <a:pt x="18100" y="28434"/>
                </a:cubicBezTo>
                <a:cubicBezTo>
                  <a:pt x="19346" y="24414"/>
                  <a:pt x="21690" y="20521"/>
                  <a:pt x="25390" y="18514"/>
                </a:cubicBezTo>
                <a:cubicBezTo>
                  <a:pt x="30284" y="15860"/>
                  <a:pt x="37348" y="16449"/>
                  <a:pt x="40215" y="11677"/>
                </a:cubicBezTo>
                <a:cubicBezTo>
                  <a:pt x="42640" y="7643"/>
                  <a:pt x="41978" y="747"/>
                  <a:pt x="36686" y="170"/>
                </a:cubicBezTo>
                <a:cubicBezTo>
                  <a:pt x="35613" y="53"/>
                  <a:pt x="34507" y="1"/>
                  <a:pt x="33379" y="1"/>
                </a:cubicBezTo>
                <a:close/>
              </a:path>
            </a:pathLst>
          </a:custGeom>
          <a:solidFill>
            <a:srgbClr val="CBE3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8"/>
          <p:cNvSpPr/>
          <p:nvPr/>
        </p:nvSpPr>
        <p:spPr>
          <a:xfrm rot="-1467055">
            <a:off x="5454270" y="-1129844"/>
            <a:ext cx="2175989" cy="1844705"/>
          </a:xfrm>
          <a:custGeom>
            <a:avLst/>
            <a:gdLst/>
            <a:ahLst/>
            <a:cxnLst/>
            <a:rect l="l" t="t" r="r" b="b"/>
            <a:pathLst>
              <a:path w="35456" h="30058" extrusionOk="0">
                <a:moveTo>
                  <a:pt x="7576" y="0"/>
                </a:moveTo>
                <a:cubicBezTo>
                  <a:pt x="5026" y="0"/>
                  <a:pt x="3282" y="2000"/>
                  <a:pt x="2402" y="4706"/>
                </a:cubicBezTo>
                <a:cubicBezTo>
                  <a:pt x="695" y="9956"/>
                  <a:pt x="0" y="18238"/>
                  <a:pt x="1651" y="23489"/>
                </a:cubicBezTo>
                <a:cubicBezTo>
                  <a:pt x="2877" y="27394"/>
                  <a:pt x="6408" y="29068"/>
                  <a:pt x="10515" y="29312"/>
                </a:cubicBezTo>
                <a:cubicBezTo>
                  <a:pt x="13166" y="29470"/>
                  <a:pt x="17486" y="30058"/>
                  <a:pt x="21723" y="30058"/>
                </a:cubicBezTo>
                <a:cubicBezTo>
                  <a:pt x="26704" y="30058"/>
                  <a:pt x="31570" y="29245"/>
                  <a:pt x="33476" y="25966"/>
                </a:cubicBezTo>
                <a:cubicBezTo>
                  <a:pt x="35455" y="22561"/>
                  <a:pt x="32350" y="18397"/>
                  <a:pt x="30024" y="15855"/>
                </a:cubicBezTo>
                <a:cubicBezTo>
                  <a:pt x="28949" y="14680"/>
                  <a:pt x="27741" y="13446"/>
                  <a:pt x="26438" y="12201"/>
                </a:cubicBezTo>
                <a:cubicBezTo>
                  <a:pt x="21651" y="7631"/>
                  <a:pt x="15575" y="2930"/>
                  <a:pt x="10044" y="557"/>
                </a:cubicBezTo>
                <a:cubicBezTo>
                  <a:pt x="9152" y="175"/>
                  <a:pt x="8329" y="0"/>
                  <a:pt x="7576" y="0"/>
                </a:cubicBezTo>
                <a:close/>
              </a:path>
            </a:pathLst>
          </a:custGeom>
          <a:solidFill>
            <a:srgbClr val="70B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8"/>
          <p:cNvSpPr/>
          <p:nvPr/>
        </p:nvSpPr>
        <p:spPr>
          <a:xfrm rot="10483659" flipH="1">
            <a:off x="-155542" y="4117664"/>
            <a:ext cx="4595162" cy="1484705"/>
          </a:xfrm>
          <a:custGeom>
            <a:avLst/>
            <a:gdLst/>
            <a:ahLst/>
            <a:cxnLst/>
            <a:rect l="l" t="t" r="r" b="b"/>
            <a:pathLst>
              <a:path w="58121" h="18779" extrusionOk="0">
                <a:moveTo>
                  <a:pt x="9168" y="1"/>
                </a:moveTo>
                <a:cubicBezTo>
                  <a:pt x="6807" y="1"/>
                  <a:pt x="4649" y="314"/>
                  <a:pt x="3298" y="1344"/>
                </a:cubicBezTo>
                <a:cubicBezTo>
                  <a:pt x="0" y="3856"/>
                  <a:pt x="1587" y="10995"/>
                  <a:pt x="2764" y="14230"/>
                </a:cubicBezTo>
                <a:cubicBezTo>
                  <a:pt x="3291" y="15678"/>
                  <a:pt x="4082" y="17110"/>
                  <a:pt x="5381" y="17940"/>
                </a:cubicBezTo>
                <a:cubicBezTo>
                  <a:pt x="6365" y="18570"/>
                  <a:pt x="7500" y="18779"/>
                  <a:pt x="8674" y="18779"/>
                </a:cubicBezTo>
                <a:cubicBezTo>
                  <a:pt x="9772" y="18779"/>
                  <a:pt x="10905" y="18596"/>
                  <a:pt x="11981" y="18402"/>
                </a:cubicBezTo>
                <a:lnTo>
                  <a:pt x="54400" y="10769"/>
                </a:lnTo>
                <a:cubicBezTo>
                  <a:pt x="55054" y="10652"/>
                  <a:pt x="55727" y="10528"/>
                  <a:pt x="56298" y="10188"/>
                </a:cubicBezTo>
                <a:cubicBezTo>
                  <a:pt x="57786" y="9303"/>
                  <a:pt x="58120" y="7286"/>
                  <a:pt x="57966" y="5562"/>
                </a:cubicBezTo>
                <a:cubicBezTo>
                  <a:pt x="57812" y="3837"/>
                  <a:pt x="57334" y="2075"/>
                  <a:pt x="57796" y="408"/>
                </a:cubicBezTo>
                <a:lnTo>
                  <a:pt x="57796" y="408"/>
                </a:lnTo>
                <a:cubicBezTo>
                  <a:pt x="48986" y="697"/>
                  <a:pt x="40174" y="842"/>
                  <a:pt x="31359" y="842"/>
                </a:cubicBezTo>
                <a:cubicBezTo>
                  <a:pt x="27290" y="842"/>
                  <a:pt x="23221" y="811"/>
                  <a:pt x="19151" y="749"/>
                </a:cubicBezTo>
                <a:cubicBezTo>
                  <a:pt x="16746" y="712"/>
                  <a:pt x="12727" y="1"/>
                  <a:pt x="9168" y="1"/>
                </a:cubicBezTo>
                <a:close/>
              </a:path>
            </a:pathLst>
          </a:custGeom>
          <a:solidFill>
            <a:srgbClr val="FF97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8"/>
          <p:cNvSpPr txBox="1">
            <a:spLocks noGrp="1"/>
          </p:cNvSpPr>
          <p:nvPr>
            <p:ph type="title"/>
          </p:nvPr>
        </p:nvSpPr>
        <p:spPr>
          <a:xfrm>
            <a:off x="1388100" y="1307100"/>
            <a:ext cx="6367800" cy="2529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7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163"/>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ext">
  <p:cSld name="CUSTOM_2">
    <p:bg>
      <p:bgPr>
        <a:solidFill>
          <a:schemeClr val="accent2"/>
        </a:solidFill>
        <a:effectLst/>
      </p:bgPr>
    </p:bg>
    <p:spTree>
      <p:nvGrpSpPr>
        <p:cNvPr id="1" name="Shape 190"/>
        <p:cNvGrpSpPr/>
        <p:nvPr/>
      </p:nvGrpSpPr>
      <p:grpSpPr>
        <a:xfrm>
          <a:off x="0" y="0"/>
          <a:ext cx="0" cy="0"/>
          <a:chOff x="0" y="0"/>
          <a:chExt cx="0" cy="0"/>
        </a:xfrm>
      </p:grpSpPr>
      <p:grpSp>
        <p:nvGrpSpPr>
          <p:cNvPr id="191" name="Google Shape;191;p15"/>
          <p:cNvGrpSpPr/>
          <p:nvPr/>
        </p:nvGrpSpPr>
        <p:grpSpPr>
          <a:xfrm>
            <a:off x="-307784" y="-235699"/>
            <a:ext cx="9717778" cy="5424848"/>
            <a:chOff x="-307784" y="-235699"/>
            <a:chExt cx="9717778" cy="5424848"/>
          </a:xfrm>
        </p:grpSpPr>
        <p:sp>
          <p:nvSpPr>
            <p:cNvPr id="192" name="Google Shape;192;p15"/>
            <p:cNvSpPr/>
            <p:nvPr/>
          </p:nvSpPr>
          <p:spPr>
            <a:xfrm rot="-29">
              <a:off x="-307784" y="-235657"/>
              <a:ext cx="9717778" cy="5424765"/>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no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5"/>
            <p:cNvSpPr/>
            <p:nvPr/>
          </p:nvSpPr>
          <p:spPr>
            <a:xfrm rot="-32">
              <a:off x="15479" y="178320"/>
              <a:ext cx="8907178" cy="4789241"/>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4" name="Google Shape;194;p15"/>
          <p:cNvSpPr/>
          <p:nvPr/>
        </p:nvSpPr>
        <p:spPr>
          <a:xfrm rot="5253431">
            <a:off x="100350" y="-2150014"/>
            <a:ext cx="2754418" cy="2840244"/>
          </a:xfrm>
          <a:custGeom>
            <a:avLst/>
            <a:gdLst/>
            <a:ahLst/>
            <a:cxnLst/>
            <a:rect l="l" t="t" r="r" b="b"/>
            <a:pathLst>
              <a:path w="51718" h="53327" extrusionOk="0">
                <a:moveTo>
                  <a:pt x="20436" y="1"/>
                </a:moveTo>
                <a:cubicBezTo>
                  <a:pt x="19729" y="1"/>
                  <a:pt x="19025" y="59"/>
                  <a:pt x="18328" y="199"/>
                </a:cubicBezTo>
                <a:cubicBezTo>
                  <a:pt x="12431" y="1384"/>
                  <a:pt x="11470" y="6725"/>
                  <a:pt x="9651" y="11603"/>
                </a:cubicBezTo>
                <a:lnTo>
                  <a:pt x="2701" y="30246"/>
                </a:lnTo>
                <a:cubicBezTo>
                  <a:pt x="1355" y="33855"/>
                  <a:pt x="1" y="37841"/>
                  <a:pt x="1307" y="41465"/>
                </a:cubicBezTo>
                <a:cubicBezTo>
                  <a:pt x="2799" y="45601"/>
                  <a:pt x="7230" y="47823"/>
                  <a:pt x="11386" y="49261"/>
                </a:cubicBezTo>
                <a:cubicBezTo>
                  <a:pt x="19178" y="51954"/>
                  <a:pt x="27363" y="53327"/>
                  <a:pt x="35606" y="53327"/>
                </a:cubicBezTo>
                <a:cubicBezTo>
                  <a:pt x="35776" y="53327"/>
                  <a:pt x="35946" y="53326"/>
                  <a:pt x="36117" y="53325"/>
                </a:cubicBezTo>
                <a:cubicBezTo>
                  <a:pt x="37576" y="53314"/>
                  <a:pt x="39112" y="53237"/>
                  <a:pt x="40349" y="52464"/>
                </a:cubicBezTo>
                <a:cubicBezTo>
                  <a:pt x="41781" y="51570"/>
                  <a:pt x="42532" y="49926"/>
                  <a:pt x="43171" y="48363"/>
                </a:cubicBezTo>
                <a:cubicBezTo>
                  <a:pt x="47067" y="38838"/>
                  <a:pt x="49734" y="28855"/>
                  <a:pt x="51109" y="18657"/>
                </a:cubicBezTo>
                <a:cubicBezTo>
                  <a:pt x="51491" y="15813"/>
                  <a:pt x="51718" y="12702"/>
                  <a:pt x="50167" y="10288"/>
                </a:cubicBezTo>
                <a:cubicBezTo>
                  <a:pt x="48764" y="8104"/>
                  <a:pt x="46216" y="6985"/>
                  <a:pt x="43788" y="6064"/>
                </a:cubicBezTo>
                <a:cubicBezTo>
                  <a:pt x="37752" y="3773"/>
                  <a:pt x="31546" y="1957"/>
                  <a:pt x="25227" y="631"/>
                </a:cubicBezTo>
                <a:cubicBezTo>
                  <a:pt x="23651" y="301"/>
                  <a:pt x="22037" y="1"/>
                  <a:pt x="204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5"/>
          <p:cNvSpPr/>
          <p:nvPr/>
        </p:nvSpPr>
        <p:spPr>
          <a:xfrm rot="5253322">
            <a:off x="5907126" y="2189696"/>
            <a:ext cx="3292434" cy="4090922"/>
          </a:xfrm>
          <a:custGeom>
            <a:avLst/>
            <a:gdLst/>
            <a:ahLst/>
            <a:cxnLst/>
            <a:rect l="l" t="t" r="r" b="b"/>
            <a:pathLst>
              <a:path w="85501" h="106230" extrusionOk="0">
                <a:moveTo>
                  <a:pt x="18223" y="290"/>
                </a:moveTo>
                <a:cubicBezTo>
                  <a:pt x="17206" y="290"/>
                  <a:pt x="16189" y="298"/>
                  <a:pt x="15171" y="314"/>
                </a:cubicBezTo>
                <a:cubicBezTo>
                  <a:pt x="10137" y="395"/>
                  <a:pt x="5134" y="0"/>
                  <a:pt x="3325" y="5438"/>
                </a:cubicBezTo>
                <a:cubicBezTo>
                  <a:pt x="909" y="12697"/>
                  <a:pt x="0" y="19949"/>
                  <a:pt x="148" y="27168"/>
                </a:cubicBezTo>
                <a:cubicBezTo>
                  <a:pt x="370" y="38003"/>
                  <a:pt x="3060" y="48497"/>
                  <a:pt x="6149" y="58819"/>
                </a:cubicBezTo>
                <a:cubicBezTo>
                  <a:pt x="9003" y="68360"/>
                  <a:pt x="12437" y="78127"/>
                  <a:pt x="18814" y="85940"/>
                </a:cubicBezTo>
                <a:cubicBezTo>
                  <a:pt x="25843" y="94554"/>
                  <a:pt x="36274" y="99327"/>
                  <a:pt x="46831" y="102038"/>
                </a:cubicBezTo>
                <a:cubicBezTo>
                  <a:pt x="56797" y="104595"/>
                  <a:pt x="67023" y="106001"/>
                  <a:pt x="77309" y="106230"/>
                </a:cubicBezTo>
                <a:cubicBezTo>
                  <a:pt x="81882" y="84364"/>
                  <a:pt x="84542" y="62142"/>
                  <a:pt x="85257" y="39814"/>
                </a:cubicBezTo>
                <a:cubicBezTo>
                  <a:pt x="85453" y="33716"/>
                  <a:pt x="85501" y="27585"/>
                  <a:pt x="84645" y="21544"/>
                </a:cubicBezTo>
                <a:cubicBezTo>
                  <a:pt x="83992" y="16933"/>
                  <a:pt x="82812" y="12270"/>
                  <a:pt x="83591" y="7680"/>
                </a:cubicBezTo>
                <a:cubicBezTo>
                  <a:pt x="83708" y="6993"/>
                  <a:pt x="42135" y="1558"/>
                  <a:pt x="38314" y="1223"/>
                </a:cubicBezTo>
                <a:cubicBezTo>
                  <a:pt x="31635" y="638"/>
                  <a:pt x="24930" y="290"/>
                  <a:pt x="18223" y="29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5"/>
          <p:cNvSpPr txBox="1">
            <a:spLocks noGrp="1"/>
          </p:cNvSpPr>
          <p:nvPr>
            <p:ph type="subTitle" idx="1"/>
          </p:nvPr>
        </p:nvSpPr>
        <p:spPr>
          <a:xfrm>
            <a:off x="1101000" y="2374900"/>
            <a:ext cx="4987500" cy="940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7" name="Google Shape;197;p15"/>
          <p:cNvSpPr txBox="1">
            <a:spLocks noGrp="1"/>
          </p:cNvSpPr>
          <p:nvPr>
            <p:ph type="title"/>
          </p:nvPr>
        </p:nvSpPr>
        <p:spPr>
          <a:xfrm>
            <a:off x="1101000" y="1694850"/>
            <a:ext cx="4987500" cy="5943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500">
                <a:solidFill>
                  <a:schemeClr val="dk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198" name="Google Shape;198;p15"/>
          <p:cNvGrpSpPr/>
          <p:nvPr/>
        </p:nvGrpSpPr>
        <p:grpSpPr>
          <a:xfrm rot="5253456">
            <a:off x="7091744" y="4224923"/>
            <a:ext cx="2664518" cy="2514101"/>
            <a:chOff x="4339650" y="480375"/>
            <a:chExt cx="1771425" cy="1671425"/>
          </a:xfrm>
        </p:grpSpPr>
        <p:sp>
          <p:nvSpPr>
            <p:cNvPr id="199" name="Google Shape;199;p15"/>
            <p:cNvSpPr/>
            <p:nvPr/>
          </p:nvSpPr>
          <p:spPr>
            <a:xfrm>
              <a:off x="4339650" y="480375"/>
              <a:ext cx="1771425" cy="1671425"/>
            </a:xfrm>
            <a:custGeom>
              <a:avLst/>
              <a:gdLst/>
              <a:ahLst/>
              <a:cxnLst/>
              <a:rect l="l" t="t" r="r" b="b"/>
              <a:pathLst>
                <a:path w="70857" h="66857" extrusionOk="0">
                  <a:moveTo>
                    <a:pt x="38157" y="850"/>
                  </a:moveTo>
                  <a:cubicBezTo>
                    <a:pt x="41293" y="850"/>
                    <a:pt x="44518" y="1178"/>
                    <a:pt x="47756" y="1834"/>
                  </a:cubicBezTo>
                  <a:cubicBezTo>
                    <a:pt x="53631" y="3026"/>
                    <a:pt x="61288" y="5831"/>
                    <a:pt x="64404" y="12423"/>
                  </a:cubicBezTo>
                  <a:cubicBezTo>
                    <a:pt x="67349" y="18653"/>
                    <a:pt x="69997" y="25618"/>
                    <a:pt x="69430" y="34315"/>
                  </a:cubicBezTo>
                  <a:cubicBezTo>
                    <a:pt x="69135" y="38850"/>
                    <a:pt x="68390" y="42682"/>
                    <a:pt x="67155" y="46029"/>
                  </a:cubicBezTo>
                  <a:cubicBezTo>
                    <a:pt x="64163" y="54135"/>
                    <a:pt x="57540" y="60843"/>
                    <a:pt x="49439" y="63972"/>
                  </a:cubicBezTo>
                  <a:cubicBezTo>
                    <a:pt x="45915" y="65334"/>
                    <a:pt x="42126" y="66008"/>
                    <a:pt x="38331" y="66008"/>
                  </a:cubicBezTo>
                  <a:cubicBezTo>
                    <a:pt x="33460" y="66008"/>
                    <a:pt x="28577" y="64898"/>
                    <a:pt x="24227" y="62705"/>
                  </a:cubicBezTo>
                  <a:cubicBezTo>
                    <a:pt x="19763" y="60456"/>
                    <a:pt x="15929" y="57150"/>
                    <a:pt x="13086" y="54521"/>
                  </a:cubicBezTo>
                  <a:cubicBezTo>
                    <a:pt x="8677" y="50442"/>
                    <a:pt x="3442" y="44970"/>
                    <a:pt x="2076" y="38796"/>
                  </a:cubicBezTo>
                  <a:cubicBezTo>
                    <a:pt x="881" y="33388"/>
                    <a:pt x="3287" y="26477"/>
                    <a:pt x="4827" y="22838"/>
                  </a:cubicBezTo>
                  <a:cubicBezTo>
                    <a:pt x="9196" y="12518"/>
                    <a:pt x="17813" y="4776"/>
                    <a:pt x="27880" y="2127"/>
                  </a:cubicBezTo>
                  <a:cubicBezTo>
                    <a:pt x="31116" y="1276"/>
                    <a:pt x="34578" y="850"/>
                    <a:pt x="38157" y="850"/>
                  </a:cubicBezTo>
                  <a:close/>
                  <a:moveTo>
                    <a:pt x="38156" y="0"/>
                  </a:moveTo>
                  <a:cubicBezTo>
                    <a:pt x="34505" y="0"/>
                    <a:pt x="30969" y="436"/>
                    <a:pt x="27664" y="1306"/>
                  </a:cubicBezTo>
                  <a:cubicBezTo>
                    <a:pt x="17344" y="4021"/>
                    <a:pt x="8514" y="11947"/>
                    <a:pt x="4044" y="22508"/>
                  </a:cubicBezTo>
                  <a:cubicBezTo>
                    <a:pt x="2465" y="26239"/>
                    <a:pt x="1" y="33342"/>
                    <a:pt x="1247" y="38979"/>
                  </a:cubicBezTo>
                  <a:cubicBezTo>
                    <a:pt x="2663" y="45384"/>
                    <a:pt x="8009" y="50982"/>
                    <a:pt x="12509" y="55145"/>
                  </a:cubicBezTo>
                  <a:cubicBezTo>
                    <a:pt x="15392" y="57812"/>
                    <a:pt x="19286" y="61168"/>
                    <a:pt x="23843" y="63464"/>
                  </a:cubicBezTo>
                  <a:cubicBezTo>
                    <a:pt x="28312" y="65717"/>
                    <a:pt x="33327" y="66857"/>
                    <a:pt x="38330" y="66857"/>
                  </a:cubicBezTo>
                  <a:cubicBezTo>
                    <a:pt x="42231" y="66857"/>
                    <a:pt x="46124" y="66164"/>
                    <a:pt x="49744" y="64765"/>
                  </a:cubicBezTo>
                  <a:cubicBezTo>
                    <a:pt x="58069" y="61548"/>
                    <a:pt x="64877" y="54655"/>
                    <a:pt x="67952" y="46323"/>
                  </a:cubicBezTo>
                  <a:cubicBezTo>
                    <a:pt x="69216" y="42899"/>
                    <a:pt x="69977" y="38989"/>
                    <a:pt x="70278" y="34371"/>
                  </a:cubicBezTo>
                  <a:cubicBezTo>
                    <a:pt x="70856" y="25480"/>
                    <a:pt x="68165" y="18394"/>
                    <a:pt x="65172" y="12061"/>
                  </a:cubicBezTo>
                  <a:cubicBezTo>
                    <a:pt x="61905" y="5150"/>
                    <a:pt x="53989" y="2232"/>
                    <a:pt x="47924" y="1002"/>
                  </a:cubicBezTo>
                  <a:cubicBezTo>
                    <a:pt x="44632" y="334"/>
                    <a:pt x="41350" y="0"/>
                    <a:pt x="381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5"/>
            <p:cNvSpPr/>
            <p:nvPr/>
          </p:nvSpPr>
          <p:spPr>
            <a:xfrm>
              <a:off x="4422775" y="558300"/>
              <a:ext cx="1606150" cy="1515575"/>
            </a:xfrm>
            <a:custGeom>
              <a:avLst/>
              <a:gdLst/>
              <a:ahLst/>
              <a:cxnLst/>
              <a:rect l="l" t="t" r="r" b="b"/>
              <a:pathLst>
                <a:path w="64246" h="60623" extrusionOk="0">
                  <a:moveTo>
                    <a:pt x="34593" y="850"/>
                  </a:moveTo>
                  <a:cubicBezTo>
                    <a:pt x="37431" y="850"/>
                    <a:pt x="40349" y="1147"/>
                    <a:pt x="43278" y="1740"/>
                  </a:cubicBezTo>
                  <a:cubicBezTo>
                    <a:pt x="48590" y="2818"/>
                    <a:pt x="55511" y="5353"/>
                    <a:pt x="58326" y="11307"/>
                  </a:cubicBezTo>
                  <a:cubicBezTo>
                    <a:pt x="60991" y="16944"/>
                    <a:pt x="63386" y="23245"/>
                    <a:pt x="62874" y="31112"/>
                  </a:cubicBezTo>
                  <a:cubicBezTo>
                    <a:pt x="62607" y="35215"/>
                    <a:pt x="61933" y="38680"/>
                    <a:pt x="60816" y="41707"/>
                  </a:cubicBezTo>
                  <a:cubicBezTo>
                    <a:pt x="58109" y="49038"/>
                    <a:pt x="52121" y="55104"/>
                    <a:pt x="44796" y="57934"/>
                  </a:cubicBezTo>
                  <a:cubicBezTo>
                    <a:pt x="41609" y="59165"/>
                    <a:pt x="38183" y="59774"/>
                    <a:pt x="34751" y="59774"/>
                  </a:cubicBezTo>
                  <a:cubicBezTo>
                    <a:pt x="30346" y="59774"/>
                    <a:pt x="25931" y="58771"/>
                    <a:pt x="21996" y="56788"/>
                  </a:cubicBezTo>
                  <a:cubicBezTo>
                    <a:pt x="17960" y="54754"/>
                    <a:pt x="14490" y="51761"/>
                    <a:pt x="11918" y="49382"/>
                  </a:cubicBezTo>
                  <a:cubicBezTo>
                    <a:pt x="7930" y="45694"/>
                    <a:pt x="3195" y="40744"/>
                    <a:pt x="1961" y="35164"/>
                  </a:cubicBezTo>
                  <a:cubicBezTo>
                    <a:pt x="881" y="30277"/>
                    <a:pt x="3056" y="24028"/>
                    <a:pt x="4449" y="20737"/>
                  </a:cubicBezTo>
                  <a:cubicBezTo>
                    <a:pt x="8400" y="11404"/>
                    <a:pt x="16194" y="4401"/>
                    <a:pt x="25298" y="2005"/>
                  </a:cubicBezTo>
                  <a:cubicBezTo>
                    <a:pt x="28224" y="1236"/>
                    <a:pt x="31356" y="850"/>
                    <a:pt x="34593" y="850"/>
                  </a:cubicBezTo>
                  <a:close/>
                  <a:moveTo>
                    <a:pt x="34592" y="0"/>
                  </a:moveTo>
                  <a:cubicBezTo>
                    <a:pt x="31283" y="0"/>
                    <a:pt x="28078" y="396"/>
                    <a:pt x="25081" y="1184"/>
                  </a:cubicBezTo>
                  <a:cubicBezTo>
                    <a:pt x="15725" y="3646"/>
                    <a:pt x="7719" y="10832"/>
                    <a:pt x="3667" y="20406"/>
                  </a:cubicBezTo>
                  <a:cubicBezTo>
                    <a:pt x="2234" y="23790"/>
                    <a:pt x="0" y="30232"/>
                    <a:pt x="1131" y="35347"/>
                  </a:cubicBezTo>
                  <a:cubicBezTo>
                    <a:pt x="2416" y="41159"/>
                    <a:pt x="7263" y="46234"/>
                    <a:pt x="11341" y="50007"/>
                  </a:cubicBezTo>
                  <a:cubicBezTo>
                    <a:pt x="13954" y="52423"/>
                    <a:pt x="17483" y="55465"/>
                    <a:pt x="21615" y="57547"/>
                  </a:cubicBezTo>
                  <a:cubicBezTo>
                    <a:pt x="25666" y="59588"/>
                    <a:pt x="30215" y="60623"/>
                    <a:pt x="34751" y="60623"/>
                  </a:cubicBezTo>
                  <a:cubicBezTo>
                    <a:pt x="38288" y="60623"/>
                    <a:pt x="41818" y="59994"/>
                    <a:pt x="45101" y="58726"/>
                  </a:cubicBezTo>
                  <a:cubicBezTo>
                    <a:pt x="52651" y="55810"/>
                    <a:pt x="58823" y="49558"/>
                    <a:pt x="61613" y="42003"/>
                  </a:cubicBezTo>
                  <a:cubicBezTo>
                    <a:pt x="62759" y="38897"/>
                    <a:pt x="63449" y="35353"/>
                    <a:pt x="63721" y="31168"/>
                  </a:cubicBezTo>
                  <a:cubicBezTo>
                    <a:pt x="64245" y="23108"/>
                    <a:pt x="61808" y="16684"/>
                    <a:pt x="59093" y="10944"/>
                  </a:cubicBezTo>
                  <a:cubicBezTo>
                    <a:pt x="56128" y="4672"/>
                    <a:pt x="48947" y="2024"/>
                    <a:pt x="43447" y="909"/>
                  </a:cubicBezTo>
                  <a:cubicBezTo>
                    <a:pt x="40462" y="303"/>
                    <a:pt x="37487" y="0"/>
                    <a:pt x="345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5"/>
            <p:cNvSpPr/>
            <p:nvPr/>
          </p:nvSpPr>
          <p:spPr>
            <a:xfrm>
              <a:off x="4505825" y="636225"/>
              <a:ext cx="1440975" cy="1359725"/>
            </a:xfrm>
            <a:custGeom>
              <a:avLst/>
              <a:gdLst/>
              <a:ahLst/>
              <a:cxnLst/>
              <a:rect l="l" t="t" r="r" b="b"/>
              <a:pathLst>
                <a:path w="57639" h="54389" extrusionOk="0">
                  <a:moveTo>
                    <a:pt x="31033" y="849"/>
                  </a:moveTo>
                  <a:cubicBezTo>
                    <a:pt x="33571" y="849"/>
                    <a:pt x="36182" y="1115"/>
                    <a:pt x="38803" y="1646"/>
                  </a:cubicBezTo>
                  <a:cubicBezTo>
                    <a:pt x="43550" y="2610"/>
                    <a:pt x="49736" y="4874"/>
                    <a:pt x="52249" y="10192"/>
                  </a:cubicBezTo>
                  <a:cubicBezTo>
                    <a:pt x="54634" y="15235"/>
                    <a:pt x="56776" y="20871"/>
                    <a:pt x="56318" y="27908"/>
                  </a:cubicBezTo>
                  <a:cubicBezTo>
                    <a:pt x="56080" y="31579"/>
                    <a:pt x="55477" y="34679"/>
                    <a:pt x="54479" y="37386"/>
                  </a:cubicBezTo>
                  <a:cubicBezTo>
                    <a:pt x="52059" y="43940"/>
                    <a:pt x="46704" y="49363"/>
                    <a:pt x="40154" y="51894"/>
                  </a:cubicBezTo>
                  <a:cubicBezTo>
                    <a:pt x="37305" y="52995"/>
                    <a:pt x="34241" y="53540"/>
                    <a:pt x="31172" y="53540"/>
                  </a:cubicBezTo>
                  <a:cubicBezTo>
                    <a:pt x="27234" y="53540"/>
                    <a:pt x="23287" y="52642"/>
                    <a:pt x="19769" y="50869"/>
                  </a:cubicBezTo>
                  <a:cubicBezTo>
                    <a:pt x="16159" y="49051"/>
                    <a:pt x="13053" y="46372"/>
                    <a:pt x="10751" y="44244"/>
                  </a:cubicBezTo>
                  <a:cubicBezTo>
                    <a:pt x="7184" y="40945"/>
                    <a:pt x="2949" y="36517"/>
                    <a:pt x="1846" y="31531"/>
                  </a:cubicBezTo>
                  <a:cubicBezTo>
                    <a:pt x="882" y="27166"/>
                    <a:pt x="2826" y="21579"/>
                    <a:pt x="4072" y="18636"/>
                  </a:cubicBezTo>
                  <a:cubicBezTo>
                    <a:pt x="7606" y="10289"/>
                    <a:pt x="14577" y="4026"/>
                    <a:pt x="22717" y="1884"/>
                  </a:cubicBezTo>
                  <a:cubicBezTo>
                    <a:pt x="25336" y="1195"/>
                    <a:pt x="28137" y="849"/>
                    <a:pt x="31033" y="849"/>
                  </a:cubicBezTo>
                  <a:close/>
                  <a:moveTo>
                    <a:pt x="31032" y="0"/>
                  </a:moveTo>
                  <a:cubicBezTo>
                    <a:pt x="28064" y="0"/>
                    <a:pt x="25189" y="354"/>
                    <a:pt x="22501" y="1061"/>
                  </a:cubicBezTo>
                  <a:cubicBezTo>
                    <a:pt x="14106" y="3270"/>
                    <a:pt x="6926" y="9717"/>
                    <a:pt x="3290" y="18305"/>
                  </a:cubicBezTo>
                  <a:cubicBezTo>
                    <a:pt x="2005" y="21341"/>
                    <a:pt x="1" y="27120"/>
                    <a:pt x="1016" y="31714"/>
                  </a:cubicBezTo>
                  <a:cubicBezTo>
                    <a:pt x="2170" y="36930"/>
                    <a:pt x="6517" y="41484"/>
                    <a:pt x="10175" y="44868"/>
                  </a:cubicBezTo>
                  <a:cubicBezTo>
                    <a:pt x="12518" y="47035"/>
                    <a:pt x="15682" y="49761"/>
                    <a:pt x="19387" y="51629"/>
                  </a:cubicBezTo>
                  <a:cubicBezTo>
                    <a:pt x="23023" y="53461"/>
                    <a:pt x="27104" y="54388"/>
                    <a:pt x="31174" y="54388"/>
                  </a:cubicBezTo>
                  <a:cubicBezTo>
                    <a:pt x="34347" y="54388"/>
                    <a:pt x="37515" y="53825"/>
                    <a:pt x="40460" y="52687"/>
                  </a:cubicBezTo>
                  <a:cubicBezTo>
                    <a:pt x="47234" y="50070"/>
                    <a:pt x="52773" y="44461"/>
                    <a:pt x="55275" y="37682"/>
                  </a:cubicBezTo>
                  <a:cubicBezTo>
                    <a:pt x="56304" y="34895"/>
                    <a:pt x="56922" y="31717"/>
                    <a:pt x="57167" y="27964"/>
                  </a:cubicBezTo>
                  <a:cubicBezTo>
                    <a:pt x="57638" y="20735"/>
                    <a:pt x="55451" y="14975"/>
                    <a:pt x="53018" y="9828"/>
                  </a:cubicBezTo>
                  <a:cubicBezTo>
                    <a:pt x="50354" y="4193"/>
                    <a:pt x="43908" y="1816"/>
                    <a:pt x="38971" y="814"/>
                  </a:cubicBezTo>
                  <a:cubicBezTo>
                    <a:pt x="36295" y="271"/>
                    <a:pt x="33628" y="0"/>
                    <a:pt x="3103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5"/>
            <p:cNvSpPr/>
            <p:nvPr/>
          </p:nvSpPr>
          <p:spPr>
            <a:xfrm>
              <a:off x="4588925" y="714150"/>
              <a:ext cx="1275725" cy="1203875"/>
            </a:xfrm>
            <a:custGeom>
              <a:avLst/>
              <a:gdLst/>
              <a:ahLst/>
              <a:cxnLst/>
              <a:rect l="l" t="t" r="r" b="b"/>
              <a:pathLst>
                <a:path w="51029" h="48155" extrusionOk="0">
                  <a:moveTo>
                    <a:pt x="27471" y="850"/>
                  </a:moveTo>
                  <a:cubicBezTo>
                    <a:pt x="29710" y="850"/>
                    <a:pt x="32013" y="1084"/>
                    <a:pt x="34325" y="1553"/>
                  </a:cubicBezTo>
                  <a:cubicBezTo>
                    <a:pt x="38508" y="2402"/>
                    <a:pt x="43959" y="4395"/>
                    <a:pt x="46172" y="9076"/>
                  </a:cubicBezTo>
                  <a:cubicBezTo>
                    <a:pt x="48276" y="13526"/>
                    <a:pt x="50166" y="18499"/>
                    <a:pt x="49763" y="24706"/>
                  </a:cubicBezTo>
                  <a:cubicBezTo>
                    <a:pt x="49552" y="27943"/>
                    <a:pt x="49020" y="30678"/>
                    <a:pt x="48139" y="33067"/>
                  </a:cubicBezTo>
                  <a:cubicBezTo>
                    <a:pt x="46006" y="38844"/>
                    <a:pt x="41285" y="43625"/>
                    <a:pt x="35512" y="45855"/>
                  </a:cubicBezTo>
                  <a:cubicBezTo>
                    <a:pt x="33000" y="46825"/>
                    <a:pt x="30298" y="47306"/>
                    <a:pt x="27592" y="47306"/>
                  </a:cubicBezTo>
                  <a:cubicBezTo>
                    <a:pt x="24121" y="47306"/>
                    <a:pt x="20641" y="46515"/>
                    <a:pt x="17541" y="44953"/>
                  </a:cubicBezTo>
                  <a:cubicBezTo>
                    <a:pt x="14356" y="43347"/>
                    <a:pt x="11616" y="40985"/>
                    <a:pt x="9585" y="39105"/>
                  </a:cubicBezTo>
                  <a:cubicBezTo>
                    <a:pt x="6438" y="36195"/>
                    <a:pt x="2701" y="32290"/>
                    <a:pt x="1731" y="27898"/>
                  </a:cubicBezTo>
                  <a:cubicBezTo>
                    <a:pt x="881" y="24056"/>
                    <a:pt x="2597" y="19130"/>
                    <a:pt x="3695" y="16535"/>
                  </a:cubicBezTo>
                  <a:cubicBezTo>
                    <a:pt x="6812" y="9173"/>
                    <a:pt x="12958" y="3651"/>
                    <a:pt x="20136" y="1761"/>
                  </a:cubicBezTo>
                  <a:cubicBezTo>
                    <a:pt x="22445" y="1154"/>
                    <a:pt x="24917" y="850"/>
                    <a:pt x="27470" y="850"/>
                  </a:cubicBezTo>
                  <a:close/>
                  <a:moveTo>
                    <a:pt x="27471" y="0"/>
                  </a:moveTo>
                  <a:cubicBezTo>
                    <a:pt x="24844" y="0"/>
                    <a:pt x="22300" y="314"/>
                    <a:pt x="19920" y="940"/>
                  </a:cubicBezTo>
                  <a:cubicBezTo>
                    <a:pt x="12488" y="2895"/>
                    <a:pt x="6130" y="8601"/>
                    <a:pt x="2913" y="16204"/>
                  </a:cubicBezTo>
                  <a:cubicBezTo>
                    <a:pt x="1776" y="18892"/>
                    <a:pt x="1" y="24009"/>
                    <a:pt x="902" y="28082"/>
                  </a:cubicBezTo>
                  <a:cubicBezTo>
                    <a:pt x="1922" y="32705"/>
                    <a:pt x="5771" y="36734"/>
                    <a:pt x="9008" y="39730"/>
                  </a:cubicBezTo>
                  <a:cubicBezTo>
                    <a:pt x="11080" y="41646"/>
                    <a:pt x="13879" y="44058"/>
                    <a:pt x="17159" y="45710"/>
                  </a:cubicBezTo>
                  <a:cubicBezTo>
                    <a:pt x="20377" y="47333"/>
                    <a:pt x="23991" y="48155"/>
                    <a:pt x="27595" y="48155"/>
                  </a:cubicBezTo>
                  <a:cubicBezTo>
                    <a:pt x="30406" y="48155"/>
                    <a:pt x="33211" y="47656"/>
                    <a:pt x="35819" y="46647"/>
                  </a:cubicBezTo>
                  <a:cubicBezTo>
                    <a:pt x="41817" y="44330"/>
                    <a:pt x="46720" y="39363"/>
                    <a:pt x="48937" y="33360"/>
                  </a:cubicBezTo>
                  <a:cubicBezTo>
                    <a:pt x="49848" y="30894"/>
                    <a:pt x="50395" y="28081"/>
                    <a:pt x="50611" y="24761"/>
                  </a:cubicBezTo>
                  <a:cubicBezTo>
                    <a:pt x="51028" y="18361"/>
                    <a:pt x="49094" y="13265"/>
                    <a:pt x="46941" y="8713"/>
                  </a:cubicBezTo>
                  <a:cubicBezTo>
                    <a:pt x="44578" y="3715"/>
                    <a:pt x="38870" y="1608"/>
                    <a:pt x="34495" y="720"/>
                  </a:cubicBezTo>
                  <a:cubicBezTo>
                    <a:pt x="32128" y="240"/>
                    <a:pt x="29768" y="0"/>
                    <a:pt x="2747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15"/>
            <p:cNvSpPr/>
            <p:nvPr/>
          </p:nvSpPr>
          <p:spPr>
            <a:xfrm>
              <a:off x="4672025" y="792075"/>
              <a:ext cx="1110450" cy="1048025"/>
            </a:xfrm>
            <a:custGeom>
              <a:avLst/>
              <a:gdLst/>
              <a:ahLst/>
              <a:cxnLst/>
              <a:rect l="l" t="t" r="r" b="b"/>
              <a:pathLst>
                <a:path w="44418" h="41921" extrusionOk="0">
                  <a:moveTo>
                    <a:pt x="23908" y="850"/>
                  </a:moveTo>
                  <a:cubicBezTo>
                    <a:pt x="25849" y="850"/>
                    <a:pt x="27845" y="1053"/>
                    <a:pt x="29848" y="1460"/>
                  </a:cubicBezTo>
                  <a:cubicBezTo>
                    <a:pt x="33468" y="2194"/>
                    <a:pt x="38183" y="3918"/>
                    <a:pt x="40094" y="7960"/>
                  </a:cubicBezTo>
                  <a:cubicBezTo>
                    <a:pt x="41918" y="11816"/>
                    <a:pt x="43556" y="16126"/>
                    <a:pt x="43206" y="21503"/>
                  </a:cubicBezTo>
                  <a:cubicBezTo>
                    <a:pt x="43024" y="24310"/>
                    <a:pt x="42563" y="26679"/>
                    <a:pt x="41801" y="28746"/>
                  </a:cubicBezTo>
                  <a:cubicBezTo>
                    <a:pt x="39954" y="33748"/>
                    <a:pt x="35867" y="37886"/>
                    <a:pt x="30870" y="39817"/>
                  </a:cubicBezTo>
                  <a:cubicBezTo>
                    <a:pt x="28695" y="40657"/>
                    <a:pt x="26358" y="41073"/>
                    <a:pt x="24015" y="41073"/>
                  </a:cubicBezTo>
                  <a:cubicBezTo>
                    <a:pt x="21009" y="41073"/>
                    <a:pt x="17996" y="40388"/>
                    <a:pt x="15311" y="39035"/>
                  </a:cubicBezTo>
                  <a:cubicBezTo>
                    <a:pt x="12552" y="37644"/>
                    <a:pt x="10177" y="35597"/>
                    <a:pt x="8416" y="33967"/>
                  </a:cubicBezTo>
                  <a:cubicBezTo>
                    <a:pt x="5691" y="31446"/>
                    <a:pt x="2454" y="28064"/>
                    <a:pt x="1614" y="24266"/>
                  </a:cubicBezTo>
                  <a:cubicBezTo>
                    <a:pt x="881" y="20945"/>
                    <a:pt x="2366" y="16681"/>
                    <a:pt x="3317" y="14434"/>
                  </a:cubicBezTo>
                  <a:cubicBezTo>
                    <a:pt x="6015" y="8058"/>
                    <a:pt x="11338" y="3275"/>
                    <a:pt x="17554" y="1639"/>
                  </a:cubicBezTo>
                  <a:cubicBezTo>
                    <a:pt x="19554" y="1113"/>
                    <a:pt x="21695" y="850"/>
                    <a:pt x="23907" y="850"/>
                  </a:cubicBezTo>
                  <a:close/>
                  <a:moveTo>
                    <a:pt x="23908" y="0"/>
                  </a:moveTo>
                  <a:cubicBezTo>
                    <a:pt x="21622" y="0"/>
                    <a:pt x="19409" y="273"/>
                    <a:pt x="17339" y="818"/>
                  </a:cubicBezTo>
                  <a:cubicBezTo>
                    <a:pt x="10869" y="2520"/>
                    <a:pt x="5336" y="7487"/>
                    <a:pt x="2535" y="14103"/>
                  </a:cubicBezTo>
                  <a:cubicBezTo>
                    <a:pt x="1544" y="16443"/>
                    <a:pt x="0" y="20898"/>
                    <a:pt x="786" y="24449"/>
                  </a:cubicBezTo>
                  <a:cubicBezTo>
                    <a:pt x="1676" y="28478"/>
                    <a:pt x="5023" y="31985"/>
                    <a:pt x="7840" y="34591"/>
                  </a:cubicBezTo>
                  <a:cubicBezTo>
                    <a:pt x="9642" y="36257"/>
                    <a:pt x="12076" y="38355"/>
                    <a:pt x="14930" y="39793"/>
                  </a:cubicBezTo>
                  <a:cubicBezTo>
                    <a:pt x="17733" y="41206"/>
                    <a:pt x="20879" y="41921"/>
                    <a:pt x="24016" y="41921"/>
                  </a:cubicBezTo>
                  <a:cubicBezTo>
                    <a:pt x="26463" y="41921"/>
                    <a:pt x="28906" y="41486"/>
                    <a:pt x="31177" y="40609"/>
                  </a:cubicBezTo>
                  <a:cubicBezTo>
                    <a:pt x="36399" y="38591"/>
                    <a:pt x="40669" y="34266"/>
                    <a:pt x="42598" y="29040"/>
                  </a:cubicBezTo>
                  <a:cubicBezTo>
                    <a:pt x="43390" y="26895"/>
                    <a:pt x="43867" y="24448"/>
                    <a:pt x="44055" y="21557"/>
                  </a:cubicBezTo>
                  <a:cubicBezTo>
                    <a:pt x="44418" y="15988"/>
                    <a:pt x="42735" y="11556"/>
                    <a:pt x="40864" y="7596"/>
                  </a:cubicBezTo>
                  <a:cubicBezTo>
                    <a:pt x="38802" y="3236"/>
                    <a:pt x="33828" y="1400"/>
                    <a:pt x="30018" y="627"/>
                  </a:cubicBezTo>
                  <a:cubicBezTo>
                    <a:pt x="27958" y="209"/>
                    <a:pt x="25906" y="0"/>
                    <a:pt x="239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15"/>
            <p:cNvSpPr/>
            <p:nvPr/>
          </p:nvSpPr>
          <p:spPr>
            <a:xfrm>
              <a:off x="4755100" y="869975"/>
              <a:ext cx="945200" cy="892200"/>
            </a:xfrm>
            <a:custGeom>
              <a:avLst/>
              <a:gdLst/>
              <a:ahLst/>
              <a:cxnLst/>
              <a:rect l="l" t="t" r="r" b="b"/>
              <a:pathLst>
                <a:path w="37808" h="35688" extrusionOk="0">
                  <a:moveTo>
                    <a:pt x="20347" y="850"/>
                  </a:moveTo>
                  <a:cubicBezTo>
                    <a:pt x="21988" y="850"/>
                    <a:pt x="23678" y="1022"/>
                    <a:pt x="25374" y="1366"/>
                  </a:cubicBezTo>
                  <a:cubicBezTo>
                    <a:pt x="28430" y="1987"/>
                    <a:pt x="32410" y="3441"/>
                    <a:pt x="34019" y="6844"/>
                  </a:cubicBezTo>
                  <a:cubicBezTo>
                    <a:pt x="35563" y="10107"/>
                    <a:pt x="36949" y="13754"/>
                    <a:pt x="36654" y="18299"/>
                  </a:cubicBezTo>
                  <a:cubicBezTo>
                    <a:pt x="36499" y="20675"/>
                    <a:pt x="36109" y="22678"/>
                    <a:pt x="35464" y="24426"/>
                  </a:cubicBezTo>
                  <a:cubicBezTo>
                    <a:pt x="33905" y="28650"/>
                    <a:pt x="30452" y="32146"/>
                    <a:pt x="26230" y="33778"/>
                  </a:cubicBezTo>
                  <a:cubicBezTo>
                    <a:pt x="24393" y="34488"/>
                    <a:pt x="22417" y="34839"/>
                    <a:pt x="20438" y="34839"/>
                  </a:cubicBezTo>
                  <a:cubicBezTo>
                    <a:pt x="17899" y="34839"/>
                    <a:pt x="15354" y="34260"/>
                    <a:pt x="13085" y="33117"/>
                  </a:cubicBezTo>
                  <a:cubicBezTo>
                    <a:pt x="10752" y="31942"/>
                    <a:pt x="8742" y="30208"/>
                    <a:pt x="7251" y="28829"/>
                  </a:cubicBezTo>
                  <a:cubicBezTo>
                    <a:pt x="4946" y="26697"/>
                    <a:pt x="2210" y="23838"/>
                    <a:pt x="1501" y="20634"/>
                  </a:cubicBezTo>
                  <a:cubicBezTo>
                    <a:pt x="882" y="17835"/>
                    <a:pt x="2138" y="14232"/>
                    <a:pt x="2941" y="12334"/>
                  </a:cubicBezTo>
                  <a:cubicBezTo>
                    <a:pt x="5223" y="6944"/>
                    <a:pt x="9721" y="2901"/>
                    <a:pt x="14975" y="1518"/>
                  </a:cubicBezTo>
                  <a:cubicBezTo>
                    <a:pt x="16666" y="1073"/>
                    <a:pt x="18475" y="850"/>
                    <a:pt x="20347" y="850"/>
                  </a:cubicBezTo>
                  <a:close/>
                  <a:moveTo>
                    <a:pt x="20347" y="1"/>
                  </a:moveTo>
                  <a:cubicBezTo>
                    <a:pt x="18402" y="1"/>
                    <a:pt x="16519" y="233"/>
                    <a:pt x="14757" y="697"/>
                  </a:cubicBezTo>
                  <a:cubicBezTo>
                    <a:pt x="9251" y="2145"/>
                    <a:pt x="4541" y="6372"/>
                    <a:pt x="2157" y="12003"/>
                  </a:cubicBezTo>
                  <a:cubicBezTo>
                    <a:pt x="1314" y="13994"/>
                    <a:pt x="1" y="17788"/>
                    <a:pt x="670" y="20818"/>
                  </a:cubicBezTo>
                  <a:cubicBezTo>
                    <a:pt x="1429" y="24252"/>
                    <a:pt x="4278" y="27237"/>
                    <a:pt x="6674" y="29454"/>
                  </a:cubicBezTo>
                  <a:cubicBezTo>
                    <a:pt x="8205" y="30870"/>
                    <a:pt x="10274" y="32652"/>
                    <a:pt x="12701" y="33876"/>
                  </a:cubicBezTo>
                  <a:cubicBezTo>
                    <a:pt x="15089" y="35079"/>
                    <a:pt x="17767" y="35687"/>
                    <a:pt x="20438" y="35687"/>
                  </a:cubicBezTo>
                  <a:cubicBezTo>
                    <a:pt x="22522" y="35687"/>
                    <a:pt x="24602" y="35317"/>
                    <a:pt x="26534" y="34569"/>
                  </a:cubicBezTo>
                  <a:cubicBezTo>
                    <a:pt x="30980" y="32853"/>
                    <a:pt x="34617" y="29169"/>
                    <a:pt x="36260" y="24719"/>
                  </a:cubicBezTo>
                  <a:cubicBezTo>
                    <a:pt x="36934" y="22893"/>
                    <a:pt x="37340" y="20811"/>
                    <a:pt x="37499" y="18354"/>
                  </a:cubicBezTo>
                  <a:cubicBezTo>
                    <a:pt x="37808" y="13616"/>
                    <a:pt x="36377" y="9847"/>
                    <a:pt x="34786" y="6480"/>
                  </a:cubicBezTo>
                  <a:cubicBezTo>
                    <a:pt x="33025" y="2759"/>
                    <a:pt x="28787" y="1192"/>
                    <a:pt x="25541" y="533"/>
                  </a:cubicBezTo>
                  <a:cubicBezTo>
                    <a:pt x="23790" y="178"/>
                    <a:pt x="22045" y="1"/>
                    <a:pt x="2034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5"/>
            <p:cNvSpPr/>
            <p:nvPr/>
          </p:nvSpPr>
          <p:spPr>
            <a:xfrm>
              <a:off x="4838200" y="947900"/>
              <a:ext cx="779975" cy="736350"/>
            </a:xfrm>
            <a:custGeom>
              <a:avLst/>
              <a:gdLst/>
              <a:ahLst/>
              <a:cxnLst/>
              <a:rect l="l" t="t" r="r" b="b"/>
              <a:pathLst>
                <a:path w="31199" h="29454" extrusionOk="0">
                  <a:moveTo>
                    <a:pt x="16784" y="850"/>
                  </a:moveTo>
                  <a:cubicBezTo>
                    <a:pt x="18127" y="850"/>
                    <a:pt x="19509" y="991"/>
                    <a:pt x="20896" y="1272"/>
                  </a:cubicBezTo>
                  <a:cubicBezTo>
                    <a:pt x="23387" y="1777"/>
                    <a:pt x="26633" y="2962"/>
                    <a:pt x="27941" y="5728"/>
                  </a:cubicBezTo>
                  <a:cubicBezTo>
                    <a:pt x="29203" y="8398"/>
                    <a:pt x="30338" y="11381"/>
                    <a:pt x="30096" y="15096"/>
                  </a:cubicBezTo>
                  <a:cubicBezTo>
                    <a:pt x="29969" y="17038"/>
                    <a:pt x="29652" y="18676"/>
                    <a:pt x="29125" y="20104"/>
                  </a:cubicBezTo>
                  <a:cubicBezTo>
                    <a:pt x="27851" y="23554"/>
                    <a:pt x="25033" y="26408"/>
                    <a:pt x="21586" y="27739"/>
                  </a:cubicBezTo>
                  <a:cubicBezTo>
                    <a:pt x="20086" y="28318"/>
                    <a:pt x="18473" y="28605"/>
                    <a:pt x="16857" y="28605"/>
                  </a:cubicBezTo>
                  <a:cubicBezTo>
                    <a:pt x="14785" y="28605"/>
                    <a:pt x="12707" y="28133"/>
                    <a:pt x="10856" y="27200"/>
                  </a:cubicBezTo>
                  <a:cubicBezTo>
                    <a:pt x="8949" y="26238"/>
                    <a:pt x="7304" y="24820"/>
                    <a:pt x="6084" y="23691"/>
                  </a:cubicBezTo>
                  <a:cubicBezTo>
                    <a:pt x="4199" y="21947"/>
                    <a:pt x="1962" y="19612"/>
                    <a:pt x="1385" y="17001"/>
                  </a:cubicBezTo>
                  <a:cubicBezTo>
                    <a:pt x="881" y="14723"/>
                    <a:pt x="1907" y="11782"/>
                    <a:pt x="2563" y="10232"/>
                  </a:cubicBezTo>
                  <a:cubicBezTo>
                    <a:pt x="4427" y="5828"/>
                    <a:pt x="8101" y="2525"/>
                    <a:pt x="12392" y="1396"/>
                  </a:cubicBezTo>
                  <a:cubicBezTo>
                    <a:pt x="13775" y="1033"/>
                    <a:pt x="15254" y="850"/>
                    <a:pt x="16784" y="850"/>
                  </a:cubicBezTo>
                  <a:close/>
                  <a:moveTo>
                    <a:pt x="16783" y="1"/>
                  </a:moveTo>
                  <a:cubicBezTo>
                    <a:pt x="15181" y="1"/>
                    <a:pt x="13628" y="192"/>
                    <a:pt x="12176" y="574"/>
                  </a:cubicBezTo>
                  <a:cubicBezTo>
                    <a:pt x="7633" y="1770"/>
                    <a:pt x="3747" y="5256"/>
                    <a:pt x="1780" y="9901"/>
                  </a:cubicBezTo>
                  <a:cubicBezTo>
                    <a:pt x="1085" y="11544"/>
                    <a:pt x="0" y="14676"/>
                    <a:pt x="555" y="17185"/>
                  </a:cubicBezTo>
                  <a:cubicBezTo>
                    <a:pt x="1183" y="20025"/>
                    <a:pt x="3531" y="22487"/>
                    <a:pt x="5506" y="24315"/>
                  </a:cubicBezTo>
                  <a:cubicBezTo>
                    <a:pt x="6767" y="25480"/>
                    <a:pt x="8472" y="26949"/>
                    <a:pt x="10473" y="27959"/>
                  </a:cubicBezTo>
                  <a:cubicBezTo>
                    <a:pt x="12444" y="28951"/>
                    <a:pt x="14654" y="29453"/>
                    <a:pt x="16860" y="29453"/>
                  </a:cubicBezTo>
                  <a:cubicBezTo>
                    <a:pt x="18580" y="29453"/>
                    <a:pt x="20297" y="29148"/>
                    <a:pt x="21892" y="28532"/>
                  </a:cubicBezTo>
                  <a:cubicBezTo>
                    <a:pt x="25563" y="27113"/>
                    <a:pt x="28565" y="24073"/>
                    <a:pt x="29922" y="20399"/>
                  </a:cubicBezTo>
                  <a:cubicBezTo>
                    <a:pt x="30478" y="18893"/>
                    <a:pt x="30812" y="17176"/>
                    <a:pt x="30944" y="15152"/>
                  </a:cubicBezTo>
                  <a:cubicBezTo>
                    <a:pt x="31199" y="11244"/>
                    <a:pt x="30020" y="8139"/>
                    <a:pt x="28708" y="5365"/>
                  </a:cubicBezTo>
                  <a:cubicBezTo>
                    <a:pt x="27251" y="2280"/>
                    <a:pt x="23747" y="983"/>
                    <a:pt x="21064" y="440"/>
                  </a:cubicBezTo>
                  <a:cubicBezTo>
                    <a:pt x="19622" y="147"/>
                    <a:pt x="18183" y="1"/>
                    <a:pt x="167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5"/>
            <p:cNvSpPr/>
            <p:nvPr/>
          </p:nvSpPr>
          <p:spPr>
            <a:xfrm>
              <a:off x="4921300" y="1025825"/>
              <a:ext cx="614725" cy="580500"/>
            </a:xfrm>
            <a:custGeom>
              <a:avLst/>
              <a:gdLst/>
              <a:ahLst/>
              <a:cxnLst/>
              <a:rect l="l" t="t" r="r" b="b"/>
              <a:pathLst>
                <a:path w="24589" h="23220" extrusionOk="0">
                  <a:moveTo>
                    <a:pt x="13222" y="851"/>
                  </a:moveTo>
                  <a:cubicBezTo>
                    <a:pt x="14266" y="851"/>
                    <a:pt x="15340" y="960"/>
                    <a:pt x="16419" y="1179"/>
                  </a:cubicBezTo>
                  <a:cubicBezTo>
                    <a:pt x="18347" y="1569"/>
                    <a:pt x="20857" y="2482"/>
                    <a:pt x="21863" y="4612"/>
                  </a:cubicBezTo>
                  <a:cubicBezTo>
                    <a:pt x="22845" y="6689"/>
                    <a:pt x="23729" y="9009"/>
                    <a:pt x="23541" y="11893"/>
                  </a:cubicBezTo>
                  <a:cubicBezTo>
                    <a:pt x="23442" y="13403"/>
                    <a:pt x="23195" y="14676"/>
                    <a:pt x="22786" y="15783"/>
                  </a:cubicBezTo>
                  <a:cubicBezTo>
                    <a:pt x="21800" y="18456"/>
                    <a:pt x="19616" y="20667"/>
                    <a:pt x="16944" y="21700"/>
                  </a:cubicBezTo>
                  <a:cubicBezTo>
                    <a:pt x="15782" y="22148"/>
                    <a:pt x="14532" y="22371"/>
                    <a:pt x="13280" y="22371"/>
                  </a:cubicBezTo>
                  <a:cubicBezTo>
                    <a:pt x="11673" y="22371"/>
                    <a:pt x="10063" y="22005"/>
                    <a:pt x="8628" y="21282"/>
                  </a:cubicBezTo>
                  <a:cubicBezTo>
                    <a:pt x="7147" y="20535"/>
                    <a:pt x="5866" y="19431"/>
                    <a:pt x="4917" y="18552"/>
                  </a:cubicBezTo>
                  <a:cubicBezTo>
                    <a:pt x="3453" y="17197"/>
                    <a:pt x="1715" y="15385"/>
                    <a:pt x="1269" y="13369"/>
                  </a:cubicBezTo>
                  <a:cubicBezTo>
                    <a:pt x="881" y="11611"/>
                    <a:pt x="1676" y="9334"/>
                    <a:pt x="2185" y="8131"/>
                  </a:cubicBezTo>
                  <a:cubicBezTo>
                    <a:pt x="3610" y="4765"/>
                    <a:pt x="6532" y="2137"/>
                    <a:pt x="9811" y="1274"/>
                  </a:cubicBezTo>
                  <a:cubicBezTo>
                    <a:pt x="10884" y="992"/>
                    <a:pt x="12033" y="851"/>
                    <a:pt x="13222" y="851"/>
                  </a:cubicBezTo>
                  <a:close/>
                  <a:moveTo>
                    <a:pt x="13225" y="1"/>
                  </a:moveTo>
                  <a:cubicBezTo>
                    <a:pt x="11963" y="1"/>
                    <a:pt x="10739" y="152"/>
                    <a:pt x="9594" y="453"/>
                  </a:cubicBezTo>
                  <a:cubicBezTo>
                    <a:pt x="6014" y="1395"/>
                    <a:pt x="2951" y="4141"/>
                    <a:pt x="1402" y="7800"/>
                  </a:cubicBezTo>
                  <a:cubicBezTo>
                    <a:pt x="855" y="9096"/>
                    <a:pt x="1" y="11566"/>
                    <a:pt x="439" y="13553"/>
                  </a:cubicBezTo>
                  <a:cubicBezTo>
                    <a:pt x="936" y="15799"/>
                    <a:pt x="2785" y="17738"/>
                    <a:pt x="4339" y="19176"/>
                  </a:cubicBezTo>
                  <a:cubicBezTo>
                    <a:pt x="5329" y="20092"/>
                    <a:pt x="6669" y="21246"/>
                    <a:pt x="8245" y="22040"/>
                  </a:cubicBezTo>
                  <a:cubicBezTo>
                    <a:pt x="9798" y="22823"/>
                    <a:pt x="11542" y="23220"/>
                    <a:pt x="13281" y="23220"/>
                  </a:cubicBezTo>
                  <a:cubicBezTo>
                    <a:pt x="14637" y="23220"/>
                    <a:pt x="15991" y="22979"/>
                    <a:pt x="17250" y="22493"/>
                  </a:cubicBezTo>
                  <a:cubicBezTo>
                    <a:pt x="20145" y="21374"/>
                    <a:pt x="22513" y="18976"/>
                    <a:pt x="23583" y="16078"/>
                  </a:cubicBezTo>
                  <a:cubicBezTo>
                    <a:pt x="24021" y="14892"/>
                    <a:pt x="24284" y="13542"/>
                    <a:pt x="24388" y="11948"/>
                  </a:cubicBezTo>
                  <a:cubicBezTo>
                    <a:pt x="24588" y="8871"/>
                    <a:pt x="23662" y="6429"/>
                    <a:pt x="22631" y="4248"/>
                  </a:cubicBezTo>
                  <a:cubicBezTo>
                    <a:pt x="21474" y="1801"/>
                    <a:pt x="18707" y="775"/>
                    <a:pt x="16588" y="346"/>
                  </a:cubicBezTo>
                  <a:cubicBezTo>
                    <a:pt x="15455" y="115"/>
                    <a:pt x="14325" y="1"/>
                    <a:pt x="1322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5"/>
            <p:cNvSpPr/>
            <p:nvPr/>
          </p:nvSpPr>
          <p:spPr>
            <a:xfrm>
              <a:off x="5004375" y="1103775"/>
              <a:ext cx="449500" cy="424650"/>
            </a:xfrm>
            <a:custGeom>
              <a:avLst/>
              <a:gdLst/>
              <a:ahLst/>
              <a:cxnLst/>
              <a:rect l="l" t="t" r="r" b="b"/>
              <a:pathLst>
                <a:path w="17980" h="16986" extrusionOk="0">
                  <a:moveTo>
                    <a:pt x="9660" y="849"/>
                  </a:moveTo>
                  <a:cubicBezTo>
                    <a:pt x="10427" y="851"/>
                    <a:pt x="11191" y="929"/>
                    <a:pt x="11943" y="1083"/>
                  </a:cubicBezTo>
                  <a:cubicBezTo>
                    <a:pt x="13307" y="1360"/>
                    <a:pt x="15081" y="2003"/>
                    <a:pt x="15787" y="3495"/>
                  </a:cubicBezTo>
                  <a:cubicBezTo>
                    <a:pt x="16488" y="4978"/>
                    <a:pt x="17119" y="6634"/>
                    <a:pt x="16985" y="8688"/>
                  </a:cubicBezTo>
                  <a:cubicBezTo>
                    <a:pt x="16915" y="9766"/>
                    <a:pt x="16739" y="10673"/>
                    <a:pt x="16448" y="11461"/>
                  </a:cubicBezTo>
                  <a:cubicBezTo>
                    <a:pt x="15747" y="13358"/>
                    <a:pt x="14199" y="14927"/>
                    <a:pt x="12302" y="15659"/>
                  </a:cubicBezTo>
                  <a:cubicBezTo>
                    <a:pt x="11477" y="15977"/>
                    <a:pt x="10590" y="16135"/>
                    <a:pt x="9701" y="16135"/>
                  </a:cubicBezTo>
                  <a:cubicBezTo>
                    <a:pt x="8561" y="16135"/>
                    <a:pt x="7418" y="15875"/>
                    <a:pt x="6399" y="15362"/>
                  </a:cubicBezTo>
                  <a:cubicBezTo>
                    <a:pt x="5344" y="14831"/>
                    <a:pt x="4429" y="14041"/>
                    <a:pt x="3750" y="13412"/>
                  </a:cubicBezTo>
                  <a:cubicBezTo>
                    <a:pt x="2706" y="12448"/>
                    <a:pt x="1468" y="11157"/>
                    <a:pt x="1153" y="9736"/>
                  </a:cubicBezTo>
                  <a:cubicBezTo>
                    <a:pt x="881" y="8500"/>
                    <a:pt x="1447" y="6883"/>
                    <a:pt x="1809" y="6029"/>
                  </a:cubicBezTo>
                  <a:cubicBezTo>
                    <a:pt x="2822" y="3634"/>
                    <a:pt x="4900" y="1765"/>
                    <a:pt x="7229" y="1151"/>
                  </a:cubicBezTo>
                  <a:cubicBezTo>
                    <a:pt x="7994" y="950"/>
                    <a:pt x="8813" y="849"/>
                    <a:pt x="9660" y="849"/>
                  </a:cubicBezTo>
                  <a:close/>
                  <a:moveTo>
                    <a:pt x="9661" y="0"/>
                  </a:moveTo>
                  <a:cubicBezTo>
                    <a:pt x="8740" y="0"/>
                    <a:pt x="7848" y="110"/>
                    <a:pt x="7013" y="330"/>
                  </a:cubicBezTo>
                  <a:cubicBezTo>
                    <a:pt x="4396" y="1019"/>
                    <a:pt x="2157" y="3025"/>
                    <a:pt x="1026" y="5697"/>
                  </a:cubicBezTo>
                  <a:cubicBezTo>
                    <a:pt x="625" y="6645"/>
                    <a:pt x="1" y="8454"/>
                    <a:pt x="325" y="9918"/>
                  </a:cubicBezTo>
                  <a:cubicBezTo>
                    <a:pt x="690" y="11571"/>
                    <a:pt x="2038" y="12987"/>
                    <a:pt x="3173" y="14037"/>
                  </a:cubicBezTo>
                  <a:cubicBezTo>
                    <a:pt x="3893" y="14703"/>
                    <a:pt x="4867" y="15542"/>
                    <a:pt x="6017" y="16121"/>
                  </a:cubicBezTo>
                  <a:cubicBezTo>
                    <a:pt x="7154" y="16694"/>
                    <a:pt x="8430" y="16985"/>
                    <a:pt x="9703" y="16985"/>
                  </a:cubicBezTo>
                  <a:cubicBezTo>
                    <a:pt x="10696" y="16985"/>
                    <a:pt x="11687" y="16808"/>
                    <a:pt x="12609" y="16452"/>
                  </a:cubicBezTo>
                  <a:cubicBezTo>
                    <a:pt x="14729" y="15633"/>
                    <a:pt x="16462" y="13877"/>
                    <a:pt x="17245" y="11756"/>
                  </a:cubicBezTo>
                  <a:cubicBezTo>
                    <a:pt x="17565" y="10890"/>
                    <a:pt x="17757" y="9904"/>
                    <a:pt x="17833" y="8744"/>
                  </a:cubicBezTo>
                  <a:cubicBezTo>
                    <a:pt x="17979" y="6497"/>
                    <a:pt x="17304" y="4718"/>
                    <a:pt x="16554" y="3132"/>
                  </a:cubicBezTo>
                  <a:cubicBezTo>
                    <a:pt x="15699" y="1322"/>
                    <a:pt x="13666" y="566"/>
                    <a:pt x="12112" y="251"/>
                  </a:cubicBezTo>
                  <a:cubicBezTo>
                    <a:pt x="11286" y="84"/>
                    <a:pt x="10463" y="0"/>
                    <a:pt x="96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15"/>
            <p:cNvSpPr/>
            <p:nvPr/>
          </p:nvSpPr>
          <p:spPr>
            <a:xfrm>
              <a:off x="5087725" y="1181675"/>
              <a:ext cx="283975" cy="268800"/>
            </a:xfrm>
            <a:custGeom>
              <a:avLst/>
              <a:gdLst/>
              <a:ahLst/>
              <a:cxnLst/>
              <a:rect l="l" t="t" r="r" b="b"/>
              <a:pathLst>
                <a:path w="11359" h="10752" extrusionOk="0">
                  <a:moveTo>
                    <a:pt x="6088" y="850"/>
                  </a:moveTo>
                  <a:cubicBezTo>
                    <a:pt x="6547" y="851"/>
                    <a:pt x="7007" y="898"/>
                    <a:pt x="7457" y="990"/>
                  </a:cubicBezTo>
                  <a:cubicBezTo>
                    <a:pt x="8258" y="1153"/>
                    <a:pt x="9297" y="1526"/>
                    <a:pt x="9699" y="2379"/>
                  </a:cubicBezTo>
                  <a:cubicBezTo>
                    <a:pt x="10120" y="3270"/>
                    <a:pt x="10499" y="4262"/>
                    <a:pt x="10420" y="5486"/>
                  </a:cubicBezTo>
                  <a:cubicBezTo>
                    <a:pt x="10378" y="6131"/>
                    <a:pt x="10273" y="6672"/>
                    <a:pt x="10100" y="7141"/>
                  </a:cubicBezTo>
                  <a:cubicBezTo>
                    <a:pt x="9686" y="8261"/>
                    <a:pt x="8771" y="9189"/>
                    <a:pt x="7651" y="9621"/>
                  </a:cubicBezTo>
                  <a:cubicBezTo>
                    <a:pt x="7163" y="9809"/>
                    <a:pt x="6638" y="9903"/>
                    <a:pt x="6113" y="9903"/>
                  </a:cubicBezTo>
                  <a:cubicBezTo>
                    <a:pt x="5439" y="9903"/>
                    <a:pt x="4763" y="9749"/>
                    <a:pt x="4161" y="9446"/>
                  </a:cubicBezTo>
                  <a:cubicBezTo>
                    <a:pt x="3532" y="9128"/>
                    <a:pt x="2982" y="8653"/>
                    <a:pt x="2573" y="8275"/>
                  </a:cubicBezTo>
                  <a:cubicBezTo>
                    <a:pt x="1950" y="7699"/>
                    <a:pt x="1212" y="6931"/>
                    <a:pt x="1028" y="6103"/>
                  </a:cubicBezTo>
                  <a:cubicBezTo>
                    <a:pt x="913" y="5582"/>
                    <a:pt x="1056" y="4789"/>
                    <a:pt x="1421" y="3929"/>
                  </a:cubicBezTo>
                  <a:cubicBezTo>
                    <a:pt x="2023" y="2505"/>
                    <a:pt x="3257" y="1394"/>
                    <a:pt x="4638" y="1031"/>
                  </a:cubicBezTo>
                  <a:cubicBezTo>
                    <a:pt x="5094" y="910"/>
                    <a:pt x="5582" y="850"/>
                    <a:pt x="6087" y="850"/>
                  </a:cubicBezTo>
                  <a:close/>
                  <a:moveTo>
                    <a:pt x="6089" y="1"/>
                  </a:moveTo>
                  <a:cubicBezTo>
                    <a:pt x="5510" y="1"/>
                    <a:pt x="4949" y="70"/>
                    <a:pt x="4422" y="208"/>
                  </a:cubicBezTo>
                  <a:cubicBezTo>
                    <a:pt x="2767" y="645"/>
                    <a:pt x="1352" y="1911"/>
                    <a:pt x="639" y="3597"/>
                  </a:cubicBezTo>
                  <a:cubicBezTo>
                    <a:pt x="328" y="4330"/>
                    <a:pt x="0" y="5391"/>
                    <a:pt x="199" y="6287"/>
                  </a:cubicBezTo>
                  <a:cubicBezTo>
                    <a:pt x="433" y="7346"/>
                    <a:pt x="1282" y="8239"/>
                    <a:pt x="1996" y="8899"/>
                  </a:cubicBezTo>
                  <a:cubicBezTo>
                    <a:pt x="2445" y="9315"/>
                    <a:pt x="3054" y="9839"/>
                    <a:pt x="3778" y="10205"/>
                  </a:cubicBezTo>
                  <a:cubicBezTo>
                    <a:pt x="4499" y="10568"/>
                    <a:pt x="5308" y="10751"/>
                    <a:pt x="6114" y="10751"/>
                  </a:cubicBezTo>
                  <a:cubicBezTo>
                    <a:pt x="6120" y="10751"/>
                    <a:pt x="6126" y="10751"/>
                    <a:pt x="6132" y="10751"/>
                  </a:cubicBezTo>
                  <a:cubicBezTo>
                    <a:pt x="6756" y="10751"/>
                    <a:pt x="7374" y="10637"/>
                    <a:pt x="7956" y="10414"/>
                  </a:cubicBezTo>
                  <a:cubicBezTo>
                    <a:pt x="9301" y="9895"/>
                    <a:pt x="10399" y="8782"/>
                    <a:pt x="10896" y="7437"/>
                  </a:cubicBezTo>
                  <a:cubicBezTo>
                    <a:pt x="11099" y="6890"/>
                    <a:pt x="11219" y="6270"/>
                    <a:pt x="11267" y="5542"/>
                  </a:cubicBezTo>
                  <a:cubicBezTo>
                    <a:pt x="11359" y="4126"/>
                    <a:pt x="10937" y="3011"/>
                    <a:pt x="10467" y="2017"/>
                  </a:cubicBezTo>
                  <a:cubicBezTo>
                    <a:pt x="10028" y="1090"/>
                    <a:pt x="9046" y="447"/>
                    <a:pt x="7624" y="158"/>
                  </a:cubicBezTo>
                  <a:cubicBezTo>
                    <a:pt x="7108" y="53"/>
                    <a:pt x="6592" y="1"/>
                    <a:pt x="608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9" name="Google Shape;209;p15"/>
          <p:cNvSpPr/>
          <p:nvPr/>
        </p:nvSpPr>
        <p:spPr>
          <a:xfrm rot="5253456">
            <a:off x="7622278" y="-548070"/>
            <a:ext cx="1603441" cy="1886826"/>
          </a:xfrm>
          <a:custGeom>
            <a:avLst/>
            <a:gdLst/>
            <a:ahLst/>
            <a:cxnLst/>
            <a:rect l="l" t="t" r="r" b="b"/>
            <a:pathLst>
              <a:path w="42640" h="50176" extrusionOk="0">
                <a:moveTo>
                  <a:pt x="33379" y="1"/>
                </a:moveTo>
                <a:cubicBezTo>
                  <a:pt x="27424" y="1"/>
                  <a:pt x="20863" y="1449"/>
                  <a:pt x="15284" y="2415"/>
                </a:cubicBezTo>
                <a:cubicBezTo>
                  <a:pt x="11206" y="3121"/>
                  <a:pt x="6854" y="4152"/>
                  <a:pt x="4134" y="7270"/>
                </a:cubicBezTo>
                <a:cubicBezTo>
                  <a:pt x="1371" y="10437"/>
                  <a:pt x="975" y="14964"/>
                  <a:pt x="710" y="19158"/>
                </a:cubicBezTo>
                <a:cubicBezTo>
                  <a:pt x="355" y="24764"/>
                  <a:pt x="0" y="30375"/>
                  <a:pt x="10" y="35992"/>
                </a:cubicBezTo>
                <a:cubicBezTo>
                  <a:pt x="17" y="39400"/>
                  <a:pt x="198" y="42963"/>
                  <a:pt x="1888" y="45925"/>
                </a:cubicBezTo>
                <a:cubicBezTo>
                  <a:pt x="3260" y="48329"/>
                  <a:pt x="5925" y="50175"/>
                  <a:pt x="8599" y="50175"/>
                </a:cubicBezTo>
                <a:cubicBezTo>
                  <a:pt x="9218" y="50175"/>
                  <a:pt x="9838" y="50076"/>
                  <a:pt x="10442" y="49863"/>
                </a:cubicBezTo>
                <a:cubicBezTo>
                  <a:pt x="13917" y="48631"/>
                  <a:pt x="15268" y="44486"/>
                  <a:pt x="15863" y="40846"/>
                </a:cubicBezTo>
                <a:cubicBezTo>
                  <a:pt x="16542" y="36693"/>
                  <a:pt x="16855" y="32454"/>
                  <a:pt x="18100" y="28434"/>
                </a:cubicBezTo>
                <a:cubicBezTo>
                  <a:pt x="19346" y="24414"/>
                  <a:pt x="21690" y="20521"/>
                  <a:pt x="25390" y="18514"/>
                </a:cubicBezTo>
                <a:cubicBezTo>
                  <a:pt x="30284" y="15860"/>
                  <a:pt x="37348" y="16449"/>
                  <a:pt x="40215" y="11677"/>
                </a:cubicBezTo>
                <a:cubicBezTo>
                  <a:pt x="42640" y="7643"/>
                  <a:pt x="41978" y="747"/>
                  <a:pt x="36686" y="170"/>
                </a:cubicBezTo>
                <a:cubicBezTo>
                  <a:pt x="35613" y="53"/>
                  <a:pt x="34507" y="1"/>
                  <a:pt x="333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15"/>
          <p:cNvSpPr/>
          <p:nvPr/>
        </p:nvSpPr>
        <p:spPr>
          <a:xfrm rot="5253456">
            <a:off x="6829768" y="-646256"/>
            <a:ext cx="1917286" cy="1774465"/>
          </a:xfrm>
          <a:custGeom>
            <a:avLst/>
            <a:gdLst/>
            <a:ahLst/>
            <a:cxnLst/>
            <a:rect l="l" t="t" r="r" b="b"/>
            <a:pathLst>
              <a:path w="50986" h="47188" extrusionOk="0">
                <a:moveTo>
                  <a:pt x="12242" y="1"/>
                </a:moveTo>
                <a:cubicBezTo>
                  <a:pt x="11716" y="1"/>
                  <a:pt x="11200" y="130"/>
                  <a:pt x="10764" y="425"/>
                </a:cubicBezTo>
                <a:cubicBezTo>
                  <a:pt x="9807" y="1071"/>
                  <a:pt x="9455" y="2358"/>
                  <a:pt x="9610" y="3501"/>
                </a:cubicBezTo>
                <a:cubicBezTo>
                  <a:pt x="9764" y="4645"/>
                  <a:pt x="10335" y="5685"/>
                  <a:pt x="10903" y="6690"/>
                </a:cubicBezTo>
                <a:cubicBezTo>
                  <a:pt x="12158" y="8913"/>
                  <a:pt x="13452" y="11125"/>
                  <a:pt x="14424" y="13486"/>
                </a:cubicBezTo>
                <a:cubicBezTo>
                  <a:pt x="15452" y="15982"/>
                  <a:pt x="14915" y="18564"/>
                  <a:pt x="12001" y="18564"/>
                </a:cubicBezTo>
                <a:cubicBezTo>
                  <a:pt x="11855" y="18564"/>
                  <a:pt x="11702" y="18558"/>
                  <a:pt x="11544" y="18544"/>
                </a:cubicBezTo>
                <a:cubicBezTo>
                  <a:pt x="8863" y="18319"/>
                  <a:pt x="6407" y="16960"/>
                  <a:pt x="3696" y="16960"/>
                </a:cubicBezTo>
                <a:cubicBezTo>
                  <a:pt x="3375" y="16960"/>
                  <a:pt x="3050" y="16979"/>
                  <a:pt x="2721" y="17021"/>
                </a:cubicBezTo>
                <a:cubicBezTo>
                  <a:pt x="1754" y="17145"/>
                  <a:pt x="720" y="17540"/>
                  <a:pt x="283" y="18411"/>
                </a:cubicBezTo>
                <a:cubicBezTo>
                  <a:pt x="1" y="18971"/>
                  <a:pt x="16" y="19628"/>
                  <a:pt x="37" y="20256"/>
                </a:cubicBezTo>
                <a:cubicBezTo>
                  <a:pt x="81" y="21536"/>
                  <a:pt x="157" y="22913"/>
                  <a:pt x="949" y="23921"/>
                </a:cubicBezTo>
                <a:cubicBezTo>
                  <a:pt x="1546" y="24682"/>
                  <a:pt x="2461" y="25111"/>
                  <a:pt x="3358" y="25470"/>
                </a:cubicBezTo>
                <a:cubicBezTo>
                  <a:pt x="6876" y="26874"/>
                  <a:pt x="10625" y="27594"/>
                  <a:pt x="14406" y="27594"/>
                </a:cubicBezTo>
                <a:cubicBezTo>
                  <a:pt x="14757" y="27594"/>
                  <a:pt x="15109" y="27588"/>
                  <a:pt x="15461" y="27575"/>
                </a:cubicBezTo>
                <a:lnTo>
                  <a:pt x="15461" y="27575"/>
                </a:lnTo>
                <a:cubicBezTo>
                  <a:pt x="15650" y="32192"/>
                  <a:pt x="12131" y="36331"/>
                  <a:pt x="12219" y="40952"/>
                </a:cubicBezTo>
                <a:cubicBezTo>
                  <a:pt x="12248" y="42444"/>
                  <a:pt x="12657" y="43901"/>
                  <a:pt x="13069" y="45336"/>
                </a:cubicBezTo>
                <a:cubicBezTo>
                  <a:pt x="13209" y="45825"/>
                  <a:pt x="13362" y="46334"/>
                  <a:pt x="13718" y="46698"/>
                </a:cubicBezTo>
                <a:cubicBezTo>
                  <a:pt x="14057" y="47046"/>
                  <a:pt x="14487" y="47188"/>
                  <a:pt x="14948" y="47188"/>
                </a:cubicBezTo>
                <a:cubicBezTo>
                  <a:pt x="15776" y="47188"/>
                  <a:pt x="16704" y="46730"/>
                  <a:pt x="17384" y="46184"/>
                </a:cubicBezTo>
                <a:cubicBezTo>
                  <a:pt x="19755" y="44285"/>
                  <a:pt x="21383" y="41584"/>
                  <a:pt x="22455" y="38740"/>
                </a:cubicBezTo>
                <a:cubicBezTo>
                  <a:pt x="23527" y="35897"/>
                  <a:pt x="24082" y="32890"/>
                  <a:pt x="24634" y="29901"/>
                </a:cubicBezTo>
                <a:lnTo>
                  <a:pt x="29383" y="36808"/>
                </a:lnTo>
                <a:cubicBezTo>
                  <a:pt x="30554" y="38511"/>
                  <a:pt x="31780" y="40266"/>
                  <a:pt x="33549" y="41335"/>
                </a:cubicBezTo>
                <a:cubicBezTo>
                  <a:pt x="34445" y="41876"/>
                  <a:pt x="35523" y="42192"/>
                  <a:pt x="36569" y="42192"/>
                </a:cubicBezTo>
                <a:cubicBezTo>
                  <a:pt x="37588" y="42192"/>
                  <a:pt x="38576" y="41892"/>
                  <a:pt x="39335" y="41210"/>
                </a:cubicBezTo>
                <a:cubicBezTo>
                  <a:pt x="40981" y="39731"/>
                  <a:pt x="40948" y="37125"/>
                  <a:pt x="40326" y="35002"/>
                </a:cubicBezTo>
                <a:cubicBezTo>
                  <a:pt x="39188" y="31108"/>
                  <a:pt x="36593" y="27833"/>
                  <a:pt x="34057" y="24667"/>
                </a:cubicBezTo>
                <a:cubicBezTo>
                  <a:pt x="38289" y="22573"/>
                  <a:pt x="43242" y="22526"/>
                  <a:pt x="47685" y="20926"/>
                </a:cubicBezTo>
                <a:cubicBezTo>
                  <a:pt x="49034" y="20441"/>
                  <a:pt x="50490" y="19622"/>
                  <a:pt x="50774" y="18216"/>
                </a:cubicBezTo>
                <a:cubicBezTo>
                  <a:pt x="50985" y="17166"/>
                  <a:pt x="50436" y="16072"/>
                  <a:pt x="49613" y="15388"/>
                </a:cubicBezTo>
                <a:cubicBezTo>
                  <a:pt x="48789" y="14705"/>
                  <a:pt x="47733" y="14369"/>
                  <a:pt x="46685" y="14150"/>
                </a:cubicBezTo>
                <a:cubicBezTo>
                  <a:pt x="45554" y="13914"/>
                  <a:pt x="44399" y="13796"/>
                  <a:pt x="43243" y="13796"/>
                </a:cubicBezTo>
                <a:cubicBezTo>
                  <a:pt x="41457" y="13796"/>
                  <a:pt x="39671" y="14077"/>
                  <a:pt x="37974" y="14635"/>
                </a:cubicBezTo>
                <a:cubicBezTo>
                  <a:pt x="35497" y="15448"/>
                  <a:pt x="33099" y="16854"/>
                  <a:pt x="30521" y="16854"/>
                </a:cubicBezTo>
                <a:cubicBezTo>
                  <a:pt x="30366" y="16854"/>
                  <a:pt x="30211" y="16849"/>
                  <a:pt x="30054" y="16838"/>
                </a:cubicBezTo>
                <a:lnTo>
                  <a:pt x="32905" y="13325"/>
                </a:lnTo>
                <a:cubicBezTo>
                  <a:pt x="35008" y="10731"/>
                  <a:pt x="37184" y="7984"/>
                  <a:pt x="37772" y="4695"/>
                </a:cubicBezTo>
                <a:cubicBezTo>
                  <a:pt x="38007" y="3380"/>
                  <a:pt x="37861" y="1797"/>
                  <a:pt x="36755" y="1047"/>
                </a:cubicBezTo>
                <a:cubicBezTo>
                  <a:pt x="36350" y="773"/>
                  <a:pt x="35899" y="660"/>
                  <a:pt x="35432" y="660"/>
                </a:cubicBezTo>
                <a:cubicBezTo>
                  <a:pt x="34440" y="660"/>
                  <a:pt x="33371" y="1170"/>
                  <a:pt x="32502" y="1735"/>
                </a:cubicBezTo>
                <a:cubicBezTo>
                  <a:pt x="28565" y="4295"/>
                  <a:pt x="26049" y="7453"/>
                  <a:pt x="24117" y="11611"/>
                </a:cubicBezTo>
                <a:cubicBezTo>
                  <a:pt x="24013" y="11834"/>
                  <a:pt x="23889" y="12077"/>
                  <a:pt x="23659" y="12163"/>
                </a:cubicBezTo>
                <a:cubicBezTo>
                  <a:pt x="23600" y="12186"/>
                  <a:pt x="23542" y="12196"/>
                  <a:pt x="23485" y="12196"/>
                </a:cubicBezTo>
                <a:cubicBezTo>
                  <a:pt x="23132" y="12196"/>
                  <a:pt x="22824" y="11803"/>
                  <a:pt x="22633" y="11461"/>
                </a:cubicBezTo>
                <a:cubicBezTo>
                  <a:pt x="20843" y="8256"/>
                  <a:pt x="18720" y="5248"/>
                  <a:pt x="16298" y="2487"/>
                </a:cubicBezTo>
                <a:cubicBezTo>
                  <a:pt x="15993" y="2139"/>
                  <a:pt x="15678" y="1790"/>
                  <a:pt x="15341" y="1469"/>
                </a:cubicBezTo>
                <a:cubicBezTo>
                  <a:pt x="14894" y="1042"/>
                  <a:pt x="14410" y="661"/>
                  <a:pt x="13857" y="389"/>
                </a:cubicBezTo>
                <a:cubicBezTo>
                  <a:pt x="13360" y="144"/>
                  <a:pt x="12795" y="1"/>
                  <a:pt x="122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5"/>
          <p:cNvSpPr/>
          <p:nvPr/>
        </p:nvSpPr>
        <p:spPr>
          <a:xfrm rot="-238398">
            <a:off x="-16355" y="3831885"/>
            <a:ext cx="1472717" cy="1545036"/>
          </a:xfrm>
          <a:custGeom>
            <a:avLst/>
            <a:gdLst/>
            <a:ahLst/>
            <a:cxnLst/>
            <a:rect l="l" t="t" r="r" b="b"/>
            <a:pathLst>
              <a:path w="33213" h="34842" extrusionOk="0">
                <a:moveTo>
                  <a:pt x="9671" y="1"/>
                </a:moveTo>
                <a:cubicBezTo>
                  <a:pt x="9501" y="1"/>
                  <a:pt x="9329" y="14"/>
                  <a:pt x="9157" y="43"/>
                </a:cubicBezTo>
                <a:cubicBezTo>
                  <a:pt x="7926" y="246"/>
                  <a:pt x="6924" y="1131"/>
                  <a:pt x="6085" y="2056"/>
                </a:cubicBezTo>
                <a:cubicBezTo>
                  <a:pt x="2383" y="6149"/>
                  <a:pt x="531" y="11698"/>
                  <a:pt x="259" y="17212"/>
                </a:cubicBezTo>
                <a:cubicBezTo>
                  <a:pt x="1" y="22418"/>
                  <a:pt x="213" y="32360"/>
                  <a:pt x="6393" y="34320"/>
                </a:cubicBezTo>
                <a:cubicBezTo>
                  <a:pt x="7530" y="34680"/>
                  <a:pt x="8751" y="34841"/>
                  <a:pt x="10019" y="34841"/>
                </a:cubicBezTo>
                <a:cubicBezTo>
                  <a:pt x="15920" y="34841"/>
                  <a:pt x="22829" y="31357"/>
                  <a:pt x="26970" y="28332"/>
                </a:cubicBezTo>
                <a:cubicBezTo>
                  <a:pt x="29060" y="26807"/>
                  <a:pt x="31019" y="24971"/>
                  <a:pt x="32095" y="22617"/>
                </a:cubicBezTo>
                <a:cubicBezTo>
                  <a:pt x="33170" y="20265"/>
                  <a:pt x="33212" y="17312"/>
                  <a:pt x="31674" y="15233"/>
                </a:cubicBezTo>
                <a:cubicBezTo>
                  <a:pt x="30711" y="13932"/>
                  <a:pt x="29062" y="13152"/>
                  <a:pt x="27471" y="13152"/>
                </a:cubicBezTo>
                <a:cubicBezTo>
                  <a:pt x="26519" y="13152"/>
                  <a:pt x="25587" y="13432"/>
                  <a:pt x="24838" y="14046"/>
                </a:cubicBezTo>
                <a:cubicBezTo>
                  <a:pt x="25597" y="11521"/>
                  <a:pt x="25988" y="8134"/>
                  <a:pt x="23684" y="6854"/>
                </a:cubicBezTo>
                <a:cubicBezTo>
                  <a:pt x="23077" y="6516"/>
                  <a:pt x="22381" y="6407"/>
                  <a:pt x="21680" y="6407"/>
                </a:cubicBezTo>
                <a:cubicBezTo>
                  <a:pt x="21358" y="6407"/>
                  <a:pt x="21035" y="6430"/>
                  <a:pt x="20718" y="6464"/>
                </a:cubicBezTo>
                <a:cubicBezTo>
                  <a:pt x="18353" y="6725"/>
                  <a:pt x="16084" y="7544"/>
                  <a:pt x="14098" y="8854"/>
                </a:cubicBezTo>
                <a:cubicBezTo>
                  <a:pt x="14241" y="6906"/>
                  <a:pt x="14372" y="4881"/>
                  <a:pt x="13651" y="3067"/>
                </a:cubicBezTo>
                <a:cubicBezTo>
                  <a:pt x="12993" y="1414"/>
                  <a:pt x="11405" y="1"/>
                  <a:pt x="96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5"/>
          <p:cNvSpPr/>
          <p:nvPr/>
        </p:nvSpPr>
        <p:spPr>
          <a:xfrm rot="5253492">
            <a:off x="-676740" y="40431"/>
            <a:ext cx="1658187" cy="1405736"/>
          </a:xfrm>
          <a:custGeom>
            <a:avLst/>
            <a:gdLst/>
            <a:ahLst/>
            <a:cxnLst/>
            <a:rect l="l" t="t" r="r" b="b"/>
            <a:pathLst>
              <a:path w="35456" h="30058" extrusionOk="0">
                <a:moveTo>
                  <a:pt x="7576" y="0"/>
                </a:moveTo>
                <a:cubicBezTo>
                  <a:pt x="5026" y="0"/>
                  <a:pt x="3282" y="2000"/>
                  <a:pt x="2402" y="4706"/>
                </a:cubicBezTo>
                <a:cubicBezTo>
                  <a:pt x="695" y="9956"/>
                  <a:pt x="0" y="18238"/>
                  <a:pt x="1651" y="23489"/>
                </a:cubicBezTo>
                <a:cubicBezTo>
                  <a:pt x="2877" y="27394"/>
                  <a:pt x="6408" y="29068"/>
                  <a:pt x="10515" y="29312"/>
                </a:cubicBezTo>
                <a:cubicBezTo>
                  <a:pt x="13166" y="29470"/>
                  <a:pt x="17486" y="30058"/>
                  <a:pt x="21723" y="30058"/>
                </a:cubicBezTo>
                <a:cubicBezTo>
                  <a:pt x="26704" y="30058"/>
                  <a:pt x="31570" y="29245"/>
                  <a:pt x="33476" y="25966"/>
                </a:cubicBezTo>
                <a:cubicBezTo>
                  <a:pt x="35455" y="22561"/>
                  <a:pt x="32350" y="18397"/>
                  <a:pt x="30024" y="15855"/>
                </a:cubicBezTo>
                <a:cubicBezTo>
                  <a:pt x="28949" y="14680"/>
                  <a:pt x="27741" y="13446"/>
                  <a:pt x="26438" y="12201"/>
                </a:cubicBezTo>
                <a:cubicBezTo>
                  <a:pt x="21651" y="7631"/>
                  <a:pt x="15575" y="2930"/>
                  <a:pt x="10044" y="557"/>
                </a:cubicBezTo>
                <a:cubicBezTo>
                  <a:pt x="9152" y="175"/>
                  <a:pt x="8329" y="0"/>
                  <a:pt x="75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5"/>
          <p:cNvSpPr/>
          <p:nvPr/>
        </p:nvSpPr>
        <p:spPr>
          <a:xfrm rot="5253456">
            <a:off x="3560411" y="4159098"/>
            <a:ext cx="1022946" cy="1071079"/>
          </a:xfrm>
          <a:custGeom>
            <a:avLst/>
            <a:gdLst/>
            <a:ahLst/>
            <a:cxnLst/>
            <a:rect l="l" t="t" r="r" b="b"/>
            <a:pathLst>
              <a:path w="27203" h="28483" extrusionOk="0">
                <a:moveTo>
                  <a:pt x="17986" y="0"/>
                </a:moveTo>
                <a:cubicBezTo>
                  <a:pt x="13127" y="0"/>
                  <a:pt x="7521" y="2467"/>
                  <a:pt x="4356" y="5821"/>
                </a:cubicBezTo>
                <a:cubicBezTo>
                  <a:pt x="1369" y="8986"/>
                  <a:pt x="1" y="13913"/>
                  <a:pt x="1848" y="17855"/>
                </a:cubicBezTo>
                <a:cubicBezTo>
                  <a:pt x="2800" y="19889"/>
                  <a:pt x="4477" y="21482"/>
                  <a:pt x="6168" y="22959"/>
                </a:cubicBezTo>
                <a:cubicBezTo>
                  <a:pt x="8280" y="24803"/>
                  <a:pt x="10519" y="26575"/>
                  <a:pt x="13123" y="27613"/>
                </a:cubicBezTo>
                <a:cubicBezTo>
                  <a:pt x="14499" y="28161"/>
                  <a:pt x="15998" y="28483"/>
                  <a:pt x="17478" y="28483"/>
                </a:cubicBezTo>
                <a:cubicBezTo>
                  <a:pt x="18798" y="28483"/>
                  <a:pt x="20102" y="28227"/>
                  <a:pt x="21290" y="27647"/>
                </a:cubicBezTo>
                <a:cubicBezTo>
                  <a:pt x="23911" y="26368"/>
                  <a:pt x="25626" y="23683"/>
                  <a:pt x="26415" y="20872"/>
                </a:cubicBezTo>
                <a:cubicBezTo>
                  <a:pt x="27202" y="18063"/>
                  <a:pt x="27186" y="15101"/>
                  <a:pt x="27163" y="12183"/>
                </a:cubicBezTo>
                <a:cubicBezTo>
                  <a:pt x="27155" y="11221"/>
                  <a:pt x="27147" y="10257"/>
                  <a:pt x="27140" y="9296"/>
                </a:cubicBezTo>
                <a:cubicBezTo>
                  <a:pt x="27087" y="2546"/>
                  <a:pt x="22922" y="0"/>
                  <a:pt x="179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wo columns 1">
  <p:cSld name="CUSTOM_3">
    <p:spTree>
      <p:nvGrpSpPr>
        <p:cNvPr id="1" name="Shape 214"/>
        <p:cNvGrpSpPr/>
        <p:nvPr/>
      </p:nvGrpSpPr>
      <p:grpSpPr>
        <a:xfrm>
          <a:off x="0" y="0"/>
          <a:ext cx="0" cy="0"/>
          <a:chOff x="0" y="0"/>
          <a:chExt cx="0" cy="0"/>
        </a:xfrm>
      </p:grpSpPr>
      <p:grpSp>
        <p:nvGrpSpPr>
          <p:cNvPr id="215" name="Google Shape;215;p16"/>
          <p:cNvGrpSpPr/>
          <p:nvPr/>
        </p:nvGrpSpPr>
        <p:grpSpPr>
          <a:xfrm>
            <a:off x="-307784" y="-235699"/>
            <a:ext cx="9717778" cy="5424848"/>
            <a:chOff x="-307784" y="-235699"/>
            <a:chExt cx="9717778" cy="5424848"/>
          </a:xfrm>
        </p:grpSpPr>
        <p:sp>
          <p:nvSpPr>
            <p:cNvPr id="216" name="Google Shape;216;p16"/>
            <p:cNvSpPr/>
            <p:nvPr/>
          </p:nvSpPr>
          <p:spPr>
            <a:xfrm rot="-29">
              <a:off x="-307784" y="-235657"/>
              <a:ext cx="9717778" cy="5424765"/>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no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16"/>
            <p:cNvSpPr/>
            <p:nvPr/>
          </p:nvSpPr>
          <p:spPr>
            <a:xfrm rot="-32">
              <a:off x="15479" y="178320"/>
              <a:ext cx="8907178" cy="4789241"/>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8" name="Google Shape;218;p16"/>
          <p:cNvSpPr txBox="1">
            <a:spLocks noGrp="1"/>
          </p:cNvSpPr>
          <p:nvPr>
            <p:ph type="title"/>
          </p:nvPr>
        </p:nvSpPr>
        <p:spPr>
          <a:xfrm>
            <a:off x="2119636" y="1302050"/>
            <a:ext cx="2429700" cy="8280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5"/>
              </a:buClr>
              <a:buSzPts val="2500"/>
              <a:buFont typeface="Londrina Solid Black"/>
              <a:buNone/>
              <a:defRPr sz="2500" b="0">
                <a:solidFill>
                  <a:schemeClr val="dk2"/>
                </a:solidFill>
                <a:latin typeface="Londrina Solid Black"/>
                <a:ea typeface="Londrina Solid Black"/>
                <a:cs typeface="Londrina Solid Black"/>
                <a:sym typeface="Londrina Solid Black"/>
              </a:defRPr>
            </a:lvl1pPr>
            <a:lvl2pPr lvl="1"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2pPr>
            <a:lvl3pPr lvl="2"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3pPr>
            <a:lvl4pPr lvl="3"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4pPr>
            <a:lvl5pPr lvl="4"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5pPr>
            <a:lvl6pPr lvl="5"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6pPr>
            <a:lvl7pPr lvl="6"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7pPr>
            <a:lvl8pPr lvl="7"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8pPr>
            <a:lvl9pPr lvl="8"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9pPr>
          </a:lstStyle>
          <a:p>
            <a:endParaRPr/>
          </a:p>
        </p:txBody>
      </p:sp>
      <p:sp>
        <p:nvSpPr>
          <p:cNvPr id="219" name="Google Shape;219;p16"/>
          <p:cNvSpPr txBox="1">
            <a:spLocks noGrp="1"/>
          </p:cNvSpPr>
          <p:nvPr>
            <p:ph type="subTitle" idx="1"/>
          </p:nvPr>
        </p:nvSpPr>
        <p:spPr>
          <a:xfrm>
            <a:off x="2118824" y="2130050"/>
            <a:ext cx="2430600" cy="72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20" name="Google Shape;220;p16"/>
          <p:cNvSpPr txBox="1">
            <a:spLocks noGrp="1"/>
          </p:cNvSpPr>
          <p:nvPr>
            <p:ph type="title" idx="2"/>
          </p:nvPr>
        </p:nvSpPr>
        <p:spPr>
          <a:xfrm>
            <a:off x="720000" y="540000"/>
            <a:ext cx="7704000" cy="572700"/>
          </a:xfrm>
          <a:prstGeom prst="rect">
            <a:avLst/>
          </a:prstGeom>
        </p:spPr>
        <p:txBody>
          <a:bodyPr spcFirstLastPara="1" wrap="square" lIns="91425" tIns="91425" rIns="91425" bIns="91425" anchor="ctr" anchorCtr="0">
            <a:noAutofit/>
          </a:bodyPr>
          <a:lstStyle>
            <a:lvl1pPr marR="38100" lvl="0" algn="ctr" rtl="0">
              <a:spcBef>
                <a:spcPts val="0"/>
              </a:spcBef>
              <a:spcAft>
                <a:spcPts val="0"/>
              </a:spcAft>
              <a:buSzPts val="3000"/>
              <a:buNone/>
              <a:defRPr sz="3500" b="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21" name="Google Shape;221;p16"/>
          <p:cNvSpPr txBox="1">
            <a:spLocks noGrp="1"/>
          </p:cNvSpPr>
          <p:nvPr>
            <p:ph type="title" idx="3"/>
          </p:nvPr>
        </p:nvSpPr>
        <p:spPr>
          <a:xfrm>
            <a:off x="2119650" y="2964639"/>
            <a:ext cx="2429700" cy="8280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5"/>
              </a:buClr>
              <a:buSzPts val="2500"/>
              <a:buFont typeface="Londrina Solid Black"/>
              <a:buNone/>
              <a:defRPr sz="2500" b="0">
                <a:solidFill>
                  <a:schemeClr val="dk2"/>
                </a:solidFill>
                <a:latin typeface="Londrina Solid Black"/>
                <a:ea typeface="Londrina Solid Black"/>
                <a:cs typeface="Londrina Solid Black"/>
                <a:sym typeface="Londrina Solid Black"/>
              </a:defRPr>
            </a:lvl1pPr>
            <a:lvl2pPr lvl="1"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2pPr>
            <a:lvl3pPr lvl="2"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3pPr>
            <a:lvl4pPr lvl="3"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4pPr>
            <a:lvl5pPr lvl="4"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5pPr>
            <a:lvl6pPr lvl="5"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6pPr>
            <a:lvl7pPr lvl="6"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7pPr>
            <a:lvl8pPr lvl="7"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8pPr>
            <a:lvl9pPr lvl="8"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9pPr>
          </a:lstStyle>
          <a:p>
            <a:endParaRPr/>
          </a:p>
        </p:txBody>
      </p:sp>
      <p:sp>
        <p:nvSpPr>
          <p:cNvPr id="222" name="Google Shape;222;p16"/>
          <p:cNvSpPr txBox="1">
            <a:spLocks noGrp="1"/>
          </p:cNvSpPr>
          <p:nvPr>
            <p:ph type="subTitle" idx="4"/>
          </p:nvPr>
        </p:nvSpPr>
        <p:spPr>
          <a:xfrm>
            <a:off x="2118824" y="3792650"/>
            <a:ext cx="2430600" cy="72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23" name="Google Shape;223;p16"/>
          <p:cNvSpPr/>
          <p:nvPr/>
        </p:nvSpPr>
        <p:spPr>
          <a:xfrm rot="-4602427">
            <a:off x="7696108" y="-911219"/>
            <a:ext cx="2101388" cy="2189137"/>
          </a:xfrm>
          <a:custGeom>
            <a:avLst/>
            <a:gdLst/>
            <a:ahLst/>
            <a:cxnLst/>
            <a:rect l="l" t="t" r="r" b="b"/>
            <a:pathLst>
              <a:path w="8844" h="9213" extrusionOk="0">
                <a:moveTo>
                  <a:pt x="5708" y="0"/>
                </a:moveTo>
                <a:cubicBezTo>
                  <a:pt x="5338" y="0"/>
                  <a:pt x="4947" y="83"/>
                  <a:pt x="4541" y="265"/>
                </a:cubicBezTo>
                <a:cubicBezTo>
                  <a:pt x="2583" y="1145"/>
                  <a:pt x="624" y="3429"/>
                  <a:pt x="155" y="5518"/>
                </a:cubicBezTo>
                <a:cubicBezTo>
                  <a:pt x="35" y="6050"/>
                  <a:pt x="0" y="6619"/>
                  <a:pt x="184" y="7133"/>
                </a:cubicBezTo>
                <a:cubicBezTo>
                  <a:pt x="368" y="7654"/>
                  <a:pt x="764" y="8078"/>
                  <a:pt x="1213" y="8403"/>
                </a:cubicBezTo>
                <a:cubicBezTo>
                  <a:pt x="1970" y="8947"/>
                  <a:pt x="2898" y="9213"/>
                  <a:pt x="3830" y="9213"/>
                </a:cubicBezTo>
                <a:cubicBezTo>
                  <a:pt x="4720" y="9213"/>
                  <a:pt x="5615" y="8971"/>
                  <a:pt x="6370" y="8499"/>
                </a:cubicBezTo>
                <a:cubicBezTo>
                  <a:pt x="7917" y="7533"/>
                  <a:pt x="8843" y="5700"/>
                  <a:pt x="8830" y="3875"/>
                </a:cubicBezTo>
                <a:cubicBezTo>
                  <a:pt x="8817" y="1965"/>
                  <a:pt x="7515" y="0"/>
                  <a:pt x="57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4" name="Google Shape;224;p16"/>
          <p:cNvGrpSpPr/>
          <p:nvPr/>
        </p:nvGrpSpPr>
        <p:grpSpPr>
          <a:xfrm rot="6072097">
            <a:off x="7221848" y="-35576"/>
            <a:ext cx="900011" cy="868837"/>
            <a:chOff x="4540450" y="4529925"/>
            <a:chExt cx="598350" cy="577625"/>
          </a:xfrm>
        </p:grpSpPr>
        <p:sp>
          <p:nvSpPr>
            <p:cNvPr id="225" name="Google Shape;225;p16"/>
            <p:cNvSpPr/>
            <p:nvPr/>
          </p:nvSpPr>
          <p:spPr>
            <a:xfrm>
              <a:off x="4540450" y="4885300"/>
              <a:ext cx="299800" cy="222250"/>
            </a:xfrm>
            <a:custGeom>
              <a:avLst/>
              <a:gdLst/>
              <a:ahLst/>
              <a:cxnLst/>
              <a:rect l="l" t="t" r="r" b="b"/>
              <a:pathLst>
                <a:path w="11992" h="8890" extrusionOk="0">
                  <a:moveTo>
                    <a:pt x="5568" y="0"/>
                  </a:moveTo>
                  <a:cubicBezTo>
                    <a:pt x="4620" y="0"/>
                    <a:pt x="3595" y="280"/>
                    <a:pt x="2576" y="933"/>
                  </a:cubicBezTo>
                  <a:cubicBezTo>
                    <a:pt x="995" y="1946"/>
                    <a:pt x="0" y="3811"/>
                    <a:pt x="38" y="5689"/>
                  </a:cubicBezTo>
                  <a:cubicBezTo>
                    <a:pt x="50" y="6258"/>
                    <a:pt x="156" y="6840"/>
                    <a:pt x="453" y="7325"/>
                  </a:cubicBezTo>
                  <a:cubicBezTo>
                    <a:pt x="947" y="8136"/>
                    <a:pt x="1896" y="8563"/>
                    <a:pt x="2828" y="8753"/>
                  </a:cubicBezTo>
                  <a:cubicBezTo>
                    <a:pt x="3272" y="8844"/>
                    <a:pt x="3726" y="8890"/>
                    <a:pt x="4180" y="8890"/>
                  </a:cubicBezTo>
                  <a:cubicBezTo>
                    <a:pt x="5515" y="8890"/>
                    <a:pt x="6849" y="8495"/>
                    <a:pt x="7909" y="7690"/>
                  </a:cubicBezTo>
                  <a:cubicBezTo>
                    <a:pt x="11991" y="4592"/>
                    <a:pt x="9404" y="0"/>
                    <a:pt x="5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16"/>
            <p:cNvSpPr/>
            <p:nvPr/>
          </p:nvSpPr>
          <p:spPr>
            <a:xfrm>
              <a:off x="4829775" y="4760800"/>
              <a:ext cx="140825" cy="174225"/>
            </a:xfrm>
            <a:custGeom>
              <a:avLst/>
              <a:gdLst/>
              <a:ahLst/>
              <a:cxnLst/>
              <a:rect l="l" t="t" r="r" b="b"/>
              <a:pathLst>
                <a:path w="5633" h="6969" extrusionOk="0">
                  <a:moveTo>
                    <a:pt x="3305" y="0"/>
                  </a:moveTo>
                  <a:cubicBezTo>
                    <a:pt x="3140" y="0"/>
                    <a:pt x="2968" y="18"/>
                    <a:pt x="2792" y="54"/>
                  </a:cubicBezTo>
                  <a:cubicBezTo>
                    <a:pt x="1502" y="317"/>
                    <a:pt x="835" y="2087"/>
                    <a:pt x="458" y="3172"/>
                  </a:cubicBezTo>
                  <a:cubicBezTo>
                    <a:pt x="172" y="3996"/>
                    <a:pt x="0" y="4931"/>
                    <a:pt x="370" y="5720"/>
                  </a:cubicBezTo>
                  <a:cubicBezTo>
                    <a:pt x="740" y="6508"/>
                    <a:pt x="1622" y="6969"/>
                    <a:pt x="2495" y="6969"/>
                  </a:cubicBezTo>
                  <a:cubicBezTo>
                    <a:pt x="2669" y="6969"/>
                    <a:pt x="2843" y="6950"/>
                    <a:pt x="3012" y="6913"/>
                  </a:cubicBezTo>
                  <a:cubicBezTo>
                    <a:pt x="4030" y="6686"/>
                    <a:pt x="4852" y="5861"/>
                    <a:pt x="5243" y="4893"/>
                  </a:cubicBezTo>
                  <a:cubicBezTo>
                    <a:pt x="5632" y="3924"/>
                    <a:pt x="5629" y="2834"/>
                    <a:pt x="5416" y="1812"/>
                  </a:cubicBezTo>
                  <a:cubicBezTo>
                    <a:pt x="5189" y="729"/>
                    <a:pt x="4375" y="0"/>
                    <a:pt x="33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16"/>
            <p:cNvSpPr/>
            <p:nvPr/>
          </p:nvSpPr>
          <p:spPr>
            <a:xfrm>
              <a:off x="4949425" y="4529925"/>
              <a:ext cx="189375" cy="187300"/>
            </a:xfrm>
            <a:custGeom>
              <a:avLst/>
              <a:gdLst/>
              <a:ahLst/>
              <a:cxnLst/>
              <a:rect l="l" t="t" r="r" b="b"/>
              <a:pathLst>
                <a:path w="7575" h="7492" extrusionOk="0">
                  <a:moveTo>
                    <a:pt x="4771" y="1"/>
                  </a:moveTo>
                  <a:cubicBezTo>
                    <a:pt x="3218" y="1"/>
                    <a:pt x="1302" y="1887"/>
                    <a:pt x="708" y="2911"/>
                  </a:cubicBezTo>
                  <a:cubicBezTo>
                    <a:pt x="269" y="3671"/>
                    <a:pt x="1" y="4597"/>
                    <a:pt x="283" y="5428"/>
                  </a:cubicBezTo>
                  <a:cubicBezTo>
                    <a:pt x="422" y="5837"/>
                    <a:pt x="683" y="6194"/>
                    <a:pt x="977" y="6511"/>
                  </a:cubicBezTo>
                  <a:cubicBezTo>
                    <a:pt x="1443" y="7014"/>
                    <a:pt x="2045" y="7450"/>
                    <a:pt x="2729" y="7489"/>
                  </a:cubicBezTo>
                  <a:cubicBezTo>
                    <a:pt x="2761" y="7490"/>
                    <a:pt x="2793" y="7491"/>
                    <a:pt x="2824" y="7491"/>
                  </a:cubicBezTo>
                  <a:cubicBezTo>
                    <a:pt x="3540" y="7491"/>
                    <a:pt x="4201" y="7058"/>
                    <a:pt x="4712" y="6548"/>
                  </a:cubicBezTo>
                  <a:cubicBezTo>
                    <a:pt x="5938" y="5322"/>
                    <a:pt x="7575" y="1773"/>
                    <a:pt x="5776" y="342"/>
                  </a:cubicBezTo>
                  <a:cubicBezTo>
                    <a:pt x="5475" y="103"/>
                    <a:pt x="5133" y="1"/>
                    <a:pt x="47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hree columns 1">
  <p:cSld name="CUSTOM_5">
    <p:spTree>
      <p:nvGrpSpPr>
        <p:cNvPr id="1" name="Shape 240"/>
        <p:cNvGrpSpPr/>
        <p:nvPr/>
      </p:nvGrpSpPr>
      <p:grpSpPr>
        <a:xfrm>
          <a:off x="0" y="0"/>
          <a:ext cx="0" cy="0"/>
          <a:chOff x="0" y="0"/>
          <a:chExt cx="0" cy="0"/>
        </a:xfrm>
      </p:grpSpPr>
      <p:grpSp>
        <p:nvGrpSpPr>
          <p:cNvPr id="241" name="Google Shape;241;p18"/>
          <p:cNvGrpSpPr/>
          <p:nvPr/>
        </p:nvGrpSpPr>
        <p:grpSpPr>
          <a:xfrm>
            <a:off x="-307784" y="-235699"/>
            <a:ext cx="9717778" cy="5424848"/>
            <a:chOff x="-307784" y="-235699"/>
            <a:chExt cx="9717778" cy="5424848"/>
          </a:xfrm>
        </p:grpSpPr>
        <p:sp>
          <p:nvSpPr>
            <p:cNvPr id="242" name="Google Shape;242;p18"/>
            <p:cNvSpPr/>
            <p:nvPr/>
          </p:nvSpPr>
          <p:spPr>
            <a:xfrm rot="-29">
              <a:off x="-307784" y="-235657"/>
              <a:ext cx="9717778" cy="5424765"/>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no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8"/>
            <p:cNvSpPr/>
            <p:nvPr/>
          </p:nvSpPr>
          <p:spPr>
            <a:xfrm rot="-32">
              <a:off x="15479" y="178320"/>
              <a:ext cx="8907178" cy="4789241"/>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4" name="Google Shape;244;p18"/>
          <p:cNvSpPr txBox="1">
            <a:spLocks noGrp="1"/>
          </p:cNvSpPr>
          <p:nvPr>
            <p:ph type="title"/>
          </p:nvPr>
        </p:nvSpPr>
        <p:spPr>
          <a:xfrm>
            <a:off x="2373244" y="1590097"/>
            <a:ext cx="828000" cy="572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5"/>
              </a:buClr>
              <a:buSzPts val="2500"/>
              <a:buFont typeface="Londrina Solid Black"/>
              <a:buNone/>
              <a:defRPr/>
            </a:lvl1pPr>
            <a:lvl2pPr lvl="1"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2pPr>
            <a:lvl3pPr lvl="2"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3pPr>
            <a:lvl4pPr lvl="3"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4pPr>
            <a:lvl5pPr lvl="4"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5pPr>
            <a:lvl6pPr lvl="5"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6pPr>
            <a:lvl7pPr lvl="6"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7pPr>
            <a:lvl8pPr lvl="7"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8pPr>
            <a:lvl9pPr lvl="8"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9pPr>
          </a:lstStyle>
          <a:p>
            <a:endParaRPr/>
          </a:p>
        </p:txBody>
      </p:sp>
      <p:sp>
        <p:nvSpPr>
          <p:cNvPr id="245" name="Google Shape;245;p18"/>
          <p:cNvSpPr txBox="1">
            <a:spLocks noGrp="1"/>
          </p:cNvSpPr>
          <p:nvPr>
            <p:ph type="subTitle" idx="1"/>
          </p:nvPr>
        </p:nvSpPr>
        <p:spPr>
          <a:xfrm>
            <a:off x="3730444" y="1589947"/>
            <a:ext cx="27000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46" name="Google Shape;246;p18"/>
          <p:cNvSpPr txBox="1">
            <a:spLocks noGrp="1"/>
          </p:cNvSpPr>
          <p:nvPr>
            <p:ph type="title" idx="2"/>
          </p:nvPr>
        </p:nvSpPr>
        <p:spPr>
          <a:xfrm>
            <a:off x="2373244" y="2693537"/>
            <a:ext cx="828000" cy="572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5"/>
              </a:buClr>
              <a:buSzPts val="2500"/>
              <a:buFont typeface="Londrina Solid Black"/>
              <a:buNone/>
              <a:defRPr/>
            </a:lvl1pPr>
            <a:lvl2pPr lvl="1"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2pPr>
            <a:lvl3pPr lvl="2"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3pPr>
            <a:lvl4pPr lvl="3"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4pPr>
            <a:lvl5pPr lvl="4"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5pPr>
            <a:lvl6pPr lvl="5"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6pPr>
            <a:lvl7pPr lvl="6"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7pPr>
            <a:lvl8pPr lvl="7"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8pPr>
            <a:lvl9pPr lvl="8"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9pPr>
          </a:lstStyle>
          <a:p>
            <a:endParaRPr/>
          </a:p>
        </p:txBody>
      </p:sp>
      <p:sp>
        <p:nvSpPr>
          <p:cNvPr id="247" name="Google Shape;247;p18"/>
          <p:cNvSpPr txBox="1">
            <a:spLocks noGrp="1"/>
          </p:cNvSpPr>
          <p:nvPr>
            <p:ph type="subTitle" idx="3"/>
          </p:nvPr>
        </p:nvSpPr>
        <p:spPr>
          <a:xfrm>
            <a:off x="3730444" y="2693387"/>
            <a:ext cx="27000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48" name="Google Shape;248;p18"/>
          <p:cNvSpPr txBox="1">
            <a:spLocks noGrp="1"/>
          </p:cNvSpPr>
          <p:nvPr>
            <p:ph type="title" idx="4"/>
          </p:nvPr>
        </p:nvSpPr>
        <p:spPr>
          <a:xfrm>
            <a:off x="2369044" y="3796977"/>
            <a:ext cx="832200" cy="572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5"/>
              </a:buClr>
              <a:buSzPts val="2500"/>
              <a:buFont typeface="Londrina Solid Black"/>
              <a:buNone/>
              <a:defRPr/>
            </a:lvl1pPr>
            <a:lvl2pPr lvl="1"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2pPr>
            <a:lvl3pPr lvl="2"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3pPr>
            <a:lvl4pPr lvl="3"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4pPr>
            <a:lvl5pPr lvl="4"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5pPr>
            <a:lvl6pPr lvl="5"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6pPr>
            <a:lvl7pPr lvl="6"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7pPr>
            <a:lvl8pPr lvl="7"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8pPr>
            <a:lvl9pPr lvl="8"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9pPr>
          </a:lstStyle>
          <a:p>
            <a:endParaRPr/>
          </a:p>
        </p:txBody>
      </p:sp>
      <p:sp>
        <p:nvSpPr>
          <p:cNvPr id="249" name="Google Shape;249;p18"/>
          <p:cNvSpPr txBox="1">
            <a:spLocks noGrp="1"/>
          </p:cNvSpPr>
          <p:nvPr>
            <p:ph type="subTitle" idx="5"/>
          </p:nvPr>
        </p:nvSpPr>
        <p:spPr>
          <a:xfrm>
            <a:off x="3730444" y="3796827"/>
            <a:ext cx="27000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50" name="Google Shape;250;p18"/>
          <p:cNvSpPr txBox="1">
            <a:spLocks noGrp="1"/>
          </p:cNvSpPr>
          <p:nvPr>
            <p:ph type="title" idx="6"/>
          </p:nvPr>
        </p:nvSpPr>
        <p:spPr>
          <a:xfrm>
            <a:off x="720000" y="540000"/>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5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51" name="Google Shape;251;p18"/>
          <p:cNvSpPr/>
          <p:nvPr/>
        </p:nvSpPr>
        <p:spPr>
          <a:xfrm rot="5253431">
            <a:off x="100325" y="-2052764"/>
            <a:ext cx="2754418" cy="2840244"/>
          </a:xfrm>
          <a:custGeom>
            <a:avLst/>
            <a:gdLst/>
            <a:ahLst/>
            <a:cxnLst/>
            <a:rect l="l" t="t" r="r" b="b"/>
            <a:pathLst>
              <a:path w="51718" h="53327" extrusionOk="0">
                <a:moveTo>
                  <a:pt x="20436" y="1"/>
                </a:moveTo>
                <a:cubicBezTo>
                  <a:pt x="19729" y="1"/>
                  <a:pt x="19025" y="59"/>
                  <a:pt x="18328" y="199"/>
                </a:cubicBezTo>
                <a:cubicBezTo>
                  <a:pt x="12431" y="1384"/>
                  <a:pt x="11470" y="6725"/>
                  <a:pt x="9651" y="11603"/>
                </a:cubicBezTo>
                <a:lnTo>
                  <a:pt x="2701" y="30246"/>
                </a:lnTo>
                <a:cubicBezTo>
                  <a:pt x="1355" y="33855"/>
                  <a:pt x="1" y="37841"/>
                  <a:pt x="1307" y="41465"/>
                </a:cubicBezTo>
                <a:cubicBezTo>
                  <a:pt x="2799" y="45601"/>
                  <a:pt x="7230" y="47823"/>
                  <a:pt x="11386" y="49261"/>
                </a:cubicBezTo>
                <a:cubicBezTo>
                  <a:pt x="19178" y="51954"/>
                  <a:pt x="27363" y="53327"/>
                  <a:pt x="35606" y="53327"/>
                </a:cubicBezTo>
                <a:cubicBezTo>
                  <a:pt x="35776" y="53327"/>
                  <a:pt x="35946" y="53326"/>
                  <a:pt x="36117" y="53325"/>
                </a:cubicBezTo>
                <a:cubicBezTo>
                  <a:pt x="37576" y="53314"/>
                  <a:pt x="39112" y="53237"/>
                  <a:pt x="40349" y="52464"/>
                </a:cubicBezTo>
                <a:cubicBezTo>
                  <a:pt x="41781" y="51570"/>
                  <a:pt x="42532" y="49926"/>
                  <a:pt x="43171" y="48363"/>
                </a:cubicBezTo>
                <a:cubicBezTo>
                  <a:pt x="47067" y="38838"/>
                  <a:pt x="49734" y="28855"/>
                  <a:pt x="51109" y="18657"/>
                </a:cubicBezTo>
                <a:cubicBezTo>
                  <a:pt x="51491" y="15813"/>
                  <a:pt x="51718" y="12702"/>
                  <a:pt x="50167" y="10288"/>
                </a:cubicBezTo>
                <a:cubicBezTo>
                  <a:pt x="48764" y="8104"/>
                  <a:pt x="46216" y="6985"/>
                  <a:pt x="43788" y="6064"/>
                </a:cubicBezTo>
                <a:cubicBezTo>
                  <a:pt x="37752" y="3773"/>
                  <a:pt x="31546" y="1957"/>
                  <a:pt x="25227" y="631"/>
                </a:cubicBezTo>
                <a:cubicBezTo>
                  <a:pt x="23651" y="301"/>
                  <a:pt x="22037" y="1"/>
                  <a:pt x="204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8"/>
          <p:cNvSpPr/>
          <p:nvPr/>
        </p:nvSpPr>
        <p:spPr>
          <a:xfrm rot="5253492">
            <a:off x="-568665" y="28956"/>
            <a:ext cx="1658187" cy="1405736"/>
          </a:xfrm>
          <a:custGeom>
            <a:avLst/>
            <a:gdLst/>
            <a:ahLst/>
            <a:cxnLst/>
            <a:rect l="l" t="t" r="r" b="b"/>
            <a:pathLst>
              <a:path w="35456" h="30058" extrusionOk="0">
                <a:moveTo>
                  <a:pt x="7576" y="0"/>
                </a:moveTo>
                <a:cubicBezTo>
                  <a:pt x="5026" y="0"/>
                  <a:pt x="3282" y="2000"/>
                  <a:pt x="2402" y="4706"/>
                </a:cubicBezTo>
                <a:cubicBezTo>
                  <a:pt x="695" y="9956"/>
                  <a:pt x="0" y="18238"/>
                  <a:pt x="1651" y="23489"/>
                </a:cubicBezTo>
                <a:cubicBezTo>
                  <a:pt x="2877" y="27394"/>
                  <a:pt x="6408" y="29068"/>
                  <a:pt x="10515" y="29312"/>
                </a:cubicBezTo>
                <a:cubicBezTo>
                  <a:pt x="13166" y="29470"/>
                  <a:pt x="17486" y="30058"/>
                  <a:pt x="21723" y="30058"/>
                </a:cubicBezTo>
                <a:cubicBezTo>
                  <a:pt x="26704" y="30058"/>
                  <a:pt x="31570" y="29245"/>
                  <a:pt x="33476" y="25966"/>
                </a:cubicBezTo>
                <a:cubicBezTo>
                  <a:pt x="35455" y="22561"/>
                  <a:pt x="32350" y="18397"/>
                  <a:pt x="30024" y="15855"/>
                </a:cubicBezTo>
                <a:cubicBezTo>
                  <a:pt x="28949" y="14680"/>
                  <a:pt x="27741" y="13446"/>
                  <a:pt x="26438" y="12201"/>
                </a:cubicBezTo>
                <a:cubicBezTo>
                  <a:pt x="21651" y="7631"/>
                  <a:pt x="15575" y="2930"/>
                  <a:pt x="10044" y="557"/>
                </a:cubicBezTo>
                <a:cubicBezTo>
                  <a:pt x="9152" y="175"/>
                  <a:pt x="8329" y="0"/>
                  <a:pt x="75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hree columns 2">
  <p:cSld name="CUSTOM_13">
    <p:spTree>
      <p:nvGrpSpPr>
        <p:cNvPr id="1" name="Shape 253"/>
        <p:cNvGrpSpPr/>
        <p:nvPr/>
      </p:nvGrpSpPr>
      <p:grpSpPr>
        <a:xfrm>
          <a:off x="0" y="0"/>
          <a:ext cx="0" cy="0"/>
          <a:chOff x="0" y="0"/>
          <a:chExt cx="0" cy="0"/>
        </a:xfrm>
      </p:grpSpPr>
      <p:grpSp>
        <p:nvGrpSpPr>
          <p:cNvPr id="254" name="Google Shape;254;p19"/>
          <p:cNvGrpSpPr/>
          <p:nvPr/>
        </p:nvGrpSpPr>
        <p:grpSpPr>
          <a:xfrm>
            <a:off x="-307784" y="-235699"/>
            <a:ext cx="9717778" cy="5424848"/>
            <a:chOff x="-307784" y="-235699"/>
            <a:chExt cx="9717778" cy="5424848"/>
          </a:xfrm>
        </p:grpSpPr>
        <p:sp>
          <p:nvSpPr>
            <p:cNvPr id="255" name="Google Shape;255;p19"/>
            <p:cNvSpPr/>
            <p:nvPr/>
          </p:nvSpPr>
          <p:spPr>
            <a:xfrm rot="-29">
              <a:off x="-307784" y="-235657"/>
              <a:ext cx="9717778" cy="5424765"/>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no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19"/>
            <p:cNvSpPr/>
            <p:nvPr/>
          </p:nvSpPr>
          <p:spPr>
            <a:xfrm rot="-32">
              <a:off x="15479" y="178320"/>
              <a:ext cx="8907178" cy="4789241"/>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7" name="Google Shape;257;p19"/>
          <p:cNvSpPr txBox="1">
            <a:spLocks noGrp="1"/>
          </p:cNvSpPr>
          <p:nvPr>
            <p:ph type="title"/>
          </p:nvPr>
        </p:nvSpPr>
        <p:spPr>
          <a:xfrm>
            <a:off x="1163714" y="1392338"/>
            <a:ext cx="1601400" cy="432000"/>
          </a:xfrm>
          <a:prstGeom prst="rect">
            <a:avLst/>
          </a:prstGeom>
        </p:spPr>
        <p:txBody>
          <a:bodyPr spcFirstLastPara="1" wrap="square" lIns="91425" tIns="91425" rIns="91425" bIns="91425" anchor="ctr" anchorCtr="0">
            <a:noAutofit/>
          </a:bodyPr>
          <a:lstStyle>
            <a:lvl1pPr marR="38100" lvl="0" algn="ctr" rtl="0">
              <a:spcBef>
                <a:spcPts val="0"/>
              </a:spcBef>
              <a:spcAft>
                <a:spcPts val="0"/>
              </a:spcAft>
              <a:buClr>
                <a:schemeClr val="accent5"/>
              </a:buClr>
              <a:buSzPts val="2500"/>
              <a:buFont typeface="Londrina Solid Black"/>
              <a:buNone/>
              <a:defRPr sz="2500" b="0">
                <a:latin typeface="Londrina Solid"/>
                <a:ea typeface="Londrina Solid"/>
                <a:cs typeface="Londrina Solid"/>
                <a:sym typeface="Londrina Solid"/>
              </a:defRPr>
            </a:lvl1pPr>
            <a:lvl2pPr lvl="1"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2pPr>
            <a:lvl3pPr lvl="2"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3pPr>
            <a:lvl4pPr lvl="3"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4pPr>
            <a:lvl5pPr lvl="4"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5pPr>
            <a:lvl6pPr lvl="5"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6pPr>
            <a:lvl7pPr lvl="6"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7pPr>
            <a:lvl8pPr lvl="7"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8pPr>
            <a:lvl9pPr lvl="8"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9pPr>
          </a:lstStyle>
          <a:p>
            <a:endParaRPr/>
          </a:p>
        </p:txBody>
      </p:sp>
      <p:sp>
        <p:nvSpPr>
          <p:cNvPr id="258" name="Google Shape;258;p19"/>
          <p:cNvSpPr txBox="1">
            <a:spLocks noGrp="1"/>
          </p:cNvSpPr>
          <p:nvPr>
            <p:ph type="subTitle" idx="1"/>
          </p:nvPr>
        </p:nvSpPr>
        <p:spPr>
          <a:xfrm>
            <a:off x="1163714" y="3669004"/>
            <a:ext cx="1601400" cy="731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59" name="Google Shape;259;p19"/>
          <p:cNvSpPr txBox="1">
            <a:spLocks noGrp="1"/>
          </p:cNvSpPr>
          <p:nvPr>
            <p:ph type="title" idx="2"/>
          </p:nvPr>
        </p:nvSpPr>
        <p:spPr>
          <a:xfrm>
            <a:off x="3747002" y="1392338"/>
            <a:ext cx="1602000" cy="432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5"/>
              </a:buClr>
              <a:buSzPts val="2500"/>
              <a:buFont typeface="Londrina Solid Black"/>
              <a:buNone/>
              <a:defRPr sz="2500" b="0">
                <a:latin typeface="Londrina Solid Black"/>
                <a:ea typeface="Londrina Solid Black"/>
                <a:cs typeface="Londrina Solid Black"/>
                <a:sym typeface="Londrina Solid Black"/>
              </a:defRPr>
            </a:lvl1pPr>
            <a:lvl2pPr lvl="1"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2pPr>
            <a:lvl3pPr lvl="2"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3pPr>
            <a:lvl4pPr lvl="3"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4pPr>
            <a:lvl5pPr lvl="4"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5pPr>
            <a:lvl6pPr lvl="5"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6pPr>
            <a:lvl7pPr lvl="6"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7pPr>
            <a:lvl8pPr lvl="7"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8pPr>
            <a:lvl9pPr lvl="8"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9pPr>
          </a:lstStyle>
          <a:p>
            <a:endParaRPr/>
          </a:p>
        </p:txBody>
      </p:sp>
      <p:sp>
        <p:nvSpPr>
          <p:cNvPr id="260" name="Google Shape;260;p19"/>
          <p:cNvSpPr txBox="1">
            <a:spLocks noGrp="1"/>
          </p:cNvSpPr>
          <p:nvPr>
            <p:ph type="subTitle" idx="3"/>
          </p:nvPr>
        </p:nvSpPr>
        <p:spPr>
          <a:xfrm>
            <a:off x="3747002" y="3669009"/>
            <a:ext cx="1602000" cy="731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61" name="Google Shape;261;p19"/>
          <p:cNvSpPr txBox="1">
            <a:spLocks noGrp="1"/>
          </p:cNvSpPr>
          <p:nvPr>
            <p:ph type="title" idx="4"/>
          </p:nvPr>
        </p:nvSpPr>
        <p:spPr>
          <a:xfrm>
            <a:off x="6252514" y="1392338"/>
            <a:ext cx="1602000" cy="432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5"/>
              </a:buClr>
              <a:buSzPts val="2500"/>
              <a:buFont typeface="Londrina Solid Black"/>
              <a:buNone/>
              <a:defRPr sz="2500" b="0">
                <a:latin typeface="Londrina Solid Black"/>
                <a:ea typeface="Londrina Solid Black"/>
                <a:cs typeface="Londrina Solid Black"/>
                <a:sym typeface="Londrina Solid Black"/>
              </a:defRPr>
            </a:lvl1pPr>
            <a:lvl2pPr lvl="1"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2pPr>
            <a:lvl3pPr lvl="2"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3pPr>
            <a:lvl4pPr lvl="3"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4pPr>
            <a:lvl5pPr lvl="4"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5pPr>
            <a:lvl6pPr lvl="5"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6pPr>
            <a:lvl7pPr lvl="6"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7pPr>
            <a:lvl8pPr lvl="7"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8pPr>
            <a:lvl9pPr lvl="8" algn="ctr" rtl="0">
              <a:spcBef>
                <a:spcPts val="0"/>
              </a:spcBef>
              <a:spcAft>
                <a:spcPts val="0"/>
              </a:spcAft>
              <a:buClr>
                <a:schemeClr val="accent5"/>
              </a:buClr>
              <a:buSzPts val="2500"/>
              <a:buFont typeface="Londrina Solid Black"/>
              <a:buNone/>
              <a:defRPr sz="2500">
                <a:solidFill>
                  <a:schemeClr val="accent5"/>
                </a:solidFill>
                <a:latin typeface="Londrina Solid Black"/>
                <a:ea typeface="Londrina Solid Black"/>
                <a:cs typeface="Londrina Solid Black"/>
                <a:sym typeface="Londrina Solid Black"/>
              </a:defRPr>
            </a:lvl9pPr>
          </a:lstStyle>
          <a:p>
            <a:endParaRPr/>
          </a:p>
        </p:txBody>
      </p:sp>
      <p:sp>
        <p:nvSpPr>
          <p:cNvPr id="262" name="Google Shape;262;p19"/>
          <p:cNvSpPr txBox="1">
            <a:spLocks noGrp="1"/>
          </p:cNvSpPr>
          <p:nvPr>
            <p:ph type="subTitle" idx="5"/>
          </p:nvPr>
        </p:nvSpPr>
        <p:spPr>
          <a:xfrm>
            <a:off x="6252514" y="3669009"/>
            <a:ext cx="1602000" cy="731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63" name="Google Shape;263;p19"/>
          <p:cNvSpPr txBox="1">
            <a:spLocks noGrp="1"/>
          </p:cNvSpPr>
          <p:nvPr>
            <p:ph type="title" idx="6"/>
          </p:nvPr>
        </p:nvSpPr>
        <p:spPr>
          <a:xfrm>
            <a:off x="720000" y="540000"/>
            <a:ext cx="7704000" cy="572700"/>
          </a:xfrm>
          <a:prstGeom prst="rect">
            <a:avLst/>
          </a:prstGeom>
        </p:spPr>
        <p:txBody>
          <a:bodyPr spcFirstLastPara="1" wrap="square" lIns="91425" tIns="91425" rIns="91425" bIns="91425" anchor="ctr" anchorCtr="0">
            <a:noAutofit/>
          </a:bodyPr>
          <a:lstStyle>
            <a:lvl1pPr marR="38100" lvl="0" algn="ctr" rtl="0">
              <a:spcBef>
                <a:spcPts val="0"/>
              </a:spcBef>
              <a:spcAft>
                <a:spcPts val="0"/>
              </a:spcAft>
              <a:buSzPts val="3000"/>
              <a:buNone/>
              <a:defRPr sz="3500" b="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64" name="Google Shape;264;p19"/>
          <p:cNvSpPr/>
          <p:nvPr/>
        </p:nvSpPr>
        <p:spPr>
          <a:xfrm rot="-9909380">
            <a:off x="-1192215" y="-1229852"/>
            <a:ext cx="2353931" cy="2769801"/>
          </a:xfrm>
          <a:custGeom>
            <a:avLst/>
            <a:gdLst/>
            <a:ahLst/>
            <a:cxnLst/>
            <a:rect l="l" t="t" r="r" b="b"/>
            <a:pathLst>
              <a:path w="42640" h="50176" extrusionOk="0">
                <a:moveTo>
                  <a:pt x="33379" y="1"/>
                </a:moveTo>
                <a:cubicBezTo>
                  <a:pt x="27424" y="1"/>
                  <a:pt x="20863" y="1449"/>
                  <a:pt x="15284" y="2415"/>
                </a:cubicBezTo>
                <a:cubicBezTo>
                  <a:pt x="11206" y="3121"/>
                  <a:pt x="6854" y="4152"/>
                  <a:pt x="4134" y="7270"/>
                </a:cubicBezTo>
                <a:cubicBezTo>
                  <a:pt x="1371" y="10437"/>
                  <a:pt x="975" y="14964"/>
                  <a:pt x="710" y="19158"/>
                </a:cubicBezTo>
                <a:cubicBezTo>
                  <a:pt x="355" y="24764"/>
                  <a:pt x="0" y="30375"/>
                  <a:pt x="10" y="35992"/>
                </a:cubicBezTo>
                <a:cubicBezTo>
                  <a:pt x="17" y="39400"/>
                  <a:pt x="198" y="42963"/>
                  <a:pt x="1888" y="45925"/>
                </a:cubicBezTo>
                <a:cubicBezTo>
                  <a:pt x="3260" y="48329"/>
                  <a:pt x="5925" y="50175"/>
                  <a:pt x="8599" y="50175"/>
                </a:cubicBezTo>
                <a:cubicBezTo>
                  <a:pt x="9218" y="50175"/>
                  <a:pt x="9838" y="50076"/>
                  <a:pt x="10442" y="49863"/>
                </a:cubicBezTo>
                <a:cubicBezTo>
                  <a:pt x="13917" y="48631"/>
                  <a:pt x="15268" y="44486"/>
                  <a:pt x="15863" y="40846"/>
                </a:cubicBezTo>
                <a:cubicBezTo>
                  <a:pt x="16542" y="36693"/>
                  <a:pt x="16855" y="32454"/>
                  <a:pt x="18100" y="28434"/>
                </a:cubicBezTo>
                <a:cubicBezTo>
                  <a:pt x="19346" y="24414"/>
                  <a:pt x="21690" y="20521"/>
                  <a:pt x="25390" y="18514"/>
                </a:cubicBezTo>
                <a:cubicBezTo>
                  <a:pt x="30284" y="15860"/>
                  <a:pt x="37348" y="16449"/>
                  <a:pt x="40215" y="11677"/>
                </a:cubicBezTo>
                <a:cubicBezTo>
                  <a:pt x="42640" y="7643"/>
                  <a:pt x="41978" y="747"/>
                  <a:pt x="36686" y="170"/>
                </a:cubicBezTo>
                <a:cubicBezTo>
                  <a:pt x="35613" y="53"/>
                  <a:pt x="34507" y="1"/>
                  <a:pt x="333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9"/>
          <p:cNvSpPr/>
          <p:nvPr/>
        </p:nvSpPr>
        <p:spPr>
          <a:xfrm rot="5253666">
            <a:off x="-613908" y="572505"/>
            <a:ext cx="1653444" cy="1530277"/>
          </a:xfrm>
          <a:custGeom>
            <a:avLst/>
            <a:gdLst/>
            <a:ahLst/>
            <a:cxnLst/>
            <a:rect l="l" t="t" r="r" b="b"/>
            <a:pathLst>
              <a:path w="50986" h="47188" extrusionOk="0">
                <a:moveTo>
                  <a:pt x="12242" y="1"/>
                </a:moveTo>
                <a:cubicBezTo>
                  <a:pt x="11716" y="1"/>
                  <a:pt x="11200" y="130"/>
                  <a:pt x="10764" y="425"/>
                </a:cubicBezTo>
                <a:cubicBezTo>
                  <a:pt x="9807" y="1071"/>
                  <a:pt x="9455" y="2358"/>
                  <a:pt x="9610" y="3501"/>
                </a:cubicBezTo>
                <a:cubicBezTo>
                  <a:pt x="9764" y="4645"/>
                  <a:pt x="10335" y="5685"/>
                  <a:pt x="10903" y="6690"/>
                </a:cubicBezTo>
                <a:cubicBezTo>
                  <a:pt x="12158" y="8913"/>
                  <a:pt x="13452" y="11125"/>
                  <a:pt x="14424" y="13486"/>
                </a:cubicBezTo>
                <a:cubicBezTo>
                  <a:pt x="15452" y="15982"/>
                  <a:pt x="14915" y="18564"/>
                  <a:pt x="12001" y="18564"/>
                </a:cubicBezTo>
                <a:cubicBezTo>
                  <a:pt x="11855" y="18564"/>
                  <a:pt x="11702" y="18558"/>
                  <a:pt x="11544" y="18544"/>
                </a:cubicBezTo>
                <a:cubicBezTo>
                  <a:pt x="8863" y="18319"/>
                  <a:pt x="6407" y="16960"/>
                  <a:pt x="3696" y="16960"/>
                </a:cubicBezTo>
                <a:cubicBezTo>
                  <a:pt x="3375" y="16960"/>
                  <a:pt x="3050" y="16979"/>
                  <a:pt x="2721" y="17021"/>
                </a:cubicBezTo>
                <a:cubicBezTo>
                  <a:pt x="1754" y="17145"/>
                  <a:pt x="720" y="17540"/>
                  <a:pt x="283" y="18411"/>
                </a:cubicBezTo>
                <a:cubicBezTo>
                  <a:pt x="1" y="18971"/>
                  <a:pt x="16" y="19628"/>
                  <a:pt x="37" y="20256"/>
                </a:cubicBezTo>
                <a:cubicBezTo>
                  <a:pt x="81" y="21536"/>
                  <a:pt x="157" y="22913"/>
                  <a:pt x="949" y="23921"/>
                </a:cubicBezTo>
                <a:cubicBezTo>
                  <a:pt x="1546" y="24682"/>
                  <a:pt x="2461" y="25111"/>
                  <a:pt x="3358" y="25470"/>
                </a:cubicBezTo>
                <a:cubicBezTo>
                  <a:pt x="6876" y="26874"/>
                  <a:pt x="10625" y="27594"/>
                  <a:pt x="14406" y="27594"/>
                </a:cubicBezTo>
                <a:cubicBezTo>
                  <a:pt x="14757" y="27594"/>
                  <a:pt x="15109" y="27588"/>
                  <a:pt x="15461" y="27575"/>
                </a:cubicBezTo>
                <a:lnTo>
                  <a:pt x="15461" y="27575"/>
                </a:lnTo>
                <a:cubicBezTo>
                  <a:pt x="15650" y="32192"/>
                  <a:pt x="12131" y="36331"/>
                  <a:pt x="12219" y="40952"/>
                </a:cubicBezTo>
                <a:cubicBezTo>
                  <a:pt x="12248" y="42444"/>
                  <a:pt x="12657" y="43901"/>
                  <a:pt x="13069" y="45336"/>
                </a:cubicBezTo>
                <a:cubicBezTo>
                  <a:pt x="13209" y="45825"/>
                  <a:pt x="13362" y="46334"/>
                  <a:pt x="13718" y="46698"/>
                </a:cubicBezTo>
                <a:cubicBezTo>
                  <a:pt x="14057" y="47046"/>
                  <a:pt x="14487" y="47188"/>
                  <a:pt x="14948" y="47188"/>
                </a:cubicBezTo>
                <a:cubicBezTo>
                  <a:pt x="15776" y="47188"/>
                  <a:pt x="16704" y="46730"/>
                  <a:pt x="17384" y="46184"/>
                </a:cubicBezTo>
                <a:cubicBezTo>
                  <a:pt x="19755" y="44285"/>
                  <a:pt x="21383" y="41584"/>
                  <a:pt x="22455" y="38740"/>
                </a:cubicBezTo>
                <a:cubicBezTo>
                  <a:pt x="23527" y="35897"/>
                  <a:pt x="24082" y="32890"/>
                  <a:pt x="24634" y="29901"/>
                </a:cubicBezTo>
                <a:lnTo>
                  <a:pt x="29383" y="36808"/>
                </a:lnTo>
                <a:cubicBezTo>
                  <a:pt x="30554" y="38511"/>
                  <a:pt x="31780" y="40266"/>
                  <a:pt x="33549" y="41335"/>
                </a:cubicBezTo>
                <a:cubicBezTo>
                  <a:pt x="34445" y="41876"/>
                  <a:pt x="35523" y="42192"/>
                  <a:pt x="36569" y="42192"/>
                </a:cubicBezTo>
                <a:cubicBezTo>
                  <a:pt x="37588" y="42192"/>
                  <a:pt x="38576" y="41892"/>
                  <a:pt x="39335" y="41210"/>
                </a:cubicBezTo>
                <a:cubicBezTo>
                  <a:pt x="40981" y="39731"/>
                  <a:pt x="40948" y="37125"/>
                  <a:pt x="40326" y="35002"/>
                </a:cubicBezTo>
                <a:cubicBezTo>
                  <a:pt x="39188" y="31108"/>
                  <a:pt x="36593" y="27833"/>
                  <a:pt x="34057" y="24667"/>
                </a:cubicBezTo>
                <a:cubicBezTo>
                  <a:pt x="38289" y="22573"/>
                  <a:pt x="43242" y="22526"/>
                  <a:pt x="47685" y="20926"/>
                </a:cubicBezTo>
                <a:cubicBezTo>
                  <a:pt x="49034" y="20441"/>
                  <a:pt x="50490" y="19622"/>
                  <a:pt x="50774" y="18216"/>
                </a:cubicBezTo>
                <a:cubicBezTo>
                  <a:pt x="50985" y="17166"/>
                  <a:pt x="50436" y="16072"/>
                  <a:pt x="49613" y="15388"/>
                </a:cubicBezTo>
                <a:cubicBezTo>
                  <a:pt x="48789" y="14705"/>
                  <a:pt x="47733" y="14369"/>
                  <a:pt x="46685" y="14150"/>
                </a:cubicBezTo>
                <a:cubicBezTo>
                  <a:pt x="45554" y="13914"/>
                  <a:pt x="44399" y="13796"/>
                  <a:pt x="43243" y="13796"/>
                </a:cubicBezTo>
                <a:cubicBezTo>
                  <a:pt x="41457" y="13796"/>
                  <a:pt x="39671" y="14077"/>
                  <a:pt x="37974" y="14635"/>
                </a:cubicBezTo>
                <a:cubicBezTo>
                  <a:pt x="35497" y="15448"/>
                  <a:pt x="33099" y="16854"/>
                  <a:pt x="30521" y="16854"/>
                </a:cubicBezTo>
                <a:cubicBezTo>
                  <a:pt x="30366" y="16854"/>
                  <a:pt x="30211" y="16849"/>
                  <a:pt x="30054" y="16838"/>
                </a:cubicBezTo>
                <a:lnTo>
                  <a:pt x="32905" y="13325"/>
                </a:lnTo>
                <a:cubicBezTo>
                  <a:pt x="35008" y="10731"/>
                  <a:pt x="37184" y="7984"/>
                  <a:pt x="37772" y="4695"/>
                </a:cubicBezTo>
                <a:cubicBezTo>
                  <a:pt x="38007" y="3380"/>
                  <a:pt x="37861" y="1797"/>
                  <a:pt x="36755" y="1047"/>
                </a:cubicBezTo>
                <a:cubicBezTo>
                  <a:pt x="36350" y="773"/>
                  <a:pt x="35899" y="660"/>
                  <a:pt x="35432" y="660"/>
                </a:cubicBezTo>
                <a:cubicBezTo>
                  <a:pt x="34440" y="660"/>
                  <a:pt x="33371" y="1170"/>
                  <a:pt x="32502" y="1735"/>
                </a:cubicBezTo>
                <a:cubicBezTo>
                  <a:pt x="28565" y="4295"/>
                  <a:pt x="26049" y="7453"/>
                  <a:pt x="24117" y="11611"/>
                </a:cubicBezTo>
                <a:cubicBezTo>
                  <a:pt x="24013" y="11834"/>
                  <a:pt x="23889" y="12077"/>
                  <a:pt x="23659" y="12163"/>
                </a:cubicBezTo>
                <a:cubicBezTo>
                  <a:pt x="23600" y="12186"/>
                  <a:pt x="23542" y="12196"/>
                  <a:pt x="23485" y="12196"/>
                </a:cubicBezTo>
                <a:cubicBezTo>
                  <a:pt x="23132" y="12196"/>
                  <a:pt x="22824" y="11803"/>
                  <a:pt x="22633" y="11461"/>
                </a:cubicBezTo>
                <a:cubicBezTo>
                  <a:pt x="20843" y="8256"/>
                  <a:pt x="18720" y="5248"/>
                  <a:pt x="16298" y="2487"/>
                </a:cubicBezTo>
                <a:cubicBezTo>
                  <a:pt x="15993" y="2139"/>
                  <a:pt x="15678" y="1790"/>
                  <a:pt x="15341" y="1469"/>
                </a:cubicBezTo>
                <a:cubicBezTo>
                  <a:pt x="14894" y="1042"/>
                  <a:pt x="14410" y="661"/>
                  <a:pt x="13857" y="389"/>
                </a:cubicBezTo>
                <a:cubicBezTo>
                  <a:pt x="13360" y="144"/>
                  <a:pt x="12795" y="1"/>
                  <a:pt x="1224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Changa One"/>
              <a:buNone/>
              <a:defRPr sz="3000">
                <a:solidFill>
                  <a:schemeClr val="dk1"/>
                </a:solidFill>
                <a:latin typeface="Changa One"/>
                <a:ea typeface="Changa One"/>
                <a:cs typeface="Changa One"/>
                <a:sym typeface="Changa One"/>
              </a:defRPr>
            </a:lvl1pPr>
            <a:lvl2pPr lvl="1">
              <a:spcBef>
                <a:spcPts val="0"/>
              </a:spcBef>
              <a:spcAft>
                <a:spcPts val="0"/>
              </a:spcAft>
              <a:buClr>
                <a:schemeClr val="dk1"/>
              </a:buClr>
              <a:buSzPts val="3000"/>
              <a:buFont typeface="Changa One"/>
              <a:buNone/>
              <a:defRPr sz="3000">
                <a:solidFill>
                  <a:schemeClr val="dk1"/>
                </a:solidFill>
                <a:latin typeface="Changa One"/>
                <a:ea typeface="Changa One"/>
                <a:cs typeface="Changa One"/>
                <a:sym typeface="Changa One"/>
              </a:defRPr>
            </a:lvl2pPr>
            <a:lvl3pPr lvl="2">
              <a:spcBef>
                <a:spcPts val="0"/>
              </a:spcBef>
              <a:spcAft>
                <a:spcPts val="0"/>
              </a:spcAft>
              <a:buClr>
                <a:schemeClr val="dk1"/>
              </a:buClr>
              <a:buSzPts val="3000"/>
              <a:buFont typeface="Changa One"/>
              <a:buNone/>
              <a:defRPr sz="3000">
                <a:solidFill>
                  <a:schemeClr val="dk1"/>
                </a:solidFill>
                <a:latin typeface="Changa One"/>
                <a:ea typeface="Changa One"/>
                <a:cs typeface="Changa One"/>
                <a:sym typeface="Changa One"/>
              </a:defRPr>
            </a:lvl3pPr>
            <a:lvl4pPr lvl="3">
              <a:spcBef>
                <a:spcPts val="0"/>
              </a:spcBef>
              <a:spcAft>
                <a:spcPts val="0"/>
              </a:spcAft>
              <a:buClr>
                <a:schemeClr val="dk1"/>
              </a:buClr>
              <a:buSzPts val="3000"/>
              <a:buFont typeface="Changa One"/>
              <a:buNone/>
              <a:defRPr sz="3000">
                <a:solidFill>
                  <a:schemeClr val="dk1"/>
                </a:solidFill>
                <a:latin typeface="Changa One"/>
                <a:ea typeface="Changa One"/>
                <a:cs typeface="Changa One"/>
                <a:sym typeface="Changa One"/>
              </a:defRPr>
            </a:lvl4pPr>
            <a:lvl5pPr lvl="4">
              <a:spcBef>
                <a:spcPts val="0"/>
              </a:spcBef>
              <a:spcAft>
                <a:spcPts val="0"/>
              </a:spcAft>
              <a:buClr>
                <a:schemeClr val="dk1"/>
              </a:buClr>
              <a:buSzPts val="3000"/>
              <a:buFont typeface="Changa One"/>
              <a:buNone/>
              <a:defRPr sz="3000">
                <a:solidFill>
                  <a:schemeClr val="dk1"/>
                </a:solidFill>
                <a:latin typeface="Changa One"/>
                <a:ea typeface="Changa One"/>
                <a:cs typeface="Changa One"/>
                <a:sym typeface="Changa One"/>
              </a:defRPr>
            </a:lvl5pPr>
            <a:lvl6pPr lvl="5">
              <a:spcBef>
                <a:spcPts val="0"/>
              </a:spcBef>
              <a:spcAft>
                <a:spcPts val="0"/>
              </a:spcAft>
              <a:buClr>
                <a:schemeClr val="dk1"/>
              </a:buClr>
              <a:buSzPts val="3000"/>
              <a:buFont typeface="Changa One"/>
              <a:buNone/>
              <a:defRPr sz="3000">
                <a:solidFill>
                  <a:schemeClr val="dk1"/>
                </a:solidFill>
                <a:latin typeface="Changa One"/>
                <a:ea typeface="Changa One"/>
                <a:cs typeface="Changa One"/>
                <a:sym typeface="Changa One"/>
              </a:defRPr>
            </a:lvl6pPr>
            <a:lvl7pPr lvl="6">
              <a:spcBef>
                <a:spcPts val="0"/>
              </a:spcBef>
              <a:spcAft>
                <a:spcPts val="0"/>
              </a:spcAft>
              <a:buClr>
                <a:schemeClr val="dk1"/>
              </a:buClr>
              <a:buSzPts val="3000"/>
              <a:buFont typeface="Changa One"/>
              <a:buNone/>
              <a:defRPr sz="3000">
                <a:solidFill>
                  <a:schemeClr val="dk1"/>
                </a:solidFill>
                <a:latin typeface="Changa One"/>
                <a:ea typeface="Changa One"/>
                <a:cs typeface="Changa One"/>
                <a:sym typeface="Changa One"/>
              </a:defRPr>
            </a:lvl7pPr>
            <a:lvl8pPr lvl="7">
              <a:spcBef>
                <a:spcPts val="0"/>
              </a:spcBef>
              <a:spcAft>
                <a:spcPts val="0"/>
              </a:spcAft>
              <a:buClr>
                <a:schemeClr val="dk1"/>
              </a:buClr>
              <a:buSzPts val="3000"/>
              <a:buFont typeface="Changa One"/>
              <a:buNone/>
              <a:defRPr sz="3000">
                <a:solidFill>
                  <a:schemeClr val="dk1"/>
                </a:solidFill>
                <a:latin typeface="Changa One"/>
                <a:ea typeface="Changa One"/>
                <a:cs typeface="Changa One"/>
                <a:sym typeface="Changa One"/>
              </a:defRPr>
            </a:lvl8pPr>
            <a:lvl9pPr lvl="8">
              <a:spcBef>
                <a:spcPts val="0"/>
              </a:spcBef>
              <a:spcAft>
                <a:spcPts val="0"/>
              </a:spcAft>
              <a:buClr>
                <a:schemeClr val="dk1"/>
              </a:buClr>
              <a:buSzPts val="3000"/>
              <a:buFont typeface="Changa One"/>
              <a:buNone/>
              <a:defRPr sz="3000">
                <a:solidFill>
                  <a:schemeClr val="dk1"/>
                </a:solidFill>
                <a:latin typeface="Changa One"/>
                <a:ea typeface="Changa One"/>
                <a:cs typeface="Changa One"/>
                <a:sym typeface="Changa On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Londrina Solid Light"/>
              <a:buChar char="●"/>
              <a:defRPr sz="1800">
                <a:solidFill>
                  <a:schemeClr val="dk1"/>
                </a:solidFill>
                <a:latin typeface="Londrina Solid Light"/>
                <a:ea typeface="Londrina Solid Light"/>
                <a:cs typeface="Londrina Solid Light"/>
                <a:sym typeface="Londrina Solid Light"/>
              </a:defRPr>
            </a:lvl1pPr>
            <a:lvl2pPr marL="914400" lvl="1" indent="-317500">
              <a:lnSpc>
                <a:spcPct val="115000"/>
              </a:lnSpc>
              <a:spcBef>
                <a:spcPts val="0"/>
              </a:spcBef>
              <a:spcAft>
                <a:spcPts val="0"/>
              </a:spcAft>
              <a:buClr>
                <a:schemeClr val="dk1"/>
              </a:buClr>
              <a:buSzPts val="1400"/>
              <a:buFont typeface="Londrina Solid Light"/>
              <a:buChar char="○"/>
              <a:defRPr>
                <a:solidFill>
                  <a:schemeClr val="dk1"/>
                </a:solidFill>
                <a:latin typeface="Londrina Solid Light"/>
                <a:ea typeface="Londrina Solid Light"/>
                <a:cs typeface="Londrina Solid Light"/>
                <a:sym typeface="Londrina Solid Light"/>
              </a:defRPr>
            </a:lvl2pPr>
            <a:lvl3pPr marL="1371600" lvl="2" indent="-317500">
              <a:lnSpc>
                <a:spcPct val="115000"/>
              </a:lnSpc>
              <a:spcBef>
                <a:spcPts val="0"/>
              </a:spcBef>
              <a:spcAft>
                <a:spcPts val="0"/>
              </a:spcAft>
              <a:buClr>
                <a:schemeClr val="dk1"/>
              </a:buClr>
              <a:buSzPts val="1400"/>
              <a:buFont typeface="Londrina Solid Light"/>
              <a:buChar char="■"/>
              <a:defRPr>
                <a:solidFill>
                  <a:schemeClr val="dk1"/>
                </a:solidFill>
                <a:latin typeface="Londrina Solid Light"/>
                <a:ea typeface="Londrina Solid Light"/>
                <a:cs typeface="Londrina Solid Light"/>
                <a:sym typeface="Londrina Solid Light"/>
              </a:defRPr>
            </a:lvl3pPr>
            <a:lvl4pPr marL="1828800" lvl="3" indent="-317500">
              <a:lnSpc>
                <a:spcPct val="115000"/>
              </a:lnSpc>
              <a:spcBef>
                <a:spcPts val="0"/>
              </a:spcBef>
              <a:spcAft>
                <a:spcPts val="0"/>
              </a:spcAft>
              <a:buClr>
                <a:schemeClr val="dk1"/>
              </a:buClr>
              <a:buSzPts val="1400"/>
              <a:buFont typeface="Londrina Solid Light"/>
              <a:buChar char="●"/>
              <a:defRPr>
                <a:solidFill>
                  <a:schemeClr val="dk1"/>
                </a:solidFill>
                <a:latin typeface="Londrina Solid Light"/>
                <a:ea typeface="Londrina Solid Light"/>
                <a:cs typeface="Londrina Solid Light"/>
                <a:sym typeface="Londrina Solid Light"/>
              </a:defRPr>
            </a:lvl4pPr>
            <a:lvl5pPr marL="2286000" lvl="4" indent="-317500">
              <a:lnSpc>
                <a:spcPct val="115000"/>
              </a:lnSpc>
              <a:spcBef>
                <a:spcPts val="0"/>
              </a:spcBef>
              <a:spcAft>
                <a:spcPts val="0"/>
              </a:spcAft>
              <a:buClr>
                <a:schemeClr val="dk1"/>
              </a:buClr>
              <a:buSzPts val="1400"/>
              <a:buFont typeface="Londrina Solid Light"/>
              <a:buChar char="○"/>
              <a:defRPr>
                <a:solidFill>
                  <a:schemeClr val="dk1"/>
                </a:solidFill>
                <a:latin typeface="Londrina Solid Light"/>
                <a:ea typeface="Londrina Solid Light"/>
                <a:cs typeface="Londrina Solid Light"/>
                <a:sym typeface="Londrina Solid Light"/>
              </a:defRPr>
            </a:lvl5pPr>
            <a:lvl6pPr marL="2743200" lvl="5" indent="-317500">
              <a:lnSpc>
                <a:spcPct val="115000"/>
              </a:lnSpc>
              <a:spcBef>
                <a:spcPts val="0"/>
              </a:spcBef>
              <a:spcAft>
                <a:spcPts val="0"/>
              </a:spcAft>
              <a:buClr>
                <a:schemeClr val="dk1"/>
              </a:buClr>
              <a:buSzPts val="1400"/>
              <a:buFont typeface="Londrina Solid Light"/>
              <a:buChar char="■"/>
              <a:defRPr>
                <a:solidFill>
                  <a:schemeClr val="dk1"/>
                </a:solidFill>
                <a:latin typeface="Londrina Solid Light"/>
                <a:ea typeface="Londrina Solid Light"/>
                <a:cs typeface="Londrina Solid Light"/>
                <a:sym typeface="Londrina Solid Light"/>
              </a:defRPr>
            </a:lvl6pPr>
            <a:lvl7pPr marL="3200400" lvl="6" indent="-317500">
              <a:lnSpc>
                <a:spcPct val="115000"/>
              </a:lnSpc>
              <a:spcBef>
                <a:spcPts val="0"/>
              </a:spcBef>
              <a:spcAft>
                <a:spcPts val="0"/>
              </a:spcAft>
              <a:buClr>
                <a:schemeClr val="dk1"/>
              </a:buClr>
              <a:buSzPts val="1400"/>
              <a:buFont typeface="Londrina Solid Light"/>
              <a:buChar char="●"/>
              <a:defRPr>
                <a:solidFill>
                  <a:schemeClr val="dk1"/>
                </a:solidFill>
                <a:latin typeface="Londrina Solid Light"/>
                <a:ea typeface="Londrina Solid Light"/>
                <a:cs typeface="Londrina Solid Light"/>
                <a:sym typeface="Londrina Solid Light"/>
              </a:defRPr>
            </a:lvl7pPr>
            <a:lvl8pPr marL="3657600" lvl="7" indent="-317500">
              <a:lnSpc>
                <a:spcPct val="115000"/>
              </a:lnSpc>
              <a:spcBef>
                <a:spcPts val="0"/>
              </a:spcBef>
              <a:spcAft>
                <a:spcPts val="0"/>
              </a:spcAft>
              <a:buClr>
                <a:schemeClr val="dk1"/>
              </a:buClr>
              <a:buSzPts val="1400"/>
              <a:buFont typeface="Londrina Solid Light"/>
              <a:buChar char="○"/>
              <a:defRPr>
                <a:solidFill>
                  <a:schemeClr val="dk1"/>
                </a:solidFill>
                <a:latin typeface="Londrina Solid Light"/>
                <a:ea typeface="Londrina Solid Light"/>
                <a:cs typeface="Londrina Solid Light"/>
                <a:sym typeface="Londrina Solid Light"/>
              </a:defRPr>
            </a:lvl8pPr>
            <a:lvl9pPr marL="4114800" lvl="8" indent="-317500">
              <a:lnSpc>
                <a:spcPct val="115000"/>
              </a:lnSpc>
              <a:spcBef>
                <a:spcPts val="0"/>
              </a:spcBef>
              <a:spcAft>
                <a:spcPts val="0"/>
              </a:spcAft>
              <a:buClr>
                <a:schemeClr val="dk1"/>
              </a:buClr>
              <a:buSzPts val="1400"/>
              <a:buFont typeface="Londrina Solid Light"/>
              <a:buChar char="■"/>
              <a:defRPr>
                <a:solidFill>
                  <a:schemeClr val="dk1"/>
                </a:solidFill>
                <a:latin typeface="Londrina Solid Light"/>
                <a:ea typeface="Londrina Solid Light"/>
                <a:cs typeface="Londrina Solid Light"/>
                <a:sym typeface="Londrina Solid Ligh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4" r:id="rId4"/>
    <p:sldLayoutId id="2147483658" r:id="rId5"/>
    <p:sldLayoutId id="2147483661" r:id="rId6"/>
    <p:sldLayoutId id="2147483662" r:id="rId7"/>
    <p:sldLayoutId id="2147483664" r:id="rId8"/>
    <p:sldLayoutId id="2147483665" r:id="rId9"/>
    <p:sldLayoutId id="2147483667" r:id="rId10"/>
    <p:sldLayoutId id="2147483674" r:id="rId11"/>
    <p:sldLayoutId id="2147483681" r:id="rId12"/>
    <p:sldLayoutId id="2147483682"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g"/><Relationship Id="rId7"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9.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 Id="rId9" Type="http://schemas.openxmlformats.org/officeDocument/2006/relationships/image" Target="../media/image1.jpe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grpSp>
        <p:nvGrpSpPr>
          <p:cNvPr id="510" name="Google Shape;510;p40"/>
          <p:cNvGrpSpPr/>
          <p:nvPr/>
        </p:nvGrpSpPr>
        <p:grpSpPr>
          <a:xfrm>
            <a:off x="1990566" y="554573"/>
            <a:ext cx="4428083" cy="537093"/>
            <a:chOff x="117727" y="-621437"/>
            <a:chExt cx="8913210" cy="6386357"/>
          </a:xfrm>
        </p:grpSpPr>
        <p:sp>
          <p:nvSpPr>
            <p:cNvPr id="511" name="Google Shape;511;p40"/>
            <p:cNvSpPr/>
            <p:nvPr/>
          </p:nvSpPr>
          <p:spPr>
            <a:xfrm rot="4634937">
              <a:off x="868781" y="-328580"/>
              <a:ext cx="5063289" cy="5585622"/>
            </a:xfrm>
            <a:custGeom>
              <a:avLst/>
              <a:gdLst/>
              <a:ahLst/>
              <a:cxnLst/>
              <a:rect l="l" t="t" r="r" b="b"/>
              <a:pathLst>
                <a:path w="29843" h="30771" extrusionOk="0">
                  <a:moveTo>
                    <a:pt x="11793" y="0"/>
                  </a:moveTo>
                  <a:cubicBezTo>
                    <a:pt x="11385" y="0"/>
                    <a:pt x="10978" y="34"/>
                    <a:pt x="10575" y="115"/>
                  </a:cubicBezTo>
                  <a:cubicBezTo>
                    <a:pt x="7172" y="798"/>
                    <a:pt x="6618" y="3880"/>
                    <a:pt x="5569" y="6694"/>
                  </a:cubicBezTo>
                  <a:lnTo>
                    <a:pt x="1558" y="17452"/>
                  </a:lnTo>
                  <a:cubicBezTo>
                    <a:pt x="782" y="19535"/>
                    <a:pt x="1" y="21835"/>
                    <a:pt x="754" y="23925"/>
                  </a:cubicBezTo>
                  <a:cubicBezTo>
                    <a:pt x="1614" y="26313"/>
                    <a:pt x="4171" y="27594"/>
                    <a:pt x="6569" y="28424"/>
                  </a:cubicBezTo>
                  <a:cubicBezTo>
                    <a:pt x="11065" y="29977"/>
                    <a:pt x="15788" y="30770"/>
                    <a:pt x="20543" y="30770"/>
                  </a:cubicBezTo>
                  <a:cubicBezTo>
                    <a:pt x="20642" y="30770"/>
                    <a:pt x="20741" y="30770"/>
                    <a:pt x="20840" y="30769"/>
                  </a:cubicBezTo>
                  <a:cubicBezTo>
                    <a:pt x="21681" y="30763"/>
                    <a:pt x="22568" y="30719"/>
                    <a:pt x="23282" y="30272"/>
                  </a:cubicBezTo>
                  <a:cubicBezTo>
                    <a:pt x="24108" y="29756"/>
                    <a:pt x="24541" y="28807"/>
                    <a:pt x="24911" y="27906"/>
                  </a:cubicBezTo>
                  <a:cubicBezTo>
                    <a:pt x="27157" y="22410"/>
                    <a:pt x="28697" y="16650"/>
                    <a:pt x="29491" y="10764"/>
                  </a:cubicBezTo>
                  <a:cubicBezTo>
                    <a:pt x="29711" y="9124"/>
                    <a:pt x="29842" y="7329"/>
                    <a:pt x="28947" y="5936"/>
                  </a:cubicBezTo>
                  <a:cubicBezTo>
                    <a:pt x="28138" y="4675"/>
                    <a:pt x="26667" y="4030"/>
                    <a:pt x="25266" y="3499"/>
                  </a:cubicBezTo>
                  <a:cubicBezTo>
                    <a:pt x="21784" y="2176"/>
                    <a:pt x="18203" y="1128"/>
                    <a:pt x="14556" y="363"/>
                  </a:cubicBezTo>
                  <a:cubicBezTo>
                    <a:pt x="13647" y="173"/>
                    <a:pt x="12716" y="0"/>
                    <a:pt x="11793" y="0"/>
                  </a:cubicBezTo>
                  <a:close/>
                </a:path>
              </a:pathLst>
            </a:custGeom>
            <a:solidFill>
              <a:srgbClr val="FF97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12" name="Google Shape;512;p40"/>
            <p:cNvSpPr/>
            <p:nvPr/>
          </p:nvSpPr>
          <p:spPr>
            <a:xfrm rot="-6173739">
              <a:off x="3211940" y="-119018"/>
              <a:ext cx="5063290" cy="5585603"/>
            </a:xfrm>
            <a:custGeom>
              <a:avLst/>
              <a:gdLst/>
              <a:ahLst/>
              <a:cxnLst/>
              <a:rect l="l" t="t" r="r" b="b"/>
              <a:pathLst>
                <a:path w="29843" h="30771" extrusionOk="0">
                  <a:moveTo>
                    <a:pt x="11793" y="0"/>
                  </a:moveTo>
                  <a:cubicBezTo>
                    <a:pt x="11385" y="0"/>
                    <a:pt x="10978" y="34"/>
                    <a:pt x="10575" y="115"/>
                  </a:cubicBezTo>
                  <a:cubicBezTo>
                    <a:pt x="7172" y="798"/>
                    <a:pt x="6618" y="3880"/>
                    <a:pt x="5569" y="6694"/>
                  </a:cubicBezTo>
                  <a:lnTo>
                    <a:pt x="1558" y="17452"/>
                  </a:lnTo>
                  <a:cubicBezTo>
                    <a:pt x="782" y="19535"/>
                    <a:pt x="1" y="21835"/>
                    <a:pt x="754" y="23925"/>
                  </a:cubicBezTo>
                  <a:cubicBezTo>
                    <a:pt x="1614" y="26313"/>
                    <a:pt x="4171" y="27594"/>
                    <a:pt x="6569" y="28424"/>
                  </a:cubicBezTo>
                  <a:cubicBezTo>
                    <a:pt x="11065" y="29977"/>
                    <a:pt x="15788" y="30770"/>
                    <a:pt x="20543" y="30770"/>
                  </a:cubicBezTo>
                  <a:cubicBezTo>
                    <a:pt x="20642" y="30770"/>
                    <a:pt x="20741" y="30770"/>
                    <a:pt x="20840" y="30769"/>
                  </a:cubicBezTo>
                  <a:cubicBezTo>
                    <a:pt x="21681" y="30763"/>
                    <a:pt x="22568" y="30719"/>
                    <a:pt x="23282" y="30272"/>
                  </a:cubicBezTo>
                  <a:cubicBezTo>
                    <a:pt x="24108" y="29756"/>
                    <a:pt x="24541" y="28807"/>
                    <a:pt x="24911" y="27906"/>
                  </a:cubicBezTo>
                  <a:cubicBezTo>
                    <a:pt x="27157" y="22410"/>
                    <a:pt x="28697" y="16650"/>
                    <a:pt x="29491" y="10764"/>
                  </a:cubicBezTo>
                  <a:cubicBezTo>
                    <a:pt x="29711" y="9124"/>
                    <a:pt x="29842" y="7329"/>
                    <a:pt x="28947" y="5936"/>
                  </a:cubicBezTo>
                  <a:cubicBezTo>
                    <a:pt x="28138" y="4675"/>
                    <a:pt x="26667" y="4030"/>
                    <a:pt x="25266" y="3499"/>
                  </a:cubicBezTo>
                  <a:cubicBezTo>
                    <a:pt x="21784" y="2176"/>
                    <a:pt x="18203" y="1128"/>
                    <a:pt x="14556" y="363"/>
                  </a:cubicBezTo>
                  <a:cubicBezTo>
                    <a:pt x="13647" y="173"/>
                    <a:pt x="12716" y="0"/>
                    <a:pt x="11793" y="0"/>
                  </a:cubicBezTo>
                  <a:close/>
                </a:path>
              </a:pathLst>
            </a:custGeom>
            <a:solidFill>
              <a:srgbClr val="FF97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13" name="Google Shape;513;p40"/>
          <p:cNvSpPr txBox="1">
            <a:spLocks noGrp="1"/>
          </p:cNvSpPr>
          <p:nvPr>
            <p:ph type="ctrTitle"/>
          </p:nvPr>
        </p:nvSpPr>
        <p:spPr>
          <a:xfrm>
            <a:off x="751839" y="1279159"/>
            <a:ext cx="7100073" cy="3089639"/>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pt-BR" sz="2400" dirty="0">
                <a:solidFill>
                  <a:schemeClr val="accent4">
                    <a:lumMod val="75000"/>
                  </a:schemeClr>
                </a:solidFill>
                <a:latin typeface="Arial Rounded MT Bold" panose="020F0704030504030204" pitchFamily="34" charset="0"/>
              </a:rPr>
              <a:t>Bou die legkaart na jou toekoms: </a:t>
            </a:r>
            <a:br>
              <a:rPr lang="pt-BR" sz="4400" dirty="0">
                <a:latin typeface="Arial Rounded MT Bold" panose="020F0704030504030204" pitchFamily="34" charset="0"/>
              </a:rPr>
            </a:br>
            <a:r>
              <a:rPr lang="pt-BR" sz="5400" dirty="0">
                <a:solidFill>
                  <a:schemeClr val="lt2"/>
                </a:solidFill>
                <a:latin typeface="Arial Rounded MT Bold" panose="020F0704030504030204" pitchFamily="34" charset="0"/>
              </a:rPr>
              <a:t>SKOOLVAKKE, VERMOëNS EN BELANGSTELLINGS</a:t>
            </a:r>
            <a:endParaRPr sz="4800" dirty="0">
              <a:latin typeface="Arial Rounded MT Bold" panose="020F0704030504030204" pitchFamily="34" charset="0"/>
            </a:endParaRPr>
          </a:p>
        </p:txBody>
      </p:sp>
      <p:sp>
        <p:nvSpPr>
          <p:cNvPr id="514" name="Google Shape;514;p40"/>
          <p:cNvSpPr txBox="1">
            <a:spLocks noGrp="1"/>
          </p:cNvSpPr>
          <p:nvPr>
            <p:ph type="subTitle" idx="1"/>
          </p:nvPr>
        </p:nvSpPr>
        <p:spPr>
          <a:xfrm>
            <a:off x="2936940" y="601302"/>
            <a:ext cx="3045424" cy="346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pt-BR" dirty="0">
                <a:latin typeface="Arial Rounded MT Bold" panose="020F0704030504030204" pitchFamily="34" charset="0"/>
              </a:rPr>
              <a:t>Wêreld van Werk: Les 1</a:t>
            </a:r>
            <a:endParaRPr dirty="0">
              <a:latin typeface="Arial Rounded MT Bold" panose="020F0704030504030204" pitchFamily="34" charset="0"/>
            </a:endParaRPr>
          </a:p>
        </p:txBody>
      </p:sp>
      <p:pic>
        <p:nvPicPr>
          <p:cNvPr id="2" name="Picture 1">
            <a:extLst>
              <a:ext uri="{FF2B5EF4-FFF2-40B4-BE49-F238E27FC236}">
                <a16:creationId xmlns:a16="http://schemas.microsoft.com/office/drawing/2014/main" id="{C6BD0CC9-3B33-DB66-B00E-3BDFC9C7AB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20"/>
        <p:cNvGrpSpPr/>
        <p:nvPr/>
      </p:nvGrpSpPr>
      <p:grpSpPr>
        <a:xfrm>
          <a:off x="0" y="0"/>
          <a:ext cx="0" cy="0"/>
          <a:chOff x="0" y="0"/>
          <a:chExt cx="0" cy="0"/>
        </a:xfrm>
      </p:grpSpPr>
      <p:sp>
        <p:nvSpPr>
          <p:cNvPr id="621" name="Google Shape;621;p46"/>
          <p:cNvSpPr/>
          <p:nvPr/>
        </p:nvSpPr>
        <p:spPr>
          <a:xfrm rot="-5831001">
            <a:off x="3405803" y="1464711"/>
            <a:ext cx="1177600" cy="1015513"/>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Rounded MT Bold" panose="020F0704030504030204" pitchFamily="34" charset="0"/>
            </a:endParaRPr>
          </a:p>
        </p:txBody>
      </p:sp>
      <p:sp>
        <p:nvSpPr>
          <p:cNvPr id="622" name="Google Shape;622;p46"/>
          <p:cNvSpPr/>
          <p:nvPr/>
        </p:nvSpPr>
        <p:spPr>
          <a:xfrm rot="5024854">
            <a:off x="4605238" y="1447246"/>
            <a:ext cx="1177612" cy="1015574"/>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Rounded MT Bold" panose="020F0704030504030204" pitchFamily="34" charset="0"/>
            </a:endParaRPr>
          </a:p>
        </p:txBody>
      </p:sp>
      <p:sp>
        <p:nvSpPr>
          <p:cNvPr id="624" name="Google Shape;624;p46"/>
          <p:cNvSpPr txBox="1">
            <a:spLocks noGrp="1"/>
          </p:cNvSpPr>
          <p:nvPr>
            <p:ph type="title"/>
          </p:nvPr>
        </p:nvSpPr>
        <p:spPr>
          <a:xfrm>
            <a:off x="388418" y="1716107"/>
            <a:ext cx="3002212" cy="449059"/>
          </a:xfrm>
          <a:prstGeom prst="rect">
            <a:avLst/>
          </a:prstGeom>
        </p:spPr>
        <p:txBody>
          <a:bodyPr spcFirstLastPara="1" wrap="square" lIns="91425" tIns="91425" rIns="91425" bIns="91425" anchor="ctr" anchorCtr="0">
            <a:noAutofit/>
          </a:bodyPr>
          <a:lstStyle/>
          <a:p>
            <a:pPr lvl="0">
              <a:buClr>
                <a:schemeClr val="dk1"/>
              </a:buClr>
              <a:buSzPts val="1100"/>
            </a:pPr>
            <a:r>
              <a:rPr lang="pt-BR" sz="1800" dirty="0">
                <a:latin typeface="Arial Rounded MT Bold" panose="020F0704030504030204" pitchFamily="34" charset="0"/>
              </a:rPr>
              <a:t>Praktiese leeraktiwiteite 
</a:t>
            </a:r>
            <a:endParaRPr sz="1800" dirty="0">
              <a:latin typeface="Arial Rounded MT Bold" panose="020F0704030504030204" pitchFamily="34" charset="0"/>
            </a:endParaRPr>
          </a:p>
        </p:txBody>
      </p:sp>
      <p:sp>
        <p:nvSpPr>
          <p:cNvPr id="626" name="Google Shape;626;p46"/>
          <p:cNvSpPr txBox="1">
            <a:spLocks noGrp="1"/>
          </p:cNvSpPr>
          <p:nvPr>
            <p:ph type="title" idx="4"/>
          </p:nvPr>
        </p:nvSpPr>
        <p:spPr>
          <a:xfrm>
            <a:off x="392455" y="3230961"/>
            <a:ext cx="2971150" cy="449059"/>
          </a:xfrm>
          <a:prstGeom prst="rect">
            <a:avLst/>
          </a:prstGeom>
        </p:spPr>
        <p:txBody>
          <a:bodyPr spcFirstLastPara="1" wrap="square" lIns="91425" tIns="91425" rIns="91425" bIns="91425" anchor="ctr" anchorCtr="0">
            <a:noAutofit/>
          </a:bodyPr>
          <a:lstStyle/>
          <a:p>
            <a:pPr lvl="0"/>
            <a:r>
              <a:rPr lang="pt-BR" sz="1800" dirty="0">
                <a:latin typeface="Arial Rounded MT Bold" panose="020F0704030504030204" pitchFamily="34" charset="0"/>
              </a:rPr>
              <a:t>Teoretiese leeraktiwiteite 
</a:t>
            </a:r>
            <a:endParaRPr sz="1800" dirty="0">
              <a:latin typeface="Arial Rounded MT Bold" panose="020F0704030504030204" pitchFamily="34" charset="0"/>
            </a:endParaRPr>
          </a:p>
        </p:txBody>
      </p:sp>
      <p:sp>
        <p:nvSpPr>
          <p:cNvPr id="627" name="Google Shape;627;p46"/>
          <p:cNvSpPr/>
          <p:nvPr/>
        </p:nvSpPr>
        <p:spPr>
          <a:xfrm rot="-5831001">
            <a:off x="3381276" y="3056156"/>
            <a:ext cx="1177600" cy="1015513"/>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Rounded MT Bold" panose="020F0704030504030204" pitchFamily="34" charset="0"/>
            </a:endParaRPr>
          </a:p>
        </p:txBody>
      </p:sp>
      <p:sp>
        <p:nvSpPr>
          <p:cNvPr id="628" name="Google Shape;628;p46"/>
          <p:cNvSpPr txBox="1">
            <a:spLocks noGrp="1"/>
          </p:cNvSpPr>
          <p:nvPr>
            <p:ph type="title" idx="2"/>
          </p:nvPr>
        </p:nvSpPr>
        <p:spPr>
          <a:xfrm>
            <a:off x="5794729" y="1680381"/>
            <a:ext cx="2863989" cy="474581"/>
          </a:xfrm>
          <a:prstGeom prst="rect">
            <a:avLst/>
          </a:prstGeom>
        </p:spPr>
        <p:txBody>
          <a:bodyPr spcFirstLastPara="1" wrap="square" lIns="91425" tIns="91425" rIns="91425" bIns="91425" anchor="ctr" anchorCtr="0">
            <a:noAutofit/>
          </a:bodyPr>
          <a:lstStyle/>
          <a:p>
            <a:pPr lvl="0"/>
            <a:r>
              <a:rPr lang="pt-BR" sz="1800" dirty="0">
                <a:latin typeface="Arial Rounded MT Bold" panose="020F0704030504030204" pitchFamily="34" charset="0"/>
              </a:rPr>
              <a:t>Individuele leeraktiwiteite
</a:t>
            </a:r>
            <a:endParaRPr sz="1800" dirty="0">
              <a:latin typeface="Arial Rounded MT Bold" panose="020F0704030504030204" pitchFamily="34" charset="0"/>
            </a:endParaRPr>
          </a:p>
        </p:txBody>
      </p:sp>
      <p:sp>
        <p:nvSpPr>
          <p:cNvPr id="630" name="Google Shape;630;p46"/>
          <p:cNvSpPr txBox="1">
            <a:spLocks noGrp="1"/>
          </p:cNvSpPr>
          <p:nvPr>
            <p:ph type="title" idx="6"/>
          </p:nvPr>
        </p:nvSpPr>
        <p:spPr>
          <a:xfrm>
            <a:off x="5823187" y="3193368"/>
            <a:ext cx="2764969" cy="463239"/>
          </a:xfrm>
          <a:prstGeom prst="rect">
            <a:avLst/>
          </a:prstGeom>
        </p:spPr>
        <p:txBody>
          <a:bodyPr spcFirstLastPara="1" wrap="square" lIns="91425" tIns="91425" rIns="91425" bIns="91425" anchor="ctr" anchorCtr="0">
            <a:noAutofit/>
          </a:bodyPr>
          <a:lstStyle/>
          <a:p>
            <a:pPr lvl="0"/>
            <a:r>
              <a:rPr lang="pt-BR" sz="1800" dirty="0">
                <a:latin typeface="Arial Rounded MT Bold" panose="020F0704030504030204" pitchFamily="34" charset="0"/>
              </a:rPr>
              <a:t>Groepleeraktiwiteite
</a:t>
            </a:r>
          </a:p>
        </p:txBody>
      </p:sp>
      <p:sp>
        <p:nvSpPr>
          <p:cNvPr id="633" name="Google Shape;633;p46"/>
          <p:cNvSpPr/>
          <p:nvPr/>
        </p:nvSpPr>
        <p:spPr>
          <a:xfrm rot="5024854">
            <a:off x="4585700" y="3049105"/>
            <a:ext cx="1177612" cy="1015574"/>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Rounded MT Bold" panose="020F0704030504030204" pitchFamily="34" charset="0"/>
            </a:endParaRPr>
          </a:p>
        </p:txBody>
      </p:sp>
      <p:sp>
        <p:nvSpPr>
          <p:cNvPr id="634" name="Google Shape;634;p46"/>
          <p:cNvSpPr/>
          <p:nvPr/>
        </p:nvSpPr>
        <p:spPr>
          <a:xfrm rot="9000028">
            <a:off x="-2961282" y="-419483"/>
            <a:ext cx="5250184" cy="2639495"/>
          </a:xfrm>
          <a:custGeom>
            <a:avLst/>
            <a:gdLst/>
            <a:ahLst/>
            <a:cxnLst/>
            <a:rect l="l" t="t" r="r" b="b"/>
            <a:pathLst>
              <a:path w="139612" h="70189" extrusionOk="0">
                <a:moveTo>
                  <a:pt x="19295" y="16913"/>
                </a:moveTo>
                <a:cubicBezTo>
                  <a:pt x="19550" y="16913"/>
                  <a:pt x="19790" y="17011"/>
                  <a:pt x="20010" y="17206"/>
                </a:cubicBezTo>
                <a:cubicBezTo>
                  <a:pt x="20536" y="17673"/>
                  <a:pt x="20867" y="18670"/>
                  <a:pt x="20780" y="19523"/>
                </a:cubicBezTo>
                <a:cubicBezTo>
                  <a:pt x="20576" y="21514"/>
                  <a:pt x="19290" y="23288"/>
                  <a:pt x="17649" y="24084"/>
                </a:cubicBezTo>
                <a:cubicBezTo>
                  <a:pt x="17278" y="22334"/>
                  <a:pt x="17280" y="20497"/>
                  <a:pt x="17777" y="18650"/>
                </a:cubicBezTo>
                <a:cubicBezTo>
                  <a:pt x="17963" y="17959"/>
                  <a:pt x="18336" y="17101"/>
                  <a:pt x="19056" y="16941"/>
                </a:cubicBezTo>
                <a:cubicBezTo>
                  <a:pt x="19135" y="16922"/>
                  <a:pt x="19214" y="16913"/>
                  <a:pt x="19295" y="16913"/>
                </a:cubicBezTo>
                <a:close/>
                <a:moveTo>
                  <a:pt x="17016" y="1"/>
                </a:moveTo>
                <a:cubicBezTo>
                  <a:pt x="16082" y="1"/>
                  <a:pt x="15118" y="138"/>
                  <a:pt x="14232" y="302"/>
                </a:cubicBezTo>
                <a:lnTo>
                  <a:pt x="5218" y="1970"/>
                </a:lnTo>
                <a:cubicBezTo>
                  <a:pt x="4467" y="2109"/>
                  <a:pt x="3800" y="2179"/>
                  <a:pt x="3216" y="2179"/>
                </a:cubicBezTo>
                <a:cubicBezTo>
                  <a:pt x="1787" y="2179"/>
                  <a:pt x="849" y="1762"/>
                  <a:pt x="369" y="922"/>
                </a:cubicBezTo>
                <a:lnTo>
                  <a:pt x="1" y="1132"/>
                </a:lnTo>
                <a:cubicBezTo>
                  <a:pt x="561" y="2115"/>
                  <a:pt x="1621" y="2602"/>
                  <a:pt x="3218" y="2602"/>
                </a:cubicBezTo>
                <a:cubicBezTo>
                  <a:pt x="3830" y="2602"/>
                  <a:pt x="4522" y="2530"/>
                  <a:pt x="5295" y="2387"/>
                </a:cubicBezTo>
                <a:lnTo>
                  <a:pt x="14310" y="719"/>
                </a:lnTo>
                <a:cubicBezTo>
                  <a:pt x="15173" y="559"/>
                  <a:pt x="16112" y="425"/>
                  <a:pt x="17014" y="425"/>
                </a:cubicBezTo>
                <a:cubicBezTo>
                  <a:pt x="18421" y="425"/>
                  <a:pt x="19741" y="751"/>
                  <a:pt x="20551" y="1819"/>
                </a:cubicBezTo>
                <a:cubicBezTo>
                  <a:pt x="21768" y="3420"/>
                  <a:pt x="21020" y="5807"/>
                  <a:pt x="19698" y="7241"/>
                </a:cubicBezTo>
                <a:cubicBezTo>
                  <a:pt x="18785" y="8232"/>
                  <a:pt x="17609" y="8976"/>
                  <a:pt x="16472" y="9696"/>
                </a:cubicBezTo>
                <a:cubicBezTo>
                  <a:pt x="15876" y="10074"/>
                  <a:pt x="15259" y="10465"/>
                  <a:pt x="14682" y="10889"/>
                </a:cubicBezTo>
                <a:cubicBezTo>
                  <a:pt x="11831" y="12982"/>
                  <a:pt x="10138" y="15920"/>
                  <a:pt x="10152" y="18751"/>
                </a:cubicBezTo>
                <a:cubicBezTo>
                  <a:pt x="10161" y="20479"/>
                  <a:pt x="10946" y="22245"/>
                  <a:pt x="12253" y="23470"/>
                </a:cubicBezTo>
                <a:cubicBezTo>
                  <a:pt x="13281" y="24434"/>
                  <a:pt x="14524" y="24954"/>
                  <a:pt x="15780" y="24954"/>
                </a:cubicBezTo>
                <a:cubicBezTo>
                  <a:pt x="15866" y="24954"/>
                  <a:pt x="15952" y="24952"/>
                  <a:pt x="16038" y="24947"/>
                </a:cubicBezTo>
                <a:cubicBezTo>
                  <a:pt x="16486" y="24918"/>
                  <a:pt x="16929" y="24825"/>
                  <a:pt x="17350" y="24669"/>
                </a:cubicBezTo>
                <a:cubicBezTo>
                  <a:pt x="18494" y="29188"/>
                  <a:pt x="22007" y="33081"/>
                  <a:pt x="25838" y="35072"/>
                </a:cubicBezTo>
                <a:cubicBezTo>
                  <a:pt x="29149" y="36792"/>
                  <a:pt x="32990" y="37648"/>
                  <a:pt x="37463" y="37648"/>
                </a:cubicBezTo>
                <a:cubicBezTo>
                  <a:pt x="39893" y="37648"/>
                  <a:pt x="42509" y="37395"/>
                  <a:pt x="45327" y="36892"/>
                </a:cubicBezTo>
                <a:cubicBezTo>
                  <a:pt x="48189" y="36381"/>
                  <a:pt x="51056" y="35667"/>
                  <a:pt x="53831" y="34976"/>
                </a:cubicBezTo>
                <a:cubicBezTo>
                  <a:pt x="57355" y="34098"/>
                  <a:pt x="61001" y="33190"/>
                  <a:pt x="64655" y="32697"/>
                </a:cubicBezTo>
                <a:cubicBezTo>
                  <a:pt x="66898" y="32392"/>
                  <a:pt x="69156" y="32240"/>
                  <a:pt x="71411" y="32240"/>
                </a:cubicBezTo>
                <a:cubicBezTo>
                  <a:pt x="75172" y="32240"/>
                  <a:pt x="78929" y="32663"/>
                  <a:pt x="82609" y="33505"/>
                </a:cubicBezTo>
                <a:cubicBezTo>
                  <a:pt x="88180" y="34777"/>
                  <a:pt x="92828" y="36881"/>
                  <a:pt x="96424" y="39759"/>
                </a:cubicBezTo>
                <a:cubicBezTo>
                  <a:pt x="100062" y="42670"/>
                  <a:pt x="102856" y="46552"/>
                  <a:pt x="105559" y="50306"/>
                </a:cubicBezTo>
                <a:cubicBezTo>
                  <a:pt x="108138" y="53888"/>
                  <a:pt x="110804" y="57593"/>
                  <a:pt x="114215" y="60483"/>
                </a:cubicBezTo>
                <a:cubicBezTo>
                  <a:pt x="120825" y="66085"/>
                  <a:pt x="129660" y="68232"/>
                  <a:pt x="137456" y="70129"/>
                </a:cubicBezTo>
                <a:cubicBezTo>
                  <a:pt x="137629" y="70169"/>
                  <a:pt x="137806" y="70189"/>
                  <a:pt x="137985" y="70189"/>
                </a:cubicBezTo>
                <a:cubicBezTo>
                  <a:pt x="137990" y="70189"/>
                  <a:pt x="137995" y="70189"/>
                  <a:pt x="137999" y="70189"/>
                </a:cubicBezTo>
                <a:cubicBezTo>
                  <a:pt x="138544" y="70189"/>
                  <a:pt x="139129" y="70023"/>
                  <a:pt x="139405" y="69683"/>
                </a:cubicBezTo>
                <a:cubicBezTo>
                  <a:pt x="139585" y="69458"/>
                  <a:pt x="139611" y="69183"/>
                  <a:pt x="139477" y="68907"/>
                </a:cubicBezTo>
                <a:lnTo>
                  <a:pt x="139477" y="68907"/>
                </a:lnTo>
                <a:lnTo>
                  <a:pt x="139094" y="69093"/>
                </a:lnTo>
                <a:cubicBezTo>
                  <a:pt x="139174" y="69257"/>
                  <a:pt x="139125" y="69351"/>
                  <a:pt x="139073" y="69416"/>
                </a:cubicBezTo>
                <a:cubicBezTo>
                  <a:pt x="138902" y="69628"/>
                  <a:pt x="138437" y="69764"/>
                  <a:pt x="137988" y="69764"/>
                </a:cubicBezTo>
                <a:cubicBezTo>
                  <a:pt x="137838" y="69764"/>
                  <a:pt x="137690" y="69749"/>
                  <a:pt x="137555" y="69716"/>
                </a:cubicBezTo>
                <a:cubicBezTo>
                  <a:pt x="129806" y="67832"/>
                  <a:pt x="121023" y="65696"/>
                  <a:pt x="114490" y="60160"/>
                </a:cubicBezTo>
                <a:cubicBezTo>
                  <a:pt x="111119" y="57303"/>
                  <a:pt x="108468" y="53620"/>
                  <a:pt x="105903" y="50058"/>
                </a:cubicBezTo>
                <a:cubicBezTo>
                  <a:pt x="103184" y="46281"/>
                  <a:pt x="100373" y="42375"/>
                  <a:pt x="96689" y="39428"/>
                </a:cubicBezTo>
                <a:cubicBezTo>
                  <a:pt x="93043" y="36509"/>
                  <a:pt x="88337" y="34378"/>
                  <a:pt x="82703" y="33092"/>
                </a:cubicBezTo>
                <a:cubicBezTo>
                  <a:pt x="78991" y="32242"/>
                  <a:pt x="75202" y="31815"/>
                  <a:pt x="71409" y="31815"/>
                </a:cubicBezTo>
                <a:cubicBezTo>
                  <a:pt x="69135" y="31815"/>
                  <a:pt x="66859" y="31968"/>
                  <a:pt x="64598" y="32276"/>
                </a:cubicBezTo>
                <a:cubicBezTo>
                  <a:pt x="60921" y="32773"/>
                  <a:pt x="57264" y="33683"/>
                  <a:pt x="53727" y="34564"/>
                </a:cubicBezTo>
                <a:cubicBezTo>
                  <a:pt x="50961" y="35253"/>
                  <a:pt x="48100" y="35966"/>
                  <a:pt x="45252" y="36474"/>
                </a:cubicBezTo>
                <a:cubicBezTo>
                  <a:pt x="42459" y="36972"/>
                  <a:pt x="39869" y="37222"/>
                  <a:pt x="37465" y="37222"/>
                </a:cubicBezTo>
                <a:cubicBezTo>
                  <a:pt x="33060" y="37222"/>
                  <a:pt x="29282" y="36383"/>
                  <a:pt x="26034" y="34695"/>
                </a:cubicBezTo>
                <a:cubicBezTo>
                  <a:pt x="22280" y="32744"/>
                  <a:pt x="18839" y="28925"/>
                  <a:pt x="17745" y="24506"/>
                </a:cubicBezTo>
                <a:cubicBezTo>
                  <a:pt x="19557" y="23664"/>
                  <a:pt x="20980" y="21735"/>
                  <a:pt x="21202" y="19565"/>
                </a:cubicBezTo>
                <a:cubicBezTo>
                  <a:pt x="21303" y="18573"/>
                  <a:pt x="20921" y="17448"/>
                  <a:pt x="20292" y="16888"/>
                </a:cubicBezTo>
                <a:cubicBezTo>
                  <a:pt x="19994" y="16624"/>
                  <a:pt x="19655" y="16488"/>
                  <a:pt x="19296" y="16488"/>
                </a:cubicBezTo>
                <a:cubicBezTo>
                  <a:pt x="19187" y="16488"/>
                  <a:pt x="19076" y="16501"/>
                  <a:pt x="18964" y="16526"/>
                </a:cubicBezTo>
                <a:cubicBezTo>
                  <a:pt x="18228" y="16690"/>
                  <a:pt x="17676" y="17387"/>
                  <a:pt x="17367" y="18540"/>
                </a:cubicBezTo>
                <a:cubicBezTo>
                  <a:pt x="16843" y="20484"/>
                  <a:pt x="16850" y="22417"/>
                  <a:pt x="17253" y="24255"/>
                </a:cubicBezTo>
                <a:cubicBezTo>
                  <a:pt x="16855" y="24405"/>
                  <a:pt x="16437" y="24496"/>
                  <a:pt x="16013" y="24522"/>
                </a:cubicBezTo>
                <a:cubicBezTo>
                  <a:pt x="15933" y="24527"/>
                  <a:pt x="15853" y="24529"/>
                  <a:pt x="15773" y="24529"/>
                </a:cubicBezTo>
                <a:cubicBezTo>
                  <a:pt x="14627" y="24529"/>
                  <a:pt x="13490" y="24048"/>
                  <a:pt x="12544" y="23161"/>
                </a:cubicBezTo>
                <a:cubicBezTo>
                  <a:pt x="11320" y="22013"/>
                  <a:pt x="10585" y="20364"/>
                  <a:pt x="10577" y="18748"/>
                </a:cubicBezTo>
                <a:cubicBezTo>
                  <a:pt x="10564" y="16054"/>
                  <a:pt x="12192" y="13244"/>
                  <a:pt x="14932" y="11231"/>
                </a:cubicBezTo>
                <a:cubicBezTo>
                  <a:pt x="15499" y="10816"/>
                  <a:pt x="16109" y="10430"/>
                  <a:pt x="16700" y="10056"/>
                </a:cubicBezTo>
                <a:cubicBezTo>
                  <a:pt x="17860" y="9321"/>
                  <a:pt x="19058" y="8562"/>
                  <a:pt x="20011" y="7528"/>
                </a:cubicBezTo>
                <a:cubicBezTo>
                  <a:pt x="21449" y="5969"/>
                  <a:pt x="22246" y="3347"/>
                  <a:pt x="20890" y="1563"/>
                </a:cubicBezTo>
                <a:cubicBezTo>
                  <a:pt x="19978" y="363"/>
                  <a:pt x="18535" y="1"/>
                  <a:pt x="17016" y="1"/>
                </a:cubicBezTo>
                <a:close/>
              </a:path>
            </a:pathLst>
          </a:custGeom>
          <a:solidFill>
            <a:srgbClr val="110E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Rounded MT Bold" panose="020F0704030504030204" pitchFamily="34" charset="0"/>
            </a:endParaRPr>
          </a:p>
        </p:txBody>
      </p:sp>
      <p:grpSp>
        <p:nvGrpSpPr>
          <p:cNvPr id="635" name="Google Shape;635;p46"/>
          <p:cNvGrpSpPr/>
          <p:nvPr/>
        </p:nvGrpSpPr>
        <p:grpSpPr>
          <a:xfrm rot="-9529774">
            <a:off x="8081243" y="4313044"/>
            <a:ext cx="899985" cy="868813"/>
            <a:chOff x="4540450" y="4529925"/>
            <a:chExt cx="598350" cy="577625"/>
          </a:xfrm>
        </p:grpSpPr>
        <p:sp>
          <p:nvSpPr>
            <p:cNvPr id="636" name="Google Shape;636;p46"/>
            <p:cNvSpPr/>
            <p:nvPr/>
          </p:nvSpPr>
          <p:spPr>
            <a:xfrm>
              <a:off x="4540450" y="4885300"/>
              <a:ext cx="299800" cy="222250"/>
            </a:xfrm>
            <a:custGeom>
              <a:avLst/>
              <a:gdLst/>
              <a:ahLst/>
              <a:cxnLst/>
              <a:rect l="l" t="t" r="r" b="b"/>
              <a:pathLst>
                <a:path w="11992" h="8890" extrusionOk="0">
                  <a:moveTo>
                    <a:pt x="5568" y="0"/>
                  </a:moveTo>
                  <a:cubicBezTo>
                    <a:pt x="4620" y="0"/>
                    <a:pt x="3595" y="280"/>
                    <a:pt x="2576" y="933"/>
                  </a:cubicBezTo>
                  <a:cubicBezTo>
                    <a:pt x="995" y="1946"/>
                    <a:pt x="0" y="3811"/>
                    <a:pt x="38" y="5689"/>
                  </a:cubicBezTo>
                  <a:cubicBezTo>
                    <a:pt x="50" y="6258"/>
                    <a:pt x="156" y="6840"/>
                    <a:pt x="453" y="7325"/>
                  </a:cubicBezTo>
                  <a:cubicBezTo>
                    <a:pt x="947" y="8136"/>
                    <a:pt x="1896" y="8563"/>
                    <a:pt x="2828" y="8753"/>
                  </a:cubicBezTo>
                  <a:cubicBezTo>
                    <a:pt x="3272" y="8844"/>
                    <a:pt x="3726" y="8890"/>
                    <a:pt x="4180" y="8890"/>
                  </a:cubicBezTo>
                  <a:cubicBezTo>
                    <a:pt x="5515" y="8890"/>
                    <a:pt x="6849" y="8495"/>
                    <a:pt x="7909" y="7690"/>
                  </a:cubicBezTo>
                  <a:cubicBezTo>
                    <a:pt x="11991" y="4592"/>
                    <a:pt x="9404" y="0"/>
                    <a:pt x="55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Rounded MT Bold" panose="020F0704030504030204" pitchFamily="34" charset="0"/>
              </a:endParaRPr>
            </a:p>
          </p:txBody>
        </p:sp>
        <p:sp>
          <p:nvSpPr>
            <p:cNvPr id="637" name="Google Shape;637;p46"/>
            <p:cNvSpPr/>
            <p:nvPr/>
          </p:nvSpPr>
          <p:spPr>
            <a:xfrm>
              <a:off x="4829775" y="4760800"/>
              <a:ext cx="140825" cy="174225"/>
            </a:xfrm>
            <a:custGeom>
              <a:avLst/>
              <a:gdLst/>
              <a:ahLst/>
              <a:cxnLst/>
              <a:rect l="l" t="t" r="r" b="b"/>
              <a:pathLst>
                <a:path w="5633" h="6969" extrusionOk="0">
                  <a:moveTo>
                    <a:pt x="3305" y="0"/>
                  </a:moveTo>
                  <a:cubicBezTo>
                    <a:pt x="3140" y="0"/>
                    <a:pt x="2968" y="18"/>
                    <a:pt x="2792" y="54"/>
                  </a:cubicBezTo>
                  <a:cubicBezTo>
                    <a:pt x="1502" y="317"/>
                    <a:pt x="835" y="2087"/>
                    <a:pt x="458" y="3172"/>
                  </a:cubicBezTo>
                  <a:cubicBezTo>
                    <a:pt x="172" y="3996"/>
                    <a:pt x="0" y="4931"/>
                    <a:pt x="370" y="5720"/>
                  </a:cubicBezTo>
                  <a:cubicBezTo>
                    <a:pt x="740" y="6508"/>
                    <a:pt x="1622" y="6969"/>
                    <a:pt x="2495" y="6969"/>
                  </a:cubicBezTo>
                  <a:cubicBezTo>
                    <a:pt x="2669" y="6969"/>
                    <a:pt x="2843" y="6950"/>
                    <a:pt x="3012" y="6913"/>
                  </a:cubicBezTo>
                  <a:cubicBezTo>
                    <a:pt x="4030" y="6686"/>
                    <a:pt x="4852" y="5861"/>
                    <a:pt x="5243" y="4893"/>
                  </a:cubicBezTo>
                  <a:cubicBezTo>
                    <a:pt x="5632" y="3924"/>
                    <a:pt x="5629" y="2834"/>
                    <a:pt x="5416" y="1812"/>
                  </a:cubicBezTo>
                  <a:cubicBezTo>
                    <a:pt x="5189" y="729"/>
                    <a:pt x="4375" y="0"/>
                    <a:pt x="330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Rounded MT Bold" panose="020F0704030504030204" pitchFamily="34" charset="0"/>
              </a:endParaRPr>
            </a:p>
          </p:txBody>
        </p:sp>
        <p:sp>
          <p:nvSpPr>
            <p:cNvPr id="638" name="Google Shape;638;p46"/>
            <p:cNvSpPr/>
            <p:nvPr/>
          </p:nvSpPr>
          <p:spPr>
            <a:xfrm>
              <a:off x="4949425" y="4529925"/>
              <a:ext cx="189375" cy="187300"/>
            </a:xfrm>
            <a:custGeom>
              <a:avLst/>
              <a:gdLst/>
              <a:ahLst/>
              <a:cxnLst/>
              <a:rect l="l" t="t" r="r" b="b"/>
              <a:pathLst>
                <a:path w="7575" h="7492" extrusionOk="0">
                  <a:moveTo>
                    <a:pt x="4771" y="1"/>
                  </a:moveTo>
                  <a:cubicBezTo>
                    <a:pt x="3218" y="1"/>
                    <a:pt x="1302" y="1887"/>
                    <a:pt x="708" y="2911"/>
                  </a:cubicBezTo>
                  <a:cubicBezTo>
                    <a:pt x="269" y="3671"/>
                    <a:pt x="1" y="4597"/>
                    <a:pt x="283" y="5428"/>
                  </a:cubicBezTo>
                  <a:cubicBezTo>
                    <a:pt x="422" y="5837"/>
                    <a:pt x="683" y="6194"/>
                    <a:pt x="977" y="6511"/>
                  </a:cubicBezTo>
                  <a:cubicBezTo>
                    <a:pt x="1443" y="7014"/>
                    <a:pt x="2045" y="7450"/>
                    <a:pt x="2729" y="7489"/>
                  </a:cubicBezTo>
                  <a:cubicBezTo>
                    <a:pt x="2761" y="7490"/>
                    <a:pt x="2793" y="7491"/>
                    <a:pt x="2824" y="7491"/>
                  </a:cubicBezTo>
                  <a:cubicBezTo>
                    <a:pt x="3540" y="7491"/>
                    <a:pt x="4201" y="7058"/>
                    <a:pt x="4712" y="6548"/>
                  </a:cubicBezTo>
                  <a:cubicBezTo>
                    <a:pt x="5938" y="5322"/>
                    <a:pt x="7575" y="1773"/>
                    <a:pt x="5776" y="342"/>
                  </a:cubicBezTo>
                  <a:cubicBezTo>
                    <a:pt x="5475" y="103"/>
                    <a:pt x="5133" y="1"/>
                    <a:pt x="47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Rounded MT Bold" panose="020F0704030504030204" pitchFamily="34" charset="0"/>
              </a:endParaRPr>
            </a:p>
          </p:txBody>
        </p:sp>
      </p:grpSp>
      <p:grpSp>
        <p:nvGrpSpPr>
          <p:cNvPr id="639" name="Google Shape;639;p46"/>
          <p:cNvGrpSpPr/>
          <p:nvPr/>
        </p:nvGrpSpPr>
        <p:grpSpPr>
          <a:xfrm>
            <a:off x="3566939" y="3211336"/>
            <a:ext cx="806270" cy="648017"/>
            <a:chOff x="1841550" y="872875"/>
            <a:chExt cx="505150" cy="406000"/>
          </a:xfrm>
        </p:grpSpPr>
        <p:sp>
          <p:nvSpPr>
            <p:cNvPr id="640" name="Google Shape;640;p46"/>
            <p:cNvSpPr/>
            <p:nvPr/>
          </p:nvSpPr>
          <p:spPr>
            <a:xfrm>
              <a:off x="1841550" y="977575"/>
              <a:ext cx="285250" cy="301300"/>
            </a:xfrm>
            <a:custGeom>
              <a:avLst/>
              <a:gdLst/>
              <a:ahLst/>
              <a:cxnLst/>
              <a:rect l="l" t="t" r="r" b="b"/>
              <a:pathLst>
                <a:path w="11410" h="12052" extrusionOk="0">
                  <a:moveTo>
                    <a:pt x="5708" y="3958"/>
                  </a:moveTo>
                  <a:cubicBezTo>
                    <a:pt x="6059" y="3958"/>
                    <a:pt x="6415" y="4048"/>
                    <a:pt x="6741" y="4236"/>
                  </a:cubicBezTo>
                  <a:cubicBezTo>
                    <a:pt x="7728" y="4807"/>
                    <a:pt x="8065" y="6072"/>
                    <a:pt x="7495" y="7060"/>
                  </a:cubicBezTo>
                  <a:cubicBezTo>
                    <a:pt x="7112" y="7723"/>
                    <a:pt x="6416" y="8095"/>
                    <a:pt x="5701" y="8095"/>
                  </a:cubicBezTo>
                  <a:cubicBezTo>
                    <a:pt x="5351" y="8095"/>
                    <a:pt x="4997" y="8006"/>
                    <a:pt x="4672" y="7819"/>
                  </a:cubicBezTo>
                  <a:cubicBezTo>
                    <a:pt x="3682" y="7248"/>
                    <a:pt x="3343" y="5982"/>
                    <a:pt x="3914" y="4992"/>
                  </a:cubicBezTo>
                  <a:cubicBezTo>
                    <a:pt x="4297" y="4329"/>
                    <a:pt x="4993" y="3958"/>
                    <a:pt x="5708" y="3958"/>
                  </a:cubicBezTo>
                  <a:close/>
                  <a:moveTo>
                    <a:pt x="4734" y="1"/>
                  </a:moveTo>
                  <a:lnTo>
                    <a:pt x="4298" y="1679"/>
                  </a:lnTo>
                  <a:cubicBezTo>
                    <a:pt x="3684" y="1876"/>
                    <a:pt x="3118" y="2202"/>
                    <a:pt x="2638" y="2634"/>
                  </a:cubicBezTo>
                  <a:lnTo>
                    <a:pt x="971" y="2173"/>
                  </a:lnTo>
                  <a:lnTo>
                    <a:pt x="0" y="3854"/>
                  </a:lnTo>
                  <a:lnTo>
                    <a:pt x="1234" y="5067"/>
                  </a:lnTo>
                  <a:cubicBezTo>
                    <a:pt x="1099" y="5698"/>
                    <a:pt x="1100" y="6352"/>
                    <a:pt x="1237" y="6983"/>
                  </a:cubicBezTo>
                  <a:lnTo>
                    <a:pt x="0" y="8198"/>
                  </a:lnTo>
                  <a:lnTo>
                    <a:pt x="971" y="9881"/>
                  </a:lnTo>
                  <a:lnTo>
                    <a:pt x="2637" y="9418"/>
                  </a:lnTo>
                  <a:cubicBezTo>
                    <a:pt x="3117" y="9854"/>
                    <a:pt x="3683" y="10181"/>
                    <a:pt x="4301" y="10379"/>
                  </a:cubicBezTo>
                  <a:lnTo>
                    <a:pt x="4734" y="12051"/>
                  </a:lnTo>
                  <a:lnTo>
                    <a:pt x="6675" y="12051"/>
                  </a:lnTo>
                  <a:lnTo>
                    <a:pt x="7111" y="10374"/>
                  </a:lnTo>
                  <a:cubicBezTo>
                    <a:pt x="7725" y="10176"/>
                    <a:pt x="8292" y="9850"/>
                    <a:pt x="8771" y="9418"/>
                  </a:cubicBezTo>
                  <a:lnTo>
                    <a:pt x="10438" y="9880"/>
                  </a:lnTo>
                  <a:lnTo>
                    <a:pt x="11409" y="8198"/>
                  </a:lnTo>
                  <a:lnTo>
                    <a:pt x="10177" y="6986"/>
                  </a:lnTo>
                  <a:cubicBezTo>
                    <a:pt x="10311" y="6354"/>
                    <a:pt x="10310" y="5701"/>
                    <a:pt x="10173" y="5069"/>
                  </a:cubicBezTo>
                  <a:lnTo>
                    <a:pt x="11409" y="3854"/>
                  </a:lnTo>
                  <a:lnTo>
                    <a:pt x="10438" y="2173"/>
                  </a:lnTo>
                  <a:lnTo>
                    <a:pt x="8773" y="2633"/>
                  </a:lnTo>
                  <a:cubicBezTo>
                    <a:pt x="8535" y="2416"/>
                    <a:pt x="8273" y="2226"/>
                    <a:pt x="7994" y="2065"/>
                  </a:cubicBezTo>
                  <a:cubicBezTo>
                    <a:pt x="7714" y="1903"/>
                    <a:pt x="7417" y="1773"/>
                    <a:pt x="7109" y="1673"/>
                  </a:cubicBezTo>
                  <a:lnTo>
                    <a:pt x="66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Rounded MT Bold" panose="020F0704030504030204" pitchFamily="34" charset="0"/>
              </a:endParaRPr>
            </a:p>
          </p:txBody>
        </p:sp>
        <p:sp>
          <p:nvSpPr>
            <p:cNvPr id="641" name="Google Shape;641;p46"/>
            <p:cNvSpPr/>
            <p:nvPr/>
          </p:nvSpPr>
          <p:spPr>
            <a:xfrm>
              <a:off x="1962100" y="1107575"/>
              <a:ext cx="43650" cy="41325"/>
            </a:xfrm>
            <a:custGeom>
              <a:avLst/>
              <a:gdLst/>
              <a:ahLst/>
              <a:cxnLst/>
              <a:rect l="l" t="t" r="r" b="b"/>
              <a:pathLst>
                <a:path w="1746" h="1653" extrusionOk="0">
                  <a:moveTo>
                    <a:pt x="884" y="0"/>
                  </a:moveTo>
                  <a:cubicBezTo>
                    <a:pt x="598" y="0"/>
                    <a:pt x="321" y="148"/>
                    <a:pt x="168" y="413"/>
                  </a:cubicBezTo>
                  <a:cubicBezTo>
                    <a:pt x="1" y="703"/>
                    <a:pt x="24" y="1064"/>
                    <a:pt x="228" y="1329"/>
                  </a:cubicBezTo>
                  <a:cubicBezTo>
                    <a:pt x="386" y="1536"/>
                    <a:pt x="630" y="1653"/>
                    <a:pt x="883" y="1653"/>
                  </a:cubicBezTo>
                  <a:cubicBezTo>
                    <a:pt x="954" y="1653"/>
                    <a:pt x="1026" y="1643"/>
                    <a:pt x="1096" y="1624"/>
                  </a:cubicBezTo>
                  <a:cubicBezTo>
                    <a:pt x="1419" y="1538"/>
                    <a:pt x="1658" y="1266"/>
                    <a:pt x="1702" y="934"/>
                  </a:cubicBezTo>
                  <a:cubicBezTo>
                    <a:pt x="1745" y="603"/>
                    <a:pt x="1585" y="278"/>
                    <a:pt x="1296" y="111"/>
                  </a:cubicBezTo>
                  <a:cubicBezTo>
                    <a:pt x="1166" y="36"/>
                    <a:pt x="1024" y="0"/>
                    <a:pt x="8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Rounded MT Bold" panose="020F0704030504030204" pitchFamily="34" charset="0"/>
              </a:endParaRPr>
            </a:p>
          </p:txBody>
        </p:sp>
        <p:sp>
          <p:nvSpPr>
            <p:cNvPr id="642" name="Google Shape;642;p46"/>
            <p:cNvSpPr/>
            <p:nvPr/>
          </p:nvSpPr>
          <p:spPr>
            <a:xfrm>
              <a:off x="2097200" y="872875"/>
              <a:ext cx="249500" cy="236175"/>
            </a:xfrm>
            <a:custGeom>
              <a:avLst/>
              <a:gdLst/>
              <a:ahLst/>
              <a:cxnLst/>
              <a:rect l="l" t="t" r="r" b="b"/>
              <a:pathLst>
                <a:path w="9980" h="9447" extrusionOk="0">
                  <a:moveTo>
                    <a:pt x="4989" y="3011"/>
                  </a:moveTo>
                  <a:cubicBezTo>
                    <a:pt x="5581" y="3011"/>
                    <a:pt x="6156" y="3319"/>
                    <a:pt x="6474" y="3868"/>
                  </a:cubicBezTo>
                  <a:cubicBezTo>
                    <a:pt x="6946" y="4686"/>
                    <a:pt x="6664" y="5733"/>
                    <a:pt x="5846" y="6204"/>
                  </a:cubicBezTo>
                  <a:cubicBezTo>
                    <a:pt x="5576" y="6360"/>
                    <a:pt x="5281" y="6435"/>
                    <a:pt x="4990" y="6435"/>
                  </a:cubicBezTo>
                  <a:cubicBezTo>
                    <a:pt x="4399" y="6435"/>
                    <a:pt x="3824" y="6129"/>
                    <a:pt x="3508" y="5581"/>
                  </a:cubicBezTo>
                  <a:cubicBezTo>
                    <a:pt x="3034" y="4762"/>
                    <a:pt x="3315" y="3714"/>
                    <a:pt x="4135" y="3241"/>
                  </a:cubicBezTo>
                  <a:cubicBezTo>
                    <a:pt x="4405" y="3085"/>
                    <a:pt x="4699" y="3011"/>
                    <a:pt x="4989" y="3011"/>
                  </a:cubicBezTo>
                  <a:close/>
                  <a:moveTo>
                    <a:pt x="3192" y="0"/>
                  </a:moveTo>
                  <a:lnTo>
                    <a:pt x="1800" y="804"/>
                  </a:lnTo>
                  <a:lnTo>
                    <a:pt x="2181" y="2185"/>
                  </a:lnTo>
                  <a:cubicBezTo>
                    <a:pt x="1823" y="2583"/>
                    <a:pt x="1554" y="3050"/>
                    <a:pt x="1390" y="3560"/>
                  </a:cubicBezTo>
                  <a:lnTo>
                    <a:pt x="0" y="3920"/>
                  </a:lnTo>
                  <a:lnTo>
                    <a:pt x="0" y="5528"/>
                  </a:lnTo>
                  <a:lnTo>
                    <a:pt x="1386" y="5887"/>
                  </a:lnTo>
                  <a:cubicBezTo>
                    <a:pt x="1549" y="6398"/>
                    <a:pt x="1820" y="6867"/>
                    <a:pt x="2181" y="7264"/>
                  </a:cubicBezTo>
                  <a:lnTo>
                    <a:pt x="1799" y="8643"/>
                  </a:lnTo>
                  <a:lnTo>
                    <a:pt x="3191" y="9446"/>
                  </a:lnTo>
                  <a:lnTo>
                    <a:pt x="4198" y="8423"/>
                  </a:lnTo>
                  <a:cubicBezTo>
                    <a:pt x="4462" y="8480"/>
                    <a:pt x="4730" y="8508"/>
                    <a:pt x="4998" y="8508"/>
                  </a:cubicBezTo>
                  <a:cubicBezTo>
                    <a:pt x="5262" y="8508"/>
                    <a:pt x="5525" y="8481"/>
                    <a:pt x="5783" y="8426"/>
                  </a:cubicBezTo>
                  <a:lnTo>
                    <a:pt x="6788" y="9446"/>
                  </a:lnTo>
                  <a:lnTo>
                    <a:pt x="8180" y="8643"/>
                  </a:lnTo>
                  <a:lnTo>
                    <a:pt x="7798" y="7263"/>
                  </a:lnTo>
                  <a:cubicBezTo>
                    <a:pt x="8156" y="6865"/>
                    <a:pt x="8426" y="6396"/>
                    <a:pt x="8590" y="5888"/>
                  </a:cubicBezTo>
                  <a:lnTo>
                    <a:pt x="9979" y="5527"/>
                  </a:lnTo>
                  <a:lnTo>
                    <a:pt x="9979" y="3920"/>
                  </a:lnTo>
                  <a:lnTo>
                    <a:pt x="8595" y="3561"/>
                  </a:lnTo>
                  <a:cubicBezTo>
                    <a:pt x="8513" y="3306"/>
                    <a:pt x="8405" y="3062"/>
                    <a:pt x="8272" y="2829"/>
                  </a:cubicBezTo>
                  <a:cubicBezTo>
                    <a:pt x="8137" y="2598"/>
                    <a:pt x="7979" y="2382"/>
                    <a:pt x="7799" y="2184"/>
                  </a:cubicBezTo>
                  <a:lnTo>
                    <a:pt x="8181" y="804"/>
                  </a:lnTo>
                  <a:lnTo>
                    <a:pt x="6788" y="1"/>
                  </a:lnTo>
                  <a:lnTo>
                    <a:pt x="5781" y="1024"/>
                  </a:lnTo>
                  <a:cubicBezTo>
                    <a:pt x="5518" y="967"/>
                    <a:pt x="5251" y="938"/>
                    <a:pt x="4983" y="938"/>
                  </a:cubicBezTo>
                  <a:cubicBezTo>
                    <a:pt x="4719" y="938"/>
                    <a:pt x="4455" y="966"/>
                    <a:pt x="4195" y="1022"/>
                  </a:cubicBezTo>
                  <a:lnTo>
                    <a:pt x="31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Rounded MT Bold" panose="020F0704030504030204" pitchFamily="34" charset="0"/>
              </a:endParaRPr>
            </a:p>
          </p:txBody>
        </p:sp>
        <p:sp>
          <p:nvSpPr>
            <p:cNvPr id="643" name="Google Shape;643;p46"/>
            <p:cNvSpPr/>
            <p:nvPr/>
          </p:nvSpPr>
          <p:spPr>
            <a:xfrm>
              <a:off x="2204075" y="973825"/>
              <a:ext cx="36150" cy="34225"/>
            </a:xfrm>
            <a:custGeom>
              <a:avLst/>
              <a:gdLst/>
              <a:ahLst/>
              <a:cxnLst/>
              <a:rect l="l" t="t" r="r" b="b"/>
              <a:pathLst>
                <a:path w="1446" h="1369" extrusionOk="0">
                  <a:moveTo>
                    <a:pt x="714" y="1"/>
                  </a:moveTo>
                  <a:cubicBezTo>
                    <a:pt x="598" y="1"/>
                    <a:pt x="481" y="30"/>
                    <a:pt x="373" y="93"/>
                  </a:cubicBezTo>
                  <a:cubicBezTo>
                    <a:pt x="133" y="231"/>
                    <a:pt x="0" y="500"/>
                    <a:pt x="36" y="773"/>
                  </a:cubicBezTo>
                  <a:cubicBezTo>
                    <a:pt x="73" y="1048"/>
                    <a:pt x="271" y="1274"/>
                    <a:pt x="538" y="1345"/>
                  </a:cubicBezTo>
                  <a:cubicBezTo>
                    <a:pt x="596" y="1361"/>
                    <a:pt x="656" y="1369"/>
                    <a:pt x="715" y="1369"/>
                  </a:cubicBezTo>
                  <a:cubicBezTo>
                    <a:pt x="924" y="1369"/>
                    <a:pt x="1126" y="1273"/>
                    <a:pt x="1257" y="1102"/>
                  </a:cubicBezTo>
                  <a:cubicBezTo>
                    <a:pt x="1426" y="882"/>
                    <a:pt x="1445" y="582"/>
                    <a:pt x="1307" y="343"/>
                  </a:cubicBezTo>
                  <a:cubicBezTo>
                    <a:pt x="1180" y="123"/>
                    <a:pt x="951" y="1"/>
                    <a:pt x="71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Rounded MT Bold" panose="020F0704030504030204" pitchFamily="34" charset="0"/>
              </a:endParaRPr>
            </a:p>
          </p:txBody>
        </p:sp>
        <p:sp>
          <p:nvSpPr>
            <p:cNvPr id="644" name="Google Shape;644;p46"/>
            <p:cNvSpPr/>
            <p:nvPr/>
          </p:nvSpPr>
          <p:spPr>
            <a:xfrm>
              <a:off x="1960850" y="971400"/>
              <a:ext cx="280625" cy="180250"/>
            </a:xfrm>
            <a:custGeom>
              <a:avLst/>
              <a:gdLst/>
              <a:ahLst/>
              <a:cxnLst/>
              <a:rect l="l" t="t" r="r" b="b"/>
              <a:pathLst>
                <a:path w="11225" h="7210" fill="none" extrusionOk="0">
                  <a:moveTo>
                    <a:pt x="10786" y="1374"/>
                  </a:moveTo>
                  <a:cubicBezTo>
                    <a:pt x="11113" y="1185"/>
                    <a:pt x="11225" y="767"/>
                    <a:pt x="11036" y="440"/>
                  </a:cubicBezTo>
                  <a:cubicBezTo>
                    <a:pt x="10847" y="113"/>
                    <a:pt x="10429" y="1"/>
                    <a:pt x="10102" y="190"/>
                  </a:cubicBezTo>
                  <a:lnTo>
                    <a:pt x="520" y="5558"/>
                  </a:lnTo>
                  <a:cubicBezTo>
                    <a:pt x="131" y="5789"/>
                    <a:pt x="0" y="6289"/>
                    <a:pt x="226" y="6681"/>
                  </a:cubicBezTo>
                  <a:cubicBezTo>
                    <a:pt x="452" y="7073"/>
                    <a:pt x="951" y="7210"/>
                    <a:pt x="1346" y="6989"/>
                  </a:cubicBezTo>
                  <a:close/>
                </a:path>
              </a:pathLst>
            </a:custGeom>
            <a:solidFill>
              <a:schemeClr val="dk2"/>
            </a:solidFill>
            <a:ln w="19050" cap="flat" cmpd="sng">
              <a:solidFill>
                <a:schemeClr val="dk2"/>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Rounded MT Bold" panose="020F0704030504030204" pitchFamily="34" charset="0"/>
              </a:endParaRPr>
            </a:p>
          </p:txBody>
        </p:sp>
      </p:grpSp>
      <p:grpSp>
        <p:nvGrpSpPr>
          <p:cNvPr id="645" name="Google Shape;645;p46"/>
          <p:cNvGrpSpPr/>
          <p:nvPr/>
        </p:nvGrpSpPr>
        <p:grpSpPr>
          <a:xfrm>
            <a:off x="3566944" y="1827109"/>
            <a:ext cx="837669" cy="349943"/>
            <a:chOff x="1363531" y="1827109"/>
            <a:chExt cx="837669" cy="349943"/>
          </a:xfrm>
        </p:grpSpPr>
        <p:grpSp>
          <p:nvGrpSpPr>
            <p:cNvPr id="646" name="Google Shape;646;p46"/>
            <p:cNvGrpSpPr/>
            <p:nvPr/>
          </p:nvGrpSpPr>
          <p:grpSpPr>
            <a:xfrm>
              <a:off x="1363531" y="1827109"/>
              <a:ext cx="837669" cy="349943"/>
              <a:chOff x="1363531" y="1827109"/>
              <a:chExt cx="837669" cy="349943"/>
            </a:xfrm>
          </p:grpSpPr>
          <p:sp>
            <p:nvSpPr>
              <p:cNvPr id="647" name="Google Shape;647;p46"/>
              <p:cNvSpPr/>
              <p:nvPr/>
            </p:nvSpPr>
            <p:spPr>
              <a:xfrm>
                <a:off x="1953598" y="1827109"/>
                <a:ext cx="181017" cy="181126"/>
              </a:xfrm>
              <a:custGeom>
                <a:avLst/>
                <a:gdLst/>
                <a:ahLst/>
                <a:cxnLst/>
                <a:rect l="l" t="t" r="r" b="b"/>
                <a:pathLst>
                  <a:path w="3102" h="3104" extrusionOk="0">
                    <a:moveTo>
                      <a:pt x="1551" y="1"/>
                    </a:moveTo>
                    <a:cubicBezTo>
                      <a:pt x="695" y="1"/>
                      <a:pt x="0" y="695"/>
                      <a:pt x="0" y="1552"/>
                    </a:cubicBezTo>
                    <a:cubicBezTo>
                      <a:pt x="0" y="2409"/>
                      <a:pt x="695" y="3103"/>
                      <a:pt x="1551" y="3103"/>
                    </a:cubicBezTo>
                    <a:cubicBezTo>
                      <a:pt x="2407" y="3103"/>
                      <a:pt x="3102" y="2409"/>
                      <a:pt x="3102" y="1552"/>
                    </a:cubicBezTo>
                    <a:cubicBezTo>
                      <a:pt x="3102" y="695"/>
                      <a:pt x="2407" y="1"/>
                      <a:pt x="155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Rounded MT Bold" panose="020F0704030504030204" pitchFamily="34" charset="0"/>
                </a:endParaRPr>
              </a:p>
            </p:txBody>
          </p:sp>
          <p:sp>
            <p:nvSpPr>
              <p:cNvPr id="648" name="Google Shape;648;p46"/>
              <p:cNvSpPr/>
              <p:nvPr/>
            </p:nvSpPr>
            <p:spPr>
              <a:xfrm>
                <a:off x="1887075" y="2019967"/>
                <a:ext cx="314125" cy="157085"/>
              </a:xfrm>
              <a:custGeom>
                <a:avLst/>
                <a:gdLst/>
                <a:ahLst/>
                <a:cxnLst/>
                <a:rect l="l" t="t" r="r" b="b"/>
                <a:pathLst>
                  <a:path w="5383" h="2692" extrusionOk="0">
                    <a:moveTo>
                      <a:pt x="2692" y="1"/>
                    </a:moveTo>
                    <a:cubicBezTo>
                      <a:pt x="4177" y="1"/>
                      <a:pt x="5383" y="1206"/>
                      <a:pt x="5383" y="2692"/>
                    </a:cubicBezTo>
                    <a:lnTo>
                      <a:pt x="1" y="2692"/>
                    </a:lnTo>
                    <a:cubicBezTo>
                      <a:pt x="1" y="1206"/>
                      <a:pt x="1205" y="1"/>
                      <a:pt x="26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Rounded MT Bold" panose="020F0704030504030204" pitchFamily="34" charset="0"/>
                </a:endParaRPr>
              </a:p>
            </p:txBody>
          </p:sp>
          <p:sp>
            <p:nvSpPr>
              <p:cNvPr id="649" name="Google Shape;649;p46"/>
              <p:cNvSpPr/>
              <p:nvPr/>
            </p:nvSpPr>
            <p:spPr>
              <a:xfrm>
                <a:off x="1430054" y="1827109"/>
                <a:ext cx="181076" cy="181126"/>
              </a:xfrm>
              <a:custGeom>
                <a:avLst/>
                <a:gdLst/>
                <a:ahLst/>
                <a:cxnLst/>
                <a:rect l="l" t="t" r="r" b="b"/>
                <a:pathLst>
                  <a:path w="3103" h="3104" extrusionOk="0">
                    <a:moveTo>
                      <a:pt x="1551" y="1"/>
                    </a:moveTo>
                    <a:cubicBezTo>
                      <a:pt x="696" y="1"/>
                      <a:pt x="0" y="695"/>
                      <a:pt x="0" y="1552"/>
                    </a:cubicBezTo>
                    <a:cubicBezTo>
                      <a:pt x="0" y="2409"/>
                      <a:pt x="696" y="3103"/>
                      <a:pt x="1551" y="3103"/>
                    </a:cubicBezTo>
                    <a:cubicBezTo>
                      <a:pt x="2408" y="3103"/>
                      <a:pt x="3103" y="2409"/>
                      <a:pt x="3103" y="1552"/>
                    </a:cubicBezTo>
                    <a:cubicBezTo>
                      <a:pt x="3103" y="695"/>
                      <a:pt x="2408" y="1"/>
                      <a:pt x="155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Rounded MT Bold" panose="020F0704030504030204" pitchFamily="34" charset="0"/>
                </a:endParaRPr>
              </a:p>
            </p:txBody>
          </p:sp>
          <p:sp>
            <p:nvSpPr>
              <p:cNvPr id="650" name="Google Shape;650;p46"/>
              <p:cNvSpPr/>
              <p:nvPr/>
            </p:nvSpPr>
            <p:spPr>
              <a:xfrm>
                <a:off x="1363531" y="2019967"/>
                <a:ext cx="314125" cy="157085"/>
              </a:xfrm>
              <a:custGeom>
                <a:avLst/>
                <a:gdLst/>
                <a:ahLst/>
                <a:cxnLst/>
                <a:rect l="l" t="t" r="r" b="b"/>
                <a:pathLst>
                  <a:path w="5383" h="2692" extrusionOk="0">
                    <a:moveTo>
                      <a:pt x="2691" y="1"/>
                    </a:moveTo>
                    <a:cubicBezTo>
                      <a:pt x="4178" y="1"/>
                      <a:pt x="5383" y="1206"/>
                      <a:pt x="5383" y="2692"/>
                    </a:cubicBezTo>
                    <a:lnTo>
                      <a:pt x="0" y="2692"/>
                    </a:lnTo>
                    <a:cubicBezTo>
                      <a:pt x="0" y="1206"/>
                      <a:pt x="1206" y="1"/>
                      <a:pt x="26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Rounded MT Bold" panose="020F0704030504030204" pitchFamily="34" charset="0"/>
                </a:endParaRPr>
              </a:p>
            </p:txBody>
          </p:sp>
        </p:grpSp>
        <p:sp>
          <p:nvSpPr>
            <p:cNvPr id="651" name="Google Shape;651;p46"/>
            <p:cNvSpPr/>
            <p:nvPr/>
          </p:nvSpPr>
          <p:spPr>
            <a:xfrm>
              <a:off x="1691825" y="1926077"/>
              <a:ext cx="181075" cy="152023"/>
            </a:xfrm>
            <a:prstGeom prst="rect">
              <a:avLst/>
            </a:prstGeom>
          </p:spPr>
          <p:txBody>
            <a:bodyPr>
              <a:prstTxWarp prst="textPlain">
                <a:avLst/>
              </a:prstTxWarp>
            </a:bodyPr>
            <a:lstStyle/>
            <a:p>
              <a:pPr lvl="0" algn="ctr"/>
              <a:r>
                <a:rPr dirty="0">
                  <a:latin typeface="Arial Rounded MT Bold" panose="020F0704030504030204" pitchFamily="34" charset="0"/>
                </a:rPr>
                <a:t>=</a:t>
              </a:r>
            </a:p>
          </p:txBody>
        </p:sp>
      </p:grpSp>
      <p:grpSp>
        <p:nvGrpSpPr>
          <p:cNvPr id="652" name="Google Shape;652;p46"/>
          <p:cNvGrpSpPr/>
          <p:nvPr/>
        </p:nvGrpSpPr>
        <p:grpSpPr>
          <a:xfrm>
            <a:off x="4820986" y="3146492"/>
            <a:ext cx="746149" cy="572690"/>
            <a:chOff x="2039875" y="452600"/>
            <a:chExt cx="304700" cy="233875"/>
          </a:xfrm>
        </p:grpSpPr>
        <p:sp>
          <p:nvSpPr>
            <p:cNvPr id="653" name="Google Shape;653;p46"/>
            <p:cNvSpPr/>
            <p:nvPr/>
          </p:nvSpPr>
          <p:spPr>
            <a:xfrm>
              <a:off x="2039875" y="461975"/>
              <a:ext cx="293550" cy="224500"/>
            </a:xfrm>
            <a:custGeom>
              <a:avLst/>
              <a:gdLst/>
              <a:ahLst/>
              <a:cxnLst/>
              <a:rect l="l" t="t" r="r" b="b"/>
              <a:pathLst>
                <a:path w="11742" h="8980" extrusionOk="0">
                  <a:moveTo>
                    <a:pt x="11357" y="1"/>
                  </a:moveTo>
                  <a:cubicBezTo>
                    <a:pt x="11249" y="1"/>
                    <a:pt x="11142" y="52"/>
                    <a:pt x="11077" y="148"/>
                  </a:cubicBezTo>
                  <a:lnTo>
                    <a:pt x="8144" y="4449"/>
                  </a:lnTo>
                  <a:lnTo>
                    <a:pt x="6754" y="3065"/>
                  </a:lnTo>
                  <a:cubicBezTo>
                    <a:pt x="6690" y="3002"/>
                    <a:pt x="6603" y="2967"/>
                    <a:pt x="6513" y="2967"/>
                  </a:cubicBezTo>
                  <a:cubicBezTo>
                    <a:pt x="6500" y="2967"/>
                    <a:pt x="6487" y="2968"/>
                    <a:pt x="6474" y="2969"/>
                  </a:cubicBezTo>
                  <a:cubicBezTo>
                    <a:pt x="6371" y="2982"/>
                    <a:pt x="6279" y="3042"/>
                    <a:pt x="6225" y="3131"/>
                  </a:cubicBezTo>
                  <a:lnTo>
                    <a:pt x="3939" y="6919"/>
                  </a:lnTo>
                  <a:lnTo>
                    <a:pt x="2662" y="5518"/>
                  </a:lnTo>
                  <a:cubicBezTo>
                    <a:pt x="2596" y="5446"/>
                    <a:pt x="2504" y="5406"/>
                    <a:pt x="2408" y="5406"/>
                  </a:cubicBezTo>
                  <a:cubicBezTo>
                    <a:pt x="2401" y="5406"/>
                    <a:pt x="2394" y="5406"/>
                    <a:pt x="2387" y="5407"/>
                  </a:cubicBezTo>
                  <a:cubicBezTo>
                    <a:pt x="2284" y="5414"/>
                    <a:pt x="2190" y="5469"/>
                    <a:pt x="2131" y="5555"/>
                  </a:cubicBezTo>
                  <a:lnTo>
                    <a:pt x="155" y="8449"/>
                  </a:lnTo>
                  <a:cubicBezTo>
                    <a:pt x="1" y="8676"/>
                    <a:pt x="165" y="8980"/>
                    <a:pt x="433" y="8980"/>
                  </a:cubicBezTo>
                  <a:cubicBezTo>
                    <a:pt x="440" y="8980"/>
                    <a:pt x="447" y="8980"/>
                    <a:pt x="454" y="8979"/>
                  </a:cubicBezTo>
                  <a:cubicBezTo>
                    <a:pt x="559" y="8974"/>
                    <a:pt x="656" y="8919"/>
                    <a:pt x="716" y="8831"/>
                  </a:cubicBezTo>
                  <a:lnTo>
                    <a:pt x="2449" y="6291"/>
                  </a:lnTo>
                  <a:lnTo>
                    <a:pt x="3743" y="7713"/>
                  </a:lnTo>
                  <a:cubicBezTo>
                    <a:pt x="3806" y="7784"/>
                    <a:pt x="3896" y="7824"/>
                    <a:pt x="3991" y="7824"/>
                  </a:cubicBezTo>
                  <a:cubicBezTo>
                    <a:pt x="4003" y="7824"/>
                    <a:pt x="4015" y="7824"/>
                    <a:pt x="4027" y="7823"/>
                  </a:cubicBezTo>
                  <a:cubicBezTo>
                    <a:pt x="4133" y="7812"/>
                    <a:pt x="4229" y="7752"/>
                    <a:pt x="4284" y="7660"/>
                  </a:cubicBezTo>
                  <a:lnTo>
                    <a:pt x="6582" y="3851"/>
                  </a:lnTo>
                  <a:lnTo>
                    <a:pt x="7955" y="5218"/>
                  </a:lnTo>
                  <a:cubicBezTo>
                    <a:pt x="8017" y="5282"/>
                    <a:pt x="8102" y="5317"/>
                    <a:pt x="8189" y="5317"/>
                  </a:cubicBezTo>
                  <a:cubicBezTo>
                    <a:pt x="8201" y="5317"/>
                    <a:pt x="8214" y="5317"/>
                    <a:pt x="8226" y="5315"/>
                  </a:cubicBezTo>
                  <a:cubicBezTo>
                    <a:pt x="8327" y="5306"/>
                    <a:pt x="8417" y="5252"/>
                    <a:pt x="8474" y="5169"/>
                  </a:cubicBezTo>
                  <a:lnTo>
                    <a:pt x="11636" y="531"/>
                  </a:lnTo>
                  <a:cubicBezTo>
                    <a:pt x="11742" y="376"/>
                    <a:pt x="11703" y="165"/>
                    <a:pt x="11547" y="60"/>
                  </a:cubicBezTo>
                  <a:cubicBezTo>
                    <a:pt x="11489" y="20"/>
                    <a:pt x="11423" y="1"/>
                    <a:pt x="11357" y="1"/>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Rounded MT Bold" panose="020F0704030504030204" pitchFamily="34" charset="0"/>
              </a:endParaRPr>
            </a:p>
          </p:txBody>
        </p:sp>
        <p:sp>
          <p:nvSpPr>
            <p:cNvPr id="654" name="Google Shape;654;p46"/>
            <p:cNvSpPr/>
            <p:nvPr/>
          </p:nvSpPr>
          <p:spPr>
            <a:xfrm>
              <a:off x="2291125" y="452600"/>
              <a:ext cx="53450" cy="46350"/>
            </a:xfrm>
            <a:custGeom>
              <a:avLst/>
              <a:gdLst/>
              <a:ahLst/>
              <a:cxnLst/>
              <a:rect l="l" t="t" r="r" b="b"/>
              <a:pathLst>
                <a:path w="2138" h="1854" extrusionOk="0">
                  <a:moveTo>
                    <a:pt x="1546" y="1"/>
                  </a:moveTo>
                  <a:cubicBezTo>
                    <a:pt x="1524" y="1"/>
                    <a:pt x="1502" y="3"/>
                    <a:pt x="1479" y="7"/>
                  </a:cubicBezTo>
                  <a:lnTo>
                    <a:pt x="305" y="234"/>
                  </a:lnTo>
                  <a:cubicBezTo>
                    <a:pt x="121" y="269"/>
                    <a:pt x="1" y="447"/>
                    <a:pt x="36" y="631"/>
                  </a:cubicBezTo>
                  <a:cubicBezTo>
                    <a:pt x="67" y="793"/>
                    <a:pt x="209" y="905"/>
                    <a:pt x="367" y="905"/>
                  </a:cubicBezTo>
                  <a:cubicBezTo>
                    <a:pt x="389" y="905"/>
                    <a:pt x="411" y="903"/>
                    <a:pt x="433" y="899"/>
                  </a:cubicBezTo>
                  <a:lnTo>
                    <a:pt x="1275" y="737"/>
                  </a:lnTo>
                  <a:lnTo>
                    <a:pt x="1437" y="1579"/>
                  </a:lnTo>
                  <a:cubicBezTo>
                    <a:pt x="1468" y="1739"/>
                    <a:pt x="1608" y="1853"/>
                    <a:pt x="1769" y="1853"/>
                  </a:cubicBezTo>
                  <a:cubicBezTo>
                    <a:pt x="1776" y="1853"/>
                    <a:pt x="1782" y="1853"/>
                    <a:pt x="1789" y="1853"/>
                  </a:cubicBezTo>
                  <a:cubicBezTo>
                    <a:pt x="1803" y="1852"/>
                    <a:pt x="1819" y="1851"/>
                    <a:pt x="1834" y="1848"/>
                  </a:cubicBezTo>
                  <a:cubicBezTo>
                    <a:pt x="2018" y="1812"/>
                    <a:pt x="2138" y="1634"/>
                    <a:pt x="2102" y="1451"/>
                  </a:cubicBezTo>
                  <a:lnTo>
                    <a:pt x="1876" y="276"/>
                  </a:lnTo>
                  <a:cubicBezTo>
                    <a:pt x="1847" y="114"/>
                    <a:pt x="1705" y="1"/>
                    <a:pt x="1546" y="1"/>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Rounded MT Bold" panose="020F0704030504030204" pitchFamily="34" charset="0"/>
              </a:endParaRPr>
            </a:p>
          </p:txBody>
        </p:sp>
      </p:grpSp>
      <p:grpSp>
        <p:nvGrpSpPr>
          <p:cNvPr id="655" name="Google Shape;655;p46"/>
          <p:cNvGrpSpPr/>
          <p:nvPr/>
        </p:nvGrpSpPr>
        <p:grpSpPr>
          <a:xfrm rot="-1249464">
            <a:off x="4780383" y="3322961"/>
            <a:ext cx="729557" cy="552803"/>
            <a:chOff x="1403200" y="2246525"/>
            <a:chExt cx="499925" cy="378805"/>
          </a:xfrm>
        </p:grpSpPr>
        <p:sp>
          <p:nvSpPr>
            <p:cNvPr id="656" name="Google Shape;656;p46"/>
            <p:cNvSpPr/>
            <p:nvPr/>
          </p:nvSpPr>
          <p:spPr>
            <a:xfrm>
              <a:off x="1571200" y="2246525"/>
              <a:ext cx="331925" cy="291425"/>
            </a:xfrm>
            <a:custGeom>
              <a:avLst/>
              <a:gdLst/>
              <a:ahLst/>
              <a:cxnLst/>
              <a:rect l="l" t="t" r="r" b="b"/>
              <a:pathLst>
                <a:path w="13277" h="11657" extrusionOk="0">
                  <a:moveTo>
                    <a:pt x="6634" y="1087"/>
                  </a:moveTo>
                  <a:cubicBezTo>
                    <a:pt x="8179" y="1087"/>
                    <a:pt x="9692" y="1841"/>
                    <a:pt x="10602" y="3229"/>
                  </a:cubicBezTo>
                  <a:cubicBezTo>
                    <a:pt x="12037" y="5418"/>
                    <a:pt x="11426" y="8358"/>
                    <a:pt x="9236" y="9794"/>
                  </a:cubicBezTo>
                  <a:cubicBezTo>
                    <a:pt x="8436" y="10319"/>
                    <a:pt x="7534" y="10570"/>
                    <a:pt x="6643" y="10570"/>
                  </a:cubicBezTo>
                  <a:cubicBezTo>
                    <a:pt x="5098" y="10570"/>
                    <a:pt x="3583" y="9816"/>
                    <a:pt x="2673" y="8428"/>
                  </a:cubicBezTo>
                  <a:lnTo>
                    <a:pt x="2672" y="8428"/>
                  </a:lnTo>
                  <a:cubicBezTo>
                    <a:pt x="1237" y="6240"/>
                    <a:pt x="1849" y="3300"/>
                    <a:pt x="4039" y="1864"/>
                  </a:cubicBezTo>
                  <a:cubicBezTo>
                    <a:pt x="4841" y="1339"/>
                    <a:pt x="5743" y="1087"/>
                    <a:pt x="6634" y="1087"/>
                  </a:cubicBezTo>
                  <a:close/>
                  <a:moveTo>
                    <a:pt x="6633" y="1"/>
                  </a:moveTo>
                  <a:cubicBezTo>
                    <a:pt x="5537" y="1"/>
                    <a:pt x="4428" y="309"/>
                    <a:pt x="3444" y="955"/>
                  </a:cubicBezTo>
                  <a:cubicBezTo>
                    <a:pt x="753" y="2719"/>
                    <a:pt x="0" y="6333"/>
                    <a:pt x="1765" y="9024"/>
                  </a:cubicBezTo>
                  <a:cubicBezTo>
                    <a:pt x="2883" y="10730"/>
                    <a:pt x="4745" y="11657"/>
                    <a:pt x="6644" y="11657"/>
                  </a:cubicBezTo>
                  <a:cubicBezTo>
                    <a:pt x="7740" y="11657"/>
                    <a:pt x="8848" y="11348"/>
                    <a:pt x="9834" y="10702"/>
                  </a:cubicBezTo>
                  <a:cubicBezTo>
                    <a:pt x="12526" y="8936"/>
                    <a:pt x="13276" y="5325"/>
                    <a:pt x="11511" y="2633"/>
                  </a:cubicBezTo>
                  <a:cubicBezTo>
                    <a:pt x="10393" y="927"/>
                    <a:pt x="8531" y="1"/>
                    <a:pt x="6633"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Rounded MT Bold" panose="020F0704030504030204" pitchFamily="34" charset="0"/>
              </a:endParaRPr>
            </a:p>
          </p:txBody>
        </p:sp>
        <p:sp>
          <p:nvSpPr>
            <p:cNvPr id="657" name="Google Shape;657;p46"/>
            <p:cNvSpPr/>
            <p:nvPr/>
          </p:nvSpPr>
          <p:spPr>
            <a:xfrm>
              <a:off x="1488175" y="2460080"/>
              <a:ext cx="140125" cy="110700"/>
            </a:xfrm>
            <a:custGeom>
              <a:avLst/>
              <a:gdLst/>
              <a:ahLst/>
              <a:cxnLst/>
              <a:rect l="l" t="t" r="r" b="b"/>
              <a:pathLst>
                <a:path w="5605" h="4428" extrusionOk="0">
                  <a:moveTo>
                    <a:pt x="4742" y="0"/>
                  </a:moveTo>
                  <a:lnTo>
                    <a:pt x="0" y="3109"/>
                  </a:lnTo>
                  <a:lnTo>
                    <a:pt x="863" y="4427"/>
                  </a:lnTo>
                  <a:lnTo>
                    <a:pt x="5605" y="1318"/>
                  </a:lnTo>
                  <a:lnTo>
                    <a:pt x="474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Rounded MT Bold" panose="020F0704030504030204" pitchFamily="34" charset="0"/>
              </a:endParaRPr>
            </a:p>
          </p:txBody>
        </p:sp>
        <p:sp>
          <p:nvSpPr>
            <p:cNvPr id="658" name="Google Shape;658;p46"/>
            <p:cNvSpPr/>
            <p:nvPr/>
          </p:nvSpPr>
          <p:spPr>
            <a:xfrm>
              <a:off x="1403200" y="2479755"/>
              <a:ext cx="191425" cy="145575"/>
            </a:xfrm>
            <a:custGeom>
              <a:avLst/>
              <a:gdLst/>
              <a:ahLst/>
              <a:cxnLst/>
              <a:rect l="l" t="t" r="r" b="b"/>
              <a:pathLst>
                <a:path w="7657" h="5823" extrusionOk="0">
                  <a:moveTo>
                    <a:pt x="6322" y="0"/>
                  </a:moveTo>
                  <a:cubicBezTo>
                    <a:pt x="6063" y="0"/>
                    <a:pt x="5807" y="75"/>
                    <a:pt x="5586" y="220"/>
                  </a:cubicBezTo>
                  <a:lnTo>
                    <a:pt x="819" y="3346"/>
                  </a:lnTo>
                  <a:cubicBezTo>
                    <a:pt x="184" y="3746"/>
                    <a:pt x="1" y="4589"/>
                    <a:pt x="411" y="5216"/>
                  </a:cubicBezTo>
                  <a:cubicBezTo>
                    <a:pt x="669" y="5609"/>
                    <a:pt x="1098" y="5822"/>
                    <a:pt x="1534" y="5822"/>
                  </a:cubicBezTo>
                  <a:cubicBezTo>
                    <a:pt x="1795" y="5822"/>
                    <a:pt x="2058" y="5746"/>
                    <a:pt x="2289" y="5588"/>
                  </a:cubicBezTo>
                  <a:lnTo>
                    <a:pt x="7057" y="2464"/>
                  </a:lnTo>
                  <a:cubicBezTo>
                    <a:pt x="7398" y="2240"/>
                    <a:pt x="7618" y="1874"/>
                    <a:pt x="7656" y="1468"/>
                  </a:cubicBezTo>
                  <a:lnTo>
                    <a:pt x="6737" y="66"/>
                  </a:lnTo>
                  <a:cubicBezTo>
                    <a:pt x="6601" y="22"/>
                    <a:pt x="6461" y="0"/>
                    <a:pt x="63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Rounded MT Bold" panose="020F0704030504030204" pitchFamily="34" charset="0"/>
              </a:endParaRPr>
            </a:p>
          </p:txBody>
        </p:sp>
        <p:sp>
          <p:nvSpPr>
            <p:cNvPr id="659" name="Google Shape;659;p46"/>
            <p:cNvSpPr/>
            <p:nvPr/>
          </p:nvSpPr>
          <p:spPr>
            <a:xfrm>
              <a:off x="1619150" y="2274250"/>
              <a:ext cx="235975" cy="235975"/>
            </a:xfrm>
            <a:custGeom>
              <a:avLst/>
              <a:gdLst/>
              <a:ahLst/>
              <a:cxnLst/>
              <a:rect l="l" t="t" r="r" b="b"/>
              <a:pathLst>
                <a:path w="9439" h="9439" extrusionOk="0">
                  <a:moveTo>
                    <a:pt x="4720" y="1"/>
                  </a:moveTo>
                  <a:cubicBezTo>
                    <a:pt x="3469" y="1"/>
                    <a:pt x="2268" y="498"/>
                    <a:pt x="1383" y="1383"/>
                  </a:cubicBezTo>
                  <a:cubicBezTo>
                    <a:pt x="498" y="2268"/>
                    <a:pt x="1" y="3469"/>
                    <a:pt x="1" y="4719"/>
                  </a:cubicBezTo>
                  <a:cubicBezTo>
                    <a:pt x="1" y="5971"/>
                    <a:pt x="498" y="7172"/>
                    <a:pt x="1383" y="8056"/>
                  </a:cubicBezTo>
                  <a:cubicBezTo>
                    <a:pt x="2268" y="8942"/>
                    <a:pt x="3469" y="9439"/>
                    <a:pt x="4720" y="9439"/>
                  </a:cubicBezTo>
                  <a:cubicBezTo>
                    <a:pt x="5972" y="9439"/>
                    <a:pt x="7172" y="8942"/>
                    <a:pt x="8057" y="8056"/>
                  </a:cubicBezTo>
                  <a:cubicBezTo>
                    <a:pt x="8942" y="7172"/>
                    <a:pt x="9439" y="5971"/>
                    <a:pt x="9439" y="4719"/>
                  </a:cubicBezTo>
                  <a:cubicBezTo>
                    <a:pt x="9439" y="3469"/>
                    <a:pt x="8942" y="2268"/>
                    <a:pt x="8057" y="1383"/>
                  </a:cubicBezTo>
                  <a:cubicBezTo>
                    <a:pt x="7172" y="498"/>
                    <a:pt x="5972" y="1"/>
                    <a:pt x="4720" y="1"/>
                  </a:cubicBezTo>
                  <a:close/>
                </a:path>
              </a:pathLst>
            </a:custGeom>
            <a:solidFill>
              <a:srgbClr val="FFFFFF">
                <a:alpha val="69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Rounded MT Bold" panose="020F0704030504030204" pitchFamily="34" charset="0"/>
              </a:endParaRPr>
            </a:p>
          </p:txBody>
        </p:sp>
      </p:grpSp>
      <p:sp>
        <p:nvSpPr>
          <p:cNvPr id="660" name="Google Shape;660;p46"/>
          <p:cNvSpPr/>
          <p:nvPr/>
        </p:nvSpPr>
        <p:spPr>
          <a:xfrm rot="-5831312">
            <a:off x="4941420" y="1761039"/>
            <a:ext cx="466173" cy="402063"/>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Rounded MT Bold" panose="020F0704030504030204" pitchFamily="34" charset="0"/>
            </a:endParaRPr>
          </a:p>
        </p:txBody>
      </p:sp>
      <p:sp>
        <p:nvSpPr>
          <p:cNvPr id="661" name="Google Shape;661;p46"/>
          <p:cNvSpPr/>
          <p:nvPr/>
        </p:nvSpPr>
        <p:spPr>
          <a:xfrm>
            <a:off x="5102425" y="1798965"/>
            <a:ext cx="339801" cy="183645"/>
          </a:xfrm>
          <a:custGeom>
            <a:avLst/>
            <a:gdLst/>
            <a:ahLst/>
            <a:cxnLst/>
            <a:rect l="l" t="t" r="r" b="b"/>
            <a:pathLst>
              <a:path w="6272" h="3390" fill="none" extrusionOk="0">
                <a:moveTo>
                  <a:pt x="1" y="1101"/>
                </a:moveTo>
                <a:lnTo>
                  <a:pt x="1694" y="3390"/>
                </a:lnTo>
                <a:lnTo>
                  <a:pt x="6271" y="1"/>
                </a:lnTo>
              </a:path>
            </a:pathLst>
          </a:custGeom>
          <a:solidFill>
            <a:schemeClr val="lt1"/>
          </a:solidFill>
          <a:ln w="7620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Rounded MT Bold" panose="020F0704030504030204" pitchFamily="34" charset="0"/>
            </a:endParaRPr>
          </a:p>
        </p:txBody>
      </p:sp>
      <p:sp>
        <p:nvSpPr>
          <p:cNvPr id="632" name="Google Shape;632;p46"/>
          <p:cNvSpPr txBox="1">
            <a:spLocks noGrp="1"/>
          </p:cNvSpPr>
          <p:nvPr>
            <p:ph type="title" idx="8"/>
          </p:nvPr>
        </p:nvSpPr>
        <p:spPr>
          <a:xfrm>
            <a:off x="192565" y="488324"/>
            <a:ext cx="9144000" cy="987529"/>
          </a:xfrm>
          <a:prstGeom prst="rect">
            <a:avLst/>
          </a:prstGeom>
        </p:spPr>
        <p:txBody>
          <a:bodyPr spcFirstLastPara="1" wrap="square" lIns="91425" tIns="91425" rIns="91425" bIns="91425" anchor="ctr" anchorCtr="0">
            <a:noAutofit/>
          </a:bodyPr>
          <a:lstStyle/>
          <a:p>
            <a:pPr lvl="0"/>
            <a:r>
              <a:rPr lang="pt-BR" sz="3200" b="1" dirty="0">
                <a:solidFill>
                  <a:schemeClr val="accent4"/>
                </a:solidFill>
                <a:latin typeface="Arial Rounded MT Bold" panose="020F0704030504030204" pitchFamily="34" charset="0"/>
              </a:rPr>
              <a:t>Verskillende VAKKE en hul LEERAKTIWITEITE 
</a:t>
            </a:r>
            <a:endParaRPr sz="3200" b="1" dirty="0">
              <a:solidFill>
                <a:schemeClr val="accent4"/>
              </a:solidFill>
              <a:latin typeface="Arial Rounded MT Bold" panose="020F0704030504030204" pitchFamily="34" charset="0"/>
            </a:endParaRPr>
          </a:p>
        </p:txBody>
      </p:sp>
      <p:sp>
        <p:nvSpPr>
          <p:cNvPr id="50" name="Google Shape;630;p46">
            <a:extLst>
              <a:ext uri="{FF2B5EF4-FFF2-40B4-BE49-F238E27FC236}">
                <a16:creationId xmlns:a16="http://schemas.microsoft.com/office/drawing/2014/main" id="{0A4F1D86-DC65-36E0-2D2F-924EA69475E9}"/>
              </a:ext>
            </a:extLst>
          </p:cNvPr>
          <p:cNvSpPr txBox="1">
            <a:spLocks/>
          </p:cNvSpPr>
          <p:nvPr/>
        </p:nvSpPr>
        <p:spPr>
          <a:xfrm>
            <a:off x="1955783" y="4479734"/>
            <a:ext cx="5617565" cy="46323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38100" lvl="0" algn="l" rtl="0">
              <a:lnSpc>
                <a:spcPct val="100000"/>
              </a:lnSpc>
              <a:spcBef>
                <a:spcPts val="0"/>
              </a:spcBef>
              <a:spcAft>
                <a:spcPts val="0"/>
              </a:spcAft>
              <a:buClr>
                <a:schemeClr val="accent5"/>
              </a:buClr>
              <a:buSzPts val="2500"/>
              <a:buFont typeface="Londrina Solid Black"/>
              <a:buNone/>
              <a:defRPr sz="2500" b="0" i="0" u="none" strike="noStrike" cap="none">
                <a:solidFill>
                  <a:schemeClr val="dk2"/>
                </a:solidFill>
                <a:latin typeface="Londrina Solid Black"/>
                <a:ea typeface="Londrina Solid Black"/>
                <a:cs typeface="Londrina Solid Black"/>
                <a:sym typeface="Londrina Solid Black"/>
              </a:defRPr>
            </a:lvl1pPr>
            <a:lvl2pPr marR="0" lvl="1" algn="ctr" rtl="0">
              <a:lnSpc>
                <a:spcPct val="100000"/>
              </a:lnSpc>
              <a:spcBef>
                <a:spcPts val="0"/>
              </a:spcBef>
              <a:spcAft>
                <a:spcPts val="0"/>
              </a:spcAft>
              <a:buClr>
                <a:schemeClr val="accent5"/>
              </a:buClr>
              <a:buSzPts val="2500"/>
              <a:buFont typeface="Londrina Solid Black"/>
              <a:buNone/>
              <a:defRPr sz="2500" b="0" i="0" u="none" strike="noStrike" cap="none">
                <a:solidFill>
                  <a:schemeClr val="accent5"/>
                </a:solidFill>
                <a:latin typeface="Londrina Solid Black"/>
                <a:ea typeface="Londrina Solid Black"/>
                <a:cs typeface="Londrina Solid Black"/>
                <a:sym typeface="Londrina Solid Black"/>
              </a:defRPr>
            </a:lvl2pPr>
            <a:lvl3pPr marR="0" lvl="2" algn="ctr" rtl="0">
              <a:lnSpc>
                <a:spcPct val="100000"/>
              </a:lnSpc>
              <a:spcBef>
                <a:spcPts val="0"/>
              </a:spcBef>
              <a:spcAft>
                <a:spcPts val="0"/>
              </a:spcAft>
              <a:buClr>
                <a:schemeClr val="accent5"/>
              </a:buClr>
              <a:buSzPts val="2500"/>
              <a:buFont typeface="Londrina Solid Black"/>
              <a:buNone/>
              <a:defRPr sz="2500" b="0" i="0" u="none" strike="noStrike" cap="none">
                <a:solidFill>
                  <a:schemeClr val="accent5"/>
                </a:solidFill>
                <a:latin typeface="Londrina Solid Black"/>
                <a:ea typeface="Londrina Solid Black"/>
                <a:cs typeface="Londrina Solid Black"/>
                <a:sym typeface="Londrina Solid Black"/>
              </a:defRPr>
            </a:lvl3pPr>
            <a:lvl4pPr marR="0" lvl="3" algn="ctr" rtl="0">
              <a:lnSpc>
                <a:spcPct val="100000"/>
              </a:lnSpc>
              <a:spcBef>
                <a:spcPts val="0"/>
              </a:spcBef>
              <a:spcAft>
                <a:spcPts val="0"/>
              </a:spcAft>
              <a:buClr>
                <a:schemeClr val="accent5"/>
              </a:buClr>
              <a:buSzPts val="2500"/>
              <a:buFont typeface="Londrina Solid Black"/>
              <a:buNone/>
              <a:defRPr sz="2500" b="0" i="0" u="none" strike="noStrike" cap="none">
                <a:solidFill>
                  <a:schemeClr val="accent5"/>
                </a:solidFill>
                <a:latin typeface="Londrina Solid Black"/>
                <a:ea typeface="Londrina Solid Black"/>
                <a:cs typeface="Londrina Solid Black"/>
                <a:sym typeface="Londrina Solid Black"/>
              </a:defRPr>
            </a:lvl4pPr>
            <a:lvl5pPr marR="0" lvl="4" algn="ctr" rtl="0">
              <a:lnSpc>
                <a:spcPct val="100000"/>
              </a:lnSpc>
              <a:spcBef>
                <a:spcPts val="0"/>
              </a:spcBef>
              <a:spcAft>
                <a:spcPts val="0"/>
              </a:spcAft>
              <a:buClr>
                <a:schemeClr val="accent5"/>
              </a:buClr>
              <a:buSzPts val="2500"/>
              <a:buFont typeface="Londrina Solid Black"/>
              <a:buNone/>
              <a:defRPr sz="2500" b="0" i="0" u="none" strike="noStrike" cap="none">
                <a:solidFill>
                  <a:schemeClr val="accent5"/>
                </a:solidFill>
                <a:latin typeface="Londrina Solid Black"/>
                <a:ea typeface="Londrina Solid Black"/>
                <a:cs typeface="Londrina Solid Black"/>
                <a:sym typeface="Londrina Solid Black"/>
              </a:defRPr>
            </a:lvl5pPr>
            <a:lvl6pPr marR="0" lvl="5" algn="ctr" rtl="0">
              <a:lnSpc>
                <a:spcPct val="100000"/>
              </a:lnSpc>
              <a:spcBef>
                <a:spcPts val="0"/>
              </a:spcBef>
              <a:spcAft>
                <a:spcPts val="0"/>
              </a:spcAft>
              <a:buClr>
                <a:schemeClr val="accent5"/>
              </a:buClr>
              <a:buSzPts val="2500"/>
              <a:buFont typeface="Londrina Solid Black"/>
              <a:buNone/>
              <a:defRPr sz="2500" b="0" i="0" u="none" strike="noStrike" cap="none">
                <a:solidFill>
                  <a:schemeClr val="accent5"/>
                </a:solidFill>
                <a:latin typeface="Londrina Solid Black"/>
                <a:ea typeface="Londrina Solid Black"/>
                <a:cs typeface="Londrina Solid Black"/>
                <a:sym typeface="Londrina Solid Black"/>
              </a:defRPr>
            </a:lvl6pPr>
            <a:lvl7pPr marR="0" lvl="6" algn="ctr" rtl="0">
              <a:lnSpc>
                <a:spcPct val="100000"/>
              </a:lnSpc>
              <a:spcBef>
                <a:spcPts val="0"/>
              </a:spcBef>
              <a:spcAft>
                <a:spcPts val="0"/>
              </a:spcAft>
              <a:buClr>
                <a:schemeClr val="accent5"/>
              </a:buClr>
              <a:buSzPts val="2500"/>
              <a:buFont typeface="Londrina Solid Black"/>
              <a:buNone/>
              <a:defRPr sz="2500" b="0" i="0" u="none" strike="noStrike" cap="none">
                <a:solidFill>
                  <a:schemeClr val="accent5"/>
                </a:solidFill>
                <a:latin typeface="Londrina Solid Black"/>
                <a:ea typeface="Londrina Solid Black"/>
                <a:cs typeface="Londrina Solid Black"/>
                <a:sym typeface="Londrina Solid Black"/>
              </a:defRPr>
            </a:lvl7pPr>
            <a:lvl8pPr marR="0" lvl="7" algn="ctr" rtl="0">
              <a:lnSpc>
                <a:spcPct val="100000"/>
              </a:lnSpc>
              <a:spcBef>
                <a:spcPts val="0"/>
              </a:spcBef>
              <a:spcAft>
                <a:spcPts val="0"/>
              </a:spcAft>
              <a:buClr>
                <a:schemeClr val="accent5"/>
              </a:buClr>
              <a:buSzPts val="2500"/>
              <a:buFont typeface="Londrina Solid Black"/>
              <a:buNone/>
              <a:defRPr sz="2500" b="0" i="0" u="none" strike="noStrike" cap="none">
                <a:solidFill>
                  <a:schemeClr val="accent5"/>
                </a:solidFill>
                <a:latin typeface="Londrina Solid Black"/>
                <a:ea typeface="Londrina Solid Black"/>
                <a:cs typeface="Londrina Solid Black"/>
                <a:sym typeface="Londrina Solid Black"/>
              </a:defRPr>
            </a:lvl8pPr>
            <a:lvl9pPr marR="0" lvl="8" algn="ctr" rtl="0">
              <a:lnSpc>
                <a:spcPct val="100000"/>
              </a:lnSpc>
              <a:spcBef>
                <a:spcPts val="0"/>
              </a:spcBef>
              <a:spcAft>
                <a:spcPts val="0"/>
              </a:spcAft>
              <a:buClr>
                <a:schemeClr val="accent5"/>
              </a:buClr>
              <a:buSzPts val="2500"/>
              <a:buFont typeface="Londrina Solid Black"/>
              <a:buNone/>
              <a:defRPr sz="2500" b="0" i="0" u="none" strike="noStrike" cap="none">
                <a:solidFill>
                  <a:schemeClr val="accent5"/>
                </a:solidFill>
                <a:latin typeface="Londrina Solid Black"/>
                <a:ea typeface="Londrina Solid Black"/>
                <a:cs typeface="Londrina Solid Black"/>
                <a:sym typeface="Londrina Solid Black"/>
              </a:defRPr>
            </a:lvl9pPr>
          </a:lstStyle>
          <a:p>
            <a:r>
              <a:rPr lang="nl-NL" sz="2800" dirty="0">
                <a:solidFill>
                  <a:schemeClr val="accent4"/>
                </a:solidFill>
                <a:latin typeface="Arial Rounded MT Bold" panose="020F0704030504030204" pitchFamily="34" charset="0"/>
              </a:rPr>
              <a:t>Kom ons ondersoek 'n bietjie verder...
</a:t>
            </a:r>
            <a:endParaRPr lang="pt-BR" sz="1800" dirty="0">
              <a:solidFill>
                <a:schemeClr val="accent4"/>
              </a:solidFill>
              <a:latin typeface="Arial Rounded MT Bold" panose="020F0704030504030204" pitchFamily="34" charset="0"/>
            </a:endParaRPr>
          </a:p>
        </p:txBody>
      </p:sp>
      <p:pic>
        <p:nvPicPr>
          <p:cNvPr id="2" name="Picture 1">
            <a:extLst>
              <a:ext uri="{FF2B5EF4-FFF2-40B4-BE49-F238E27FC236}">
                <a16:creationId xmlns:a16="http://schemas.microsoft.com/office/drawing/2014/main" id="{C0FEFA76-8BDE-2DB1-9EC1-D23DDDAFDC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61"/>
        <p:cNvGrpSpPr/>
        <p:nvPr/>
      </p:nvGrpSpPr>
      <p:grpSpPr>
        <a:xfrm>
          <a:off x="0" y="0"/>
          <a:ext cx="0" cy="0"/>
          <a:chOff x="0" y="0"/>
          <a:chExt cx="0" cy="0"/>
        </a:xfrm>
      </p:grpSpPr>
      <p:pic>
        <p:nvPicPr>
          <p:cNvPr id="962" name="Google Shape;962;p55"/>
          <p:cNvPicPr preferRelativeResize="0"/>
          <p:nvPr/>
        </p:nvPicPr>
        <p:blipFill rotWithShape="1">
          <a:blip r:embed="rId3">
            <a:alphaModFix/>
          </a:blip>
          <a:srcRect l="26195" r="20734"/>
          <a:stretch/>
        </p:blipFill>
        <p:spPr>
          <a:xfrm>
            <a:off x="5661451" y="1390249"/>
            <a:ext cx="1678099" cy="1778625"/>
          </a:xfrm>
          <a:prstGeom prst="rect">
            <a:avLst/>
          </a:prstGeom>
          <a:noFill/>
          <a:ln>
            <a:noFill/>
          </a:ln>
        </p:spPr>
      </p:pic>
      <p:sp>
        <p:nvSpPr>
          <p:cNvPr id="963" name="Google Shape;963;p55"/>
          <p:cNvSpPr/>
          <p:nvPr/>
        </p:nvSpPr>
        <p:spPr>
          <a:xfrm rot="5400000">
            <a:off x="5297956" y="1071512"/>
            <a:ext cx="2287946" cy="2250572"/>
          </a:xfrm>
          <a:custGeom>
            <a:avLst/>
            <a:gdLst/>
            <a:ahLst/>
            <a:cxnLst/>
            <a:rect l="l" t="t" r="r" b="b"/>
            <a:pathLst>
              <a:path w="41021" h="35353" extrusionOk="0">
                <a:moveTo>
                  <a:pt x="13602" y="4839"/>
                </a:moveTo>
                <a:cubicBezTo>
                  <a:pt x="14072" y="4839"/>
                  <a:pt x="14542" y="4853"/>
                  <a:pt x="15003" y="4870"/>
                </a:cubicBezTo>
                <a:lnTo>
                  <a:pt x="26638" y="5300"/>
                </a:lnTo>
                <a:cubicBezTo>
                  <a:pt x="29681" y="5413"/>
                  <a:pt x="32824" y="4963"/>
                  <a:pt x="34567" y="8020"/>
                </a:cubicBezTo>
                <a:cubicBezTo>
                  <a:pt x="35241" y="9200"/>
                  <a:pt x="35444" y="10583"/>
                  <a:pt x="35597" y="11931"/>
                </a:cubicBezTo>
                <a:cubicBezTo>
                  <a:pt x="36025" y="15685"/>
                  <a:pt x="36158" y="19466"/>
                  <a:pt x="35996" y="23241"/>
                </a:cubicBezTo>
                <a:cubicBezTo>
                  <a:pt x="35931" y="24759"/>
                  <a:pt x="35779" y="26381"/>
                  <a:pt x="34824" y="27562"/>
                </a:cubicBezTo>
                <a:cubicBezTo>
                  <a:pt x="33768" y="28867"/>
                  <a:pt x="31999" y="29314"/>
                  <a:pt x="30348" y="29625"/>
                </a:cubicBezTo>
                <a:cubicBezTo>
                  <a:pt x="26017" y="30439"/>
                  <a:pt x="21622" y="30848"/>
                  <a:pt x="17221" y="30848"/>
                </a:cubicBezTo>
                <a:cubicBezTo>
                  <a:pt x="15610" y="30848"/>
                  <a:pt x="13998" y="30793"/>
                  <a:pt x="12388" y="30684"/>
                </a:cubicBezTo>
                <a:cubicBezTo>
                  <a:pt x="11402" y="30616"/>
                  <a:pt x="10351" y="30501"/>
                  <a:pt x="9591" y="29870"/>
                </a:cubicBezTo>
                <a:cubicBezTo>
                  <a:pt x="8935" y="29325"/>
                  <a:pt x="8610" y="28486"/>
                  <a:pt x="8335" y="27678"/>
                </a:cubicBezTo>
                <a:cubicBezTo>
                  <a:pt x="6753" y="23016"/>
                  <a:pt x="5978" y="18117"/>
                  <a:pt x="6040" y="13194"/>
                </a:cubicBezTo>
                <a:cubicBezTo>
                  <a:pt x="6074" y="10622"/>
                  <a:pt x="6493" y="7751"/>
                  <a:pt x="8516" y="6162"/>
                </a:cubicBezTo>
                <a:cubicBezTo>
                  <a:pt x="9925" y="5054"/>
                  <a:pt x="11771" y="4839"/>
                  <a:pt x="13602" y="4839"/>
                </a:cubicBezTo>
                <a:close/>
                <a:moveTo>
                  <a:pt x="10361" y="1"/>
                </a:moveTo>
                <a:cubicBezTo>
                  <a:pt x="7874" y="1"/>
                  <a:pt x="5364" y="293"/>
                  <a:pt x="3449" y="1798"/>
                </a:cubicBezTo>
                <a:cubicBezTo>
                  <a:pt x="700" y="3960"/>
                  <a:pt x="131" y="7860"/>
                  <a:pt x="85" y="11356"/>
                </a:cubicBezTo>
                <a:cubicBezTo>
                  <a:pt x="0" y="18048"/>
                  <a:pt x="1055" y="24706"/>
                  <a:pt x="3204" y="31043"/>
                </a:cubicBezTo>
                <a:cubicBezTo>
                  <a:pt x="3577" y="32142"/>
                  <a:pt x="4019" y="33283"/>
                  <a:pt x="4912" y="34024"/>
                </a:cubicBezTo>
                <a:cubicBezTo>
                  <a:pt x="5945" y="34881"/>
                  <a:pt x="7374" y="35037"/>
                  <a:pt x="8714" y="35129"/>
                </a:cubicBezTo>
                <a:cubicBezTo>
                  <a:pt x="10903" y="35278"/>
                  <a:pt x="13095" y="35353"/>
                  <a:pt x="15286" y="35353"/>
                </a:cubicBezTo>
                <a:cubicBezTo>
                  <a:pt x="21266" y="35353"/>
                  <a:pt x="27239" y="34797"/>
                  <a:pt x="33126" y="33689"/>
                </a:cubicBezTo>
                <a:cubicBezTo>
                  <a:pt x="35367" y="33267"/>
                  <a:pt x="37774" y="32660"/>
                  <a:pt x="39208" y="30885"/>
                </a:cubicBezTo>
                <a:cubicBezTo>
                  <a:pt x="40506" y="29280"/>
                  <a:pt x="40713" y="27075"/>
                  <a:pt x="40801" y="25013"/>
                </a:cubicBezTo>
                <a:cubicBezTo>
                  <a:pt x="41021" y="19882"/>
                  <a:pt x="40839" y="14743"/>
                  <a:pt x="40259" y="9641"/>
                </a:cubicBezTo>
                <a:cubicBezTo>
                  <a:pt x="40051" y="7807"/>
                  <a:pt x="39773" y="5928"/>
                  <a:pt x="38860" y="4325"/>
                </a:cubicBezTo>
                <a:cubicBezTo>
                  <a:pt x="36490" y="170"/>
                  <a:pt x="32217" y="780"/>
                  <a:pt x="28080" y="627"/>
                </a:cubicBezTo>
                <a:lnTo>
                  <a:pt x="12266" y="43"/>
                </a:lnTo>
                <a:cubicBezTo>
                  <a:pt x="11640" y="20"/>
                  <a:pt x="11001" y="1"/>
                  <a:pt x="103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55"/>
          <p:cNvSpPr/>
          <p:nvPr/>
        </p:nvSpPr>
        <p:spPr>
          <a:xfrm rot="-151">
            <a:off x="1939148" y="4108211"/>
            <a:ext cx="1897955" cy="970513"/>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65" name="Google Shape;965;p55"/>
          <p:cNvPicPr preferRelativeResize="0"/>
          <p:nvPr/>
        </p:nvPicPr>
        <p:blipFill rotWithShape="1">
          <a:blip r:embed="rId4">
            <a:alphaModFix/>
          </a:blip>
          <a:srcRect l="36103" r="10826"/>
          <a:stretch/>
        </p:blipFill>
        <p:spPr>
          <a:xfrm>
            <a:off x="3889387" y="1426987"/>
            <a:ext cx="1678099" cy="1778625"/>
          </a:xfrm>
          <a:prstGeom prst="rect">
            <a:avLst/>
          </a:prstGeom>
          <a:noFill/>
          <a:ln>
            <a:noFill/>
          </a:ln>
        </p:spPr>
      </p:pic>
      <p:sp>
        <p:nvSpPr>
          <p:cNvPr id="966" name="Google Shape;966;p55"/>
          <p:cNvSpPr/>
          <p:nvPr/>
        </p:nvSpPr>
        <p:spPr>
          <a:xfrm rot="5400000">
            <a:off x="3489367" y="1061989"/>
            <a:ext cx="2365030" cy="2233138"/>
          </a:xfrm>
          <a:custGeom>
            <a:avLst/>
            <a:gdLst/>
            <a:ahLst/>
            <a:cxnLst/>
            <a:rect l="l" t="t" r="r" b="b"/>
            <a:pathLst>
              <a:path w="41021" h="35353" extrusionOk="0">
                <a:moveTo>
                  <a:pt x="13602" y="4839"/>
                </a:moveTo>
                <a:cubicBezTo>
                  <a:pt x="14072" y="4839"/>
                  <a:pt x="14542" y="4853"/>
                  <a:pt x="15003" y="4870"/>
                </a:cubicBezTo>
                <a:lnTo>
                  <a:pt x="26638" y="5300"/>
                </a:lnTo>
                <a:cubicBezTo>
                  <a:pt x="29681" y="5413"/>
                  <a:pt x="32824" y="4963"/>
                  <a:pt x="34567" y="8020"/>
                </a:cubicBezTo>
                <a:cubicBezTo>
                  <a:pt x="35241" y="9200"/>
                  <a:pt x="35444" y="10583"/>
                  <a:pt x="35597" y="11931"/>
                </a:cubicBezTo>
                <a:cubicBezTo>
                  <a:pt x="36025" y="15685"/>
                  <a:pt x="36158" y="19466"/>
                  <a:pt x="35996" y="23241"/>
                </a:cubicBezTo>
                <a:cubicBezTo>
                  <a:pt x="35931" y="24759"/>
                  <a:pt x="35779" y="26381"/>
                  <a:pt x="34824" y="27562"/>
                </a:cubicBezTo>
                <a:cubicBezTo>
                  <a:pt x="33768" y="28867"/>
                  <a:pt x="31999" y="29314"/>
                  <a:pt x="30348" y="29625"/>
                </a:cubicBezTo>
                <a:cubicBezTo>
                  <a:pt x="26017" y="30439"/>
                  <a:pt x="21622" y="30848"/>
                  <a:pt x="17221" y="30848"/>
                </a:cubicBezTo>
                <a:cubicBezTo>
                  <a:pt x="15610" y="30848"/>
                  <a:pt x="13998" y="30793"/>
                  <a:pt x="12388" y="30684"/>
                </a:cubicBezTo>
                <a:cubicBezTo>
                  <a:pt x="11402" y="30616"/>
                  <a:pt x="10351" y="30501"/>
                  <a:pt x="9591" y="29870"/>
                </a:cubicBezTo>
                <a:cubicBezTo>
                  <a:pt x="8935" y="29325"/>
                  <a:pt x="8610" y="28486"/>
                  <a:pt x="8335" y="27678"/>
                </a:cubicBezTo>
                <a:cubicBezTo>
                  <a:pt x="6753" y="23016"/>
                  <a:pt x="5978" y="18117"/>
                  <a:pt x="6040" y="13194"/>
                </a:cubicBezTo>
                <a:cubicBezTo>
                  <a:pt x="6074" y="10622"/>
                  <a:pt x="6493" y="7751"/>
                  <a:pt x="8516" y="6162"/>
                </a:cubicBezTo>
                <a:cubicBezTo>
                  <a:pt x="9925" y="5054"/>
                  <a:pt x="11771" y="4839"/>
                  <a:pt x="13602" y="4839"/>
                </a:cubicBezTo>
                <a:close/>
                <a:moveTo>
                  <a:pt x="10361" y="1"/>
                </a:moveTo>
                <a:cubicBezTo>
                  <a:pt x="7874" y="1"/>
                  <a:pt x="5364" y="293"/>
                  <a:pt x="3449" y="1798"/>
                </a:cubicBezTo>
                <a:cubicBezTo>
                  <a:pt x="700" y="3960"/>
                  <a:pt x="131" y="7860"/>
                  <a:pt x="85" y="11356"/>
                </a:cubicBezTo>
                <a:cubicBezTo>
                  <a:pt x="0" y="18048"/>
                  <a:pt x="1055" y="24706"/>
                  <a:pt x="3204" y="31043"/>
                </a:cubicBezTo>
                <a:cubicBezTo>
                  <a:pt x="3577" y="32142"/>
                  <a:pt x="4019" y="33283"/>
                  <a:pt x="4912" y="34024"/>
                </a:cubicBezTo>
                <a:cubicBezTo>
                  <a:pt x="5945" y="34881"/>
                  <a:pt x="7374" y="35037"/>
                  <a:pt x="8714" y="35129"/>
                </a:cubicBezTo>
                <a:cubicBezTo>
                  <a:pt x="10903" y="35278"/>
                  <a:pt x="13095" y="35353"/>
                  <a:pt x="15286" y="35353"/>
                </a:cubicBezTo>
                <a:cubicBezTo>
                  <a:pt x="21266" y="35353"/>
                  <a:pt x="27239" y="34797"/>
                  <a:pt x="33126" y="33689"/>
                </a:cubicBezTo>
                <a:cubicBezTo>
                  <a:pt x="35367" y="33267"/>
                  <a:pt x="37774" y="32660"/>
                  <a:pt x="39208" y="30885"/>
                </a:cubicBezTo>
                <a:cubicBezTo>
                  <a:pt x="40506" y="29280"/>
                  <a:pt x="40713" y="27075"/>
                  <a:pt x="40801" y="25013"/>
                </a:cubicBezTo>
                <a:cubicBezTo>
                  <a:pt x="41021" y="19882"/>
                  <a:pt x="40839" y="14743"/>
                  <a:pt x="40259" y="9641"/>
                </a:cubicBezTo>
                <a:cubicBezTo>
                  <a:pt x="40051" y="7807"/>
                  <a:pt x="39773" y="5928"/>
                  <a:pt x="38860" y="4325"/>
                </a:cubicBezTo>
                <a:cubicBezTo>
                  <a:pt x="36490" y="170"/>
                  <a:pt x="32217" y="780"/>
                  <a:pt x="28080" y="627"/>
                </a:cubicBezTo>
                <a:lnTo>
                  <a:pt x="12266" y="43"/>
                </a:lnTo>
                <a:cubicBezTo>
                  <a:pt x="11640" y="20"/>
                  <a:pt x="11001" y="1"/>
                  <a:pt x="103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67" name="Google Shape;967;p55"/>
          <p:cNvPicPr preferRelativeResize="0"/>
          <p:nvPr/>
        </p:nvPicPr>
        <p:blipFill rotWithShape="1">
          <a:blip r:embed="rId5">
            <a:alphaModFix/>
          </a:blip>
          <a:srcRect l="13272" t="1950" r="33657" b="-1950"/>
          <a:stretch/>
        </p:blipFill>
        <p:spPr>
          <a:xfrm>
            <a:off x="1893911" y="750787"/>
            <a:ext cx="1678099" cy="1778625"/>
          </a:xfrm>
          <a:prstGeom prst="rect">
            <a:avLst/>
          </a:prstGeom>
          <a:noFill/>
          <a:ln>
            <a:noFill/>
          </a:ln>
        </p:spPr>
      </p:pic>
      <p:sp>
        <p:nvSpPr>
          <p:cNvPr id="968" name="Google Shape;968;p55"/>
          <p:cNvSpPr/>
          <p:nvPr/>
        </p:nvSpPr>
        <p:spPr>
          <a:xfrm rot="5400000">
            <a:off x="1600180" y="360827"/>
            <a:ext cx="2287946" cy="2250572"/>
          </a:xfrm>
          <a:custGeom>
            <a:avLst/>
            <a:gdLst/>
            <a:ahLst/>
            <a:cxnLst/>
            <a:rect l="l" t="t" r="r" b="b"/>
            <a:pathLst>
              <a:path w="41021" h="35353" extrusionOk="0">
                <a:moveTo>
                  <a:pt x="13602" y="4839"/>
                </a:moveTo>
                <a:cubicBezTo>
                  <a:pt x="14072" y="4839"/>
                  <a:pt x="14542" y="4853"/>
                  <a:pt x="15003" y="4870"/>
                </a:cubicBezTo>
                <a:lnTo>
                  <a:pt x="26638" y="5300"/>
                </a:lnTo>
                <a:cubicBezTo>
                  <a:pt x="29681" y="5413"/>
                  <a:pt x="32824" y="4963"/>
                  <a:pt x="34567" y="8020"/>
                </a:cubicBezTo>
                <a:cubicBezTo>
                  <a:pt x="35241" y="9200"/>
                  <a:pt x="35444" y="10583"/>
                  <a:pt x="35597" y="11931"/>
                </a:cubicBezTo>
                <a:cubicBezTo>
                  <a:pt x="36025" y="15685"/>
                  <a:pt x="36158" y="19466"/>
                  <a:pt x="35996" y="23241"/>
                </a:cubicBezTo>
                <a:cubicBezTo>
                  <a:pt x="35931" y="24759"/>
                  <a:pt x="35779" y="26381"/>
                  <a:pt x="34824" y="27562"/>
                </a:cubicBezTo>
                <a:cubicBezTo>
                  <a:pt x="33768" y="28867"/>
                  <a:pt x="31999" y="29314"/>
                  <a:pt x="30348" y="29625"/>
                </a:cubicBezTo>
                <a:cubicBezTo>
                  <a:pt x="26017" y="30439"/>
                  <a:pt x="21622" y="30848"/>
                  <a:pt x="17221" y="30848"/>
                </a:cubicBezTo>
                <a:cubicBezTo>
                  <a:pt x="15610" y="30848"/>
                  <a:pt x="13998" y="30793"/>
                  <a:pt x="12388" y="30684"/>
                </a:cubicBezTo>
                <a:cubicBezTo>
                  <a:pt x="11402" y="30616"/>
                  <a:pt x="10351" y="30501"/>
                  <a:pt x="9591" y="29870"/>
                </a:cubicBezTo>
                <a:cubicBezTo>
                  <a:pt x="8935" y="29325"/>
                  <a:pt x="8610" y="28486"/>
                  <a:pt x="8335" y="27678"/>
                </a:cubicBezTo>
                <a:cubicBezTo>
                  <a:pt x="6753" y="23016"/>
                  <a:pt x="5978" y="18117"/>
                  <a:pt x="6040" y="13194"/>
                </a:cubicBezTo>
                <a:cubicBezTo>
                  <a:pt x="6074" y="10622"/>
                  <a:pt x="6493" y="7751"/>
                  <a:pt x="8516" y="6162"/>
                </a:cubicBezTo>
                <a:cubicBezTo>
                  <a:pt x="9925" y="5054"/>
                  <a:pt x="11771" y="4839"/>
                  <a:pt x="13602" y="4839"/>
                </a:cubicBezTo>
                <a:close/>
                <a:moveTo>
                  <a:pt x="10361" y="1"/>
                </a:moveTo>
                <a:cubicBezTo>
                  <a:pt x="7874" y="1"/>
                  <a:pt x="5364" y="293"/>
                  <a:pt x="3449" y="1798"/>
                </a:cubicBezTo>
                <a:cubicBezTo>
                  <a:pt x="700" y="3960"/>
                  <a:pt x="131" y="7860"/>
                  <a:pt x="85" y="11356"/>
                </a:cubicBezTo>
                <a:cubicBezTo>
                  <a:pt x="0" y="18048"/>
                  <a:pt x="1055" y="24706"/>
                  <a:pt x="3204" y="31043"/>
                </a:cubicBezTo>
                <a:cubicBezTo>
                  <a:pt x="3577" y="32142"/>
                  <a:pt x="4019" y="33283"/>
                  <a:pt x="4912" y="34024"/>
                </a:cubicBezTo>
                <a:cubicBezTo>
                  <a:pt x="5945" y="34881"/>
                  <a:pt x="7374" y="35037"/>
                  <a:pt x="8714" y="35129"/>
                </a:cubicBezTo>
                <a:cubicBezTo>
                  <a:pt x="10903" y="35278"/>
                  <a:pt x="13095" y="35353"/>
                  <a:pt x="15286" y="35353"/>
                </a:cubicBezTo>
                <a:cubicBezTo>
                  <a:pt x="21266" y="35353"/>
                  <a:pt x="27239" y="34797"/>
                  <a:pt x="33126" y="33689"/>
                </a:cubicBezTo>
                <a:cubicBezTo>
                  <a:pt x="35367" y="33267"/>
                  <a:pt x="37774" y="32660"/>
                  <a:pt x="39208" y="30885"/>
                </a:cubicBezTo>
                <a:cubicBezTo>
                  <a:pt x="40506" y="29280"/>
                  <a:pt x="40713" y="27075"/>
                  <a:pt x="40801" y="25013"/>
                </a:cubicBezTo>
                <a:cubicBezTo>
                  <a:pt x="41021" y="19882"/>
                  <a:pt x="40839" y="14743"/>
                  <a:pt x="40259" y="9641"/>
                </a:cubicBezTo>
                <a:cubicBezTo>
                  <a:pt x="40051" y="7807"/>
                  <a:pt x="39773" y="5928"/>
                  <a:pt x="38860" y="4325"/>
                </a:cubicBezTo>
                <a:cubicBezTo>
                  <a:pt x="36490" y="170"/>
                  <a:pt x="32217" y="780"/>
                  <a:pt x="28080" y="627"/>
                </a:cubicBezTo>
                <a:lnTo>
                  <a:pt x="12266" y="43"/>
                </a:lnTo>
                <a:cubicBezTo>
                  <a:pt x="11640" y="20"/>
                  <a:pt x="11001" y="1"/>
                  <a:pt x="103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55"/>
          <p:cNvSpPr/>
          <p:nvPr/>
        </p:nvSpPr>
        <p:spPr>
          <a:xfrm rot="-160">
            <a:off x="830116" y="1920707"/>
            <a:ext cx="1788036" cy="504761"/>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55"/>
          <p:cNvSpPr/>
          <p:nvPr/>
        </p:nvSpPr>
        <p:spPr>
          <a:xfrm rot="-160">
            <a:off x="3786269" y="799556"/>
            <a:ext cx="1788036" cy="504761"/>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55"/>
          <p:cNvSpPr/>
          <p:nvPr/>
        </p:nvSpPr>
        <p:spPr>
          <a:xfrm rot="-160">
            <a:off x="5584873" y="787182"/>
            <a:ext cx="1788036" cy="504761"/>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55"/>
          <p:cNvSpPr/>
          <p:nvPr/>
        </p:nvSpPr>
        <p:spPr>
          <a:xfrm rot="-151">
            <a:off x="1015437" y="3500512"/>
            <a:ext cx="1897955" cy="970513"/>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81" name="Google Shape;981;p55"/>
          <p:cNvGrpSpPr/>
          <p:nvPr/>
        </p:nvGrpSpPr>
        <p:grpSpPr>
          <a:xfrm rot="-1857432">
            <a:off x="982168" y="-42528"/>
            <a:ext cx="807846" cy="779865"/>
            <a:chOff x="4540450" y="4529925"/>
            <a:chExt cx="598350" cy="577625"/>
          </a:xfrm>
        </p:grpSpPr>
        <p:sp>
          <p:nvSpPr>
            <p:cNvPr id="982" name="Google Shape;982;p55"/>
            <p:cNvSpPr/>
            <p:nvPr/>
          </p:nvSpPr>
          <p:spPr>
            <a:xfrm>
              <a:off x="4540450" y="4885300"/>
              <a:ext cx="299800" cy="222250"/>
            </a:xfrm>
            <a:custGeom>
              <a:avLst/>
              <a:gdLst/>
              <a:ahLst/>
              <a:cxnLst/>
              <a:rect l="l" t="t" r="r" b="b"/>
              <a:pathLst>
                <a:path w="11992" h="8890" extrusionOk="0">
                  <a:moveTo>
                    <a:pt x="5568" y="0"/>
                  </a:moveTo>
                  <a:cubicBezTo>
                    <a:pt x="4620" y="0"/>
                    <a:pt x="3595" y="280"/>
                    <a:pt x="2576" y="933"/>
                  </a:cubicBezTo>
                  <a:cubicBezTo>
                    <a:pt x="995" y="1946"/>
                    <a:pt x="0" y="3811"/>
                    <a:pt x="38" y="5689"/>
                  </a:cubicBezTo>
                  <a:cubicBezTo>
                    <a:pt x="50" y="6258"/>
                    <a:pt x="156" y="6840"/>
                    <a:pt x="453" y="7325"/>
                  </a:cubicBezTo>
                  <a:cubicBezTo>
                    <a:pt x="947" y="8136"/>
                    <a:pt x="1896" y="8563"/>
                    <a:pt x="2828" y="8753"/>
                  </a:cubicBezTo>
                  <a:cubicBezTo>
                    <a:pt x="3272" y="8844"/>
                    <a:pt x="3726" y="8890"/>
                    <a:pt x="4180" y="8890"/>
                  </a:cubicBezTo>
                  <a:cubicBezTo>
                    <a:pt x="5515" y="8890"/>
                    <a:pt x="6849" y="8495"/>
                    <a:pt x="7909" y="7690"/>
                  </a:cubicBezTo>
                  <a:cubicBezTo>
                    <a:pt x="11991" y="4592"/>
                    <a:pt x="9404" y="0"/>
                    <a:pt x="5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55"/>
            <p:cNvSpPr/>
            <p:nvPr/>
          </p:nvSpPr>
          <p:spPr>
            <a:xfrm>
              <a:off x="4829775" y="4760800"/>
              <a:ext cx="140825" cy="174225"/>
            </a:xfrm>
            <a:custGeom>
              <a:avLst/>
              <a:gdLst/>
              <a:ahLst/>
              <a:cxnLst/>
              <a:rect l="l" t="t" r="r" b="b"/>
              <a:pathLst>
                <a:path w="5633" h="6969" extrusionOk="0">
                  <a:moveTo>
                    <a:pt x="3305" y="0"/>
                  </a:moveTo>
                  <a:cubicBezTo>
                    <a:pt x="3140" y="0"/>
                    <a:pt x="2968" y="18"/>
                    <a:pt x="2792" y="54"/>
                  </a:cubicBezTo>
                  <a:cubicBezTo>
                    <a:pt x="1502" y="317"/>
                    <a:pt x="835" y="2087"/>
                    <a:pt x="458" y="3172"/>
                  </a:cubicBezTo>
                  <a:cubicBezTo>
                    <a:pt x="172" y="3996"/>
                    <a:pt x="0" y="4931"/>
                    <a:pt x="370" y="5720"/>
                  </a:cubicBezTo>
                  <a:cubicBezTo>
                    <a:pt x="740" y="6508"/>
                    <a:pt x="1622" y="6969"/>
                    <a:pt x="2495" y="6969"/>
                  </a:cubicBezTo>
                  <a:cubicBezTo>
                    <a:pt x="2669" y="6969"/>
                    <a:pt x="2843" y="6950"/>
                    <a:pt x="3012" y="6913"/>
                  </a:cubicBezTo>
                  <a:cubicBezTo>
                    <a:pt x="4030" y="6686"/>
                    <a:pt x="4852" y="5861"/>
                    <a:pt x="5243" y="4893"/>
                  </a:cubicBezTo>
                  <a:cubicBezTo>
                    <a:pt x="5632" y="3924"/>
                    <a:pt x="5629" y="2834"/>
                    <a:pt x="5416" y="1812"/>
                  </a:cubicBezTo>
                  <a:cubicBezTo>
                    <a:pt x="5189" y="729"/>
                    <a:pt x="4375" y="0"/>
                    <a:pt x="33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55"/>
            <p:cNvSpPr/>
            <p:nvPr/>
          </p:nvSpPr>
          <p:spPr>
            <a:xfrm>
              <a:off x="4949425" y="4529925"/>
              <a:ext cx="189375" cy="187300"/>
            </a:xfrm>
            <a:custGeom>
              <a:avLst/>
              <a:gdLst/>
              <a:ahLst/>
              <a:cxnLst/>
              <a:rect l="l" t="t" r="r" b="b"/>
              <a:pathLst>
                <a:path w="7575" h="7492" extrusionOk="0">
                  <a:moveTo>
                    <a:pt x="4771" y="1"/>
                  </a:moveTo>
                  <a:cubicBezTo>
                    <a:pt x="3218" y="1"/>
                    <a:pt x="1302" y="1887"/>
                    <a:pt x="708" y="2911"/>
                  </a:cubicBezTo>
                  <a:cubicBezTo>
                    <a:pt x="269" y="3671"/>
                    <a:pt x="1" y="4597"/>
                    <a:pt x="283" y="5428"/>
                  </a:cubicBezTo>
                  <a:cubicBezTo>
                    <a:pt x="422" y="5837"/>
                    <a:pt x="683" y="6194"/>
                    <a:pt x="977" y="6511"/>
                  </a:cubicBezTo>
                  <a:cubicBezTo>
                    <a:pt x="1443" y="7014"/>
                    <a:pt x="2045" y="7450"/>
                    <a:pt x="2729" y="7489"/>
                  </a:cubicBezTo>
                  <a:cubicBezTo>
                    <a:pt x="2761" y="7490"/>
                    <a:pt x="2793" y="7491"/>
                    <a:pt x="2824" y="7491"/>
                  </a:cubicBezTo>
                  <a:cubicBezTo>
                    <a:pt x="3540" y="7491"/>
                    <a:pt x="4201" y="7058"/>
                    <a:pt x="4712" y="6548"/>
                  </a:cubicBezTo>
                  <a:cubicBezTo>
                    <a:pt x="5938" y="5322"/>
                    <a:pt x="7575" y="1773"/>
                    <a:pt x="5776" y="342"/>
                  </a:cubicBezTo>
                  <a:cubicBezTo>
                    <a:pt x="5475" y="103"/>
                    <a:pt x="5133" y="1"/>
                    <a:pt x="47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 name="Google Shape;1444;p71">
            <a:extLst>
              <a:ext uri="{FF2B5EF4-FFF2-40B4-BE49-F238E27FC236}">
                <a16:creationId xmlns:a16="http://schemas.microsoft.com/office/drawing/2014/main" id="{E5E969A4-A34C-5242-E3F8-8F93530A9537}"/>
              </a:ext>
            </a:extLst>
          </p:cNvPr>
          <p:cNvGrpSpPr/>
          <p:nvPr/>
        </p:nvGrpSpPr>
        <p:grpSpPr>
          <a:xfrm>
            <a:off x="123121" y="2168070"/>
            <a:ext cx="1328333" cy="2398276"/>
            <a:chOff x="4053225" y="3779050"/>
            <a:chExt cx="838700" cy="1514350"/>
          </a:xfrm>
        </p:grpSpPr>
        <p:sp>
          <p:nvSpPr>
            <p:cNvPr id="35" name="Google Shape;1445;p71">
              <a:extLst>
                <a:ext uri="{FF2B5EF4-FFF2-40B4-BE49-F238E27FC236}">
                  <a16:creationId xmlns:a16="http://schemas.microsoft.com/office/drawing/2014/main" id="{E6FE1505-6518-B03F-B4CF-3EC8454A0F44}"/>
                </a:ext>
              </a:extLst>
            </p:cNvPr>
            <p:cNvSpPr/>
            <p:nvPr/>
          </p:nvSpPr>
          <p:spPr>
            <a:xfrm>
              <a:off x="4321750" y="3904025"/>
              <a:ext cx="85325" cy="73525"/>
            </a:xfrm>
            <a:custGeom>
              <a:avLst/>
              <a:gdLst/>
              <a:ahLst/>
              <a:cxnLst/>
              <a:rect l="l" t="t" r="r" b="b"/>
              <a:pathLst>
                <a:path w="3413" h="2941" extrusionOk="0">
                  <a:moveTo>
                    <a:pt x="290" y="1"/>
                  </a:moveTo>
                  <a:lnTo>
                    <a:pt x="0" y="1990"/>
                  </a:lnTo>
                  <a:cubicBezTo>
                    <a:pt x="0" y="1990"/>
                    <a:pt x="540" y="2941"/>
                    <a:pt x="1777" y="2941"/>
                  </a:cubicBezTo>
                  <a:cubicBezTo>
                    <a:pt x="1867" y="2941"/>
                    <a:pt x="1960" y="2936"/>
                    <a:pt x="2057" y="2925"/>
                  </a:cubicBezTo>
                  <a:cubicBezTo>
                    <a:pt x="3242" y="2794"/>
                    <a:pt x="3412" y="2188"/>
                    <a:pt x="3412" y="2188"/>
                  </a:cubicBezTo>
                  <a:lnTo>
                    <a:pt x="3199" y="47"/>
                  </a:lnTo>
                  <a:lnTo>
                    <a:pt x="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446;p71">
              <a:extLst>
                <a:ext uri="{FF2B5EF4-FFF2-40B4-BE49-F238E27FC236}">
                  <a16:creationId xmlns:a16="http://schemas.microsoft.com/office/drawing/2014/main" id="{4085402E-52DC-BB56-81C6-8AE699B7C4FE}"/>
                </a:ext>
              </a:extLst>
            </p:cNvPr>
            <p:cNvSpPr/>
            <p:nvPr/>
          </p:nvSpPr>
          <p:spPr>
            <a:xfrm>
              <a:off x="4322875" y="3814300"/>
              <a:ext cx="120050" cy="114675"/>
            </a:xfrm>
            <a:custGeom>
              <a:avLst/>
              <a:gdLst/>
              <a:ahLst/>
              <a:cxnLst/>
              <a:rect l="l" t="t" r="r" b="b"/>
              <a:pathLst>
                <a:path w="4802" h="4587" extrusionOk="0">
                  <a:moveTo>
                    <a:pt x="2160" y="0"/>
                  </a:moveTo>
                  <a:cubicBezTo>
                    <a:pt x="1670" y="0"/>
                    <a:pt x="1151" y="92"/>
                    <a:pt x="693" y="236"/>
                  </a:cubicBezTo>
                  <a:cubicBezTo>
                    <a:pt x="1" y="452"/>
                    <a:pt x="483" y="3341"/>
                    <a:pt x="589" y="3680"/>
                  </a:cubicBezTo>
                  <a:cubicBezTo>
                    <a:pt x="671" y="3941"/>
                    <a:pt x="1757" y="4587"/>
                    <a:pt x="2750" y="4587"/>
                  </a:cubicBezTo>
                  <a:cubicBezTo>
                    <a:pt x="3053" y="4587"/>
                    <a:pt x="3347" y="4527"/>
                    <a:pt x="3601" y="4377"/>
                  </a:cubicBezTo>
                  <a:cubicBezTo>
                    <a:pt x="4801" y="3671"/>
                    <a:pt x="3956" y="987"/>
                    <a:pt x="3956" y="987"/>
                  </a:cubicBezTo>
                  <a:cubicBezTo>
                    <a:pt x="3729" y="263"/>
                    <a:pt x="2986" y="0"/>
                    <a:pt x="21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447;p71">
              <a:extLst>
                <a:ext uri="{FF2B5EF4-FFF2-40B4-BE49-F238E27FC236}">
                  <a16:creationId xmlns:a16="http://schemas.microsoft.com/office/drawing/2014/main" id="{2F83278E-6172-0AA9-D0C0-682773971A67}"/>
                </a:ext>
              </a:extLst>
            </p:cNvPr>
            <p:cNvSpPr/>
            <p:nvPr/>
          </p:nvSpPr>
          <p:spPr>
            <a:xfrm>
              <a:off x="4301925" y="3779050"/>
              <a:ext cx="142725" cy="130025"/>
            </a:xfrm>
            <a:custGeom>
              <a:avLst/>
              <a:gdLst/>
              <a:ahLst/>
              <a:cxnLst/>
              <a:rect l="l" t="t" r="r" b="b"/>
              <a:pathLst>
                <a:path w="5709" h="5201" extrusionOk="0">
                  <a:moveTo>
                    <a:pt x="3558" y="1"/>
                  </a:moveTo>
                  <a:cubicBezTo>
                    <a:pt x="3472" y="1"/>
                    <a:pt x="3385" y="13"/>
                    <a:pt x="3303" y="36"/>
                  </a:cubicBezTo>
                  <a:cubicBezTo>
                    <a:pt x="3084" y="98"/>
                    <a:pt x="2890" y="225"/>
                    <a:pt x="2712" y="366"/>
                  </a:cubicBezTo>
                  <a:cubicBezTo>
                    <a:pt x="2580" y="467"/>
                    <a:pt x="2451" y="580"/>
                    <a:pt x="2293" y="633"/>
                  </a:cubicBezTo>
                  <a:cubicBezTo>
                    <a:pt x="2204" y="663"/>
                    <a:pt x="2112" y="673"/>
                    <a:pt x="2019" y="673"/>
                  </a:cubicBezTo>
                  <a:cubicBezTo>
                    <a:pt x="1850" y="673"/>
                    <a:pt x="1675" y="640"/>
                    <a:pt x="1504" y="640"/>
                  </a:cubicBezTo>
                  <a:cubicBezTo>
                    <a:pt x="1464" y="640"/>
                    <a:pt x="1424" y="642"/>
                    <a:pt x="1385" y="646"/>
                  </a:cubicBezTo>
                  <a:cubicBezTo>
                    <a:pt x="1039" y="682"/>
                    <a:pt x="724" y="929"/>
                    <a:pt x="606" y="1256"/>
                  </a:cubicBezTo>
                  <a:cubicBezTo>
                    <a:pt x="487" y="1591"/>
                    <a:pt x="562" y="1982"/>
                    <a:pt x="390" y="2294"/>
                  </a:cubicBezTo>
                  <a:cubicBezTo>
                    <a:pt x="300" y="2455"/>
                    <a:pt x="149" y="2582"/>
                    <a:pt x="86" y="2755"/>
                  </a:cubicBezTo>
                  <a:cubicBezTo>
                    <a:pt x="1" y="2987"/>
                    <a:pt x="90" y="3246"/>
                    <a:pt x="209" y="3462"/>
                  </a:cubicBezTo>
                  <a:cubicBezTo>
                    <a:pt x="318" y="3663"/>
                    <a:pt x="450" y="3849"/>
                    <a:pt x="514" y="4071"/>
                  </a:cubicBezTo>
                  <a:cubicBezTo>
                    <a:pt x="561" y="4235"/>
                    <a:pt x="585" y="4402"/>
                    <a:pt x="639" y="4564"/>
                  </a:cubicBezTo>
                  <a:cubicBezTo>
                    <a:pt x="746" y="4878"/>
                    <a:pt x="940" y="5162"/>
                    <a:pt x="1297" y="5194"/>
                  </a:cubicBezTo>
                  <a:cubicBezTo>
                    <a:pt x="1339" y="5197"/>
                    <a:pt x="1383" y="5201"/>
                    <a:pt x="1427" y="5201"/>
                  </a:cubicBezTo>
                  <a:cubicBezTo>
                    <a:pt x="1513" y="5201"/>
                    <a:pt x="1598" y="5188"/>
                    <a:pt x="1666" y="5138"/>
                  </a:cubicBezTo>
                  <a:cubicBezTo>
                    <a:pt x="1769" y="5063"/>
                    <a:pt x="1804" y="4930"/>
                    <a:pt x="1819" y="4804"/>
                  </a:cubicBezTo>
                  <a:cubicBezTo>
                    <a:pt x="1843" y="4601"/>
                    <a:pt x="1831" y="4393"/>
                    <a:pt x="1781" y="4193"/>
                  </a:cubicBezTo>
                  <a:lnTo>
                    <a:pt x="1781" y="4193"/>
                  </a:lnTo>
                  <a:cubicBezTo>
                    <a:pt x="1894" y="4255"/>
                    <a:pt x="2001" y="4354"/>
                    <a:pt x="2125" y="4354"/>
                  </a:cubicBezTo>
                  <a:cubicBezTo>
                    <a:pt x="2136" y="4354"/>
                    <a:pt x="2147" y="4353"/>
                    <a:pt x="2158" y="4352"/>
                  </a:cubicBezTo>
                  <a:cubicBezTo>
                    <a:pt x="2203" y="4345"/>
                    <a:pt x="2234" y="4309"/>
                    <a:pt x="2265" y="4277"/>
                  </a:cubicBezTo>
                  <a:cubicBezTo>
                    <a:pt x="2563" y="3980"/>
                    <a:pt x="2226" y="3499"/>
                    <a:pt x="2190" y="3189"/>
                  </a:cubicBezTo>
                  <a:cubicBezTo>
                    <a:pt x="2154" y="2860"/>
                    <a:pt x="2451" y="2535"/>
                    <a:pt x="2781" y="2535"/>
                  </a:cubicBezTo>
                  <a:cubicBezTo>
                    <a:pt x="2792" y="2535"/>
                    <a:pt x="2802" y="2536"/>
                    <a:pt x="2813" y="2537"/>
                  </a:cubicBezTo>
                  <a:cubicBezTo>
                    <a:pt x="2950" y="2545"/>
                    <a:pt x="3082" y="2602"/>
                    <a:pt x="3218" y="2602"/>
                  </a:cubicBezTo>
                  <a:cubicBezTo>
                    <a:pt x="3230" y="2602"/>
                    <a:pt x="3241" y="2602"/>
                    <a:pt x="3253" y="2601"/>
                  </a:cubicBezTo>
                  <a:cubicBezTo>
                    <a:pt x="3544" y="2578"/>
                    <a:pt x="3739" y="2273"/>
                    <a:pt x="4021" y="2201"/>
                  </a:cubicBezTo>
                  <a:cubicBezTo>
                    <a:pt x="4101" y="2181"/>
                    <a:pt x="4183" y="2173"/>
                    <a:pt x="4265" y="2173"/>
                  </a:cubicBezTo>
                  <a:cubicBezTo>
                    <a:pt x="4451" y="2173"/>
                    <a:pt x="4639" y="2210"/>
                    <a:pt x="4821" y="2214"/>
                  </a:cubicBezTo>
                  <a:cubicBezTo>
                    <a:pt x="4826" y="2214"/>
                    <a:pt x="4831" y="2214"/>
                    <a:pt x="4835" y="2214"/>
                  </a:cubicBezTo>
                  <a:cubicBezTo>
                    <a:pt x="5284" y="2214"/>
                    <a:pt x="5688" y="1808"/>
                    <a:pt x="5705" y="1359"/>
                  </a:cubicBezTo>
                  <a:cubicBezTo>
                    <a:pt x="5709" y="1187"/>
                    <a:pt x="5665" y="1016"/>
                    <a:pt x="5576" y="868"/>
                  </a:cubicBezTo>
                  <a:cubicBezTo>
                    <a:pt x="5436" y="626"/>
                    <a:pt x="5192" y="440"/>
                    <a:pt x="4916" y="385"/>
                  </a:cubicBezTo>
                  <a:cubicBezTo>
                    <a:pt x="4653" y="332"/>
                    <a:pt x="4357" y="381"/>
                    <a:pt x="4128" y="238"/>
                  </a:cubicBezTo>
                  <a:cubicBezTo>
                    <a:pt x="4069" y="201"/>
                    <a:pt x="4017" y="153"/>
                    <a:pt x="3959" y="114"/>
                  </a:cubicBezTo>
                  <a:cubicBezTo>
                    <a:pt x="3841" y="35"/>
                    <a:pt x="3700" y="1"/>
                    <a:pt x="35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448;p71">
              <a:extLst>
                <a:ext uri="{FF2B5EF4-FFF2-40B4-BE49-F238E27FC236}">
                  <a16:creationId xmlns:a16="http://schemas.microsoft.com/office/drawing/2014/main" id="{AD30A5B2-8626-9C0C-3359-77C05B28E743}"/>
                </a:ext>
              </a:extLst>
            </p:cNvPr>
            <p:cNvSpPr/>
            <p:nvPr/>
          </p:nvSpPr>
          <p:spPr>
            <a:xfrm>
              <a:off x="4328725" y="3871850"/>
              <a:ext cx="27350" cy="34225"/>
            </a:xfrm>
            <a:custGeom>
              <a:avLst/>
              <a:gdLst/>
              <a:ahLst/>
              <a:cxnLst/>
              <a:rect l="l" t="t" r="r" b="b"/>
              <a:pathLst>
                <a:path w="1094" h="1369" extrusionOk="0">
                  <a:moveTo>
                    <a:pt x="474" y="0"/>
                  </a:moveTo>
                  <a:cubicBezTo>
                    <a:pt x="425" y="0"/>
                    <a:pt x="372" y="16"/>
                    <a:pt x="315" y="51"/>
                  </a:cubicBezTo>
                  <a:cubicBezTo>
                    <a:pt x="216" y="111"/>
                    <a:pt x="161" y="240"/>
                    <a:pt x="123" y="365"/>
                  </a:cubicBezTo>
                  <a:cubicBezTo>
                    <a:pt x="0" y="764"/>
                    <a:pt x="268" y="1369"/>
                    <a:pt x="650" y="1369"/>
                  </a:cubicBezTo>
                  <a:cubicBezTo>
                    <a:pt x="667" y="1369"/>
                    <a:pt x="685" y="1367"/>
                    <a:pt x="703" y="1365"/>
                  </a:cubicBezTo>
                  <a:cubicBezTo>
                    <a:pt x="902" y="1335"/>
                    <a:pt x="1012" y="1099"/>
                    <a:pt x="1093" y="905"/>
                  </a:cubicBezTo>
                  <a:lnTo>
                    <a:pt x="876" y="435"/>
                  </a:lnTo>
                  <a:cubicBezTo>
                    <a:pt x="794" y="234"/>
                    <a:pt x="665" y="0"/>
                    <a:pt x="4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449;p71">
              <a:extLst>
                <a:ext uri="{FF2B5EF4-FFF2-40B4-BE49-F238E27FC236}">
                  <a16:creationId xmlns:a16="http://schemas.microsoft.com/office/drawing/2014/main" id="{72A7B332-B383-CE29-3F66-59F8826052CA}"/>
                </a:ext>
              </a:extLst>
            </p:cNvPr>
            <p:cNvSpPr/>
            <p:nvPr/>
          </p:nvSpPr>
          <p:spPr>
            <a:xfrm>
              <a:off x="4398600" y="3864850"/>
              <a:ext cx="14400" cy="26300"/>
            </a:xfrm>
            <a:custGeom>
              <a:avLst/>
              <a:gdLst/>
              <a:ahLst/>
              <a:cxnLst/>
              <a:rect l="l" t="t" r="r" b="b"/>
              <a:pathLst>
                <a:path w="576" h="1052" extrusionOk="0">
                  <a:moveTo>
                    <a:pt x="188" y="1"/>
                  </a:moveTo>
                  <a:lnTo>
                    <a:pt x="66" y="69"/>
                  </a:lnTo>
                  <a:cubicBezTo>
                    <a:pt x="237" y="377"/>
                    <a:pt x="403" y="758"/>
                    <a:pt x="378" y="832"/>
                  </a:cubicBezTo>
                  <a:cubicBezTo>
                    <a:pt x="350" y="895"/>
                    <a:pt x="270" y="912"/>
                    <a:pt x="194" y="912"/>
                  </a:cubicBezTo>
                  <a:cubicBezTo>
                    <a:pt x="114" y="912"/>
                    <a:pt x="38" y="893"/>
                    <a:pt x="36" y="892"/>
                  </a:cubicBezTo>
                  <a:lnTo>
                    <a:pt x="0" y="1027"/>
                  </a:lnTo>
                  <a:cubicBezTo>
                    <a:pt x="63" y="1043"/>
                    <a:pt x="126" y="1051"/>
                    <a:pt x="189" y="1052"/>
                  </a:cubicBezTo>
                  <a:cubicBezTo>
                    <a:pt x="307" y="1052"/>
                    <a:pt x="447" y="1021"/>
                    <a:pt x="506" y="889"/>
                  </a:cubicBezTo>
                  <a:cubicBezTo>
                    <a:pt x="576" y="732"/>
                    <a:pt x="307" y="216"/>
                    <a:pt x="1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450;p71">
              <a:extLst>
                <a:ext uri="{FF2B5EF4-FFF2-40B4-BE49-F238E27FC236}">
                  <a16:creationId xmlns:a16="http://schemas.microsoft.com/office/drawing/2014/main" id="{13833C12-BA89-02AE-8C3B-35F4EDCEEF8E}"/>
                </a:ext>
              </a:extLst>
            </p:cNvPr>
            <p:cNvSpPr/>
            <p:nvPr/>
          </p:nvSpPr>
          <p:spPr>
            <a:xfrm>
              <a:off x="4394325" y="3898050"/>
              <a:ext cx="24300" cy="18775"/>
            </a:xfrm>
            <a:custGeom>
              <a:avLst/>
              <a:gdLst/>
              <a:ahLst/>
              <a:cxnLst/>
              <a:rect l="l" t="t" r="r" b="b"/>
              <a:pathLst>
                <a:path w="972" h="751" extrusionOk="0">
                  <a:moveTo>
                    <a:pt x="904" y="0"/>
                  </a:moveTo>
                  <a:lnTo>
                    <a:pt x="0" y="109"/>
                  </a:lnTo>
                  <a:cubicBezTo>
                    <a:pt x="0" y="109"/>
                    <a:pt x="56" y="751"/>
                    <a:pt x="461" y="751"/>
                  </a:cubicBezTo>
                  <a:cubicBezTo>
                    <a:pt x="494" y="751"/>
                    <a:pt x="528" y="747"/>
                    <a:pt x="565" y="738"/>
                  </a:cubicBezTo>
                  <a:cubicBezTo>
                    <a:pt x="971" y="641"/>
                    <a:pt x="904" y="0"/>
                    <a:pt x="90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451;p71">
              <a:extLst>
                <a:ext uri="{FF2B5EF4-FFF2-40B4-BE49-F238E27FC236}">
                  <a16:creationId xmlns:a16="http://schemas.microsoft.com/office/drawing/2014/main" id="{D479D851-B68F-32EB-296D-A3B9CA7BB268}"/>
                </a:ext>
              </a:extLst>
            </p:cNvPr>
            <p:cNvSpPr/>
            <p:nvPr/>
          </p:nvSpPr>
          <p:spPr>
            <a:xfrm>
              <a:off x="4415625" y="3860100"/>
              <a:ext cx="5125" cy="7425"/>
            </a:xfrm>
            <a:custGeom>
              <a:avLst/>
              <a:gdLst/>
              <a:ahLst/>
              <a:cxnLst/>
              <a:rect l="l" t="t" r="r" b="b"/>
              <a:pathLst>
                <a:path w="205" h="297" extrusionOk="0">
                  <a:moveTo>
                    <a:pt x="70" y="1"/>
                  </a:moveTo>
                  <a:cubicBezTo>
                    <a:pt x="35" y="1"/>
                    <a:pt x="0" y="30"/>
                    <a:pt x="8" y="79"/>
                  </a:cubicBezTo>
                  <a:lnTo>
                    <a:pt x="8" y="80"/>
                  </a:lnTo>
                  <a:cubicBezTo>
                    <a:pt x="19" y="136"/>
                    <a:pt x="32" y="191"/>
                    <a:pt x="48" y="245"/>
                  </a:cubicBezTo>
                  <a:cubicBezTo>
                    <a:pt x="58" y="281"/>
                    <a:pt x="86" y="297"/>
                    <a:pt x="115" y="297"/>
                  </a:cubicBezTo>
                  <a:cubicBezTo>
                    <a:pt x="160" y="297"/>
                    <a:pt x="205" y="261"/>
                    <a:pt x="189" y="205"/>
                  </a:cubicBezTo>
                  <a:cubicBezTo>
                    <a:pt x="173" y="151"/>
                    <a:pt x="154" y="98"/>
                    <a:pt x="132" y="45"/>
                  </a:cubicBezTo>
                  <a:cubicBezTo>
                    <a:pt x="120" y="14"/>
                    <a:pt x="94" y="1"/>
                    <a:pt x="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452;p71">
              <a:extLst>
                <a:ext uri="{FF2B5EF4-FFF2-40B4-BE49-F238E27FC236}">
                  <a16:creationId xmlns:a16="http://schemas.microsoft.com/office/drawing/2014/main" id="{891E61E4-99B3-D742-C3C8-80A6B8AAD929}"/>
                </a:ext>
              </a:extLst>
            </p:cNvPr>
            <p:cNvSpPr/>
            <p:nvPr/>
          </p:nvSpPr>
          <p:spPr>
            <a:xfrm>
              <a:off x="4410150" y="3849450"/>
              <a:ext cx="14475" cy="5775"/>
            </a:xfrm>
            <a:custGeom>
              <a:avLst/>
              <a:gdLst/>
              <a:ahLst/>
              <a:cxnLst/>
              <a:rect l="l" t="t" r="r" b="b"/>
              <a:pathLst>
                <a:path w="579" h="231" extrusionOk="0">
                  <a:moveTo>
                    <a:pt x="314" y="0"/>
                  </a:moveTo>
                  <a:cubicBezTo>
                    <a:pt x="174" y="0"/>
                    <a:pt x="66" y="88"/>
                    <a:pt x="16" y="156"/>
                  </a:cubicBezTo>
                  <a:cubicBezTo>
                    <a:pt x="1" y="177"/>
                    <a:pt x="6" y="207"/>
                    <a:pt x="27" y="222"/>
                  </a:cubicBezTo>
                  <a:cubicBezTo>
                    <a:pt x="34" y="227"/>
                    <a:pt x="44" y="230"/>
                    <a:pt x="54" y="230"/>
                  </a:cubicBezTo>
                  <a:cubicBezTo>
                    <a:pt x="69" y="230"/>
                    <a:pt x="83" y="224"/>
                    <a:pt x="91" y="211"/>
                  </a:cubicBezTo>
                  <a:cubicBezTo>
                    <a:pt x="96" y="205"/>
                    <a:pt x="179" y="94"/>
                    <a:pt x="314" y="94"/>
                  </a:cubicBezTo>
                  <a:cubicBezTo>
                    <a:pt x="368" y="94"/>
                    <a:pt x="430" y="112"/>
                    <a:pt x="499" y="161"/>
                  </a:cubicBezTo>
                  <a:cubicBezTo>
                    <a:pt x="507" y="166"/>
                    <a:pt x="516" y="169"/>
                    <a:pt x="525" y="169"/>
                  </a:cubicBezTo>
                  <a:cubicBezTo>
                    <a:pt x="540" y="169"/>
                    <a:pt x="554" y="162"/>
                    <a:pt x="563" y="150"/>
                  </a:cubicBezTo>
                  <a:cubicBezTo>
                    <a:pt x="579" y="129"/>
                    <a:pt x="574" y="99"/>
                    <a:pt x="553" y="85"/>
                  </a:cubicBezTo>
                  <a:cubicBezTo>
                    <a:pt x="467" y="24"/>
                    <a:pt x="386" y="0"/>
                    <a:pt x="3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453;p71">
              <a:extLst>
                <a:ext uri="{FF2B5EF4-FFF2-40B4-BE49-F238E27FC236}">
                  <a16:creationId xmlns:a16="http://schemas.microsoft.com/office/drawing/2014/main" id="{E1889581-FD31-370A-3508-0494B2BAC11D}"/>
                </a:ext>
              </a:extLst>
            </p:cNvPr>
            <p:cNvSpPr/>
            <p:nvPr/>
          </p:nvSpPr>
          <p:spPr>
            <a:xfrm>
              <a:off x="4378250" y="3868725"/>
              <a:ext cx="4775" cy="7500"/>
            </a:xfrm>
            <a:custGeom>
              <a:avLst/>
              <a:gdLst/>
              <a:ahLst/>
              <a:cxnLst/>
              <a:rect l="l" t="t" r="r" b="b"/>
              <a:pathLst>
                <a:path w="191" h="300" extrusionOk="0">
                  <a:moveTo>
                    <a:pt x="64" y="1"/>
                  </a:moveTo>
                  <a:cubicBezTo>
                    <a:pt x="31" y="1"/>
                    <a:pt x="1" y="21"/>
                    <a:pt x="6" y="62"/>
                  </a:cubicBezTo>
                  <a:lnTo>
                    <a:pt x="6" y="63"/>
                  </a:lnTo>
                  <a:cubicBezTo>
                    <a:pt x="12" y="125"/>
                    <a:pt x="23" y="186"/>
                    <a:pt x="37" y="248"/>
                  </a:cubicBezTo>
                  <a:cubicBezTo>
                    <a:pt x="45" y="284"/>
                    <a:pt x="72" y="300"/>
                    <a:pt x="101" y="300"/>
                  </a:cubicBezTo>
                  <a:cubicBezTo>
                    <a:pt x="144" y="300"/>
                    <a:pt x="191" y="263"/>
                    <a:pt x="178" y="207"/>
                  </a:cubicBezTo>
                  <a:cubicBezTo>
                    <a:pt x="165" y="153"/>
                    <a:pt x="151" y="99"/>
                    <a:pt x="132" y="45"/>
                  </a:cubicBezTo>
                  <a:cubicBezTo>
                    <a:pt x="121" y="16"/>
                    <a:pt x="92" y="1"/>
                    <a:pt x="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454;p71">
              <a:extLst>
                <a:ext uri="{FF2B5EF4-FFF2-40B4-BE49-F238E27FC236}">
                  <a16:creationId xmlns:a16="http://schemas.microsoft.com/office/drawing/2014/main" id="{768E8D00-F2AC-3C09-4972-4FC79C3E80B4}"/>
                </a:ext>
              </a:extLst>
            </p:cNvPr>
            <p:cNvSpPr/>
            <p:nvPr/>
          </p:nvSpPr>
          <p:spPr>
            <a:xfrm>
              <a:off x="4366025" y="3856025"/>
              <a:ext cx="18475" cy="9325"/>
            </a:xfrm>
            <a:custGeom>
              <a:avLst/>
              <a:gdLst/>
              <a:ahLst/>
              <a:cxnLst/>
              <a:rect l="l" t="t" r="r" b="b"/>
              <a:pathLst>
                <a:path w="739" h="373" extrusionOk="0">
                  <a:moveTo>
                    <a:pt x="581" y="0"/>
                  </a:moveTo>
                  <a:cubicBezTo>
                    <a:pt x="453" y="0"/>
                    <a:pt x="240" y="46"/>
                    <a:pt x="26" y="295"/>
                  </a:cubicBezTo>
                  <a:cubicBezTo>
                    <a:pt x="0" y="326"/>
                    <a:pt x="21" y="373"/>
                    <a:pt x="61" y="373"/>
                  </a:cubicBezTo>
                  <a:cubicBezTo>
                    <a:pt x="75" y="373"/>
                    <a:pt x="88" y="367"/>
                    <a:pt x="96" y="357"/>
                  </a:cubicBezTo>
                  <a:cubicBezTo>
                    <a:pt x="289" y="132"/>
                    <a:pt x="474" y="93"/>
                    <a:pt x="581" y="93"/>
                  </a:cubicBezTo>
                  <a:cubicBezTo>
                    <a:pt x="634" y="93"/>
                    <a:pt x="668" y="103"/>
                    <a:pt x="671" y="104"/>
                  </a:cubicBezTo>
                  <a:cubicBezTo>
                    <a:pt x="676" y="106"/>
                    <a:pt x="681" y="107"/>
                    <a:pt x="686" y="107"/>
                  </a:cubicBezTo>
                  <a:cubicBezTo>
                    <a:pt x="706" y="107"/>
                    <a:pt x="724" y="94"/>
                    <a:pt x="730" y="75"/>
                  </a:cubicBezTo>
                  <a:cubicBezTo>
                    <a:pt x="739" y="51"/>
                    <a:pt x="725" y="24"/>
                    <a:pt x="701" y="16"/>
                  </a:cubicBezTo>
                  <a:cubicBezTo>
                    <a:pt x="696" y="14"/>
                    <a:pt x="651" y="0"/>
                    <a:pt x="5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455;p71">
              <a:extLst>
                <a:ext uri="{FF2B5EF4-FFF2-40B4-BE49-F238E27FC236}">
                  <a16:creationId xmlns:a16="http://schemas.microsoft.com/office/drawing/2014/main" id="{4DEACF4F-3836-90D1-6D19-66DDDABA5898}"/>
                </a:ext>
              </a:extLst>
            </p:cNvPr>
            <p:cNvSpPr/>
            <p:nvPr/>
          </p:nvSpPr>
          <p:spPr>
            <a:xfrm>
              <a:off x="4433175" y="5055475"/>
              <a:ext cx="224950" cy="218075"/>
            </a:xfrm>
            <a:custGeom>
              <a:avLst/>
              <a:gdLst/>
              <a:ahLst/>
              <a:cxnLst/>
              <a:rect l="l" t="t" r="r" b="b"/>
              <a:pathLst>
                <a:path w="8998" h="8723" extrusionOk="0">
                  <a:moveTo>
                    <a:pt x="4894" y="0"/>
                  </a:moveTo>
                  <a:lnTo>
                    <a:pt x="1" y="530"/>
                  </a:lnTo>
                  <a:lnTo>
                    <a:pt x="768" y="6700"/>
                  </a:lnTo>
                  <a:lnTo>
                    <a:pt x="713" y="8723"/>
                  </a:lnTo>
                  <a:lnTo>
                    <a:pt x="8647" y="8682"/>
                  </a:lnTo>
                  <a:cubicBezTo>
                    <a:pt x="8841" y="8681"/>
                    <a:pt x="8998" y="8523"/>
                    <a:pt x="8996" y="8330"/>
                  </a:cubicBezTo>
                  <a:cubicBezTo>
                    <a:pt x="8995" y="8184"/>
                    <a:pt x="8906" y="8056"/>
                    <a:pt x="8770" y="8004"/>
                  </a:cubicBezTo>
                  <a:lnTo>
                    <a:pt x="5348" y="6430"/>
                  </a:lnTo>
                  <a:lnTo>
                    <a:pt x="48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456;p71">
              <a:extLst>
                <a:ext uri="{FF2B5EF4-FFF2-40B4-BE49-F238E27FC236}">
                  <a16:creationId xmlns:a16="http://schemas.microsoft.com/office/drawing/2014/main" id="{39FA0A1B-C1D9-76F9-F456-CE40D148904F}"/>
                </a:ext>
              </a:extLst>
            </p:cNvPr>
            <p:cNvSpPr/>
            <p:nvPr/>
          </p:nvSpPr>
          <p:spPr>
            <a:xfrm>
              <a:off x="4439750" y="5216225"/>
              <a:ext cx="229400" cy="77175"/>
            </a:xfrm>
            <a:custGeom>
              <a:avLst/>
              <a:gdLst/>
              <a:ahLst/>
              <a:cxnLst/>
              <a:rect l="l" t="t" r="r" b="b"/>
              <a:pathLst>
                <a:path w="9176" h="3087" extrusionOk="0">
                  <a:moveTo>
                    <a:pt x="5051" y="0"/>
                  </a:moveTo>
                  <a:cubicBezTo>
                    <a:pt x="4261" y="321"/>
                    <a:pt x="3378" y="418"/>
                    <a:pt x="2599" y="418"/>
                  </a:cubicBezTo>
                  <a:cubicBezTo>
                    <a:pt x="1409" y="418"/>
                    <a:pt x="463" y="191"/>
                    <a:pt x="463" y="191"/>
                  </a:cubicBezTo>
                  <a:lnTo>
                    <a:pt x="1" y="2923"/>
                  </a:lnTo>
                  <a:cubicBezTo>
                    <a:pt x="2" y="3013"/>
                    <a:pt x="76" y="3086"/>
                    <a:pt x="165" y="3086"/>
                  </a:cubicBezTo>
                  <a:lnTo>
                    <a:pt x="8998" y="3086"/>
                  </a:lnTo>
                  <a:cubicBezTo>
                    <a:pt x="9176" y="3085"/>
                    <a:pt x="9062" y="2175"/>
                    <a:pt x="9059" y="2167"/>
                  </a:cubicBezTo>
                  <a:cubicBezTo>
                    <a:pt x="8978" y="1913"/>
                    <a:pt x="8828" y="1628"/>
                    <a:pt x="8679" y="1563"/>
                  </a:cubicBezTo>
                  <a:lnTo>
                    <a:pt x="505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457;p71">
              <a:extLst>
                <a:ext uri="{FF2B5EF4-FFF2-40B4-BE49-F238E27FC236}">
                  <a16:creationId xmlns:a16="http://schemas.microsoft.com/office/drawing/2014/main" id="{B203434E-B298-E81F-1EDE-B9FC91985F6E}"/>
                </a:ext>
              </a:extLst>
            </p:cNvPr>
            <p:cNvSpPr/>
            <p:nvPr/>
          </p:nvSpPr>
          <p:spPr>
            <a:xfrm>
              <a:off x="4277725" y="4330950"/>
              <a:ext cx="306450" cy="867175"/>
            </a:xfrm>
            <a:custGeom>
              <a:avLst/>
              <a:gdLst/>
              <a:ahLst/>
              <a:cxnLst/>
              <a:rect l="l" t="t" r="r" b="b"/>
              <a:pathLst>
                <a:path w="12258" h="34687" extrusionOk="0">
                  <a:moveTo>
                    <a:pt x="350" y="1"/>
                  </a:moveTo>
                  <a:lnTo>
                    <a:pt x="350" y="1"/>
                  </a:lnTo>
                  <a:cubicBezTo>
                    <a:pt x="1" y="1604"/>
                    <a:pt x="786" y="4236"/>
                    <a:pt x="2735" y="8056"/>
                  </a:cubicBezTo>
                  <a:cubicBezTo>
                    <a:pt x="3907" y="18282"/>
                    <a:pt x="5042" y="34686"/>
                    <a:pt x="5042" y="34686"/>
                  </a:cubicBezTo>
                  <a:lnTo>
                    <a:pt x="12257" y="34686"/>
                  </a:lnTo>
                  <a:cubicBezTo>
                    <a:pt x="12257" y="34686"/>
                    <a:pt x="11257" y="12395"/>
                    <a:pt x="9943" y="2958"/>
                  </a:cubicBezTo>
                  <a:lnTo>
                    <a:pt x="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458;p71">
              <a:extLst>
                <a:ext uri="{FF2B5EF4-FFF2-40B4-BE49-F238E27FC236}">
                  <a16:creationId xmlns:a16="http://schemas.microsoft.com/office/drawing/2014/main" id="{D23DD725-A7B5-F724-6147-934CFF846780}"/>
                </a:ext>
              </a:extLst>
            </p:cNvPr>
            <p:cNvSpPr/>
            <p:nvPr/>
          </p:nvSpPr>
          <p:spPr>
            <a:xfrm>
              <a:off x="4369350" y="4532350"/>
              <a:ext cx="57675" cy="665775"/>
            </a:xfrm>
            <a:custGeom>
              <a:avLst/>
              <a:gdLst/>
              <a:ahLst/>
              <a:cxnLst/>
              <a:rect l="l" t="t" r="r" b="b"/>
              <a:pathLst>
                <a:path w="2307" h="26631" fill="none" extrusionOk="0">
                  <a:moveTo>
                    <a:pt x="2307" y="26630"/>
                  </a:moveTo>
                  <a:cubicBezTo>
                    <a:pt x="2307" y="26630"/>
                    <a:pt x="1171" y="10226"/>
                    <a:pt x="0" y="0"/>
                  </a:cubicBezTo>
                </a:path>
              </a:pathLst>
            </a:custGeom>
            <a:noFill/>
            <a:ln w="9525" cap="flat" cmpd="sng">
              <a:solidFill>
                <a:schemeClr val="lt1"/>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459;p71">
              <a:extLst>
                <a:ext uri="{FF2B5EF4-FFF2-40B4-BE49-F238E27FC236}">
                  <a16:creationId xmlns:a16="http://schemas.microsoft.com/office/drawing/2014/main" id="{6C078874-045D-4CE5-4C3E-C8182F19C340}"/>
                </a:ext>
              </a:extLst>
            </p:cNvPr>
            <p:cNvSpPr/>
            <p:nvPr/>
          </p:nvSpPr>
          <p:spPr>
            <a:xfrm>
              <a:off x="4175275" y="5055475"/>
              <a:ext cx="207125" cy="218075"/>
            </a:xfrm>
            <a:custGeom>
              <a:avLst/>
              <a:gdLst/>
              <a:ahLst/>
              <a:cxnLst/>
              <a:rect l="l" t="t" r="r" b="b"/>
              <a:pathLst>
                <a:path w="8285" h="8723" extrusionOk="0">
                  <a:moveTo>
                    <a:pt x="5398" y="0"/>
                  </a:moveTo>
                  <a:lnTo>
                    <a:pt x="506" y="530"/>
                  </a:lnTo>
                  <a:lnTo>
                    <a:pt x="55" y="6700"/>
                  </a:lnTo>
                  <a:lnTo>
                    <a:pt x="0" y="8723"/>
                  </a:lnTo>
                  <a:lnTo>
                    <a:pt x="7934" y="8682"/>
                  </a:lnTo>
                  <a:cubicBezTo>
                    <a:pt x="8128" y="8681"/>
                    <a:pt x="8284" y="8523"/>
                    <a:pt x="8283" y="8330"/>
                  </a:cubicBezTo>
                  <a:cubicBezTo>
                    <a:pt x="8282" y="8184"/>
                    <a:pt x="8193" y="8056"/>
                    <a:pt x="8056" y="8004"/>
                  </a:cubicBezTo>
                  <a:lnTo>
                    <a:pt x="4635" y="6430"/>
                  </a:lnTo>
                  <a:lnTo>
                    <a:pt x="539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460;p71">
              <a:extLst>
                <a:ext uri="{FF2B5EF4-FFF2-40B4-BE49-F238E27FC236}">
                  <a16:creationId xmlns:a16="http://schemas.microsoft.com/office/drawing/2014/main" id="{9C5804D3-125A-30C9-97F4-E7CC1B80E71A}"/>
                </a:ext>
              </a:extLst>
            </p:cNvPr>
            <p:cNvSpPr/>
            <p:nvPr/>
          </p:nvSpPr>
          <p:spPr>
            <a:xfrm>
              <a:off x="4164025" y="5216225"/>
              <a:ext cx="229400" cy="77175"/>
            </a:xfrm>
            <a:custGeom>
              <a:avLst/>
              <a:gdLst/>
              <a:ahLst/>
              <a:cxnLst/>
              <a:rect l="l" t="t" r="r" b="b"/>
              <a:pathLst>
                <a:path w="9176" h="3087" extrusionOk="0">
                  <a:moveTo>
                    <a:pt x="5051" y="0"/>
                  </a:moveTo>
                  <a:cubicBezTo>
                    <a:pt x="4260" y="321"/>
                    <a:pt x="3377" y="418"/>
                    <a:pt x="2599" y="418"/>
                  </a:cubicBezTo>
                  <a:cubicBezTo>
                    <a:pt x="1409" y="418"/>
                    <a:pt x="463" y="191"/>
                    <a:pt x="463" y="191"/>
                  </a:cubicBezTo>
                  <a:lnTo>
                    <a:pt x="0" y="2923"/>
                  </a:lnTo>
                  <a:cubicBezTo>
                    <a:pt x="2" y="3013"/>
                    <a:pt x="75" y="3086"/>
                    <a:pt x="165" y="3086"/>
                  </a:cubicBezTo>
                  <a:lnTo>
                    <a:pt x="8998" y="3086"/>
                  </a:lnTo>
                  <a:cubicBezTo>
                    <a:pt x="9175" y="3085"/>
                    <a:pt x="9061" y="2175"/>
                    <a:pt x="9058" y="2167"/>
                  </a:cubicBezTo>
                  <a:cubicBezTo>
                    <a:pt x="8978" y="1913"/>
                    <a:pt x="8828" y="1628"/>
                    <a:pt x="8678" y="1563"/>
                  </a:cubicBezTo>
                  <a:lnTo>
                    <a:pt x="505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461;p71">
              <a:extLst>
                <a:ext uri="{FF2B5EF4-FFF2-40B4-BE49-F238E27FC236}">
                  <a16:creationId xmlns:a16="http://schemas.microsoft.com/office/drawing/2014/main" id="{EACF4040-6449-F305-2478-A08679E55F45}"/>
                </a:ext>
              </a:extLst>
            </p:cNvPr>
            <p:cNvSpPr/>
            <p:nvPr/>
          </p:nvSpPr>
          <p:spPr>
            <a:xfrm>
              <a:off x="4148425" y="4377925"/>
              <a:ext cx="258650" cy="820200"/>
            </a:xfrm>
            <a:custGeom>
              <a:avLst/>
              <a:gdLst/>
              <a:ahLst/>
              <a:cxnLst/>
              <a:rect l="l" t="t" r="r" b="b"/>
              <a:pathLst>
                <a:path w="10346" h="32808" extrusionOk="0">
                  <a:moveTo>
                    <a:pt x="10345" y="0"/>
                  </a:moveTo>
                  <a:lnTo>
                    <a:pt x="1175" y="206"/>
                  </a:lnTo>
                  <a:cubicBezTo>
                    <a:pt x="583" y="1824"/>
                    <a:pt x="443" y="4682"/>
                    <a:pt x="1087" y="7422"/>
                  </a:cubicBezTo>
                  <a:cubicBezTo>
                    <a:pt x="1131" y="7605"/>
                    <a:pt x="1149" y="7794"/>
                    <a:pt x="1141" y="7983"/>
                  </a:cubicBezTo>
                  <a:cubicBezTo>
                    <a:pt x="578" y="19314"/>
                    <a:pt x="1" y="32807"/>
                    <a:pt x="1" y="32807"/>
                  </a:cubicBezTo>
                  <a:lnTo>
                    <a:pt x="7128" y="32807"/>
                  </a:lnTo>
                  <a:cubicBezTo>
                    <a:pt x="7128" y="32807"/>
                    <a:pt x="9816" y="4660"/>
                    <a:pt x="103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462;p71">
              <a:extLst>
                <a:ext uri="{FF2B5EF4-FFF2-40B4-BE49-F238E27FC236}">
                  <a16:creationId xmlns:a16="http://schemas.microsoft.com/office/drawing/2014/main" id="{648C8AC0-1B6A-F45E-4522-64A63AA5ACF4}"/>
                </a:ext>
              </a:extLst>
            </p:cNvPr>
            <p:cNvSpPr/>
            <p:nvPr/>
          </p:nvSpPr>
          <p:spPr>
            <a:xfrm>
              <a:off x="4176350" y="4383075"/>
              <a:ext cx="29375" cy="815050"/>
            </a:xfrm>
            <a:custGeom>
              <a:avLst/>
              <a:gdLst/>
              <a:ahLst/>
              <a:cxnLst/>
              <a:rect l="l" t="t" r="r" b="b"/>
              <a:pathLst>
                <a:path w="1175" h="32602" fill="none" extrusionOk="0">
                  <a:moveTo>
                    <a:pt x="1175" y="0"/>
                  </a:moveTo>
                  <a:cubicBezTo>
                    <a:pt x="583" y="1618"/>
                    <a:pt x="444" y="4476"/>
                    <a:pt x="1087" y="7216"/>
                  </a:cubicBezTo>
                  <a:cubicBezTo>
                    <a:pt x="1132" y="7399"/>
                    <a:pt x="1150" y="7588"/>
                    <a:pt x="1141" y="7777"/>
                  </a:cubicBezTo>
                  <a:cubicBezTo>
                    <a:pt x="578" y="19108"/>
                    <a:pt x="0" y="32601"/>
                    <a:pt x="0" y="32601"/>
                  </a:cubicBezTo>
                </a:path>
              </a:pathLst>
            </a:custGeom>
            <a:noFill/>
            <a:ln w="9525" cap="flat" cmpd="sng">
              <a:solidFill>
                <a:schemeClr val="lt1"/>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463;p71">
              <a:extLst>
                <a:ext uri="{FF2B5EF4-FFF2-40B4-BE49-F238E27FC236}">
                  <a16:creationId xmlns:a16="http://schemas.microsoft.com/office/drawing/2014/main" id="{E0F5D6A9-3E38-E988-87B2-E07C50AAAD27}"/>
                </a:ext>
              </a:extLst>
            </p:cNvPr>
            <p:cNvSpPr/>
            <p:nvPr/>
          </p:nvSpPr>
          <p:spPr>
            <a:xfrm>
              <a:off x="4194675" y="4447375"/>
              <a:ext cx="76150" cy="61350"/>
            </a:xfrm>
            <a:custGeom>
              <a:avLst/>
              <a:gdLst/>
              <a:ahLst/>
              <a:cxnLst/>
              <a:rect l="l" t="t" r="r" b="b"/>
              <a:pathLst>
                <a:path w="3046" h="2454" fill="none" extrusionOk="0">
                  <a:moveTo>
                    <a:pt x="1" y="2454"/>
                  </a:moveTo>
                  <a:cubicBezTo>
                    <a:pt x="1" y="2454"/>
                    <a:pt x="2005" y="2044"/>
                    <a:pt x="3045" y="0"/>
                  </a:cubicBezTo>
                </a:path>
              </a:pathLst>
            </a:custGeom>
            <a:noFill/>
            <a:ln w="225" cap="flat" cmpd="sng">
              <a:solidFill>
                <a:srgbClr val="E3DEFF"/>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464;p71">
              <a:extLst>
                <a:ext uri="{FF2B5EF4-FFF2-40B4-BE49-F238E27FC236}">
                  <a16:creationId xmlns:a16="http://schemas.microsoft.com/office/drawing/2014/main" id="{3112AFE1-4881-1322-7EAD-55C70EE784FF}"/>
                </a:ext>
              </a:extLst>
            </p:cNvPr>
            <p:cNvSpPr/>
            <p:nvPr/>
          </p:nvSpPr>
          <p:spPr>
            <a:xfrm>
              <a:off x="4482650" y="4435300"/>
              <a:ext cx="54250" cy="58350"/>
            </a:xfrm>
            <a:custGeom>
              <a:avLst/>
              <a:gdLst/>
              <a:ahLst/>
              <a:cxnLst/>
              <a:rect l="l" t="t" r="r" b="b"/>
              <a:pathLst>
                <a:path w="2170" h="2334" fill="none" extrusionOk="0">
                  <a:moveTo>
                    <a:pt x="1" y="1"/>
                  </a:moveTo>
                  <a:cubicBezTo>
                    <a:pt x="1" y="1"/>
                    <a:pt x="472" y="2250"/>
                    <a:pt x="2169" y="2333"/>
                  </a:cubicBezTo>
                </a:path>
              </a:pathLst>
            </a:custGeom>
            <a:noFill/>
            <a:ln w="225" cap="flat" cmpd="sng">
              <a:solidFill>
                <a:srgbClr val="E3DEFF"/>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465;p71">
              <a:extLst>
                <a:ext uri="{FF2B5EF4-FFF2-40B4-BE49-F238E27FC236}">
                  <a16:creationId xmlns:a16="http://schemas.microsoft.com/office/drawing/2014/main" id="{964A130F-2DA8-30E6-AF90-3FD2FD13582E}"/>
                </a:ext>
              </a:extLst>
            </p:cNvPr>
            <p:cNvSpPr/>
            <p:nvPr/>
          </p:nvSpPr>
          <p:spPr>
            <a:xfrm>
              <a:off x="4149850" y="5164500"/>
              <a:ext cx="180025" cy="25"/>
            </a:xfrm>
            <a:custGeom>
              <a:avLst/>
              <a:gdLst/>
              <a:ahLst/>
              <a:cxnLst/>
              <a:rect l="l" t="t" r="r" b="b"/>
              <a:pathLst>
                <a:path w="7201" h="1" fill="none" extrusionOk="0">
                  <a:moveTo>
                    <a:pt x="1" y="1"/>
                  </a:moveTo>
                  <a:lnTo>
                    <a:pt x="7200" y="1"/>
                  </a:lnTo>
                </a:path>
              </a:pathLst>
            </a:custGeom>
            <a:noFill/>
            <a:ln w="225" cap="flat" cmpd="sng">
              <a:solidFill>
                <a:srgbClr val="E3DEFF"/>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466;p71">
              <a:extLst>
                <a:ext uri="{FF2B5EF4-FFF2-40B4-BE49-F238E27FC236}">
                  <a16:creationId xmlns:a16="http://schemas.microsoft.com/office/drawing/2014/main" id="{6F29A0ED-8E54-5EA8-7E46-7D59124C3252}"/>
                </a:ext>
              </a:extLst>
            </p:cNvPr>
            <p:cNvSpPr/>
            <p:nvPr/>
          </p:nvSpPr>
          <p:spPr>
            <a:xfrm>
              <a:off x="4401375" y="5164500"/>
              <a:ext cx="181225" cy="25"/>
            </a:xfrm>
            <a:custGeom>
              <a:avLst/>
              <a:gdLst/>
              <a:ahLst/>
              <a:cxnLst/>
              <a:rect l="l" t="t" r="r" b="b"/>
              <a:pathLst>
                <a:path w="7249" h="1" fill="none" extrusionOk="0">
                  <a:moveTo>
                    <a:pt x="0" y="1"/>
                  </a:moveTo>
                  <a:lnTo>
                    <a:pt x="7248" y="1"/>
                  </a:lnTo>
                </a:path>
              </a:pathLst>
            </a:custGeom>
            <a:noFill/>
            <a:ln w="225" cap="flat" cmpd="sng">
              <a:solidFill>
                <a:srgbClr val="E3DEFF"/>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467;p71">
              <a:extLst>
                <a:ext uri="{FF2B5EF4-FFF2-40B4-BE49-F238E27FC236}">
                  <a16:creationId xmlns:a16="http://schemas.microsoft.com/office/drawing/2014/main" id="{74FEED99-AE19-AFC2-FEFF-6D093BF1E6B6}"/>
                </a:ext>
              </a:extLst>
            </p:cNvPr>
            <p:cNvSpPr/>
            <p:nvPr/>
          </p:nvSpPr>
          <p:spPr>
            <a:xfrm>
              <a:off x="4464400" y="4067825"/>
              <a:ext cx="356275" cy="201550"/>
            </a:xfrm>
            <a:custGeom>
              <a:avLst/>
              <a:gdLst/>
              <a:ahLst/>
              <a:cxnLst/>
              <a:rect l="l" t="t" r="r" b="b"/>
              <a:pathLst>
                <a:path w="14251" h="8062" extrusionOk="0">
                  <a:moveTo>
                    <a:pt x="11929" y="0"/>
                  </a:moveTo>
                  <a:cubicBezTo>
                    <a:pt x="11929" y="0"/>
                    <a:pt x="7493" y="3351"/>
                    <a:pt x="6463" y="3351"/>
                  </a:cubicBezTo>
                  <a:cubicBezTo>
                    <a:pt x="6447" y="3351"/>
                    <a:pt x="6433" y="3350"/>
                    <a:pt x="6419" y="3349"/>
                  </a:cubicBezTo>
                  <a:cubicBezTo>
                    <a:pt x="5826" y="3284"/>
                    <a:pt x="4227" y="831"/>
                    <a:pt x="4227" y="831"/>
                  </a:cubicBezTo>
                  <a:lnTo>
                    <a:pt x="0" y="3725"/>
                  </a:lnTo>
                  <a:cubicBezTo>
                    <a:pt x="0" y="3725"/>
                    <a:pt x="3276" y="8062"/>
                    <a:pt x="6085" y="8062"/>
                  </a:cubicBezTo>
                  <a:cubicBezTo>
                    <a:pt x="6141" y="8062"/>
                    <a:pt x="6197" y="8060"/>
                    <a:pt x="6253" y="8057"/>
                  </a:cubicBezTo>
                  <a:cubicBezTo>
                    <a:pt x="9871" y="7828"/>
                    <a:pt x="14250" y="2665"/>
                    <a:pt x="14250" y="2665"/>
                  </a:cubicBezTo>
                  <a:lnTo>
                    <a:pt x="1192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468;p71">
              <a:extLst>
                <a:ext uri="{FF2B5EF4-FFF2-40B4-BE49-F238E27FC236}">
                  <a16:creationId xmlns:a16="http://schemas.microsoft.com/office/drawing/2014/main" id="{AB01DF6C-7384-4E79-F501-16CDB43F8731}"/>
                </a:ext>
              </a:extLst>
            </p:cNvPr>
            <p:cNvSpPr/>
            <p:nvPr/>
          </p:nvSpPr>
          <p:spPr>
            <a:xfrm>
              <a:off x="4726550" y="4007050"/>
              <a:ext cx="165375" cy="159800"/>
            </a:xfrm>
            <a:custGeom>
              <a:avLst/>
              <a:gdLst/>
              <a:ahLst/>
              <a:cxnLst/>
              <a:rect l="l" t="t" r="r" b="b"/>
              <a:pathLst>
                <a:path w="6615" h="6392" extrusionOk="0">
                  <a:moveTo>
                    <a:pt x="5523" y="1"/>
                  </a:moveTo>
                  <a:cubicBezTo>
                    <a:pt x="5269" y="1"/>
                    <a:pt x="4138" y="1151"/>
                    <a:pt x="3959" y="1151"/>
                  </a:cubicBezTo>
                  <a:cubicBezTo>
                    <a:pt x="3957" y="1151"/>
                    <a:pt x="3956" y="1151"/>
                    <a:pt x="3954" y="1151"/>
                  </a:cubicBezTo>
                  <a:cubicBezTo>
                    <a:pt x="3783" y="1130"/>
                    <a:pt x="4326" y="552"/>
                    <a:pt x="4129" y="490"/>
                  </a:cubicBezTo>
                  <a:cubicBezTo>
                    <a:pt x="4127" y="490"/>
                    <a:pt x="4124" y="489"/>
                    <a:pt x="4121" y="489"/>
                  </a:cubicBezTo>
                  <a:cubicBezTo>
                    <a:pt x="3852" y="489"/>
                    <a:pt x="0" y="3480"/>
                    <a:pt x="0" y="3480"/>
                  </a:cubicBezTo>
                  <a:lnTo>
                    <a:pt x="2546" y="6392"/>
                  </a:lnTo>
                  <a:cubicBezTo>
                    <a:pt x="4438" y="4506"/>
                    <a:pt x="6615" y="1721"/>
                    <a:pt x="6450" y="1570"/>
                  </a:cubicBezTo>
                  <a:cubicBezTo>
                    <a:pt x="6437" y="1558"/>
                    <a:pt x="6420" y="1553"/>
                    <a:pt x="6397" y="1553"/>
                  </a:cubicBezTo>
                  <a:cubicBezTo>
                    <a:pt x="6133" y="1553"/>
                    <a:pt x="5261" y="2319"/>
                    <a:pt x="5261" y="2319"/>
                  </a:cubicBezTo>
                  <a:cubicBezTo>
                    <a:pt x="5261" y="2319"/>
                    <a:pt x="6566" y="1079"/>
                    <a:pt x="6442" y="932"/>
                  </a:cubicBezTo>
                  <a:cubicBezTo>
                    <a:pt x="6434" y="922"/>
                    <a:pt x="6421" y="918"/>
                    <a:pt x="6402" y="918"/>
                  </a:cubicBezTo>
                  <a:cubicBezTo>
                    <a:pt x="6136" y="918"/>
                    <a:pt x="4841" y="1863"/>
                    <a:pt x="4841" y="1863"/>
                  </a:cubicBezTo>
                  <a:cubicBezTo>
                    <a:pt x="4841" y="1863"/>
                    <a:pt x="6301" y="466"/>
                    <a:pt x="6179" y="327"/>
                  </a:cubicBezTo>
                  <a:cubicBezTo>
                    <a:pt x="6166" y="313"/>
                    <a:pt x="6147" y="306"/>
                    <a:pt x="6122" y="306"/>
                  </a:cubicBezTo>
                  <a:cubicBezTo>
                    <a:pt x="5798" y="306"/>
                    <a:pt x="4517" y="1382"/>
                    <a:pt x="4517" y="1382"/>
                  </a:cubicBezTo>
                  <a:cubicBezTo>
                    <a:pt x="4517" y="1382"/>
                    <a:pt x="5798" y="164"/>
                    <a:pt x="5552" y="8"/>
                  </a:cubicBezTo>
                  <a:cubicBezTo>
                    <a:pt x="5544" y="3"/>
                    <a:pt x="5535" y="1"/>
                    <a:pt x="55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469;p71">
              <a:extLst>
                <a:ext uri="{FF2B5EF4-FFF2-40B4-BE49-F238E27FC236}">
                  <a16:creationId xmlns:a16="http://schemas.microsoft.com/office/drawing/2014/main" id="{59DCB379-4013-4E09-3B89-0B47F06CB700}"/>
                </a:ext>
              </a:extLst>
            </p:cNvPr>
            <p:cNvSpPr/>
            <p:nvPr/>
          </p:nvSpPr>
          <p:spPr>
            <a:xfrm>
              <a:off x="4116675" y="3947050"/>
              <a:ext cx="424950" cy="498900"/>
            </a:xfrm>
            <a:custGeom>
              <a:avLst/>
              <a:gdLst/>
              <a:ahLst/>
              <a:cxnLst/>
              <a:rect l="l" t="t" r="r" b="b"/>
              <a:pathLst>
                <a:path w="16998" h="19956" extrusionOk="0">
                  <a:moveTo>
                    <a:pt x="8245" y="1"/>
                  </a:moveTo>
                  <a:cubicBezTo>
                    <a:pt x="0" y="2181"/>
                    <a:pt x="1892" y="19955"/>
                    <a:pt x="1892" y="19955"/>
                  </a:cubicBezTo>
                  <a:lnTo>
                    <a:pt x="16997" y="19955"/>
                  </a:lnTo>
                  <a:cubicBezTo>
                    <a:pt x="16997" y="19955"/>
                    <a:pt x="16903" y="16239"/>
                    <a:pt x="15949" y="9140"/>
                  </a:cubicBezTo>
                  <a:cubicBezTo>
                    <a:pt x="14995" y="2041"/>
                    <a:pt x="11615" y="338"/>
                    <a:pt x="11615" y="338"/>
                  </a:cubicBezTo>
                  <a:cubicBezTo>
                    <a:pt x="11615" y="338"/>
                    <a:pt x="11050" y="823"/>
                    <a:pt x="10117" y="823"/>
                  </a:cubicBezTo>
                  <a:cubicBezTo>
                    <a:pt x="10043" y="823"/>
                    <a:pt x="9966" y="820"/>
                    <a:pt x="9886" y="814"/>
                  </a:cubicBezTo>
                  <a:cubicBezTo>
                    <a:pt x="8817" y="724"/>
                    <a:pt x="8245" y="1"/>
                    <a:pt x="82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470;p71">
              <a:extLst>
                <a:ext uri="{FF2B5EF4-FFF2-40B4-BE49-F238E27FC236}">
                  <a16:creationId xmlns:a16="http://schemas.microsoft.com/office/drawing/2014/main" id="{B0C9080B-0426-4361-503C-E81C26EEEF62}"/>
                </a:ext>
              </a:extLst>
            </p:cNvPr>
            <p:cNvSpPr/>
            <p:nvPr/>
          </p:nvSpPr>
          <p:spPr>
            <a:xfrm>
              <a:off x="4407050" y="3955475"/>
              <a:ext cx="190450" cy="239400"/>
            </a:xfrm>
            <a:custGeom>
              <a:avLst/>
              <a:gdLst/>
              <a:ahLst/>
              <a:cxnLst/>
              <a:rect l="l" t="t" r="r" b="b"/>
              <a:pathLst>
                <a:path w="7618" h="9576" extrusionOk="0">
                  <a:moveTo>
                    <a:pt x="0" y="1"/>
                  </a:moveTo>
                  <a:lnTo>
                    <a:pt x="3244" y="9576"/>
                  </a:lnTo>
                  <a:lnTo>
                    <a:pt x="7617" y="6489"/>
                  </a:lnTo>
                  <a:cubicBezTo>
                    <a:pt x="5805" y="4022"/>
                    <a:pt x="5209" y="2413"/>
                    <a:pt x="3261" y="1026"/>
                  </a:cubicBezTo>
                  <a:cubicBezTo>
                    <a:pt x="2351" y="378"/>
                    <a:pt x="957" y="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471;p71">
              <a:extLst>
                <a:ext uri="{FF2B5EF4-FFF2-40B4-BE49-F238E27FC236}">
                  <a16:creationId xmlns:a16="http://schemas.microsoft.com/office/drawing/2014/main" id="{C0103EFF-E61F-21A3-7593-0FFF91DE4612}"/>
                </a:ext>
              </a:extLst>
            </p:cNvPr>
            <p:cNvSpPr/>
            <p:nvPr/>
          </p:nvSpPr>
          <p:spPr>
            <a:xfrm>
              <a:off x="4174100" y="4249650"/>
              <a:ext cx="270650" cy="300775"/>
            </a:xfrm>
            <a:custGeom>
              <a:avLst/>
              <a:gdLst/>
              <a:ahLst/>
              <a:cxnLst/>
              <a:rect l="l" t="t" r="r" b="b"/>
              <a:pathLst>
                <a:path w="10826" h="12031" extrusionOk="0">
                  <a:moveTo>
                    <a:pt x="4276" y="0"/>
                  </a:moveTo>
                  <a:lnTo>
                    <a:pt x="1" y="8835"/>
                  </a:lnTo>
                  <a:lnTo>
                    <a:pt x="6550" y="12030"/>
                  </a:lnTo>
                  <a:lnTo>
                    <a:pt x="10825" y="3195"/>
                  </a:lnTo>
                  <a:lnTo>
                    <a:pt x="427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472;p71">
              <a:extLst>
                <a:ext uri="{FF2B5EF4-FFF2-40B4-BE49-F238E27FC236}">
                  <a16:creationId xmlns:a16="http://schemas.microsoft.com/office/drawing/2014/main" id="{83AB5E24-39F8-08FB-B247-17A0BB9F4CAC}"/>
                </a:ext>
              </a:extLst>
            </p:cNvPr>
            <p:cNvSpPr/>
            <p:nvPr/>
          </p:nvSpPr>
          <p:spPr>
            <a:xfrm>
              <a:off x="4316700" y="4258075"/>
              <a:ext cx="99725" cy="60750"/>
            </a:xfrm>
            <a:custGeom>
              <a:avLst/>
              <a:gdLst/>
              <a:ahLst/>
              <a:cxnLst/>
              <a:rect l="l" t="t" r="r" b="b"/>
              <a:pathLst>
                <a:path w="3989" h="2430" extrusionOk="0">
                  <a:moveTo>
                    <a:pt x="317" y="0"/>
                  </a:moveTo>
                  <a:cubicBezTo>
                    <a:pt x="313" y="0"/>
                    <a:pt x="308" y="3"/>
                    <a:pt x="307" y="6"/>
                  </a:cubicBezTo>
                  <a:lnTo>
                    <a:pt x="1" y="634"/>
                  </a:lnTo>
                  <a:lnTo>
                    <a:pt x="3679" y="2429"/>
                  </a:lnTo>
                  <a:lnTo>
                    <a:pt x="3987" y="1800"/>
                  </a:lnTo>
                  <a:cubicBezTo>
                    <a:pt x="3989" y="1795"/>
                    <a:pt x="3987" y="1789"/>
                    <a:pt x="3981" y="1787"/>
                  </a:cubicBezTo>
                  <a:lnTo>
                    <a:pt x="321" y="1"/>
                  </a:lnTo>
                  <a:cubicBezTo>
                    <a:pt x="320" y="1"/>
                    <a:pt x="319" y="0"/>
                    <a:pt x="3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473;p71">
              <a:extLst>
                <a:ext uri="{FF2B5EF4-FFF2-40B4-BE49-F238E27FC236}">
                  <a16:creationId xmlns:a16="http://schemas.microsoft.com/office/drawing/2014/main" id="{FDF0782A-2314-E02C-4DC4-2B79FAD96854}"/>
                </a:ext>
              </a:extLst>
            </p:cNvPr>
            <p:cNvSpPr/>
            <p:nvPr/>
          </p:nvSpPr>
          <p:spPr>
            <a:xfrm>
              <a:off x="4356625" y="4258250"/>
              <a:ext cx="34700" cy="29100"/>
            </a:xfrm>
            <a:custGeom>
              <a:avLst/>
              <a:gdLst/>
              <a:ahLst/>
              <a:cxnLst/>
              <a:rect l="l" t="t" r="r" b="b"/>
              <a:pathLst>
                <a:path w="1388" h="1164" extrusionOk="0">
                  <a:moveTo>
                    <a:pt x="677" y="307"/>
                  </a:moveTo>
                  <a:cubicBezTo>
                    <a:pt x="723" y="307"/>
                    <a:pt x="769" y="317"/>
                    <a:pt x="813" y="339"/>
                  </a:cubicBezTo>
                  <a:cubicBezTo>
                    <a:pt x="959" y="410"/>
                    <a:pt x="1023" y="577"/>
                    <a:pt x="958" y="711"/>
                  </a:cubicBezTo>
                  <a:cubicBezTo>
                    <a:pt x="911" y="804"/>
                    <a:pt x="814" y="857"/>
                    <a:pt x="711" y="857"/>
                  </a:cubicBezTo>
                  <a:cubicBezTo>
                    <a:pt x="666" y="857"/>
                    <a:pt x="619" y="847"/>
                    <a:pt x="575" y="826"/>
                  </a:cubicBezTo>
                  <a:cubicBezTo>
                    <a:pt x="430" y="755"/>
                    <a:pt x="365" y="588"/>
                    <a:pt x="432" y="454"/>
                  </a:cubicBezTo>
                  <a:cubicBezTo>
                    <a:pt x="477" y="361"/>
                    <a:pt x="574" y="307"/>
                    <a:pt x="677" y="307"/>
                  </a:cubicBezTo>
                  <a:close/>
                  <a:moveTo>
                    <a:pt x="658" y="1"/>
                  </a:moveTo>
                  <a:cubicBezTo>
                    <a:pt x="440" y="1"/>
                    <a:pt x="236" y="114"/>
                    <a:pt x="139" y="312"/>
                  </a:cubicBezTo>
                  <a:cubicBezTo>
                    <a:pt x="0" y="596"/>
                    <a:pt x="136" y="947"/>
                    <a:pt x="443" y="1097"/>
                  </a:cubicBezTo>
                  <a:cubicBezTo>
                    <a:pt x="535" y="1142"/>
                    <a:pt x="633" y="1164"/>
                    <a:pt x="729" y="1164"/>
                  </a:cubicBezTo>
                  <a:cubicBezTo>
                    <a:pt x="947" y="1164"/>
                    <a:pt x="1151" y="1051"/>
                    <a:pt x="1248" y="853"/>
                  </a:cubicBezTo>
                  <a:cubicBezTo>
                    <a:pt x="1387" y="569"/>
                    <a:pt x="1251" y="218"/>
                    <a:pt x="945" y="68"/>
                  </a:cubicBezTo>
                  <a:cubicBezTo>
                    <a:pt x="852" y="23"/>
                    <a:pt x="754" y="1"/>
                    <a:pt x="6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474;p71">
              <a:extLst>
                <a:ext uri="{FF2B5EF4-FFF2-40B4-BE49-F238E27FC236}">
                  <a16:creationId xmlns:a16="http://schemas.microsoft.com/office/drawing/2014/main" id="{9D49B50A-1F7D-7359-8A52-9E038BD523B7}"/>
                </a:ext>
              </a:extLst>
            </p:cNvPr>
            <p:cNvSpPr/>
            <p:nvPr/>
          </p:nvSpPr>
          <p:spPr>
            <a:xfrm>
              <a:off x="4053225" y="4124275"/>
              <a:ext cx="278550" cy="304025"/>
            </a:xfrm>
            <a:custGeom>
              <a:avLst/>
              <a:gdLst/>
              <a:ahLst/>
              <a:cxnLst/>
              <a:rect l="l" t="t" r="r" b="b"/>
              <a:pathLst>
                <a:path w="11142" h="12161" extrusionOk="0">
                  <a:moveTo>
                    <a:pt x="2649" y="1"/>
                  </a:moveTo>
                  <a:cubicBezTo>
                    <a:pt x="2649" y="1"/>
                    <a:pt x="0" y="5157"/>
                    <a:pt x="758" y="7643"/>
                  </a:cubicBezTo>
                  <a:cubicBezTo>
                    <a:pt x="1516" y="10130"/>
                    <a:pt x="9790" y="12160"/>
                    <a:pt x="9790" y="12160"/>
                  </a:cubicBezTo>
                  <a:lnTo>
                    <a:pt x="11141" y="8970"/>
                  </a:lnTo>
                  <a:cubicBezTo>
                    <a:pt x="11141" y="8970"/>
                    <a:pt x="5967" y="6566"/>
                    <a:pt x="6051" y="5767"/>
                  </a:cubicBezTo>
                  <a:cubicBezTo>
                    <a:pt x="6135" y="4968"/>
                    <a:pt x="7419" y="2123"/>
                    <a:pt x="7419" y="2123"/>
                  </a:cubicBezTo>
                  <a:lnTo>
                    <a:pt x="264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475;p71">
              <a:extLst>
                <a:ext uri="{FF2B5EF4-FFF2-40B4-BE49-F238E27FC236}">
                  <a16:creationId xmlns:a16="http://schemas.microsoft.com/office/drawing/2014/main" id="{D4771256-877F-5C6A-71E0-EF57A2E07235}"/>
                </a:ext>
              </a:extLst>
            </p:cNvPr>
            <p:cNvSpPr/>
            <p:nvPr/>
          </p:nvSpPr>
          <p:spPr>
            <a:xfrm>
              <a:off x="4218450" y="4315050"/>
              <a:ext cx="203225" cy="137550"/>
            </a:xfrm>
            <a:custGeom>
              <a:avLst/>
              <a:gdLst/>
              <a:ahLst/>
              <a:cxnLst/>
              <a:rect l="l" t="t" r="r" b="b"/>
              <a:pathLst>
                <a:path w="8129" h="5502" extrusionOk="0">
                  <a:moveTo>
                    <a:pt x="1890" y="1"/>
                  </a:moveTo>
                  <a:lnTo>
                    <a:pt x="1" y="3513"/>
                  </a:lnTo>
                  <a:cubicBezTo>
                    <a:pt x="2369" y="4331"/>
                    <a:pt x="5871" y="5502"/>
                    <a:pt x="6431" y="5502"/>
                  </a:cubicBezTo>
                  <a:cubicBezTo>
                    <a:pt x="6473" y="5502"/>
                    <a:pt x="6499" y="5495"/>
                    <a:pt x="6506" y="5481"/>
                  </a:cubicBezTo>
                  <a:cubicBezTo>
                    <a:pt x="6603" y="5281"/>
                    <a:pt x="5679" y="4828"/>
                    <a:pt x="5160" y="4606"/>
                  </a:cubicBezTo>
                  <a:lnTo>
                    <a:pt x="5160" y="4606"/>
                  </a:lnTo>
                  <a:cubicBezTo>
                    <a:pt x="5855" y="4828"/>
                    <a:pt x="6707" y="5146"/>
                    <a:pt x="7066" y="5146"/>
                  </a:cubicBezTo>
                  <a:cubicBezTo>
                    <a:pt x="7150" y="5146"/>
                    <a:pt x="7207" y="5128"/>
                    <a:pt x="7229" y="5088"/>
                  </a:cubicBezTo>
                  <a:cubicBezTo>
                    <a:pt x="7342" y="4877"/>
                    <a:pt x="6306" y="4306"/>
                    <a:pt x="5634" y="4033"/>
                  </a:cubicBezTo>
                  <a:lnTo>
                    <a:pt x="5634" y="4033"/>
                  </a:lnTo>
                  <a:cubicBezTo>
                    <a:pt x="6190" y="4180"/>
                    <a:pt x="7461" y="4684"/>
                    <a:pt x="7862" y="4684"/>
                  </a:cubicBezTo>
                  <a:cubicBezTo>
                    <a:pt x="7924" y="4684"/>
                    <a:pt x="7966" y="4672"/>
                    <a:pt x="7980" y="4644"/>
                  </a:cubicBezTo>
                  <a:cubicBezTo>
                    <a:pt x="8129" y="4354"/>
                    <a:pt x="6248" y="3413"/>
                    <a:pt x="6247" y="3412"/>
                  </a:cubicBezTo>
                  <a:lnTo>
                    <a:pt x="6247" y="3412"/>
                  </a:lnTo>
                  <a:cubicBezTo>
                    <a:pt x="6248" y="3413"/>
                    <a:pt x="7394" y="3916"/>
                    <a:pt x="7864" y="3916"/>
                  </a:cubicBezTo>
                  <a:cubicBezTo>
                    <a:pt x="7972" y="3916"/>
                    <a:pt x="8045" y="3889"/>
                    <a:pt x="8058" y="3822"/>
                  </a:cubicBezTo>
                  <a:cubicBezTo>
                    <a:pt x="8110" y="3560"/>
                    <a:pt x="5978" y="2770"/>
                    <a:pt x="5924" y="2561"/>
                  </a:cubicBezTo>
                  <a:cubicBezTo>
                    <a:pt x="5911" y="2511"/>
                    <a:pt x="5955" y="2494"/>
                    <a:pt x="6028" y="2494"/>
                  </a:cubicBezTo>
                  <a:cubicBezTo>
                    <a:pt x="6173" y="2494"/>
                    <a:pt x="6432" y="2558"/>
                    <a:pt x="6603" y="2558"/>
                  </a:cubicBezTo>
                  <a:cubicBezTo>
                    <a:pt x="6704" y="2558"/>
                    <a:pt x="6774" y="2536"/>
                    <a:pt x="6769" y="2463"/>
                  </a:cubicBezTo>
                  <a:cubicBezTo>
                    <a:pt x="6752" y="2206"/>
                    <a:pt x="1890" y="1"/>
                    <a:pt x="189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476;p71">
              <a:extLst>
                <a:ext uri="{FF2B5EF4-FFF2-40B4-BE49-F238E27FC236}">
                  <a16:creationId xmlns:a16="http://schemas.microsoft.com/office/drawing/2014/main" id="{B20DD170-ACFF-BF5F-AF04-AC42CF942D26}"/>
                </a:ext>
              </a:extLst>
            </p:cNvPr>
            <p:cNvSpPr/>
            <p:nvPr/>
          </p:nvSpPr>
          <p:spPr>
            <a:xfrm>
              <a:off x="4098750" y="3947025"/>
              <a:ext cx="224075" cy="250350"/>
            </a:xfrm>
            <a:custGeom>
              <a:avLst/>
              <a:gdLst/>
              <a:ahLst/>
              <a:cxnLst/>
              <a:rect l="l" t="t" r="r" b="b"/>
              <a:pathLst>
                <a:path w="8963" h="10014" extrusionOk="0">
                  <a:moveTo>
                    <a:pt x="8798" y="1"/>
                  </a:moveTo>
                  <a:cubicBezTo>
                    <a:pt x="6694" y="1"/>
                    <a:pt x="4647" y="648"/>
                    <a:pt x="3472" y="1765"/>
                  </a:cubicBezTo>
                  <a:cubicBezTo>
                    <a:pt x="1664" y="3483"/>
                    <a:pt x="1" y="7780"/>
                    <a:pt x="1" y="7780"/>
                  </a:cubicBezTo>
                  <a:lnTo>
                    <a:pt x="5773" y="10014"/>
                  </a:lnTo>
                  <a:lnTo>
                    <a:pt x="8287" y="5122"/>
                  </a:lnTo>
                  <a:lnTo>
                    <a:pt x="8962" y="2"/>
                  </a:lnTo>
                  <a:cubicBezTo>
                    <a:pt x="8907" y="1"/>
                    <a:pt x="8852" y="1"/>
                    <a:pt x="87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477;p71">
              <a:extLst>
                <a:ext uri="{FF2B5EF4-FFF2-40B4-BE49-F238E27FC236}">
                  <a16:creationId xmlns:a16="http://schemas.microsoft.com/office/drawing/2014/main" id="{B1ECEFF6-8E37-67E3-5C1B-951B7EE991C3}"/>
                </a:ext>
              </a:extLst>
            </p:cNvPr>
            <p:cNvSpPr/>
            <p:nvPr/>
          </p:nvSpPr>
          <p:spPr>
            <a:xfrm>
              <a:off x="4107800" y="4114875"/>
              <a:ext cx="139000" cy="56225"/>
            </a:xfrm>
            <a:custGeom>
              <a:avLst/>
              <a:gdLst/>
              <a:ahLst/>
              <a:cxnLst/>
              <a:rect l="l" t="t" r="r" b="b"/>
              <a:pathLst>
                <a:path w="5560" h="2249" fill="none" extrusionOk="0">
                  <a:moveTo>
                    <a:pt x="5560" y="2249"/>
                  </a:moveTo>
                  <a:lnTo>
                    <a:pt x="1" y="1"/>
                  </a:lnTo>
                </a:path>
              </a:pathLst>
            </a:custGeom>
            <a:noFill/>
            <a:ln w="9525" cap="flat" cmpd="sng">
              <a:solidFill>
                <a:schemeClr val="dk1"/>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478;p71">
              <a:extLst>
                <a:ext uri="{FF2B5EF4-FFF2-40B4-BE49-F238E27FC236}">
                  <a16:creationId xmlns:a16="http://schemas.microsoft.com/office/drawing/2014/main" id="{08B9EBE4-6EEE-19C2-DE14-5132793304A8}"/>
                </a:ext>
              </a:extLst>
            </p:cNvPr>
            <p:cNvSpPr/>
            <p:nvPr/>
          </p:nvSpPr>
          <p:spPr>
            <a:xfrm>
              <a:off x="4512550" y="4100325"/>
              <a:ext cx="71625" cy="49625"/>
            </a:xfrm>
            <a:custGeom>
              <a:avLst/>
              <a:gdLst/>
              <a:ahLst/>
              <a:cxnLst/>
              <a:rect l="l" t="t" r="r" b="b"/>
              <a:pathLst>
                <a:path w="2865" h="1985" fill="none" extrusionOk="0">
                  <a:moveTo>
                    <a:pt x="0" y="1984"/>
                  </a:moveTo>
                  <a:lnTo>
                    <a:pt x="2864" y="0"/>
                  </a:lnTo>
                </a:path>
              </a:pathLst>
            </a:custGeom>
            <a:noFill/>
            <a:ln w="9525" cap="flat" cmpd="sng">
              <a:solidFill>
                <a:schemeClr val="dk1"/>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 name="Google Shape;1479;p71">
            <a:extLst>
              <a:ext uri="{FF2B5EF4-FFF2-40B4-BE49-F238E27FC236}">
                <a16:creationId xmlns:a16="http://schemas.microsoft.com/office/drawing/2014/main" id="{81213464-DA19-75E6-A347-102AE86D60F8}"/>
              </a:ext>
            </a:extLst>
          </p:cNvPr>
          <p:cNvGrpSpPr/>
          <p:nvPr/>
        </p:nvGrpSpPr>
        <p:grpSpPr>
          <a:xfrm>
            <a:off x="7160033" y="720823"/>
            <a:ext cx="1209627" cy="2323446"/>
            <a:chOff x="4869125" y="3931450"/>
            <a:chExt cx="763750" cy="1467100"/>
          </a:xfrm>
        </p:grpSpPr>
        <p:sp>
          <p:nvSpPr>
            <p:cNvPr id="70" name="Google Shape;1480;p71">
              <a:extLst>
                <a:ext uri="{FF2B5EF4-FFF2-40B4-BE49-F238E27FC236}">
                  <a16:creationId xmlns:a16="http://schemas.microsoft.com/office/drawing/2014/main" id="{53C42555-12A7-0461-DBEB-B198E2D3D59D}"/>
                </a:ext>
              </a:extLst>
            </p:cNvPr>
            <p:cNvSpPr/>
            <p:nvPr/>
          </p:nvSpPr>
          <p:spPr>
            <a:xfrm>
              <a:off x="5265800" y="4009625"/>
              <a:ext cx="97175" cy="138875"/>
            </a:xfrm>
            <a:custGeom>
              <a:avLst/>
              <a:gdLst/>
              <a:ahLst/>
              <a:cxnLst/>
              <a:rect l="l" t="t" r="r" b="b"/>
              <a:pathLst>
                <a:path w="3887" h="5555" extrusionOk="0">
                  <a:moveTo>
                    <a:pt x="2524" y="0"/>
                  </a:moveTo>
                  <a:lnTo>
                    <a:pt x="280" y="2356"/>
                  </a:lnTo>
                  <a:lnTo>
                    <a:pt x="2" y="4580"/>
                  </a:lnTo>
                  <a:cubicBezTo>
                    <a:pt x="2" y="4580"/>
                    <a:pt x="1" y="5554"/>
                    <a:pt x="1462" y="5554"/>
                  </a:cubicBezTo>
                  <a:cubicBezTo>
                    <a:pt x="2921" y="5554"/>
                    <a:pt x="3887" y="4512"/>
                    <a:pt x="3887" y="4512"/>
                  </a:cubicBezTo>
                  <a:lnTo>
                    <a:pt x="3585" y="1927"/>
                  </a:lnTo>
                  <a:lnTo>
                    <a:pt x="3585" y="1926"/>
                  </a:lnTo>
                  <a:lnTo>
                    <a:pt x="252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481;p71">
              <a:extLst>
                <a:ext uri="{FF2B5EF4-FFF2-40B4-BE49-F238E27FC236}">
                  <a16:creationId xmlns:a16="http://schemas.microsoft.com/office/drawing/2014/main" id="{9BC19716-A88C-EA13-3DCE-C4CDFDBBB593}"/>
                </a:ext>
              </a:extLst>
            </p:cNvPr>
            <p:cNvSpPr/>
            <p:nvPr/>
          </p:nvSpPr>
          <p:spPr>
            <a:xfrm>
              <a:off x="5238400" y="3964650"/>
              <a:ext cx="104475" cy="115250"/>
            </a:xfrm>
            <a:custGeom>
              <a:avLst/>
              <a:gdLst/>
              <a:ahLst/>
              <a:cxnLst/>
              <a:rect l="l" t="t" r="r" b="b"/>
              <a:pathLst>
                <a:path w="4179" h="4610" extrusionOk="0">
                  <a:moveTo>
                    <a:pt x="1635" y="0"/>
                  </a:moveTo>
                  <a:cubicBezTo>
                    <a:pt x="1267" y="0"/>
                    <a:pt x="952" y="83"/>
                    <a:pt x="772" y="263"/>
                  </a:cubicBezTo>
                  <a:cubicBezTo>
                    <a:pt x="772" y="263"/>
                    <a:pt x="0" y="3204"/>
                    <a:pt x="424" y="3808"/>
                  </a:cubicBezTo>
                  <a:cubicBezTo>
                    <a:pt x="819" y="4371"/>
                    <a:pt x="1553" y="4610"/>
                    <a:pt x="2205" y="4610"/>
                  </a:cubicBezTo>
                  <a:cubicBezTo>
                    <a:pt x="2600" y="4610"/>
                    <a:pt x="2965" y="4522"/>
                    <a:pt x="3205" y="4365"/>
                  </a:cubicBezTo>
                  <a:cubicBezTo>
                    <a:pt x="3739" y="4014"/>
                    <a:pt x="4178" y="2140"/>
                    <a:pt x="4178" y="1652"/>
                  </a:cubicBezTo>
                  <a:cubicBezTo>
                    <a:pt x="4178" y="674"/>
                    <a:pt x="2689" y="0"/>
                    <a:pt x="16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482;p71">
              <a:extLst>
                <a:ext uri="{FF2B5EF4-FFF2-40B4-BE49-F238E27FC236}">
                  <a16:creationId xmlns:a16="http://schemas.microsoft.com/office/drawing/2014/main" id="{47826052-91ED-777B-3FDE-4535B2E58BB2}"/>
                </a:ext>
              </a:extLst>
            </p:cNvPr>
            <p:cNvSpPr/>
            <p:nvPr/>
          </p:nvSpPr>
          <p:spPr>
            <a:xfrm>
              <a:off x="5241800" y="3931450"/>
              <a:ext cx="139400" cy="130725"/>
            </a:xfrm>
            <a:custGeom>
              <a:avLst/>
              <a:gdLst/>
              <a:ahLst/>
              <a:cxnLst/>
              <a:rect l="l" t="t" r="r" b="b"/>
              <a:pathLst>
                <a:path w="5576" h="5229" extrusionOk="0">
                  <a:moveTo>
                    <a:pt x="2282" y="0"/>
                  </a:moveTo>
                  <a:cubicBezTo>
                    <a:pt x="2031" y="0"/>
                    <a:pt x="1775" y="66"/>
                    <a:pt x="1524" y="156"/>
                  </a:cubicBezTo>
                  <a:cubicBezTo>
                    <a:pt x="1288" y="242"/>
                    <a:pt x="1211" y="335"/>
                    <a:pt x="1015" y="488"/>
                  </a:cubicBezTo>
                  <a:cubicBezTo>
                    <a:pt x="801" y="654"/>
                    <a:pt x="503" y="644"/>
                    <a:pt x="288" y="807"/>
                  </a:cubicBezTo>
                  <a:cubicBezTo>
                    <a:pt x="61" y="978"/>
                    <a:pt x="4" y="1293"/>
                    <a:pt x="2" y="1578"/>
                  </a:cubicBezTo>
                  <a:cubicBezTo>
                    <a:pt x="1" y="1680"/>
                    <a:pt x="6" y="1787"/>
                    <a:pt x="49" y="1880"/>
                  </a:cubicBezTo>
                  <a:cubicBezTo>
                    <a:pt x="105" y="2000"/>
                    <a:pt x="219" y="2083"/>
                    <a:pt x="339" y="2138"/>
                  </a:cubicBezTo>
                  <a:cubicBezTo>
                    <a:pt x="487" y="2206"/>
                    <a:pt x="645" y="2225"/>
                    <a:pt x="804" y="2225"/>
                  </a:cubicBezTo>
                  <a:cubicBezTo>
                    <a:pt x="956" y="2225"/>
                    <a:pt x="1110" y="2208"/>
                    <a:pt x="1260" y="2196"/>
                  </a:cubicBezTo>
                  <a:cubicBezTo>
                    <a:pt x="1498" y="2178"/>
                    <a:pt x="1767" y="2040"/>
                    <a:pt x="2015" y="2040"/>
                  </a:cubicBezTo>
                  <a:cubicBezTo>
                    <a:pt x="2078" y="2040"/>
                    <a:pt x="2140" y="2049"/>
                    <a:pt x="2200" y="2072"/>
                  </a:cubicBezTo>
                  <a:cubicBezTo>
                    <a:pt x="2486" y="2178"/>
                    <a:pt x="2559" y="2529"/>
                    <a:pt x="2911" y="2556"/>
                  </a:cubicBezTo>
                  <a:cubicBezTo>
                    <a:pt x="3049" y="2567"/>
                    <a:pt x="3218" y="2541"/>
                    <a:pt x="3301" y="2653"/>
                  </a:cubicBezTo>
                  <a:cubicBezTo>
                    <a:pt x="3395" y="2780"/>
                    <a:pt x="3345" y="2987"/>
                    <a:pt x="3420" y="3133"/>
                  </a:cubicBezTo>
                  <a:cubicBezTo>
                    <a:pt x="3489" y="3271"/>
                    <a:pt x="3611" y="3395"/>
                    <a:pt x="3701" y="3522"/>
                  </a:cubicBezTo>
                  <a:cubicBezTo>
                    <a:pt x="3878" y="3774"/>
                    <a:pt x="4130" y="3947"/>
                    <a:pt x="4040" y="4276"/>
                  </a:cubicBezTo>
                  <a:cubicBezTo>
                    <a:pt x="3977" y="4505"/>
                    <a:pt x="3724" y="4873"/>
                    <a:pt x="3828" y="5115"/>
                  </a:cubicBezTo>
                  <a:cubicBezTo>
                    <a:pt x="3861" y="5190"/>
                    <a:pt x="3955" y="5229"/>
                    <a:pt x="4073" y="5229"/>
                  </a:cubicBezTo>
                  <a:cubicBezTo>
                    <a:pt x="4208" y="5229"/>
                    <a:pt x="4374" y="5178"/>
                    <a:pt x="4515" y="5070"/>
                  </a:cubicBezTo>
                  <a:cubicBezTo>
                    <a:pt x="4790" y="4861"/>
                    <a:pt x="4871" y="4464"/>
                    <a:pt x="4938" y="4147"/>
                  </a:cubicBezTo>
                  <a:cubicBezTo>
                    <a:pt x="4962" y="4030"/>
                    <a:pt x="4984" y="3918"/>
                    <a:pt x="5010" y="3807"/>
                  </a:cubicBezTo>
                  <a:cubicBezTo>
                    <a:pt x="5033" y="3708"/>
                    <a:pt x="5062" y="3610"/>
                    <a:pt x="5096" y="3515"/>
                  </a:cubicBezTo>
                  <a:cubicBezTo>
                    <a:pt x="5178" y="3284"/>
                    <a:pt x="5305" y="3081"/>
                    <a:pt x="5395" y="2854"/>
                  </a:cubicBezTo>
                  <a:cubicBezTo>
                    <a:pt x="5576" y="2401"/>
                    <a:pt x="5426" y="1837"/>
                    <a:pt x="5044" y="1535"/>
                  </a:cubicBezTo>
                  <a:cubicBezTo>
                    <a:pt x="4975" y="1481"/>
                    <a:pt x="4902" y="1434"/>
                    <a:pt x="4841" y="1372"/>
                  </a:cubicBezTo>
                  <a:cubicBezTo>
                    <a:pt x="4705" y="1233"/>
                    <a:pt x="4659" y="1032"/>
                    <a:pt x="4580" y="854"/>
                  </a:cubicBezTo>
                  <a:cubicBezTo>
                    <a:pt x="4515" y="709"/>
                    <a:pt x="4421" y="568"/>
                    <a:pt x="4281" y="493"/>
                  </a:cubicBezTo>
                  <a:cubicBezTo>
                    <a:pt x="4183" y="440"/>
                    <a:pt x="4074" y="426"/>
                    <a:pt x="3962" y="426"/>
                  </a:cubicBezTo>
                  <a:cubicBezTo>
                    <a:pt x="3819" y="426"/>
                    <a:pt x="3670" y="449"/>
                    <a:pt x="3527" y="449"/>
                  </a:cubicBezTo>
                  <a:cubicBezTo>
                    <a:pt x="3414" y="449"/>
                    <a:pt x="3305" y="435"/>
                    <a:pt x="3207" y="382"/>
                  </a:cubicBezTo>
                  <a:cubicBezTo>
                    <a:pt x="3137" y="344"/>
                    <a:pt x="3078" y="290"/>
                    <a:pt x="3015" y="243"/>
                  </a:cubicBezTo>
                  <a:cubicBezTo>
                    <a:pt x="2783" y="67"/>
                    <a:pt x="2535" y="0"/>
                    <a:pt x="2282" y="0"/>
                  </a:cubicBezTo>
                  <a:close/>
                </a:path>
              </a:pathLst>
            </a:custGeom>
            <a:solidFill>
              <a:srgbClr val="FDDA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483;p71">
              <a:extLst>
                <a:ext uri="{FF2B5EF4-FFF2-40B4-BE49-F238E27FC236}">
                  <a16:creationId xmlns:a16="http://schemas.microsoft.com/office/drawing/2014/main" id="{7E823C02-D051-3C9C-6278-7B2B0E6B63C8}"/>
                </a:ext>
              </a:extLst>
            </p:cNvPr>
            <p:cNvSpPr/>
            <p:nvPr/>
          </p:nvSpPr>
          <p:spPr>
            <a:xfrm>
              <a:off x="5241800" y="3931450"/>
              <a:ext cx="139400" cy="130725"/>
            </a:xfrm>
            <a:custGeom>
              <a:avLst/>
              <a:gdLst/>
              <a:ahLst/>
              <a:cxnLst/>
              <a:rect l="l" t="t" r="r" b="b"/>
              <a:pathLst>
                <a:path w="5576" h="5229" extrusionOk="0">
                  <a:moveTo>
                    <a:pt x="2282" y="0"/>
                  </a:moveTo>
                  <a:cubicBezTo>
                    <a:pt x="2031" y="0"/>
                    <a:pt x="1775" y="66"/>
                    <a:pt x="1524" y="156"/>
                  </a:cubicBezTo>
                  <a:cubicBezTo>
                    <a:pt x="1288" y="242"/>
                    <a:pt x="1211" y="335"/>
                    <a:pt x="1015" y="488"/>
                  </a:cubicBezTo>
                  <a:cubicBezTo>
                    <a:pt x="801" y="654"/>
                    <a:pt x="503" y="644"/>
                    <a:pt x="288" y="807"/>
                  </a:cubicBezTo>
                  <a:cubicBezTo>
                    <a:pt x="61" y="978"/>
                    <a:pt x="4" y="1293"/>
                    <a:pt x="2" y="1578"/>
                  </a:cubicBezTo>
                  <a:cubicBezTo>
                    <a:pt x="1" y="1680"/>
                    <a:pt x="6" y="1787"/>
                    <a:pt x="49" y="1880"/>
                  </a:cubicBezTo>
                  <a:cubicBezTo>
                    <a:pt x="105" y="2000"/>
                    <a:pt x="219" y="2083"/>
                    <a:pt x="339" y="2138"/>
                  </a:cubicBezTo>
                  <a:cubicBezTo>
                    <a:pt x="487" y="2206"/>
                    <a:pt x="645" y="2225"/>
                    <a:pt x="804" y="2225"/>
                  </a:cubicBezTo>
                  <a:cubicBezTo>
                    <a:pt x="956" y="2225"/>
                    <a:pt x="1110" y="2208"/>
                    <a:pt x="1260" y="2196"/>
                  </a:cubicBezTo>
                  <a:cubicBezTo>
                    <a:pt x="1498" y="2178"/>
                    <a:pt x="1767" y="2040"/>
                    <a:pt x="2015" y="2040"/>
                  </a:cubicBezTo>
                  <a:cubicBezTo>
                    <a:pt x="2078" y="2040"/>
                    <a:pt x="2140" y="2049"/>
                    <a:pt x="2200" y="2072"/>
                  </a:cubicBezTo>
                  <a:cubicBezTo>
                    <a:pt x="2486" y="2178"/>
                    <a:pt x="2559" y="2529"/>
                    <a:pt x="2911" y="2556"/>
                  </a:cubicBezTo>
                  <a:cubicBezTo>
                    <a:pt x="3049" y="2567"/>
                    <a:pt x="3218" y="2541"/>
                    <a:pt x="3301" y="2653"/>
                  </a:cubicBezTo>
                  <a:cubicBezTo>
                    <a:pt x="3395" y="2780"/>
                    <a:pt x="3345" y="2987"/>
                    <a:pt x="3420" y="3133"/>
                  </a:cubicBezTo>
                  <a:cubicBezTo>
                    <a:pt x="3489" y="3271"/>
                    <a:pt x="3611" y="3395"/>
                    <a:pt x="3701" y="3522"/>
                  </a:cubicBezTo>
                  <a:cubicBezTo>
                    <a:pt x="3878" y="3774"/>
                    <a:pt x="4130" y="3947"/>
                    <a:pt x="4040" y="4276"/>
                  </a:cubicBezTo>
                  <a:cubicBezTo>
                    <a:pt x="3977" y="4505"/>
                    <a:pt x="3724" y="4873"/>
                    <a:pt x="3828" y="5115"/>
                  </a:cubicBezTo>
                  <a:cubicBezTo>
                    <a:pt x="3861" y="5190"/>
                    <a:pt x="3955" y="5229"/>
                    <a:pt x="4073" y="5229"/>
                  </a:cubicBezTo>
                  <a:cubicBezTo>
                    <a:pt x="4208" y="5229"/>
                    <a:pt x="4374" y="5178"/>
                    <a:pt x="4515" y="5070"/>
                  </a:cubicBezTo>
                  <a:cubicBezTo>
                    <a:pt x="4790" y="4861"/>
                    <a:pt x="4871" y="4464"/>
                    <a:pt x="4938" y="4147"/>
                  </a:cubicBezTo>
                  <a:cubicBezTo>
                    <a:pt x="4962" y="4030"/>
                    <a:pt x="4984" y="3918"/>
                    <a:pt x="5010" y="3807"/>
                  </a:cubicBezTo>
                  <a:cubicBezTo>
                    <a:pt x="5033" y="3708"/>
                    <a:pt x="5062" y="3610"/>
                    <a:pt x="5096" y="3515"/>
                  </a:cubicBezTo>
                  <a:cubicBezTo>
                    <a:pt x="5178" y="3284"/>
                    <a:pt x="5305" y="3081"/>
                    <a:pt x="5395" y="2854"/>
                  </a:cubicBezTo>
                  <a:cubicBezTo>
                    <a:pt x="5576" y="2401"/>
                    <a:pt x="5426" y="1837"/>
                    <a:pt x="5044" y="1535"/>
                  </a:cubicBezTo>
                  <a:cubicBezTo>
                    <a:pt x="4975" y="1481"/>
                    <a:pt x="4902" y="1434"/>
                    <a:pt x="4841" y="1372"/>
                  </a:cubicBezTo>
                  <a:cubicBezTo>
                    <a:pt x="4705" y="1233"/>
                    <a:pt x="4659" y="1032"/>
                    <a:pt x="4580" y="854"/>
                  </a:cubicBezTo>
                  <a:cubicBezTo>
                    <a:pt x="4515" y="709"/>
                    <a:pt x="4421" y="568"/>
                    <a:pt x="4281" y="493"/>
                  </a:cubicBezTo>
                  <a:cubicBezTo>
                    <a:pt x="4183" y="440"/>
                    <a:pt x="4074" y="426"/>
                    <a:pt x="3962" y="426"/>
                  </a:cubicBezTo>
                  <a:cubicBezTo>
                    <a:pt x="3819" y="426"/>
                    <a:pt x="3670" y="449"/>
                    <a:pt x="3527" y="449"/>
                  </a:cubicBezTo>
                  <a:cubicBezTo>
                    <a:pt x="3414" y="449"/>
                    <a:pt x="3305" y="435"/>
                    <a:pt x="3207" y="382"/>
                  </a:cubicBezTo>
                  <a:cubicBezTo>
                    <a:pt x="3137" y="344"/>
                    <a:pt x="3078" y="290"/>
                    <a:pt x="3015" y="243"/>
                  </a:cubicBezTo>
                  <a:cubicBezTo>
                    <a:pt x="2783" y="67"/>
                    <a:pt x="2535" y="0"/>
                    <a:pt x="22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484;p71">
              <a:extLst>
                <a:ext uri="{FF2B5EF4-FFF2-40B4-BE49-F238E27FC236}">
                  <a16:creationId xmlns:a16="http://schemas.microsoft.com/office/drawing/2014/main" id="{83E65148-C575-3D76-9B47-29552E2534E7}"/>
                </a:ext>
              </a:extLst>
            </p:cNvPr>
            <p:cNvSpPr/>
            <p:nvPr/>
          </p:nvSpPr>
          <p:spPr>
            <a:xfrm>
              <a:off x="5321000" y="4018950"/>
              <a:ext cx="30275" cy="33925"/>
            </a:xfrm>
            <a:custGeom>
              <a:avLst/>
              <a:gdLst/>
              <a:ahLst/>
              <a:cxnLst/>
              <a:rect l="l" t="t" r="r" b="b"/>
              <a:pathLst>
                <a:path w="1211" h="1357" extrusionOk="0">
                  <a:moveTo>
                    <a:pt x="523" y="0"/>
                  </a:moveTo>
                  <a:cubicBezTo>
                    <a:pt x="403" y="0"/>
                    <a:pt x="203" y="134"/>
                    <a:pt x="141" y="238"/>
                  </a:cubicBezTo>
                  <a:lnTo>
                    <a:pt x="60" y="1029"/>
                  </a:lnTo>
                  <a:cubicBezTo>
                    <a:pt x="60" y="1029"/>
                    <a:pt x="1" y="1316"/>
                    <a:pt x="218" y="1349"/>
                  </a:cubicBezTo>
                  <a:cubicBezTo>
                    <a:pt x="249" y="1354"/>
                    <a:pt x="279" y="1356"/>
                    <a:pt x="309" y="1356"/>
                  </a:cubicBezTo>
                  <a:cubicBezTo>
                    <a:pt x="851" y="1356"/>
                    <a:pt x="1210" y="589"/>
                    <a:pt x="844" y="177"/>
                  </a:cubicBezTo>
                  <a:cubicBezTo>
                    <a:pt x="762" y="84"/>
                    <a:pt x="654" y="13"/>
                    <a:pt x="537" y="1"/>
                  </a:cubicBezTo>
                  <a:cubicBezTo>
                    <a:pt x="532" y="0"/>
                    <a:pt x="527" y="0"/>
                    <a:pt x="5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485;p71">
              <a:extLst>
                <a:ext uri="{FF2B5EF4-FFF2-40B4-BE49-F238E27FC236}">
                  <a16:creationId xmlns:a16="http://schemas.microsoft.com/office/drawing/2014/main" id="{24093568-4A48-20CE-3BCF-02CF04DF83C8}"/>
                </a:ext>
              </a:extLst>
            </p:cNvPr>
            <p:cNvSpPr/>
            <p:nvPr/>
          </p:nvSpPr>
          <p:spPr>
            <a:xfrm>
              <a:off x="5257625" y="4009000"/>
              <a:ext cx="14825" cy="29325"/>
            </a:xfrm>
            <a:custGeom>
              <a:avLst/>
              <a:gdLst/>
              <a:ahLst/>
              <a:cxnLst/>
              <a:rect l="l" t="t" r="r" b="b"/>
              <a:pathLst>
                <a:path w="593" h="1173" extrusionOk="0">
                  <a:moveTo>
                    <a:pt x="460" y="1"/>
                  </a:moveTo>
                  <a:cubicBezTo>
                    <a:pt x="412" y="74"/>
                    <a:pt x="1" y="716"/>
                    <a:pt x="46" y="921"/>
                  </a:cubicBezTo>
                  <a:cubicBezTo>
                    <a:pt x="94" y="1141"/>
                    <a:pt x="538" y="1169"/>
                    <a:pt x="589" y="1172"/>
                  </a:cubicBezTo>
                  <a:lnTo>
                    <a:pt x="593" y="1081"/>
                  </a:lnTo>
                  <a:cubicBezTo>
                    <a:pt x="483" y="1076"/>
                    <a:pt x="162" y="1032"/>
                    <a:pt x="134" y="902"/>
                  </a:cubicBezTo>
                  <a:cubicBezTo>
                    <a:pt x="105" y="774"/>
                    <a:pt x="365" y="312"/>
                    <a:pt x="535" y="50"/>
                  </a:cubicBezTo>
                  <a:lnTo>
                    <a:pt x="46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486;p71">
              <a:extLst>
                <a:ext uri="{FF2B5EF4-FFF2-40B4-BE49-F238E27FC236}">
                  <a16:creationId xmlns:a16="http://schemas.microsoft.com/office/drawing/2014/main" id="{3B52F978-7FAF-5279-5961-E632D9602B50}"/>
                </a:ext>
              </a:extLst>
            </p:cNvPr>
            <p:cNvSpPr/>
            <p:nvPr/>
          </p:nvSpPr>
          <p:spPr>
            <a:xfrm>
              <a:off x="5256000" y="4043100"/>
              <a:ext cx="35125" cy="17475"/>
            </a:xfrm>
            <a:custGeom>
              <a:avLst/>
              <a:gdLst/>
              <a:ahLst/>
              <a:cxnLst/>
              <a:rect l="l" t="t" r="r" b="b"/>
              <a:pathLst>
                <a:path w="1405" h="699" extrusionOk="0">
                  <a:moveTo>
                    <a:pt x="153" y="0"/>
                  </a:moveTo>
                  <a:lnTo>
                    <a:pt x="153" y="0"/>
                  </a:lnTo>
                  <a:cubicBezTo>
                    <a:pt x="153" y="0"/>
                    <a:pt x="0" y="575"/>
                    <a:pt x="486" y="678"/>
                  </a:cubicBezTo>
                  <a:cubicBezTo>
                    <a:pt x="554" y="692"/>
                    <a:pt x="617" y="699"/>
                    <a:pt x="677" y="699"/>
                  </a:cubicBezTo>
                  <a:cubicBezTo>
                    <a:pt x="1212" y="699"/>
                    <a:pt x="1405" y="174"/>
                    <a:pt x="1405" y="174"/>
                  </a:cubicBezTo>
                  <a:lnTo>
                    <a:pt x="15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487;p71">
              <a:extLst>
                <a:ext uri="{FF2B5EF4-FFF2-40B4-BE49-F238E27FC236}">
                  <a16:creationId xmlns:a16="http://schemas.microsoft.com/office/drawing/2014/main" id="{04B6B60D-EBE4-5178-E77B-15CF32758AC1}"/>
                </a:ext>
              </a:extLst>
            </p:cNvPr>
            <p:cNvSpPr/>
            <p:nvPr/>
          </p:nvSpPr>
          <p:spPr>
            <a:xfrm>
              <a:off x="5255875" y="4003225"/>
              <a:ext cx="4950" cy="7325"/>
            </a:xfrm>
            <a:custGeom>
              <a:avLst/>
              <a:gdLst/>
              <a:ahLst/>
              <a:cxnLst/>
              <a:rect l="l" t="t" r="r" b="b"/>
              <a:pathLst>
                <a:path w="198" h="293" extrusionOk="0">
                  <a:moveTo>
                    <a:pt x="129" y="1"/>
                  </a:moveTo>
                  <a:cubicBezTo>
                    <a:pt x="106" y="1"/>
                    <a:pt x="82" y="14"/>
                    <a:pt x="70" y="44"/>
                  </a:cubicBezTo>
                  <a:cubicBezTo>
                    <a:pt x="49" y="97"/>
                    <a:pt x="31" y="150"/>
                    <a:pt x="16" y="204"/>
                  </a:cubicBezTo>
                  <a:cubicBezTo>
                    <a:pt x="1" y="257"/>
                    <a:pt x="45" y="292"/>
                    <a:pt x="87" y="292"/>
                  </a:cubicBezTo>
                  <a:cubicBezTo>
                    <a:pt x="115" y="292"/>
                    <a:pt x="143" y="277"/>
                    <a:pt x="153" y="242"/>
                  </a:cubicBezTo>
                  <a:cubicBezTo>
                    <a:pt x="168" y="187"/>
                    <a:pt x="179" y="133"/>
                    <a:pt x="189" y="77"/>
                  </a:cubicBezTo>
                  <a:cubicBezTo>
                    <a:pt x="197" y="30"/>
                    <a:pt x="164" y="1"/>
                    <a:pt x="1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488;p71">
              <a:extLst>
                <a:ext uri="{FF2B5EF4-FFF2-40B4-BE49-F238E27FC236}">
                  <a16:creationId xmlns:a16="http://schemas.microsoft.com/office/drawing/2014/main" id="{777C96E4-E14E-7C6D-444B-33A66F90DC13}"/>
                </a:ext>
              </a:extLst>
            </p:cNvPr>
            <p:cNvSpPr/>
            <p:nvPr/>
          </p:nvSpPr>
          <p:spPr>
            <a:xfrm>
              <a:off x="5254100" y="3992350"/>
              <a:ext cx="14750" cy="5625"/>
            </a:xfrm>
            <a:custGeom>
              <a:avLst/>
              <a:gdLst/>
              <a:ahLst/>
              <a:cxnLst/>
              <a:rect l="l" t="t" r="r" b="b"/>
              <a:pathLst>
                <a:path w="590" h="225" extrusionOk="0">
                  <a:moveTo>
                    <a:pt x="274" y="1"/>
                  </a:moveTo>
                  <a:cubicBezTo>
                    <a:pt x="202" y="1"/>
                    <a:pt x="120" y="25"/>
                    <a:pt x="34" y="87"/>
                  </a:cubicBezTo>
                  <a:cubicBezTo>
                    <a:pt x="0" y="117"/>
                    <a:pt x="26" y="167"/>
                    <a:pt x="63" y="167"/>
                  </a:cubicBezTo>
                  <a:cubicBezTo>
                    <a:pt x="71" y="167"/>
                    <a:pt x="79" y="165"/>
                    <a:pt x="87" y="160"/>
                  </a:cubicBezTo>
                  <a:cubicBezTo>
                    <a:pt x="157" y="109"/>
                    <a:pt x="221" y="91"/>
                    <a:pt x="275" y="91"/>
                  </a:cubicBezTo>
                  <a:cubicBezTo>
                    <a:pt x="402" y="91"/>
                    <a:pt x="482" y="190"/>
                    <a:pt x="494" y="207"/>
                  </a:cubicBezTo>
                  <a:cubicBezTo>
                    <a:pt x="503" y="218"/>
                    <a:pt x="516" y="225"/>
                    <a:pt x="530" y="225"/>
                  </a:cubicBezTo>
                  <a:lnTo>
                    <a:pt x="531" y="225"/>
                  </a:lnTo>
                  <a:cubicBezTo>
                    <a:pt x="568" y="225"/>
                    <a:pt x="589" y="182"/>
                    <a:pt x="567" y="153"/>
                  </a:cubicBezTo>
                  <a:cubicBezTo>
                    <a:pt x="517" y="86"/>
                    <a:pt x="411" y="1"/>
                    <a:pt x="274" y="1"/>
                  </a:cubicBezTo>
                  <a:close/>
                </a:path>
              </a:pathLst>
            </a:custGeom>
            <a:solidFill>
              <a:srgbClr val="FDDA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489;p71">
              <a:extLst>
                <a:ext uri="{FF2B5EF4-FFF2-40B4-BE49-F238E27FC236}">
                  <a16:creationId xmlns:a16="http://schemas.microsoft.com/office/drawing/2014/main" id="{D31557D2-C02B-5C3A-16BD-65AF7088EC4C}"/>
                </a:ext>
              </a:extLst>
            </p:cNvPr>
            <p:cNvSpPr/>
            <p:nvPr/>
          </p:nvSpPr>
          <p:spPr>
            <a:xfrm>
              <a:off x="5291800" y="4011550"/>
              <a:ext cx="4600" cy="7400"/>
            </a:xfrm>
            <a:custGeom>
              <a:avLst/>
              <a:gdLst/>
              <a:ahLst/>
              <a:cxnLst/>
              <a:rect l="l" t="t" r="r" b="b"/>
              <a:pathLst>
                <a:path w="184" h="296" extrusionOk="0">
                  <a:moveTo>
                    <a:pt x="122" y="1"/>
                  </a:moveTo>
                  <a:cubicBezTo>
                    <a:pt x="95" y="1"/>
                    <a:pt x="67" y="15"/>
                    <a:pt x="57" y="44"/>
                  </a:cubicBezTo>
                  <a:cubicBezTo>
                    <a:pt x="39" y="97"/>
                    <a:pt x="25" y="151"/>
                    <a:pt x="12" y="207"/>
                  </a:cubicBezTo>
                  <a:cubicBezTo>
                    <a:pt x="1" y="260"/>
                    <a:pt x="46" y="295"/>
                    <a:pt x="88" y="295"/>
                  </a:cubicBezTo>
                  <a:cubicBezTo>
                    <a:pt x="116" y="295"/>
                    <a:pt x="142" y="280"/>
                    <a:pt x="150" y="244"/>
                  </a:cubicBezTo>
                  <a:cubicBezTo>
                    <a:pt x="163" y="184"/>
                    <a:pt x="172" y="123"/>
                    <a:pt x="179" y="60"/>
                  </a:cubicBezTo>
                  <a:cubicBezTo>
                    <a:pt x="183" y="21"/>
                    <a:pt x="154" y="1"/>
                    <a:pt x="1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490;p71">
              <a:extLst>
                <a:ext uri="{FF2B5EF4-FFF2-40B4-BE49-F238E27FC236}">
                  <a16:creationId xmlns:a16="http://schemas.microsoft.com/office/drawing/2014/main" id="{1406C585-2962-BA3A-609F-52FB6D47D64C}"/>
                </a:ext>
              </a:extLst>
            </p:cNvPr>
            <p:cNvSpPr/>
            <p:nvPr/>
          </p:nvSpPr>
          <p:spPr>
            <a:xfrm>
              <a:off x="5289800" y="3998925"/>
              <a:ext cx="18725" cy="9050"/>
            </a:xfrm>
            <a:custGeom>
              <a:avLst/>
              <a:gdLst/>
              <a:ahLst/>
              <a:cxnLst/>
              <a:rect l="l" t="t" r="r" b="b"/>
              <a:pathLst>
                <a:path w="749" h="362" extrusionOk="0">
                  <a:moveTo>
                    <a:pt x="175" y="0"/>
                  </a:moveTo>
                  <a:cubicBezTo>
                    <a:pt x="101" y="0"/>
                    <a:pt x="54" y="16"/>
                    <a:pt x="50" y="18"/>
                  </a:cubicBezTo>
                  <a:cubicBezTo>
                    <a:pt x="1" y="37"/>
                    <a:pt x="19" y="105"/>
                    <a:pt x="64" y="105"/>
                  </a:cubicBezTo>
                  <a:cubicBezTo>
                    <a:pt x="69" y="105"/>
                    <a:pt x="73" y="104"/>
                    <a:pt x="78" y="103"/>
                  </a:cubicBezTo>
                  <a:cubicBezTo>
                    <a:pt x="82" y="102"/>
                    <a:pt x="118" y="90"/>
                    <a:pt x="175" y="90"/>
                  </a:cubicBezTo>
                  <a:cubicBezTo>
                    <a:pt x="281" y="90"/>
                    <a:pt x="464" y="130"/>
                    <a:pt x="655" y="347"/>
                  </a:cubicBezTo>
                  <a:cubicBezTo>
                    <a:pt x="663" y="356"/>
                    <a:pt x="675" y="362"/>
                    <a:pt x="688" y="362"/>
                  </a:cubicBezTo>
                  <a:cubicBezTo>
                    <a:pt x="727" y="362"/>
                    <a:pt x="748" y="316"/>
                    <a:pt x="722" y="287"/>
                  </a:cubicBezTo>
                  <a:cubicBezTo>
                    <a:pt x="511" y="46"/>
                    <a:pt x="303" y="0"/>
                    <a:pt x="175" y="0"/>
                  </a:cubicBezTo>
                  <a:close/>
                </a:path>
              </a:pathLst>
            </a:custGeom>
            <a:solidFill>
              <a:srgbClr val="FDDA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491;p71">
              <a:extLst>
                <a:ext uri="{FF2B5EF4-FFF2-40B4-BE49-F238E27FC236}">
                  <a16:creationId xmlns:a16="http://schemas.microsoft.com/office/drawing/2014/main" id="{3CAF2008-3BAD-76EF-0440-5B5485885719}"/>
                </a:ext>
              </a:extLst>
            </p:cNvPr>
            <p:cNvSpPr/>
            <p:nvPr/>
          </p:nvSpPr>
          <p:spPr>
            <a:xfrm>
              <a:off x="5254100" y="3992350"/>
              <a:ext cx="14750" cy="5625"/>
            </a:xfrm>
            <a:custGeom>
              <a:avLst/>
              <a:gdLst/>
              <a:ahLst/>
              <a:cxnLst/>
              <a:rect l="l" t="t" r="r" b="b"/>
              <a:pathLst>
                <a:path w="590" h="225" extrusionOk="0">
                  <a:moveTo>
                    <a:pt x="274" y="1"/>
                  </a:moveTo>
                  <a:cubicBezTo>
                    <a:pt x="202" y="1"/>
                    <a:pt x="120" y="25"/>
                    <a:pt x="34" y="87"/>
                  </a:cubicBezTo>
                  <a:cubicBezTo>
                    <a:pt x="0" y="117"/>
                    <a:pt x="26" y="167"/>
                    <a:pt x="63" y="167"/>
                  </a:cubicBezTo>
                  <a:cubicBezTo>
                    <a:pt x="71" y="167"/>
                    <a:pt x="79" y="165"/>
                    <a:pt x="87" y="160"/>
                  </a:cubicBezTo>
                  <a:cubicBezTo>
                    <a:pt x="157" y="109"/>
                    <a:pt x="221" y="91"/>
                    <a:pt x="275" y="91"/>
                  </a:cubicBezTo>
                  <a:cubicBezTo>
                    <a:pt x="402" y="91"/>
                    <a:pt x="482" y="190"/>
                    <a:pt x="494" y="207"/>
                  </a:cubicBezTo>
                  <a:cubicBezTo>
                    <a:pt x="503" y="218"/>
                    <a:pt x="516" y="225"/>
                    <a:pt x="530" y="225"/>
                  </a:cubicBezTo>
                  <a:lnTo>
                    <a:pt x="531" y="225"/>
                  </a:lnTo>
                  <a:cubicBezTo>
                    <a:pt x="568" y="225"/>
                    <a:pt x="589" y="182"/>
                    <a:pt x="567" y="153"/>
                  </a:cubicBezTo>
                  <a:cubicBezTo>
                    <a:pt x="517" y="86"/>
                    <a:pt x="411" y="1"/>
                    <a:pt x="274" y="1"/>
                  </a:cubicBezTo>
                  <a:close/>
                </a:path>
              </a:pathLst>
            </a:custGeom>
            <a:solidFill>
              <a:srgbClr val="FFBB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492;p71">
              <a:extLst>
                <a:ext uri="{FF2B5EF4-FFF2-40B4-BE49-F238E27FC236}">
                  <a16:creationId xmlns:a16="http://schemas.microsoft.com/office/drawing/2014/main" id="{1BBD82C4-A7C0-E0C0-CEFA-1327B3664C3A}"/>
                </a:ext>
              </a:extLst>
            </p:cNvPr>
            <p:cNvSpPr/>
            <p:nvPr/>
          </p:nvSpPr>
          <p:spPr>
            <a:xfrm>
              <a:off x="5289800" y="3998925"/>
              <a:ext cx="18725" cy="9050"/>
            </a:xfrm>
            <a:custGeom>
              <a:avLst/>
              <a:gdLst/>
              <a:ahLst/>
              <a:cxnLst/>
              <a:rect l="l" t="t" r="r" b="b"/>
              <a:pathLst>
                <a:path w="749" h="362" extrusionOk="0">
                  <a:moveTo>
                    <a:pt x="175" y="0"/>
                  </a:moveTo>
                  <a:cubicBezTo>
                    <a:pt x="101" y="0"/>
                    <a:pt x="54" y="16"/>
                    <a:pt x="50" y="18"/>
                  </a:cubicBezTo>
                  <a:cubicBezTo>
                    <a:pt x="1" y="37"/>
                    <a:pt x="19" y="105"/>
                    <a:pt x="64" y="105"/>
                  </a:cubicBezTo>
                  <a:cubicBezTo>
                    <a:pt x="69" y="105"/>
                    <a:pt x="73" y="104"/>
                    <a:pt x="78" y="103"/>
                  </a:cubicBezTo>
                  <a:cubicBezTo>
                    <a:pt x="82" y="102"/>
                    <a:pt x="118" y="90"/>
                    <a:pt x="175" y="90"/>
                  </a:cubicBezTo>
                  <a:cubicBezTo>
                    <a:pt x="281" y="90"/>
                    <a:pt x="464" y="130"/>
                    <a:pt x="655" y="347"/>
                  </a:cubicBezTo>
                  <a:cubicBezTo>
                    <a:pt x="663" y="356"/>
                    <a:pt x="675" y="362"/>
                    <a:pt x="688" y="362"/>
                  </a:cubicBezTo>
                  <a:cubicBezTo>
                    <a:pt x="727" y="362"/>
                    <a:pt x="748" y="316"/>
                    <a:pt x="722" y="287"/>
                  </a:cubicBezTo>
                  <a:cubicBezTo>
                    <a:pt x="511" y="46"/>
                    <a:pt x="303" y="0"/>
                    <a:pt x="175" y="0"/>
                  </a:cubicBezTo>
                  <a:close/>
                </a:path>
              </a:pathLst>
            </a:custGeom>
            <a:solidFill>
              <a:srgbClr val="FFBB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493;p71">
              <a:extLst>
                <a:ext uri="{FF2B5EF4-FFF2-40B4-BE49-F238E27FC236}">
                  <a16:creationId xmlns:a16="http://schemas.microsoft.com/office/drawing/2014/main" id="{E16A96A6-3CC8-CF01-9C96-2875B2596FE8}"/>
                </a:ext>
              </a:extLst>
            </p:cNvPr>
            <p:cNvSpPr/>
            <p:nvPr/>
          </p:nvSpPr>
          <p:spPr>
            <a:xfrm>
              <a:off x="5037000" y="5171650"/>
              <a:ext cx="205775" cy="208525"/>
            </a:xfrm>
            <a:custGeom>
              <a:avLst/>
              <a:gdLst/>
              <a:ahLst/>
              <a:cxnLst/>
              <a:rect l="l" t="t" r="r" b="b"/>
              <a:pathLst>
                <a:path w="8231" h="8341" extrusionOk="0">
                  <a:moveTo>
                    <a:pt x="3691" y="1"/>
                  </a:moveTo>
                  <a:lnTo>
                    <a:pt x="3387" y="6213"/>
                  </a:lnTo>
                  <a:lnTo>
                    <a:pt x="211" y="7672"/>
                  </a:lnTo>
                  <a:cubicBezTo>
                    <a:pt x="86" y="7720"/>
                    <a:pt x="2" y="7840"/>
                    <a:pt x="1" y="7975"/>
                  </a:cubicBezTo>
                  <a:cubicBezTo>
                    <a:pt x="0" y="8154"/>
                    <a:pt x="146" y="8301"/>
                    <a:pt x="325" y="8302"/>
                  </a:cubicBezTo>
                  <a:lnTo>
                    <a:pt x="7686" y="8340"/>
                  </a:lnTo>
                  <a:lnTo>
                    <a:pt x="7635" y="6462"/>
                  </a:lnTo>
                  <a:lnTo>
                    <a:pt x="8231" y="493"/>
                  </a:lnTo>
                  <a:lnTo>
                    <a:pt x="369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494;p71">
              <a:extLst>
                <a:ext uri="{FF2B5EF4-FFF2-40B4-BE49-F238E27FC236}">
                  <a16:creationId xmlns:a16="http://schemas.microsoft.com/office/drawing/2014/main" id="{4ECFF108-AAA1-DD83-0342-7CF685B30247}"/>
                </a:ext>
              </a:extLst>
            </p:cNvPr>
            <p:cNvSpPr/>
            <p:nvPr/>
          </p:nvSpPr>
          <p:spPr>
            <a:xfrm>
              <a:off x="5026250" y="5326975"/>
              <a:ext cx="212825" cy="71575"/>
            </a:xfrm>
            <a:custGeom>
              <a:avLst/>
              <a:gdLst/>
              <a:ahLst/>
              <a:cxnLst/>
              <a:rect l="l" t="t" r="r" b="b"/>
              <a:pathLst>
                <a:path w="8513" h="2863" extrusionOk="0">
                  <a:moveTo>
                    <a:pt x="3827" y="1"/>
                  </a:moveTo>
                  <a:lnTo>
                    <a:pt x="461" y="1450"/>
                  </a:lnTo>
                  <a:cubicBezTo>
                    <a:pt x="322" y="1510"/>
                    <a:pt x="184" y="1775"/>
                    <a:pt x="108" y="2011"/>
                  </a:cubicBezTo>
                  <a:cubicBezTo>
                    <a:pt x="106" y="2017"/>
                    <a:pt x="1" y="2862"/>
                    <a:pt x="165" y="2863"/>
                  </a:cubicBezTo>
                  <a:lnTo>
                    <a:pt x="8361" y="2863"/>
                  </a:lnTo>
                  <a:cubicBezTo>
                    <a:pt x="8362" y="2863"/>
                    <a:pt x="8362" y="2863"/>
                    <a:pt x="8363" y="2863"/>
                  </a:cubicBezTo>
                  <a:cubicBezTo>
                    <a:pt x="8445" y="2863"/>
                    <a:pt x="8513" y="2796"/>
                    <a:pt x="8513" y="2712"/>
                  </a:cubicBezTo>
                  <a:lnTo>
                    <a:pt x="8085" y="177"/>
                  </a:lnTo>
                  <a:cubicBezTo>
                    <a:pt x="8085" y="177"/>
                    <a:pt x="7207" y="387"/>
                    <a:pt x="6101" y="387"/>
                  </a:cubicBezTo>
                  <a:cubicBezTo>
                    <a:pt x="5379" y="387"/>
                    <a:pt x="4561" y="298"/>
                    <a:pt x="38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495;p71">
              <a:extLst>
                <a:ext uri="{FF2B5EF4-FFF2-40B4-BE49-F238E27FC236}">
                  <a16:creationId xmlns:a16="http://schemas.microsoft.com/office/drawing/2014/main" id="{3C04ECF3-7ABD-DA44-5976-065B8315414E}"/>
                </a:ext>
              </a:extLst>
            </p:cNvPr>
            <p:cNvSpPr/>
            <p:nvPr/>
          </p:nvSpPr>
          <p:spPr>
            <a:xfrm>
              <a:off x="5096675" y="4471825"/>
              <a:ext cx="291075" cy="835450"/>
            </a:xfrm>
            <a:custGeom>
              <a:avLst/>
              <a:gdLst/>
              <a:ahLst/>
              <a:cxnLst/>
              <a:rect l="l" t="t" r="r" b="b"/>
              <a:pathLst>
                <a:path w="11643" h="33418" extrusionOk="0">
                  <a:moveTo>
                    <a:pt x="11643" y="0"/>
                  </a:moveTo>
                  <a:lnTo>
                    <a:pt x="2399" y="2850"/>
                  </a:lnTo>
                  <a:cubicBezTo>
                    <a:pt x="1134" y="11940"/>
                    <a:pt x="0" y="33417"/>
                    <a:pt x="0" y="33417"/>
                  </a:cubicBezTo>
                  <a:lnTo>
                    <a:pt x="6339" y="33417"/>
                  </a:lnTo>
                  <a:cubicBezTo>
                    <a:pt x="6339" y="33417"/>
                    <a:pt x="7645" y="19991"/>
                    <a:pt x="8755" y="10279"/>
                  </a:cubicBezTo>
                  <a:cubicBezTo>
                    <a:pt x="11544" y="5663"/>
                    <a:pt x="11328" y="664"/>
                    <a:pt x="116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496;p71">
              <a:extLst>
                <a:ext uri="{FF2B5EF4-FFF2-40B4-BE49-F238E27FC236}">
                  <a16:creationId xmlns:a16="http://schemas.microsoft.com/office/drawing/2014/main" id="{F208052E-EA2C-231F-1E6D-790DF966F479}"/>
                </a:ext>
              </a:extLst>
            </p:cNvPr>
            <p:cNvSpPr/>
            <p:nvPr/>
          </p:nvSpPr>
          <p:spPr>
            <a:xfrm>
              <a:off x="5313150" y="5171650"/>
              <a:ext cx="192175" cy="208525"/>
            </a:xfrm>
            <a:custGeom>
              <a:avLst/>
              <a:gdLst/>
              <a:ahLst/>
              <a:cxnLst/>
              <a:rect l="l" t="t" r="r" b="b"/>
              <a:pathLst>
                <a:path w="7687" h="8341" extrusionOk="0">
                  <a:moveTo>
                    <a:pt x="2825" y="1"/>
                  </a:moveTo>
                  <a:lnTo>
                    <a:pt x="3386" y="6213"/>
                  </a:lnTo>
                  <a:lnTo>
                    <a:pt x="211" y="7672"/>
                  </a:lnTo>
                  <a:cubicBezTo>
                    <a:pt x="86" y="7720"/>
                    <a:pt x="1" y="7840"/>
                    <a:pt x="1" y="7975"/>
                  </a:cubicBezTo>
                  <a:cubicBezTo>
                    <a:pt x="0" y="8154"/>
                    <a:pt x="145" y="8301"/>
                    <a:pt x="325" y="8302"/>
                  </a:cubicBezTo>
                  <a:lnTo>
                    <a:pt x="7686" y="8340"/>
                  </a:lnTo>
                  <a:lnTo>
                    <a:pt x="7635" y="6462"/>
                  </a:lnTo>
                  <a:lnTo>
                    <a:pt x="7365" y="493"/>
                  </a:lnTo>
                  <a:lnTo>
                    <a:pt x="282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497;p71">
              <a:extLst>
                <a:ext uri="{FF2B5EF4-FFF2-40B4-BE49-F238E27FC236}">
                  <a16:creationId xmlns:a16="http://schemas.microsoft.com/office/drawing/2014/main" id="{12992125-AAF1-B9A0-585E-1D569916DD69}"/>
                </a:ext>
              </a:extLst>
            </p:cNvPr>
            <p:cNvSpPr/>
            <p:nvPr/>
          </p:nvSpPr>
          <p:spPr>
            <a:xfrm>
              <a:off x="5302400" y="5326975"/>
              <a:ext cx="212850" cy="71575"/>
            </a:xfrm>
            <a:custGeom>
              <a:avLst/>
              <a:gdLst/>
              <a:ahLst/>
              <a:cxnLst/>
              <a:rect l="l" t="t" r="r" b="b"/>
              <a:pathLst>
                <a:path w="8514" h="2863" extrusionOk="0">
                  <a:moveTo>
                    <a:pt x="3828" y="1"/>
                  </a:moveTo>
                  <a:lnTo>
                    <a:pt x="462" y="1450"/>
                  </a:lnTo>
                  <a:cubicBezTo>
                    <a:pt x="323" y="1510"/>
                    <a:pt x="184" y="1775"/>
                    <a:pt x="109" y="2011"/>
                  </a:cubicBezTo>
                  <a:cubicBezTo>
                    <a:pt x="106" y="2017"/>
                    <a:pt x="1" y="2862"/>
                    <a:pt x="166" y="2863"/>
                  </a:cubicBezTo>
                  <a:lnTo>
                    <a:pt x="8361" y="2863"/>
                  </a:lnTo>
                  <a:cubicBezTo>
                    <a:pt x="8362" y="2863"/>
                    <a:pt x="8362" y="2863"/>
                    <a:pt x="8363" y="2863"/>
                  </a:cubicBezTo>
                  <a:cubicBezTo>
                    <a:pt x="8446" y="2863"/>
                    <a:pt x="8513" y="2795"/>
                    <a:pt x="8514" y="2712"/>
                  </a:cubicBezTo>
                  <a:lnTo>
                    <a:pt x="8086" y="177"/>
                  </a:lnTo>
                  <a:cubicBezTo>
                    <a:pt x="8086" y="177"/>
                    <a:pt x="7207" y="387"/>
                    <a:pt x="6102" y="387"/>
                  </a:cubicBezTo>
                  <a:cubicBezTo>
                    <a:pt x="5380" y="387"/>
                    <a:pt x="4561" y="298"/>
                    <a:pt x="38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498;p71">
              <a:extLst>
                <a:ext uri="{FF2B5EF4-FFF2-40B4-BE49-F238E27FC236}">
                  <a16:creationId xmlns:a16="http://schemas.microsoft.com/office/drawing/2014/main" id="{89CAABA0-E0A8-9C69-FA91-5AE8AA7B808F}"/>
                </a:ext>
              </a:extLst>
            </p:cNvPr>
            <p:cNvSpPr/>
            <p:nvPr/>
          </p:nvSpPr>
          <p:spPr>
            <a:xfrm>
              <a:off x="5282450" y="4517475"/>
              <a:ext cx="238275" cy="789800"/>
            </a:xfrm>
            <a:custGeom>
              <a:avLst/>
              <a:gdLst/>
              <a:ahLst/>
              <a:cxnLst/>
              <a:rect l="l" t="t" r="r" b="b"/>
              <a:pathLst>
                <a:path w="9531" h="31592" extrusionOk="0">
                  <a:moveTo>
                    <a:pt x="1" y="0"/>
                  </a:moveTo>
                  <a:lnTo>
                    <a:pt x="1" y="0"/>
                  </a:lnTo>
                  <a:cubicBezTo>
                    <a:pt x="142" y="7348"/>
                    <a:pt x="3193" y="31591"/>
                    <a:pt x="3193" y="31591"/>
                  </a:cubicBezTo>
                  <a:lnTo>
                    <a:pt x="9530" y="31591"/>
                  </a:lnTo>
                  <a:cubicBezTo>
                    <a:pt x="9530" y="31591"/>
                    <a:pt x="8781" y="18233"/>
                    <a:pt x="8241" y="7286"/>
                  </a:cubicBezTo>
                  <a:cubicBezTo>
                    <a:pt x="8555" y="4795"/>
                    <a:pt x="8569" y="2246"/>
                    <a:pt x="8399" y="182"/>
                  </a:cubicBezTo>
                  <a:lnTo>
                    <a:pt x="1" y="0"/>
                  </a:lnTo>
                  <a:close/>
                </a:path>
              </a:pathLst>
            </a:custGeom>
            <a:solidFill>
              <a:srgbClr val="CE27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499;p71">
              <a:extLst>
                <a:ext uri="{FF2B5EF4-FFF2-40B4-BE49-F238E27FC236}">
                  <a16:creationId xmlns:a16="http://schemas.microsoft.com/office/drawing/2014/main" id="{44B5490A-F809-6B0E-547E-D2EFAAE58029}"/>
                </a:ext>
              </a:extLst>
            </p:cNvPr>
            <p:cNvSpPr/>
            <p:nvPr/>
          </p:nvSpPr>
          <p:spPr>
            <a:xfrm>
              <a:off x="4869125" y="4124650"/>
              <a:ext cx="123925" cy="151800"/>
            </a:xfrm>
            <a:custGeom>
              <a:avLst/>
              <a:gdLst/>
              <a:ahLst/>
              <a:cxnLst/>
              <a:rect l="l" t="t" r="r" b="b"/>
              <a:pathLst>
                <a:path w="4957" h="6072" extrusionOk="0">
                  <a:moveTo>
                    <a:pt x="565" y="0"/>
                  </a:moveTo>
                  <a:cubicBezTo>
                    <a:pt x="559" y="0"/>
                    <a:pt x="553" y="1"/>
                    <a:pt x="548" y="3"/>
                  </a:cubicBezTo>
                  <a:cubicBezTo>
                    <a:pt x="307" y="110"/>
                    <a:pt x="1199" y="1269"/>
                    <a:pt x="1199" y="1269"/>
                  </a:cubicBezTo>
                  <a:cubicBezTo>
                    <a:pt x="1199" y="1269"/>
                    <a:pt x="1072" y="1155"/>
                    <a:pt x="932" y="1155"/>
                  </a:cubicBezTo>
                  <a:cubicBezTo>
                    <a:pt x="881" y="1155"/>
                    <a:pt x="829" y="1170"/>
                    <a:pt x="781" y="1211"/>
                  </a:cubicBezTo>
                  <a:cubicBezTo>
                    <a:pt x="652" y="1319"/>
                    <a:pt x="831" y="1685"/>
                    <a:pt x="831" y="1685"/>
                  </a:cubicBezTo>
                  <a:cubicBezTo>
                    <a:pt x="831" y="1685"/>
                    <a:pt x="727" y="1635"/>
                    <a:pt x="620" y="1635"/>
                  </a:cubicBezTo>
                  <a:cubicBezTo>
                    <a:pt x="565" y="1635"/>
                    <a:pt x="509" y="1648"/>
                    <a:pt x="464" y="1687"/>
                  </a:cubicBezTo>
                  <a:cubicBezTo>
                    <a:pt x="334" y="1802"/>
                    <a:pt x="500" y="2114"/>
                    <a:pt x="500" y="2114"/>
                  </a:cubicBezTo>
                  <a:cubicBezTo>
                    <a:pt x="500" y="2114"/>
                    <a:pt x="388" y="2000"/>
                    <a:pt x="275" y="2000"/>
                  </a:cubicBezTo>
                  <a:cubicBezTo>
                    <a:pt x="222" y="2000"/>
                    <a:pt x="168" y="2025"/>
                    <a:pt x="126" y="2099"/>
                  </a:cubicBezTo>
                  <a:cubicBezTo>
                    <a:pt x="0" y="2315"/>
                    <a:pt x="884" y="4128"/>
                    <a:pt x="2328" y="6072"/>
                  </a:cubicBezTo>
                  <a:lnTo>
                    <a:pt x="4957" y="3783"/>
                  </a:lnTo>
                  <a:cubicBezTo>
                    <a:pt x="4957" y="3783"/>
                    <a:pt x="1973" y="625"/>
                    <a:pt x="1763" y="625"/>
                  </a:cubicBezTo>
                  <a:cubicBezTo>
                    <a:pt x="1762" y="625"/>
                    <a:pt x="1761" y="625"/>
                    <a:pt x="1760" y="625"/>
                  </a:cubicBezTo>
                  <a:cubicBezTo>
                    <a:pt x="1575" y="655"/>
                    <a:pt x="1981" y="1240"/>
                    <a:pt x="1828" y="1240"/>
                  </a:cubicBezTo>
                  <a:cubicBezTo>
                    <a:pt x="1828" y="1240"/>
                    <a:pt x="1827" y="1240"/>
                    <a:pt x="1827" y="1240"/>
                  </a:cubicBezTo>
                  <a:cubicBezTo>
                    <a:pt x="1675" y="1236"/>
                    <a:pt x="780" y="0"/>
                    <a:pt x="5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500;p71">
              <a:extLst>
                <a:ext uri="{FF2B5EF4-FFF2-40B4-BE49-F238E27FC236}">
                  <a16:creationId xmlns:a16="http://schemas.microsoft.com/office/drawing/2014/main" id="{208CAEA3-B05C-BA98-9114-755FAF15E97F}"/>
                </a:ext>
              </a:extLst>
            </p:cNvPr>
            <p:cNvSpPr/>
            <p:nvPr/>
          </p:nvSpPr>
          <p:spPr>
            <a:xfrm>
              <a:off x="4899825" y="4109825"/>
              <a:ext cx="381075" cy="316625"/>
            </a:xfrm>
            <a:custGeom>
              <a:avLst/>
              <a:gdLst/>
              <a:ahLst/>
              <a:cxnLst/>
              <a:rect l="l" t="t" r="r" b="b"/>
              <a:pathLst>
                <a:path w="15243" h="12665" extrusionOk="0">
                  <a:moveTo>
                    <a:pt x="14713" y="0"/>
                  </a:moveTo>
                  <a:lnTo>
                    <a:pt x="14713" y="0"/>
                  </a:lnTo>
                  <a:cubicBezTo>
                    <a:pt x="13205" y="135"/>
                    <a:pt x="11578" y="869"/>
                    <a:pt x="10581" y="2156"/>
                  </a:cubicBezTo>
                  <a:cubicBezTo>
                    <a:pt x="8903" y="4324"/>
                    <a:pt x="6775" y="7067"/>
                    <a:pt x="6775" y="7067"/>
                  </a:cubicBezTo>
                  <a:lnTo>
                    <a:pt x="3286" y="3500"/>
                  </a:lnTo>
                  <a:lnTo>
                    <a:pt x="0" y="6237"/>
                  </a:lnTo>
                  <a:cubicBezTo>
                    <a:pt x="0" y="6237"/>
                    <a:pt x="4548" y="12649"/>
                    <a:pt x="6803" y="12664"/>
                  </a:cubicBezTo>
                  <a:cubicBezTo>
                    <a:pt x="6808" y="12664"/>
                    <a:pt x="6813" y="12664"/>
                    <a:pt x="6817" y="12664"/>
                  </a:cubicBezTo>
                  <a:cubicBezTo>
                    <a:pt x="8845" y="12664"/>
                    <a:pt x="12256" y="9766"/>
                    <a:pt x="13246" y="8203"/>
                  </a:cubicBezTo>
                  <a:cubicBezTo>
                    <a:pt x="15243" y="5052"/>
                    <a:pt x="14713" y="0"/>
                    <a:pt x="147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501;p71">
              <a:extLst>
                <a:ext uri="{FF2B5EF4-FFF2-40B4-BE49-F238E27FC236}">
                  <a16:creationId xmlns:a16="http://schemas.microsoft.com/office/drawing/2014/main" id="{C828B151-A03F-559B-3054-429DE974F231}"/>
                </a:ext>
              </a:extLst>
            </p:cNvPr>
            <p:cNvSpPr/>
            <p:nvPr/>
          </p:nvSpPr>
          <p:spPr>
            <a:xfrm>
              <a:off x="5141925" y="4101925"/>
              <a:ext cx="365050" cy="480675"/>
            </a:xfrm>
            <a:custGeom>
              <a:avLst/>
              <a:gdLst/>
              <a:ahLst/>
              <a:cxnLst/>
              <a:rect l="l" t="t" r="r" b="b"/>
              <a:pathLst>
                <a:path w="14602" h="19227" extrusionOk="0">
                  <a:moveTo>
                    <a:pt x="8745" y="1"/>
                  </a:moveTo>
                  <a:cubicBezTo>
                    <a:pt x="8745" y="1"/>
                    <a:pt x="8325" y="619"/>
                    <a:pt x="6627" y="794"/>
                  </a:cubicBezTo>
                  <a:cubicBezTo>
                    <a:pt x="6501" y="807"/>
                    <a:pt x="6385" y="813"/>
                    <a:pt x="6278" y="813"/>
                  </a:cubicBezTo>
                  <a:cubicBezTo>
                    <a:pt x="5284" y="813"/>
                    <a:pt x="5028" y="316"/>
                    <a:pt x="5028" y="316"/>
                  </a:cubicBezTo>
                  <a:cubicBezTo>
                    <a:pt x="5028" y="316"/>
                    <a:pt x="1928" y="1968"/>
                    <a:pt x="1009" y="8807"/>
                  </a:cubicBezTo>
                  <a:cubicBezTo>
                    <a:pt x="90" y="15647"/>
                    <a:pt x="0" y="19227"/>
                    <a:pt x="0" y="19227"/>
                  </a:cubicBezTo>
                  <a:lnTo>
                    <a:pt x="14553" y="19227"/>
                  </a:lnTo>
                  <a:cubicBezTo>
                    <a:pt x="14553" y="19227"/>
                    <a:pt x="14602" y="14024"/>
                    <a:pt x="14176" y="9551"/>
                  </a:cubicBezTo>
                  <a:cubicBezTo>
                    <a:pt x="13738" y="4951"/>
                    <a:pt x="12772" y="1064"/>
                    <a:pt x="87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502;p71">
              <a:extLst>
                <a:ext uri="{FF2B5EF4-FFF2-40B4-BE49-F238E27FC236}">
                  <a16:creationId xmlns:a16="http://schemas.microsoft.com/office/drawing/2014/main" id="{3F3800A7-1FD3-B861-42AF-991C921501E3}"/>
                </a:ext>
              </a:extLst>
            </p:cNvPr>
            <p:cNvSpPr/>
            <p:nvPr/>
          </p:nvSpPr>
          <p:spPr>
            <a:xfrm>
              <a:off x="5131050" y="4109825"/>
              <a:ext cx="136600" cy="496425"/>
            </a:xfrm>
            <a:custGeom>
              <a:avLst/>
              <a:gdLst/>
              <a:ahLst/>
              <a:cxnLst/>
              <a:rect l="l" t="t" r="r" b="b"/>
              <a:pathLst>
                <a:path w="5464" h="19857" extrusionOk="0">
                  <a:moveTo>
                    <a:pt x="5463" y="0"/>
                  </a:moveTo>
                  <a:cubicBezTo>
                    <a:pt x="4446" y="181"/>
                    <a:pt x="2564" y="2192"/>
                    <a:pt x="1831" y="4729"/>
                  </a:cubicBezTo>
                  <a:cubicBezTo>
                    <a:pt x="106" y="10700"/>
                    <a:pt x="0" y="19856"/>
                    <a:pt x="0" y="19856"/>
                  </a:cubicBezTo>
                  <a:lnTo>
                    <a:pt x="2282" y="19856"/>
                  </a:lnTo>
                  <a:cubicBezTo>
                    <a:pt x="2282" y="19856"/>
                    <a:pt x="2480" y="5732"/>
                    <a:pt x="54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503;p71">
              <a:extLst>
                <a:ext uri="{FF2B5EF4-FFF2-40B4-BE49-F238E27FC236}">
                  <a16:creationId xmlns:a16="http://schemas.microsoft.com/office/drawing/2014/main" id="{42F4AC02-F833-F8D3-983D-4F61753F2579}"/>
                </a:ext>
              </a:extLst>
            </p:cNvPr>
            <p:cNvSpPr/>
            <p:nvPr/>
          </p:nvSpPr>
          <p:spPr>
            <a:xfrm>
              <a:off x="5314375" y="4101875"/>
              <a:ext cx="212950" cy="504375"/>
            </a:xfrm>
            <a:custGeom>
              <a:avLst/>
              <a:gdLst/>
              <a:ahLst/>
              <a:cxnLst/>
              <a:rect l="l" t="t" r="r" b="b"/>
              <a:pathLst>
                <a:path w="8518" h="20175" extrusionOk="0">
                  <a:moveTo>
                    <a:pt x="1792" y="1"/>
                  </a:moveTo>
                  <a:cubicBezTo>
                    <a:pt x="1" y="3859"/>
                    <a:pt x="1589" y="20174"/>
                    <a:pt x="1589" y="20174"/>
                  </a:cubicBezTo>
                  <a:lnTo>
                    <a:pt x="8517" y="20174"/>
                  </a:lnTo>
                  <a:cubicBezTo>
                    <a:pt x="8517" y="20174"/>
                    <a:pt x="8189" y="14198"/>
                    <a:pt x="7902" y="11877"/>
                  </a:cubicBezTo>
                  <a:cubicBezTo>
                    <a:pt x="7615" y="9558"/>
                    <a:pt x="5729" y="2117"/>
                    <a:pt x="5729" y="2117"/>
                  </a:cubicBezTo>
                  <a:lnTo>
                    <a:pt x="179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504;p71">
              <a:extLst>
                <a:ext uri="{FF2B5EF4-FFF2-40B4-BE49-F238E27FC236}">
                  <a16:creationId xmlns:a16="http://schemas.microsoft.com/office/drawing/2014/main" id="{C67CE1F8-6D80-7569-04D8-EE7C9425D4A5}"/>
                </a:ext>
              </a:extLst>
            </p:cNvPr>
            <p:cNvSpPr/>
            <p:nvPr/>
          </p:nvSpPr>
          <p:spPr>
            <a:xfrm>
              <a:off x="5047175" y="4329925"/>
              <a:ext cx="284550" cy="173650"/>
            </a:xfrm>
            <a:custGeom>
              <a:avLst/>
              <a:gdLst/>
              <a:ahLst/>
              <a:cxnLst/>
              <a:rect l="l" t="t" r="r" b="b"/>
              <a:pathLst>
                <a:path w="11382" h="6946" extrusionOk="0">
                  <a:moveTo>
                    <a:pt x="8822" y="1"/>
                  </a:moveTo>
                  <a:cubicBezTo>
                    <a:pt x="8819" y="1"/>
                    <a:pt x="8816" y="1"/>
                    <a:pt x="8813" y="1"/>
                  </a:cubicBezTo>
                  <a:lnTo>
                    <a:pt x="320" y="119"/>
                  </a:lnTo>
                  <a:cubicBezTo>
                    <a:pt x="131" y="122"/>
                    <a:pt x="0" y="324"/>
                    <a:pt x="58" y="519"/>
                  </a:cubicBezTo>
                  <a:lnTo>
                    <a:pt x="1988" y="6946"/>
                  </a:lnTo>
                  <a:lnTo>
                    <a:pt x="11381" y="6814"/>
                  </a:lnTo>
                  <a:lnTo>
                    <a:pt x="9497" y="535"/>
                  </a:lnTo>
                  <a:cubicBezTo>
                    <a:pt x="9401" y="216"/>
                    <a:pt x="9129" y="1"/>
                    <a:pt x="88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505;p71">
              <a:extLst>
                <a:ext uri="{FF2B5EF4-FFF2-40B4-BE49-F238E27FC236}">
                  <a16:creationId xmlns:a16="http://schemas.microsoft.com/office/drawing/2014/main" id="{2AFBD593-2C79-1A1B-BD44-15F70D825C51}"/>
                </a:ext>
              </a:extLst>
            </p:cNvPr>
            <p:cNvSpPr/>
            <p:nvPr/>
          </p:nvSpPr>
          <p:spPr>
            <a:xfrm>
              <a:off x="5036625" y="4330075"/>
              <a:ext cx="284550" cy="173650"/>
            </a:xfrm>
            <a:custGeom>
              <a:avLst/>
              <a:gdLst/>
              <a:ahLst/>
              <a:cxnLst/>
              <a:rect l="l" t="t" r="r" b="b"/>
              <a:pathLst>
                <a:path w="11382" h="6946" extrusionOk="0">
                  <a:moveTo>
                    <a:pt x="8822" y="0"/>
                  </a:moveTo>
                  <a:cubicBezTo>
                    <a:pt x="8819" y="0"/>
                    <a:pt x="8816" y="0"/>
                    <a:pt x="8813" y="0"/>
                  </a:cubicBezTo>
                  <a:lnTo>
                    <a:pt x="320" y="119"/>
                  </a:lnTo>
                  <a:cubicBezTo>
                    <a:pt x="131" y="121"/>
                    <a:pt x="0" y="323"/>
                    <a:pt x="58" y="519"/>
                  </a:cubicBezTo>
                  <a:lnTo>
                    <a:pt x="1987" y="6945"/>
                  </a:lnTo>
                  <a:lnTo>
                    <a:pt x="11382" y="6813"/>
                  </a:lnTo>
                  <a:lnTo>
                    <a:pt x="9497" y="534"/>
                  </a:lnTo>
                  <a:cubicBezTo>
                    <a:pt x="9401" y="215"/>
                    <a:pt x="9129" y="0"/>
                    <a:pt x="88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506;p71">
              <a:extLst>
                <a:ext uri="{FF2B5EF4-FFF2-40B4-BE49-F238E27FC236}">
                  <a16:creationId xmlns:a16="http://schemas.microsoft.com/office/drawing/2014/main" id="{2628C5C9-C80B-E077-41CB-1F9A011432A6}"/>
                </a:ext>
              </a:extLst>
            </p:cNvPr>
            <p:cNvSpPr/>
            <p:nvPr/>
          </p:nvSpPr>
          <p:spPr>
            <a:xfrm>
              <a:off x="5152950" y="4406200"/>
              <a:ext cx="34450" cy="26600"/>
            </a:xfrm>
            <a:custGeom>
              <a:avLst/>
              <a:gdLst/>
              <a:ahLst/>
              <a:cxnLst/>
              <a:rect l="l" t="t" r="r" b="b"/>
              <a:pathLst>
                <a:path w="1378" h="1064" extrusionOk="0">
                  <a:moveTo>
                    <a:pt x="593" y="1"/>
                  </a:moveTo>
                  <a:cubicBezTo>
                    <a:pt x="589" y="1"/>
                    <a:pt x="586" y="1"/>
                    <a:pt x="582" y="1"/>
                  </a:cubicBezTo>
                  <a:cubicBezTo>
                    <a:pt x="233" y="6"/>
                    <a:pt x="0" y="248"/>
                    <a:pt x="59" y="541"/>
                  </a:cubicBezTo>
                  <a:cubicBezTo>
                    <a:pt x="118" y="831"/>
                    <a:pt x="441" y="1064"/>
                    <a:pt x="784" y="1064"/>
                  </a:cubicBezTo>
                  <a:cubicBezTo>
                    <a:pt x="788" y="1064"/>
                    <a:pt x="792" y="1064"/>
                    <a:pt x="796" y="1063"/>
                  </a:cubicBezTo>
                  <a:cubicBezTo>
                    <a:pt x="1143" y="1058"/>
                    <a:pt x="1377" y="817"/>
                    <a:pt x="1318" y="523"/>
                  </a:cubicBezTo>
                  <a:cubicBezTo>
                    <a:pt x="1260" y="233"/>
                    <a:pt x="936" y="1"/>
                    <a:pt x="5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507;p71">
              <a:extLst>
                <a:ext uri="{FF2B5EF4-FFF2-40B4-BE49-F238E27FC236}">
                  <a16:creationId xmlns:a16="http://schemas.microsoft.com/office/drawing/2014/main" id="{6CB5AFC3-84FD-3B2C-8CD8-51BF47DC62B3}"/>
                </a:ext>
              </a:extLst>
            </p:cNvPr>
            <p:cNvSpPr/>
            <p:nvPr/>
          </p:nvSpPr>
          <p:spPr>
            <a:xfrm>
              <a:off x="5338075" y="4265750"/>
              <a:ext cx="272750" cy="266125"/>
            </a:xfrm>
            <a:custGeom>
              <a:avLst/>
              <a:gdLst/>
              <a:ahLst/>
              <a:cxnLst/>
              <a:rect l="l" t="t" r="r" b="b"/>
              <a:pathLst>
                <a:path w="10910" h="10645" extrusionOk="0">
                  <a:moveTo>
                    <a:pt x="7220" y="0"/>
                  </a:moveTo>
                  <a:lnTo>
                    <a:pt x="3360" y="1683"/>
                  </a:lnTo>
                  <a:cubicBezTo>
                    <a:pt x="3360" y="1683"/>
                    <a:pt x="5196" y="4902"/>
                    <a:pt x="5089" y="5645"/>
                  </a:cubicBezTo>
                  <a:cubicBezTo>
                    <a:pt x="5008" y="6207"/>
                    <a:pt x="0" y="7492"/>
                    <a:pt x="0" y="7492"/>
                  </a:cubicBezTo>
                  <a:lnTo>
                    <a:pt x="226" y="10644"/>
                  </a:lnTo>
                  <a:cubicBezTo>
                    <a:pt x="226" y="10644"/>
                    <a:pt x="8603" y="9932"/>
                    <a:pt x="9577" y="8253"/>
                  </a:cubicBezTo>
                  <a:cubicBezTo>
                    <a:pt x="10909" y="5952"/>
                    <a:pt x="7220" y="0"/>
                    <a:pt x="7220" y="0"/>
                  </a:cubicBezTo>
                  <a:close/>
                </a:path>
              </a:pathLst>
            </a:custGeom>
            <a:solidFill>
              <a:srgbClr val="FFBB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508;p71">
              <a:extLst>
                <a:ext uri="{FF2B5EF4-FFF2-40B4-BE49-F238E27FC236}">
                  <a16:creationId xmlns:a16="http://schemas.microsoft.com/office/drawing/2014/main" id="{F6D8CC59-871A-3A3C-010B-A63088B2B3B0}"/>
                </a:ext>
              </a:extLst>
            </p:cNvPr>
            <p:cNvSpPr/>
            <p:nvPr/>
          </p:nvSpPr>
          <p:spPr>
            <a:xfrm>
              <a:off x="5218175" y="4448300"/>
              <a:ext cx="145350" cy="87000"/>
            </a:xfrm>
            <a:custGeom>
              <a:avLst/>
              <a:gdLst/>
              <a:ahLst/>
              <a:cxnLst/>
              <a:rect l="l" t="t" r="r" b="b"/>
              <a:pathLst>
                <a:path w="5814" h="3480" extrusionOk="0">
                  <a:moveTo>
                    <a:pt x="2560" y="2731"/>
                  </a:moveTo>
                  <a:cubicBezTo>
                    <a:pt x="2608" y="2738"/>
                    <a:pt x="2638" y="2745"/>
                    <a:pt x="2647" y="2753"/>
                  </a:cubicBezTo>
                  <a:cubicBezTo>
                    <a:pt x="2647" y="2753"/>
                    <a:pt x="2615" y="2745"/>
                    <a:pt x="2560" y="2731"/>
                  </a:cubicBezTo>
                  <a:close/>
                  <a:moveTo>
                    <a:pt x="5769" y="0"/>
                  </a:moveTo>
                  <a:cubicBezTo>
                    <a:pt x="5082" y="120"/>
                    <a:pt x="1465" y="855"/>
                    <a:pt x="1508" y="1037"/>
                  </a:cubicBezTo>
                  <a:cubicBezTo>
                    <a:pt x="1550" y="1214"/>
                    <a:pt x="2612" y="1180"/>
                    <a:pt x="2580" y="1280"/>
                  </a:cubicBezTo>
                  <a:cubicBezTo>
                    <a:pt x="2535" y="1423"/>
                    <a:pt x="1749" y="1613"/>
                    <a:pt x="1299" y="1679"/>
                  </a:cubicBezTo>
                  <a:cubicBezTo>
                    <a:pt x="897" y="1738"/>
                    <a:pt x="262" y="1899"/>
                    <a:pt x="265" y="2077"/>
                  </a:cubicBezTo>
                  <a:cubicBezTo>
                    <a:pt x="265" y="2104"/>
                    <a:pt x="280" y="2127"/>
                    <a:pt x="307" y="2146"/>
                  </a:cubicBezTo>
                  <a:lnTo>
                    <a:pt x="307" y="2146"/>
                  </a:lnTo>
                  <a:cubicBezTo>
                    <a:pt x="130" y="2179"/>
                    <a:pt x="15" y="2223"/>
                    <a:pt x="10" y="2284"/>
                  </a:cubicBezTo>
                  <a:cubicBezTo>
                    <a:pt x="1" y="2385"/>
                    <a:pt x="154" y="2460"/>
                    <a:pt x="391" y="2516"/>
                  </a:cubicBezTo>
                  <a:lnTo>
                    <a:pt x="391" y="2516"/>
                  </a:lnTo>
                  <a:cubicBezTo>
                    <a:pt x="445" y="2606"/>
                    <a:pt x="634" y="2713"/>
                    <a:pt x="888" y="2819"/>
                  </a:cubicBezTo>
                  <a:lnTo>
                    <a:pt x="888" y="2819"/>
                  </a:lnTo>
                  <a:cubicBezTo>
                    <a:pt x="1036" y="3091"/>
                    <a:pt x="2226" y="3435"/>
                    <a:pt x="2428" y="3451"/>
                  </a:cubicBezTo>
                  <a:cubicBezTo>
                    <a:pt x="2691" y="3471"/>
                    <a:pt x="2951" y="3479"/>
                    <a:pt x="3202" y="3479"/>
                  </a:cubicBezTo>
                  <a:cubicBezTo>
                    <a:pt x="4645" y="3479"/>
                    <a:pt x="5814" y="3200"/>
                    <a:pt x="5814" y="3200"/>
                  </a:cubicBezTo>
                  <a:lnTo>
                    <a:pt x="576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509;p71">
              <a:extLst>
                <a:ext uri="{FF2B5EF4-FFF2-40B4-BE49-F238E27FC236}">
                  <a16:creationId xmlns:a16="http://schemas.microsoft.com/office/drawing/2014/main" id="{0DCEF6D5-BA91-1134-739B-6D3AD048591C}"/>
                </a:ext>
              </a:extLst>
            </p:cNvPr>
            <p:cNvSpPr/>
            <p:nvPr/>
          </p:nvSpPr>
          <p:spPr>
            <a:xfrm>
              <a:off x="5230950" y="4500750"/>
              <a:ext cx="43225" cy="2725"/>
            </a:xfrm>
            <a:custGeom>
              <a:avLst/>
              <a:gdLst/>
              <a:ahLst/>
              <a:cxnLst/>
              <a:rect l="l" t="t" r="r" b="b"/>
              <a:pathLst>
                <a:path w="1729" h="109" extrusionOk="0">
                  <a:moveTo>
                    <a:pt x="1728" y="0"/>
                  </a:moveTo>
                  <a:lnTo>
                    <a:pt x="1728" y="0"/>
                  </a:lnTo>
                  <a:cubicBezTo>
                    <a:pt x="1657" y="6"/>
                    <a:pt x="1585" y="14"/>
                    <a:pt x="1513" y="19"/>
                  </a:cubicBezTo>
                  <a:cubicBezTo>
                    <a:pt x="1441" y="25"/>
                    <a:pt x="1370" y="31"/>
                    <a:pt x="1298" y="36"/>
                  </a:cubicBezTo>
                  <a:cubicBezTo>
                    <a:pt x="1153" y="47"/>
                    <a:pt x="1010" y="55"/>
                    <a:pt x="865" y="64"/>
                  </a:cubicBezTo>
                  <a:cubicBezTo>
                    <a:pt x="722" y="73"/>
                    <a:pt x="577" y="81"/>
                    <a:pt x="434" y="89"/>
                  </a:cubicBezTo>
                  <a:lnTo>
                    <a:pt x="1" y="109"/>
                  </a:lnTo>
                  <a:lnTo>
                    <a:pt x="217" y="101"/>
                  </a:lnTo>
                  <a:lnTo>
                    <a:pt x="434" y="93"/>
                  </a:lnTo>
                  <a:cubicBezTo>
                    <a:pt x="578" y="85"/>
                    <a:pt x="722" y="80"/>
                    <a:pt x="866" y="71"/>
                  </a:cubicBezTo>
                  <a:cubicBezTo>
                    <a:pt x="1010" y="61"/>
                    <a:pt x="1154" y="52"/>
                    <a:pt x="1298" y="41"/>
                  </a:cubicBezTo>
                  <a:cubicBezTo>
                    <a:pt x="1370" y="36"/>
                    <a:pt x="1441" y="30"/>
                    <a:pt x="1513" y="22"/>
                  </a:cubicBezTo>
                  <a:cubicBezTo>
                    <a:pt x="1585" y="16"/>
                    <a:pt x="1657" y="7"/>
                    <a:pt x="1728" y="0"/>
                  </a:cubicBezTo>
                  <a:close/>
                </a:path>
              </a:pathLst>
            </a:custGeom>
            <a:solidFill>
              <a:srgbClr val="2D47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510;p71">
              <a:extLst>
                <a:ext uri="{FF2B5EF4-FFF2-40B4-BE49-F238E27FC236}">
                  <a16:creationId xmlns:a16="http://schemas.microsoft.com/office/drawing/2014/main" id="{A79E4E87-E0FF-E544-352D-B663215FB306}"/>
                </a:ext>
              </a:extLst>
            </p:cNvPr>
            <p:cNvSpPr/>
            <p:nvPr/>
          </p:nvSpPr>
          <p:spPr>
            <a:xfrm>
              <a:off x="5237450" y="4512875"/>
              <a:ext cx="46900" cy="2825"/>
            </a:xfrm>
            <a:custGeom>
              <a:avLst/>
              <a:gdLst/>
              <a:ahLst/>
              <a:cxnLst/>
              <a:rect l="l" t="t" r="r" b="b"/>
              <a:pathLst>
                <a:path w="1876" h="113" extrusionOk="0">
                  <a:moveTo>
                    <a:pt x="0" y="0"/>
                  </a:moveTo>
                  <a:lnTo>
                    <a:pt x="0" y="0"/>
                  </a:lnTo>
                  <a:cubicBezTo>
                    <a:pt x="156" y="22"/>
                    <a:pt x="312" y="37"/>
                    <a:pt x="468" y="53"/>
                  </a:cubicBezTo>
                  <a:cubicBezTo>
                    <a:pt x="624" y="70"/>
                    <a:pt x="780" y="84"/>
                    <a:pt x="937" y="93"/>
                  </a:cubicBezTo>
                  <a:cubicBezTo>
                    <a:pt x="1093" y="103"/>
                    <a:pt x="1250" y="110"/>
                    <a:pt x="1406" y="111"/>
                  </a:cubicBezTo>
                  <a:cubicBezTo>
                    <a:pt x="1438" y="112"/>
                    <a:pt x="1470" y="113"/>
                    <a:pt x="1501" y="113"/>
                  </a:cubicBezTo>
                  <a:cubicBezTo>
                    <a:pt x="1627" y="113"/>
                    <a:pt x="1752" y="106"/>
                    <a:pt x="1876" y="93"/>
                  </a:cubicBezTo>
                  <a:lnTo>
                    <a:pt x="1876" y="93"/>
                  </a:lnTo>
                  <a:lnTo>
                    <a:pt x="1759" y="102"/>
                  </a:lnTo>
                  <a:cubicBezTo>
                    <a:pt x="1720" y="104"/>
                    <a:pt x="1681" y="105"/>
                    <a:pt x="1641" y="106"/>
                  </a:cubicBezTo>
                  <a:cubicBezTo>
                    <a:pt x="1602" y="108"/>
                    <a:pt x="1563" y="108"/>
                    <a:pt x="1524" y="108"/>
                  </a:cubicBezTo>
                  <a:lnTo>
                    <a:pt x="1465" y="108"/>
                  </a:lnTo>
                  <a:lnTo>
                    <a:pt x="1406" y="107"/>
                  </a:lnTo>
                  <a:cubicBezTo>
                    <a:pt x="1250" y="105"/>
                    <a:pt x="1094" y="95"/>
                    <a:pt x="937" y="86"/>
                  </a:cubicBezTo>
                  <a:cubicBezTo>
                    <a:pt x="780" y="76"/>
                    <a:pt x="624" y="65"/>
                    <a:pt x="468" y="50"/>
                  </a:cubicBezTo>
                  <a:cubicBezTo>
                    <a:pt x="390" y="43"/>
                    <a:pt x="312" y="34"/>
                    <a:pt x="234" y="27"/>
                  </a:cubicBezTo>
                  <a:cubicBezTo>
                    <a:pt x="157" y="18"/>
                    <a:pt x="79" y="10"/>
                    <a:pt x="0" y="0"/>
                  </a:cubicBezTo>
                  <a:close/>
                </a:path>
              </a:pathLst>
            </a:custGeom>
            <a:solidFill>
              <a:srgbClr val="2D47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511;p71">
              <a:extLst>
                <a:ext uri="{FF2B5EF4-FFF2-40B4-BE49-F238E27FC236}">
                  <a16:creationId xmlns:a16="http://schemas.microsoft.com/office/drawing/2014/main" id="{2E6753B1-A810-83FB-3F34-F1A6EB933008}"/>
                </a:ext>
              </a:extLst>
            </p:cNvPr>
            <p:cNvSpPr/>
            <p:nvPr/>
          </p:nvSpPr>
          <p:spPr>
            <a:xfrm>
              <a:off x="5247475" y="4521875"/>
              <a:ext cx="41600" cy="4900"/>
            </a:xfrm>
            <a:custGeom>
              <a:avLst/>
              <a:gdLst/>
              <a:ahLst/>
              <a:cxnLst/>
              <a:rect l="l" t="t" r="r" b="b"/>
              <a:pathLst>
                <a:path w="1664" h="196" extrusionOk="0">
                  <a:moveTo>
                    <a:pt x="0" y="0"/>
                  </a:moveTo>
                  <a:lnTo>
                    <a:pt x="0" y="0"/>
                  </a:lnTo>
                  <a:cubicBezTo>
                    <a:pt x="138" y="26"/>
                    <a:pt x="276" y="48"/>
                    <a:pt x="414" y="69"/>
                  </a:cubicBezTo>
                  <a:cubicBezTo>
                    <a:pt x="552" y="90"/>
                    <a:pt x="691" y="111"/>
                    <a:pt x="829" y="128"/>
                  </a:cubicBezTo>
                  <a:cubicBezTo>
                    <a:pt x="968" y="145"/>
                    <a:pt x="1106" y="161"/>
                    <a:pt x="1246" y="172"/>
                  </a:cubicBezTo>
                  <a:cubicBezTo>
                    <a:pt x="1385" y="185"/>
                    <a:pt x="1524" y="195"/>
                    <a:pt x="1664" y="196"/>
                  </a:cubicBezTo>
                  <a:lnTo>
                    <a:pt x="1559" y="191"/>
                  </a:lnTo>
                  <a:cubicBezTo>
                    <a:pt x="1524" y="190"/>
                    <a:pt x="1490" y="187"/>
                    <a:pt x="1455" y="185"/>
                  </a:cubicBezTo>
                  <a:cubicBezTo>
                    <a:pt x="1420" y="183"/>
                    <a:pt x="1385" y="180"/>
                    <a:pt x="1350" y="178"/>
                  </a:cubicBezTo>
                  <a:cubicBezTo>
                    <a:pt x="1315" y="174"/>
                    <a:pt x="1281" y="172"/>
                    <a:pt x="1246" y="168"/>
                  </a:cubicBezTo>
                  <a:cubicBezTo>
                    <a:pt x="1106" y="155"/>
                    <a:pt x="968" y="138"/>
                    <a:pt x="830" y="121"/>
                  </a:cubicBezTo>
                  <a:cubicBezTo>
                    <a:pt x="692" y="104"/>
                    <a:pt x="553" y="85"/>
                    <a:pt x="415" y="65"/>
                  </a:cubicBezTo>
                  <a:cubicBezTo>
                    <a:pt x="346" y="54"/>
                    <a:pt x="277" y="44"/>
                    <a:pt x="207" y="33"/>
                  </a:cubicBezTo>
                  <a:cubicBezTo>
                    <a:pt x="139" y="22"/>
                    <a:pt x="69" y="12"/>
                    <a:pt x="0" y="0"/>
                  </a:cubicBezTo>
                  <a:close/>
                </a:path>
              </a:pathLst>
            </a:custGeom>
            <a:solidFill>
              <a:srgbClr val="2D47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512;p71">
              <a:extLst>
                <a:ext uri="{FF2B5EF4-FFF2-40B4-BE49-F238E27FC236}">
                  <a16:creationId xmlns:a16="http://schemas.microsoft.com/office/drawing/2014/main" id="{3E8AAFF7-FFA1-D597-A276-47E888460820}"/>
                </a:ext>
              </a:extLst>
            </p:cNvPr>
            <p:cNvSpPr/>
            <p:nvPr/>
          </p:nvSpPr>
          <p:spPr>
            <a:xfrm>
              <a:off x="5338900" y="4101875"/>
              <a:ext cx="293975" cy="438825"/>
            </a:xfrm>
            <a:custGeom>
              <a:avLst/>
              <a:gdLst/>
              <a:ahLst/>
              <a:cxnLst/>
              <a:rect l="l" t="t" r="r" b="b"/>
              <a:pathLst>
                <a:path w="11759" h="17553" extrusionOk="0">
                  <a:moveTo>
                    <a:pt x="811" y="1"/>
                  </a:moveTo>
                  <a:lnTo>
                    <a:pt x="1828" y="5281"/>
                  </a:lnTo>
                  <a:lnTo>
                    <a:pt x="4837" y="11847"/>
                  </a:lnTo>
                  <a:lnTo>
                    <a:pt x="0" y="13650"/>
                  </a:lnTo>
                  <a:lnTo>
                    <a:pt x="1907" y="17553"/>
                  </a:lnTo>
                  <a:cubicBezTo>
                    <a:pt x="1907" y="17553"/>
                    <a:pt x="8983" y="16244"/>
                    <a:pt x="10259" y="14516"/>
                  </a:cubicBezTo>
                  <a:cubicBezTo>
                    <a:pt x="11759" y="12484"/>
                    <a:pt x="7708" y="4198"/>
                    <a:pt x="6191" y="2219"/>
                  </a:cubicBezTo>
                  <a:cubicBezTo>
                    <a:pt x="5202" y="928"/>
                    <a:pt x="2768" y="317"/>
                    <a:pt x="811" y="1"/>
                  </a:cubicBezTo>
                  <a:close/>
                </a:path>
              </a:pathLst>
            </a:custGeom>
            <a:solidFill>
              <a:srgbClr val="70B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03" name="Google Shape;845;p50">
            <a:extLst>
              <a:ext uri="{FF2B5EF4-FFF2-40B4-BE49-F238E27FC236}">
                <a16:creationId xmlns:a16="http://schemas.microsoft.com/office/drawing/2014/main" id="{07B2DAA8-52DE-F72B-FD89-04B51B18CC08}"/>
              </a:ext>
            </a:extLst>
          </p:cNvPr>
          <p:cNvPicPr preferRelativeResize="0"/>
          <p:nvPr/>
        </p:nvPicPr>
        <p:blipFill rotWithShape="1">
          <a:blip r:embed="rId6">
            <a:alphaModFix/>
          </a:blip>
          <a:srcRect l="14829" t="-3455" r="17639"/>
          <a:stretch/>
        </p:blipFill>
        <p:spPr>
          <a:xfrm>
            <a:off x="1517463" y="2485163"/>
            <a:ext cx="1911464" cy="1623008"/>
          </a:xfrm>
          <a:prstGeom prst="rect">
            <a:avLst/>
          </a:prstGeom>
          <a:noFill/>
          <a:ln>
            <a:noFill/>
          </a:ln>
        </p:spPr>
      </p:pic>
      <p:pic>
        <p:nvPicPr>
          <p:cNvPr id="1026" name="Picture 2" descr="Sharpen your writing skills with this comprehensive creative writing bundle  | CNN Underscored">
            <a:extLst>
              <a:ext uri="{FF2B5EF4-FFF2-40B4-BE49-F238E27FC236}">
                <a16:creationId xmlns:a16="http://schemas.microsoft.com/office/drawing/2014/main" id="{1618704F-1875-67E0-EFB3-B17769BE830B}"/>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26269"/>
          <a:stretch/>
        </p:blipFill>
        <p:spPr bwMode="auto">
          <a:xfrm>
            <a:off x="3780717" y="3222020"/>
            <a:ext cx="1943047" cy="148456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ow to do Home Office and Work from Home | TeamViewer">
            <a:extLst>
              <a:ext uri="{FF2B5EF4-FFF2-40B4-BE49-F238E27FC236}">
                <a16:creationId xmlns:a16="http://schemas.microsoft.com/office/drawing/2014/main" id="{0B24AB87-72AD-B97A-53F8-A2160A860A6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99479" y="3234349"/>
            <a:ext cx="2278658" cy="1519105"/>
          </a:xfrm>
          <a:prstGeom prst="rect">
            <a:avLst/>
          </a:prstGeom>
          <a:noFill/>
          <a:extLst>
            <a:ext uri="{909E8E84-426E-40DD-AFC4-6F175D3DCCD1}">
              <a14:hiddenFill xmlns:a14="http://schemas.microsoft.com/office/drawing/2010/main">
                <a:solidFill>
                  <a:srgbClr val="FFFFFF"/>
                </a:solidFill>
              </a14:hiddenFill>
            </a:ext>
          </a:extLst>
        </p:spPr>
      </p:pic>
      <p:sp>
        <p:nvSpPr>
          <p:cNvPr id="106" name="Google Shape;968;p55">
            <a:extLst>
              <a:ext uri="{FF2B5EF4-FFF2-40B4-BE49-F238E27FC236}">
                <a16:creationId xmlns:a16="http://schemas.microsoft.com/office/drawing/2014/main" id="{79BE9C29-E72E-371D-C26E-06F684D3B53E}"/>
              </a:ext>
            </a:extLst>
          </p:cNvPr>
          <p:cNvSpPr/>
          <p:nvPr/>
        </p:nvSpPr>
        <p:spPr>
          <a:xfrm rot="5400000">
            <a:off x="3584200" y="2845299"/>
            <a:ext cx="2287946" cy="2250572"/>
          </a:xfrm>
          <a:custGeom>
            <a:avLst/>
            <a:gdLst/>
            <a:ahLst/>
            <a:cxnLst/>
            <a:rect l="l" t="t" r="r" b="b"/>
            <a:pathLst>
              <a:path w="41021" h="35353" extrusionOk="0">
                <a:moveTo>
                  <a:pt x="13602" y="4839"/>
                </a:moveTo>
                <a:cubicBezTo>
                  <a:pt x="14072" y="4839"/>
                  <a:pt x="14542" y="4853"/>
                  <a:pt x="15003" y="4870"/>
                </a:cubicBezTo>
                <a:lnTo>
                  <a:pt x="26638" y="5300"/>
                </a:lnTo>
                <a:cubicBezTo>
                  <a:pt x="29681" y="5413"/>
                  <a:pt x="32824" y="4963"/>
                  <a:pt x="34567" y="8020"/>
                </a:cubicBezTo>
                <a:cubicBezTo>
                  <a:pt x="35241" y="9200"/>
                  <a:pt x="35444" y="10583"/>
                  <a:pt x="35597" y="11931"/>
                </a:cubicBezTo>
                <a:cubicBezTo>
                  <a:pt x="36025" y="15685"/>
                  <a:pt x="36158" y="19466"/>
                  <a:pt x="35996" y="23241"/>
                </a:cubicBezTo>
                <a:cubicBezTo>
                  <a:pt x="35931" y="24759"/>
                  <a:pt x="35779" y="26381"/>
                  <a:pt x="34824" y="27562"/>
                </a:cubicBezTo>
                <a:cubicBezTo>
                  <a:pt x="33768" y="28867"/>
                  <a:pt x="31999" y="29314"/>
                  <a:pt x="30348" y="29625"/>
                </a:cubicBezTo>
                <a:cubicBezTo>
                  <a:pt x="26017" y="30439"/>
                  <a:pt x="21622" y="30848"/>
                  <a:pt x="17221" y="30848"/>
                </a:cubicBezTo>
                <a:cubicBezTo>
                  <a:pt x="15610" y="30848"/>
                  <a:pt x="13998" y="30793"/>
                  <a:pt x="12388" y="30684"/>
                </a:cubicBezTo>
                <a:cubicBezTo>
                  <a:pt x="11402" y="30616"/>
                  <a:pt x="10351" y="30501"/>
                  <a:pt x="9591" y="29870"/>
                </a:cubicBezTo>
                <a:cubicBezTo>
                  <a:pt x="8935" y="29325"/>
                  <a:pt x="8610" y="28486"/>
                  <a:pt x="8335" y="27678"/>
                </a:cubicBezTo>
                <a:cubicBezTo>
                  <a:pt x="6753" y="23016"/>
                  <a:pt x="5978" y="18117"/>
                  <a:pt x="6040" y="13194"/>
                </a:cubicBezTo>
                <a:cubicBezTo>
                  <a:pt x="6074" y="10622"/>
                  <a:pt x="6493" y="7751"/>
                  <a:pt x="8516" y="6162"/>
                </a:cubicBezTo>
                <a:cubicBezTo>
                  <a:pt x="9925" y="5054"/>
                  <a:pt x="11771" y="4839"/>
                  <a:pt x="13602" y="4839"/>
                </a:cubicBezTo>
                <a:close/>
                <a:moveTo>
                  <a:pt x="10361" y="1"/>
                </a:moveTo>
                <a:cubicBezTo>
                  <a:pt x="7874" y="1"/>
                  <a:pt x="5364" y="293"/>
                  <a:pt x="3449" y="1798"/>
                </a:cubicBezTo>
                <a:cubicBezTo>
                  <a:pt x="700" y="3960"/>
                  <a:pt x="131" y="7860"/>
                  <a:pt x="85" y="11356"/>
                </a:cubicBezTo>
                <a:cubicBezTo>
                  <a:pt x="0" y="18048"/>
                  <a:pt x="1055" y="24706"/>
                  <a:pt x="3204" y="31043"/>
                </a:cubicBezTo>
                <a:cubicBezTo>
                  <a:pt x="3577" y="32142"/>
                  <a:pt x="4019" y="33283"/>
                  <a:pt x="4912" y="34024"/>
                </a:cubicBezTo>
                <a:cubicBezTo>
                  <a:pt x="5945" y="34881"/>
                  <a:pt x="7374" y="35037"/>
                  <a:pt x="8714" y="35129"/>
                </a:cubicBezTo>
                <a:cubicBezTo>
                  <a:pt x="10903" y="35278"/>
                  <a:pt x="13095" y="35353"/>
                  <a:pt x="15286" y="35353"/>
                </a:cubicBezTo>
                <a:cubicBezTo>
                  <a:pt x="21266" y="35353"/>
                  <a:pt x="27239" y="34797"/>
                  <a:pt x="33126" y="33689"/>
                </a:cubicBezTo>
                <a:cubicBezTo>
                  <a:pt x="35367" y="33267"/>
                  <a:pt x="37774" y="32660"/>
                  <a:pt x="39208" y="30885"/>
                </a:cubicBezTo>
                <a:cubicBezTo>
                  <a:pt x="40506" y="29280"/>
                  <a:pt x="40713" y="27075"/>
                  <a:pt x="40801" y="25013"/>
                </a:cubicBezTo>
                <a:cubicBezTo>
                  <a:pt x="41021" y="19882"/>
                  <a:pt x="40839" y="14743"/>
                  <a:pt x="40259" y="9641"/>
                </a:cubicBezTo>
                <a:cubicBezTo>
                  <a:pt x="40051" y="7807"/>
                  <a:pt x="39773" y="5928"/>
                  <a:pt x="38860" y="4325"/>
                </a:cubicBezTo>
                <a:cubicBezTo>
                  <a:pt x="36490" y="170"/>
                  <a:pt x="32217" y="780"/>
                  <a:pt x="28080" y="627"/>
                </a:cubicBezTo>
                <a:lnTo>
                  <a:pt x="12266" y="43"/>
                </a:lnTo>
                <a:cubicBezTo>
                  <a:pt x="11640" y="20"/>
                  <a:pt x="11001" y="1"/>
                  <a:pt x="103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1">
            <a:extLst>
              <a:ext uri="{FF2B5EF4-FFF2-40B4-BE49-F238E27FC236}">
                <a16:creationId xmlns:a16="http://schemas.microsoft.com/office/drawing/2014/main" id="{3ACA52C4-A4BB-EF19-9BD8-CE401F4989B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C4F5E-3B6C-FCA5-4D27-5C0315E1A950}"/>
              </a:ext>
            </a:extLst>
          </p:cNvPr>
          <p:cNvSpPr>
            <a:spLocks noGrp="1"/>
          </p:cNvSpPr>
          <p:nvPr>
            <p:ph type="ctrTitle"/>
          </p:nvPr>
        </p:nvSpPr>
        <p:spPr>
          <a:xfrm>
            <a:off x="1273230" y="820950"/>
            <a:ext cx="6391800" cy="3659610"/>
          </a:xfrm>
        </p:spPr>
        <p:txBody>
          <a:bodyPr/>
          <a:lstStyle/>
          <a:p>
            <a:r>
              <a:rPr lang="nl-NL" sz="6000" dirty="0">
                <a:solidFill>
                  <a:schemeClr val="bg2"/>
                </a:solidFill>
                <a:latin typeface="Arial Rounded MT Bold" panose="020F0704030504030204" pitchFamily="34" charset="0"/>
              </a:rPr>
              <a:t>Nou vir 'n vinnige aktiwiteit...</a:t>
            </a:r>
            <a:br>
              <a:rPr lang="nl-NL" sz="6000" dirty="0">
                <a:solidFill>
                  <a:schemeClr val="bg2"/>
                </a:solidFill>
                <a:latin typeface="Arial Rounded MT Bold" panose="020F0704030504030204" pitchFamily="34" charset="0"/>
              </a:rPr>
            </a:br>
            <a:r>
              <a:rPr lang="nl-NL" sz="6000" dirty="0">
                <a:solidFill>
                  <a:schemeClr val="bg2">
                    <a:lumMod val="50000"/>
                  </a:schemeClr>
                </a:solidFill>
                <a:latin typeface="Arial Rounded MT Bold" panose="020F0704030504030204" pitchFamily="34" charset="0"/>
              </a:rPr>
              <a:t>MAAK GEREED!</a:t>
            </a:r>
            <a:r>
              <a:rPr lang="nl-NL" sz="6000" dirty="0">
                <a:solidFill>
                  <a:schemeClr val="bg2"/>
                </a:solidFill>
                <a:latin typeface="Arial Rounded MT Bold" panose="020F0704030504030204" pitchFamily="34" charset="0"/>
              </a:rPr>
              <a:t>
</a:t>
            </a:r>
            <a:endParaRPr lang="en-ZA" dirty="0">
              <a:solidFill>
                <a:schemeClr val="bg2">
                  <a:lumMod val="50000"/>
                </a:schemeClr>
              </a:solidFill>
              <a:latin typeface="Arial Rounded MT Bold" panose="020F0704030504030204" pitchFamily="34" charset="0"/>
            </a:endParaRPr>
          </a:p>
        </p:txBody>
      </p:sp>
      <p:pic>
        <p:nvPicPr>
          <p:cNvPr id="4" name="Picture 3">
            <a:extLst>
              <a:ext uri="{FF2B5EF4-FFF2-40B4-BE49-F238E27FC236}">
                <a16:creationId xmlns:a16="http://schemas.microsoft.com/office/drawing/2014/main" id="{F39FB680-9C16-1E74-242A-46BBFE464C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82673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p44"/>
          <p:cNvSpPr/>
          <p:nvPr/>
        </p:nvSpPr>
        <p:spPr>
          <a:xfrm rot="-46">
            <a:off x="263327" y="178719"/>
            <a:ext cx="6264042" cy="3368035"/>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6" name="Google Shape;576;p44"/>
          <p:cNvGrpSpPr/>
          <p:nvPr/>
        </p:nvGrpSpPr>
        <p:grpSpPr>
          <a:xfrm rot="-2529918">
            <a:off x="1159765" y="4319755"/>
            <a:ext cx="900014" cy="868840"/>
            <a:chOff x="4540450" y="4529925"/>
            <a:chExt cx="598350" cy="577625"/>
          </a:xfrm>
        </p:grpSpPr>
        <p:sp>
          <p:nvSpPr>
            <p:cNvPr id="577" name="Google Shape;577;p44"/>
            <p:cNvSpPr/>
            <p:nvPr/>
          </p:nvSpPr>
          <p:spPr>
            <a:xfrm>
              <a:off x="4540450" y="4885300"/>
              <a:ext cx="299800" cy="222250"/>
            </a:xfrm>
            <a:custGeom>
              <a:avLst/>
              <a:gdLst/>
              <a:ahLst/>
              <a:cxnLst/>
              <a:rect l="l" t="t" r="r" b="b"/>
              <a:pathLst>
                <a:path w="11992" h="8890" extrusionOk="0">
                  <a:moveTo>
                    <a:pt x="5568" y="0"/>
                  </a:moveTo>
                  <a:cubicBezTo>
                    <a:pt x="4620" y="0"/>
                    <a:pt x="3595" y="280"/>
                    <a:pt x="2576" y="933"/>
                  </a:cubicBezTo>
                  <a:cubicBezTo>
                    <a:pt x="995" y="1946"/>
                    <a:pt x="0" y="3811"/>
                    <a:pt x="38" y="5689"/>
                  </a:cubicBezTo>
                  <a:cubicBezTo>
                    <a:pt x="50" y="6258"/>
                    <a:pt x="156" y="6840"/>
                    <a:pt x="453" y="7325"/>
                  </a:cubicBezTo>
                  <a:cubicBezTo>
                    <a:pt x="947" y="8136"/>
                    <a:pt x="1896" y="8563"/>
                    <a:pt x="2828" y="8753"/>
                  </a:cubicBezTo>
                  <a:cubicBezTo>
                    <a:pt x="3272" y="8844"/>
                    <a:pt x="3726" y="8890"/>
                    <a:pt x="4180" y="8890"/>
                  </a:cubicBezTo>
                  <a:cubicBezTo>
                    <a:pt x="5515" y="8890"/>
                    <a:pt x="6849" y="8495"/>
                    <a:pt x="7909" y="7690"/>
                  </a:cubicBezTo>
                  <a:cubicBezTo>
                    <a:pt x="11991" y="4592"/>
                    <a:pt x="9404" y="0"/>
                    <a:pt x="5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44"/>
            <p:cNvSpPr/>
            <p:nvPr/>
          </p:nvSpPr>
          <p:spPr>
            <a:xfrm>
              <a:off x="4829775" y="4760800"/>
              <a:ext cx="140825" cy="174225"/>
            </a:xfrm>
            <a:custGeom>
              <a:avLst/>
              <a:gdLst/>
              <a:ahLst/>
              <a:cxnLst/>
              <a:rect l="l" t="t" r="r" b="b"/>
              <a:pathLst>
                <a:path w="5633" h="6969" extrusionOk="0">
                  <a:moveTo>
                    <a:pt x="3305" y="0"/>
                  </a:moveTo>
                  <a:cubicBezTo>
                    <a:pt x="3140" y="0"/>
                    <a:pt x="2968" y="18"/>
                    <a:pt x="2792" y="54"/>
                  </a:cubicBezTo>
                  <a:cubicBezTo>
                    <a:pt x="1502" y="317"/>
                    <a:pt x="835" y="2087"/>
                    <a:pt x="458" y="3172"/>
                  </a:cubicBezTo>
                  <a:cubicBezTo>
                    <a:pt x="172" y="3996"/>
                    <a:pt x="0" y="4931"/>
                    <a:pt x="370" y="5720"/>
                  </a:cubicBezTo>
                  <a:cubicBezTo>
                    <a:pt x="740" y="6508"/>
                    <a:pt x="1622" y="6969"/>
                    <a:pt x="2495" y="6969"/>
                  </a:cubicBezTo>
                  <a:cubicBezTo>
                    <a:pt x="2669" y="6969"/>
                    <a:pt x="2843" y="6950"/>
                    <a:pt x="3012" y="6913"/>
                  </a:cubicBezTo>
                  <a:cubicBezTo>
                    <a:pt x="4030" y="6686"/>
                    <a:pt x="4852" y="5861"/>
                    <a:pt x="5243" y="4893"/>
                  </a:cubicBezTo>
                  <a:cubicBezTo>
                    <a:pt x="5632" y="3924"/>
                    <a:pt x="5629" y="2834"/>
                    <a:pt x="5416" y="1812"/>
                  </a:cubicBezTo>
                  <a:cubicBezTo>
                    <a:pt x="5189" y="729"/>
                    <a:pt x="4375" y="0"/>
                    <a:pt x="33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44"/>
            <p:cNvSpPr/>
            <p:nvPr/>
          </p:nvSpPr>
          <p:spPr>
            <a:xfrm>
              <a:off x="4949425" y="4529925"/>
              <a:ext cx="189375" cy="187300"/>
            </a:xfrm>
            <a:custGeom>
              <a:avLst/>
              <a:gdLst/>
              <a:ahLst/>
              <a:cxnLst/>
              <a:rect l="l" t="t" r="r" b="b"/>
              <a:pathLst>
                <a:path w="7575" h="7492" extrusionOk="0">
                  <a:moveTo>
                    <a:pt x="4771" y="1"/>
                  </a:moveTo>
                  <a:cubicBezTo>
                    <a:pt x="3218" y="1"/>
                    <a:pt x="1302" y="1887"/>
                    <a:pt x="708" y="2911"/>
                  </a:cubicBezTo>
                  <a:cubicBezTo>
                    <a:pt x="269" y="3671"/>
                    <a:pt x="1" y="4597"/>
                    <a:pt x="283" y="5428"/>
                  </a:cubicBezTo>
                  <a:cubicBezTo>
                    <a:pt x="422" y="5837"/>
                    <a:pt x="683" y="6194"/>
                    <a:pt x="977" y="6511"/>
                  </a:cubicBezTo>
                  <a:cubicBezTo>
                    <a:pt x="1443" y="7014"/>
                    <a:pt x="2045" y="7450"/>
                    <a:pt x="2729" y="7489"/>
                  </a:cubicBezTo>
                  <a:cubicBezTo>
                    <a:pt x="2761" y="7490"/>
                    <a:pt x="2793" y="7491"/>
                    <a:pt x="2824" y="7491"/>
                  </a:cubicBezTo>
                  <a:cubicBezTo>
                    <a:pt x="3540" y="7491"/>
                    <a:pt x="4201" y="7058"/>
                    <a:pt x="4712" y="6548"/>
                  </a:cubicBezTo>
                  <a:cubicBezTo>
                    <a:pt x="5938" y="5322"/>
                    <a:pt x="7575" y="1773"/>
                    <a:pt x="5776" y="342"/>
                  </a:cubicBezTo>
                  <a:cubicBezTo>
                    <a:pt x="5475" y="103"/>
                    <a:pt x="5133" y="1"/>
                    <a:pt x="47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80" name="Google Shape;580;p44"/>
          <p:cNvSpPr/>
          <p:nvPr/>
        </p:nvSpPr>
        <p:spPr>
          <a:xfrm rot="-1801814">
            <a:off x="2345981" y="-1019662"/>
            <a:ext cx="5250197" cy="2639501"/>
          </a:xfrm>
          <a:custGeom>
            <a:avLst/>
            <a:gdLst/>
            <a:ahLst/>
            <a:cxnLst/>
            <a:rect l="l" t="t" r="r" b="b"/>
            <a:pathLst>
              <a:path w="139612" h="70189" extrusionOk="0">
                <a:moveTo>
                  <a:pt x="19295" y="16913"/>
                </a:moveTo>
                <a:cubicBezTo>
                  <a:pt x="19550" y="16913"/>
                  <a:pt x="19790" y="17011"/>
                  <a:pt x="20010" y="17206"/>
                </a:cubicBezTo>
                <a:cubicBezTo>
                  <a:pt x="20536" y="17673"/>
                  <a:pt x="20867" y="18670"/>
                  <a:pt x="20780" y="19523"/>
                </a:cubicBezTo>
                <a:cubicBezTo>
                  <a:pt x="20576" y="21514"/>
                  <a:pt x="19290" y="23288"/>
                  <a:pt x="17649" y="24084"/>
                </a:cubicBezTo>
                <a:cubicBezTo>
                  <a:pt x="17278" y="22334"/>
                  <a:pt x="17280" y="20497"/>
                  <a:pt x="17777" y="18650"/>
                </a:cubicBezTo>
                <a:cubicBezTo>
                  <a:pt x="17963" y="17959"/>
                  <a:pt x="18336" y="17101"/>
                  <a:pt x="19056" y="16941"/>
                </a:cubicBezTo>
                <a:cubicBezTo>
                  <a:pt x="19135" y="16922"/>
                  <a:pt x="19214" y="16913"/>
                  <a:pt x="19295" y="16913"/>
                </a:cubicBezTo>
                <a:close/>
                <a:moveTo>
                  <a:pt x="17016" y="1"/>
                </a:moveTo>
                <a:cubicBezTo>
                  <a:pt x="16082" y="1"/>
                  <a:pt x="15118" y="138"/>
                  <a:pt x="14232" y="302"/>
                </a:cubicBezTo>
                <a:lnTo>
                  <a:pt x="5218" y="1970"/>
                </a:lnTo>
                <a:cubicBezTo>
                  <a:pt x="4467" y="2109"/>
                  <a:pt x="3800" y="2179"/>
                  <a:pt x="3216" y="2179"/>
                </a:cubicBezTo>
                <a:cubicBezTo>
                  <a:pt x="1787" y="2179"/>
                  <a:pt x="849" y="1762"/>
                  <a:pt x="369" y="922"/>
                </a:cubicBezTo>
                <a:lnTo>
                  <a:pt x="1" y="1132"/>
                </a:lnTo>
                <a:cubicBezTo>
                  <a:pt x="561" y="2115"/>
                  <a:pt x="1621" y="2602"/>
                  <a:pt x="3218" y="2602"/>
                </a:cubicBezTo>
                <a:cubicBezTo>
                  <a:pt x="3830" y="2602"/>
                  <a:pt x="4522" y="2530"/>
                  <a:pt x="5295" y="2387"/>
                </a:cubicBezTo>
                <a:lnTo>
                  <a:pt x="14310" y="719"/>
                </a:lnTo>
                <a:cubicBezTo>
                  <a:pt x="15173" y="559"/>
                  <a:pt x="16112" y="425"/>
                  <a:pt x="17014" y="425"/>
                </a:cubicBezTo>
                <a:cubicBezTo>
                  <a:pt x="18421" y="425"/>
                  <a:pt x="19741" y="751"/>
                  <a:pt x="20551" y="1819"/>
                </a:cubicBezTo>
                <a:cubicBezTo>
                  <a:pt x="21768" y="3420"/>
                  <a:pt x="21020" y="5807"/>
                  <a:pt x="19698" y="7241"/>
                </a:cubicBezTo>
                <a:cubicBezTo>
                  <a:pt x="18785" y="8232"/>
                  <a:pt x="17609" y="8976"/>
                  <a:pt x="16472" y="9696"/>
                </a:cubicBezTo>
                <a:cubicBezTo>
                  <a:pt x="15876" y="10074"/>
                  <a:pt x="15259" y="10465"/>
                  <a:pt x="14682" y="10889"/>
                </a:cubicBezTo>
                <a:cubicBezTo>
                  <a:pt x="11831" y="12982"/>
                  <a:pt x="10138" y="15920"/>
                  <a:pt x="10152" y="18751"/>
                </a:cubicBezTo>
                <a:cubicBezTo>
                  <a:pt x="10161" y="20479"/>
                  <a:pt x="10946" y="22245"/>
                  <a:pt x="12253" y="23470"/>
                </a:cubicBezTo>
                <a:cubicBezTo>
                  <a:pt x="13281" y="24434"/>
                  <a:pt x="14524" y="24954"/>
                  <a:pt x="15780" y="24954"/>
                </a:cubicBezTo>
                <a:cubicBezTo>
                  <a:pt x="15866" y="24954"/>
                  <a:pt x="15952" y="24952"/>
                  <a:pt x="16038" y="24947"/>
                </a:cubicBezTo>
                <a:cubicBezTo>
                  <a:pt x="16486" y="24918"/>
                  <a:pt x="16929" y="24825"/>
                  <a:pt x="17350" y="24669"/>
                </a:cubicBezTo>
                <a:cubicBezTo>
                  <a:pt x="18494" y="29188"/>
                  <a:pt x="22007" y="33081"/>
                  <a:pt x="25838" y="35072"/>
                </a:cubicBezTo>
                <a:cubicBezTo>
                  <a:pt x="29149" y="36792"/>
                  <a:pt x="32990" y="37648"/>
                  <a:pt x="37463" y="37648"/>
                </a:cubicBezTo>
                <a:cubicBezTo>
                  <a:pt x="39893" y="37648"/>
                  <a:pt x="42509" y="37395"/>
                  <a:pt x="45327" y="36892"/>
                </a:cubicBezTo>
                <a:cubicBezTo>
                  <a:pt x="48189" y="36381"/>
                  <a:pt x="51056" y="35667"/>
                  <a:pt x="53831" y="34976"/>
                </a:cubicBezTo>
                <a:cubicBezTo>
                  <a:pt x="57355" y="34098"/>
                  <a:pt x="61001" y="33190"/>
                  <a:pt x="64655" y="32697"/>
                </a:cubicBezTo>
                <a:cubicBezTo>
                  <a:pt x="66898" y="32392"/>
                  <a:pt x="69156" y="32240"/>
                  <a:pt x="71411" y="32240"/>
                </a:cubicBezTo>
                <a:cubicBezTo>
                  <a:pt x="75172" y="32240"/>
                  <a:pt x="78929" y="32663"/>
                  <a:pt x="82609" y="33505"/>
                </a:cubicBezTo>
                <a:cubicBezTo>
                  <a:pt x="88180" y="34777"/>
                  <a:pt x="92828" y="36881"/>
                  <a:pt x="96424" y="39759"/>
                </a:cubicBezTo>
                <a:cubicBezTo>
                  <a:pt x="100062" y="42670"/>
                  <a:pt x="102856" y="46552"/>
                  <a:pt x="105559" y="50306"/>
                </a:cubicBezTo>
                <a:cubicBezTo>
                  <a:pt x="108138" y="53888"/>
                  <a:pt x="110804" y="57593"/>
                  <a:pt x="114215" y="60483"/>
                </a:cubicBezTo>
                <a:cubicBezTo>
                  <a:pt x="120825" y="66085"/>
                  <a:pt x="129660" y="68232"/>
                  <a:pt x="137456" y="70129"/>
                </a:cubicBezTo>
                <a:cubicBezTo>
                  <a:pt x="137629" y="70169"/>
                  <a:pt x="137806" y="70189"/>
                  <a:pt x="137985" y="70189"/>
                </a:cubicBezTo>
                <a:cubicBezTo>
                  <a:pt x="137990" y="70189"/>
                  <a:pt x="137995" y="70189"/>
                  <a:pt x="137999" y="70189"/>
                </a:cubicBezTo>
                <a:cubicBezTo>
                  <a:pt x="138544" y="70189"/>
                  <a:pt x="139129" y="70023"/>
                  <a:pt x="139405" y="69683"/>
                </a:cubicBezTo>
                <a:cubicBezTo>
                  <a:pt x="139585" y="69458"/>
                  <a:pt x="139611" y="69183"/>
                  <a:pt x="139477" y="68907"/>
                </a:cubicBezTo>
                <a:lnTo>
                  <a:pt x="139477" y="68907"/>
                </a:lnTo>
                <a:lnTo>
                  <a:pt x="139094" y="69093"/>
                </a:lnTo>
                <a:cubicBezTo>
                  <a:pt x="139174" y="69257"/>
                  <a:pt x="139125" y="69351"/>
                  <a:pt x="139073" y="69416"/>
                </a:cubicBezTo>
                <a:cubicBezTo>
                  <a:pt x="138902" y="69628"/>
                  <a:pt x="138437" y="69764"/>
                  <a:pt x="137988" y="69764"/>
                </a:cubicBezTo>
                <a:cubicBezTo>
                  <a:pt x="137838" y="69764"/>
                  <a:pt x="137690" y="69749"/>
                  <a:pt x="137555" y="69716"/>
                </a:cubicBezTo>
                <a:cubicBezTo>
                  <a:pt x="129806" y="67832"/>
                  <a:pt x="121023" y="65696"/>
                  <a:pt x="114490" y="60160"/>
                </a:cubicBezTo>
                <a:cubicBezTo>
                  <a:pt x="111119" y="57303"/>
                  <a:pt x="108468" y="53620"/>
                  <a:pt x="105903" y="50058"/>
                </a:cubicBezTo>
                <a:cubicBezTo>
                  <a:pt x="103184" y="46281"/>
                  <a:pt x="100373" y="42375"/>
                  <a:pt x="96689" y="39428"/>
                </a:cubicBezTo>
                <a:cubicBezTo>
                  <a:pt x="93043" y="36509"/>
                  <a:pt x="88337" y="34378"/>
                  <a:pt x="82703" y="33092"/>
                </a:cubicBezTo>
                <a:cubicBezTo>
                  <a:pt x="78991" y="32242"/>
                  <a:pt x="75202" y="31815"/>
                  <a:pt x="71409" y="31815"/>
                </a:cubicBezTo>
                <a:cubicBezTo>
                  <a:pt x="69135" y="31815"/>
                  <a:pt x="66859" y="31968"/>
                  <a:pt x="64598" y="32276"/>
                </a:cubicBezTo>
                <a:cubicBezTo>
                  <a:pt x="60921" y="32773"/>
                  <a:pt x="57264" y="33683"/>
                  <a:pt x="53727" y="34564"/>
                </a:cubicBezTo>
                <a:cubicBezTo>
                  <a:pt x="50961" y="35253"/>
                  <a:pt x="48100" y="35966"/>
                  <a:pt x="45252" y="36474"/>
                </a:cubicBezTo>
                <a:cubicBezTo>
                  <a:pt x="42459" y="36972"/>
                  <a:pt x="39869" y="37222"/>
                  <a:pt x="37465" y="37222"/>
                </a:cubicBezTo>
                <a:cubicBezTo>
                  <a:pt x="33060" y="37222"/>
                  <a:pt x="29282" y="36383"/>
                  <a:pt x="26034" y="34695"/>
                </a:cubicBezTo>
                <a:cubicBezTo>
                  <a:pt x="22280" y="32744"/>
                  <a:pt x="18839" y="28925"/>
                  <a:pt x="17745" y="24506"/>
                </a:cubicBezTo>
                <a:cubicBezTo>
                  <a:pt x="19557" y="23664"/>
                  <a:pt x="20980" y="21735"/>
                  <a:pt x="21202" y="19565"/>
                </a:cubicBezTo>
                <a:cubicBezTo>
                  <a:pt x="21303" y="18573"/>
                  <a:pt x="20921" y="17448"/>
                  <a:pt x="20292" y="16888"/>
                </a:cubicBezTo>
                <a:cubicBezTo>
                  <a:pt x="19994" y="16624"/>
                  <a:pt x="19655" y="16488"/>
                  <a:pt x="19296" y="16488"/>
                </a:cubicBezTo>
                <a:cubicBezTo>
                  <a:pt x="19187" y="16488"/>
                  <a:pt x="19076" y="16501"/>
                  <a:pt x="18964" y="16526"/>
                </a:cubicBezTo>
                <a:cubicBezTo>
                  <a:pt x="18228" y="16690"/>
                  <a:pt x="17676" y="17387"/>
                  <a:pt x="17367" y="18540"/>
                </a:cubicBezTo>
                <a:cubicBezTo>
                  <a:pt x="16843" y="20484"/>
                  <a:pt x="16850" y="22417"/>
                  <a:pt x="17253" y="24255"/>
                </a:cubicBezTo>
                <a:cubicBezTo>
                  <a:pt x="16855" y="24405"/>
                  <a:pt x="16437" y="24496"/>
                  <a:pt x="16013" y="24522"/>
                </a:cubicBezTo>
                <a:cubicBezTo>
                  <a:pt x="15933" y="24527"/>
                  <a:pt x="15853" y="24529"/>
                  <a:pt x="15773" y="24529"/>
                </a:cubicBezTo>
                <a:cubicBezTo>
                  <a:pt x="14627" y="24529"/>
                  <a:pt x="13490" y="24048"/>
                  <a:pt x="12544" y="23161"/>
                </a:cubicBezTo>
                <a:cubicBezTo>
                  <a:pt x="11320" y="22013"/>
                  <a:pt x="10585" y="20364"/>
                  <a:pt x="10577" y="18748"/>
                </a:cubicBezTo>
                <a:cubicBezTo>
                  <a:pt x="10564" y="16054"/>
                  <a:pt x="12192" y="13244"/>
                  <a:pt x="14932" y="11231"/>
                </a:cubicBezTo>
                <a:cubicBezTo>
                  <a:pt x="15499" y="10816"/>
                  <a:pt x="16109" y="10430"/>
                  <a:pt x="16700" y="10056"/>
                </a:cubicBezTo>
                <a:cubicBezTo>
                  <a:pt x="17860" y="9321"/>
                  <a:pt x="19058" y="8562"/>
                  <a:pt x="20011" y="7528"/>
                </a:cubicBezTo>
                <a:cubicBezTo>
                  <a:pt x="21449" y="5969"/>
                  <a:pt x="22246" y="3347"/>
                  <a:pt x="20890" y="1563"/>
                </a:cubicBezTo>
                <a:cubicBezTo>
                  <a:pt x="19978" y="363"/>
                  <a:pt x="18535" y="1"/>
                  <a:pt x="17016" y="1"/>
                </a:cubicBezTo>
                <a:close/>
              </a:path>
            </a:pathLst>
          </a:custGeom>
          <a:solidFill>
            <a:srgbClr val="110E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44"/>
          <p:cNvSpPr/>
          <p:nvPr/>
        </p:nvSpPr>
        <p:spPr>
          <a:xfrm rot="5253456">
            <a:off x="8176847" y="444171"/>
            <a:ext cx="648521" cy="621371"/>
          </a:xfrm>
          <a:custGeom>
            <a:avLst/>
            <a:gdLst/>
            <a:ahLst/>
            <a:cxnLst/>
            <a:rect l="l" t="t" r="r" b="b"/>
            <a:pathLst>
              <a:path w="17246" h="16524" extrusionOk="0">
                <a:moveTo>
                  <a:pt x="12925" y="0"/>
                </a:moveTo>
                <a:cubicBezTo>
                  <a:pt x="12854" y="0"/>
                  <a:pt x="12783" y="6"/>
                  <a:pt x="12713" y="18"/>
                </a:cubicBezTo>
                <a:cubicBezTo>
                  <a:pt x="12347" y="83"/>
                  <a:pt x="12022" y="286"/>
                  <a:pt x="11729" y="514"/>
                </a:cubicBezTo>
                <a:cubicBezTo>
                  <a:pt x="10920" y="1144"/>
                  <a:pt x="10290" y="1974"/>
                  <a:pt x="9902" y="2923"/>
                </a:cubicBezTo>
                <a:cubicBezTo>
                  <a:pt x="9541" y="3809"/>
                  <a:pt x="9374" y="4822"/>
                  <a:pt x="8707" y="5508"/>
                </a:cubicBezTo>
                <a:cubicBezTo>
                  <a:pt x="8611" y="4995"/>
                  <a:pt x="8515" y="4481"/>
                  <a:pt x="8419" y="3967"/>
                </a:cubicBezTo>
                <a:cubicBezTo>
                  <a:pt x="8205" y="2830"/>
                  <a:pt x="7968" y="1639"/>
                  <a:pt x="7232" y="746"/>
                </a:cubicBezTo>
                <a:cubicBezTo>
                  <a:pt x="6981" y="442"/>
                  <a:pt x="6619" y="168"/>
                  <a:pt x="6242" y="168"/>
                </a:cubicBezTo>
                <a:cubicBezTo>
                  <a:pt x="6175" y="168"/>
                  <a:pt x="6107" y="177"/>
                  <a:pt x="6040" y="196"/>
                </a:cubicBezTo>
                <a:cubicBezTo>
                  <a:pt x="5531" y="338"/>
                  <a:pt x="5335" y="949"/>
                  <a:pt x="5268" y="1473"/>
                </a:cubicBezTo>
                <a:cubicBezTo>
                  <a:pt x="5060" y="3088"/>
                  <a:pt x="5329" y="4460"/>
                  <a:pt x="5994" y="5904"/>
                </a:cubicBezTo>
                <a:cubicBezTo>
                  <a:pt x="6030" y="5981"/>
                  <a:pt x="6066" y="6068"/>
                  <a:pt x="6037" y="6148"/>
                </a:cubicBezTo>
                <a:cubicBezTo>
                  <a:pt x="6001" y="6248"/>
                  <a:pt x="5896" y="6279"/>
                  <a:pt x="5783" y="6279"/>
                </a:cubicBezTo>
                <a:cubicBezTo>
                  <a:pt x="5729" y="6279"/>
                  <a:pt x="5673" y="6272"/>
                  <a:pt x="5622" y="6262"/>
                </a:cubicBezTo>
                <a:cubicBezTo>
                  <a:pt x="4465" y="6034"/>
                  <a:pt x="3289" y="5918"/>
                  <a:pt x="2110" y="5918"/>
                </a:cubicBezTo>
                <a:cubicBezTo>
                  <a:pt x="2017" y="5918"/>
                  <a:pt x="1924" y="5919"/>
                  <a:pt x="1831" y="5920"/>
                </a:cubicBezTo>
                <a:cubicBezTo>
                  <a:pt x="1670" y="5924"/>
                  <a:pt x="1507" y="5928"/>
                  <a:pt x="1347" y="5944"/>
                </a:cubicBezTo>
                <a:cubicBezTo>
                  <a:pt x="1134" y="5967"/>
                  <a:pt x="924" y="6010"/>
                  <a:pt x="729" y="6095"/>
                </a:cubicBezTo>
                <a:cubicBezTo>
                  <a:pt x="385" y="6244"/>
                  <a:pt x="86" y="6549"/>
                  <a:pt x="44" y="6921"/>
                </a:cubicBezTo>
                <a:cubicBezTo>
                  <a:pt x="0" y="7318"/>
                  <a:pt x="261" y="7700"/>
                  <a:pt x="597" y="7916"/>
                </a:cubicBezTo>
                <a:cubicBezTo>
                  <a:pt x="935" y="8132"/>
                  <a:pt x="1338" y="8215"/>
                  <a:pt x="1730" y="8290"/>
                </a:cubicBezTo>
                <a:cubicBezTo>
                  <a:pt x="2599" y="8458"/>
                  <a:pt x="3474" y="8612"/>
                  <a:pt x="4314" y="8885"/>
                </a:cubicBezTo>
                <a:cubicBezTo>
                  <a:pt x="5249" y="9188"/>
                  <a:pt x="5821" y="9968"/>
                  <a:pt x="5005" y="10780"/>
                </a:cubicBezTo>
                <a:cubicBezTo>
                  <a:pt x="4265" y="11515"/>
                  <a:pt x="3214" y="11859"/>
                  <a:pt x="2623" y="12768"/>
                </a:cubicBezTo>
                <a:cubicBezTo>
                  <a:pt x="2438" y="13052"/>
                  <a:pt x="2311" y="13414"/>
                  <a:pt x="2442" y="13724"/>
                </a:cubicBezTo>
                <a:cubicBezTo>
                  <a:pt x="2528" y="13923"/>
                  <a:pt x="2705" y="14068"/>
                  <a:pt x="2874" y="14202"/>
                </a:cubicBezTo>
                <a:cubicBezTo>
                  <a:pt x="3223" y="14479"/>
                  <a:pt x="3604" y="14766"/>
                  <a:pt x="4048" y="14784"/>
                </a:cubicBezTo>
                <a:cubicBezTo>
                  <a:pt x="4062" y="14784"/>
                  <a:pt x="4076" y="14785"/>
                  <a:pt x="4090" y="14785"/>
                </a:cubicBezTo>
                <a:cubicBezTo>
                  <a:pt x="4409" y="14785"/>
                  <a:pt x="4713" y="14645"/>
                  <a:pt x="4997" y="14495"/>
                </a:cubicBezTo>
                <a:cubicBezTo>
                  <a:pt x="6264" y="13825"/>
                  <a:pt x="7379" y="12896"/>
                  <a:pt x="8268" y="11772"/>
                </a:cubicBezTo>
                <a:cubicBezTo>
                  <a:pt x="9530" y="12757"/>
                  <a:pt x="9834" y="14615"/>
                  <a:pt x="11074" y="15629"/>
                </a:cubicBezTo>
                <a:cubicBezTo>
                  <a:pt x="11474" y="15956"/>
                  <a:pt x="11950" y="16175"/>
                  <a:pt x="12422" y="16388"/>
                </a:cubicBezTo>
                <a:cubicBezTo>
                  <a:pt x="12570" y="16455"/>
                  <a:pt x="12727" y="16524"/>
                  <a:pt x="12889" y="16524"/>
                </a:cubicBezTo>
                <a:cubicBezTo>
                  <a:pt x="12902" y="16524"/>
                  <a:pt x="12915" y="16523"/>
                  <a:pt x="12927" y="16523"/>
                </a:cubicBezTo>
                <a:cubicBezTo>
                  <a:pt x="13397" y="16490"/>
                  <a:pt x="13600" y="15909"/>
                  <a:pt x="13614" y="15439"/>
                </a:cubicBezTo>
                <a:cubicBezTo>
                  <a:pt x="13645" y="14387"/>
                  <a:pt x="13297" y="13351"/>
                  <a:pt x="12786" y="12429"/>
                </a:cubicBezTo>
                <a:cubicBezTo>
                  <a:pt x="12276" y="11509"/>
                  <a:pt x="11606" y="10687"/>
                  <a:pt x="10940" y="9871"/>
                </a:cubicBezTo>
                <a:lnTo>
                  <a:pt x="10940" y="9871"/>
                </a:lnTo>
                <a:lnTo>
                  <a:pt x="13830" y="10167"/>
                </a:lnTo>
                <a:cubicBezTo>
                  <a:pt x="14178" y="10203"/>
                  <a:pt x="14532" y="10237"/>
                  <a:pt x="14882" y="10237"/>
                </a:cubicBezTo>
                <a:cubicBezTo>
                  <a:pt x="15249" y="10237"/>
                  <a:pt x="15612" y="10199"/>
                  <a:pt x="15960" y="10083"/>
                </a:cubicBezTo>
                <a:cubicBezTo>
                  <a:pt x="16640" y="9855"/>
                  <a:pt x="17246" y="9243"/>
                  <a:pt x="17225" y="8526"/>
                </a:cubicBezTo>
                <a:cubicBezTo>
                  <a:pt x="17204" y="7760"/>
                  <a:pt x="16509" y="7185"/>
                  <a:pt x="15809" y="6872"/>
                </a:cubicBezTo>
                <a:cubicBezTo>
                  <a:pt x="14525" y="6299"/>
                  <a:pt x="13077" y="6250"/>
                  <a:pt x="11673" y="6209"/>
                </a:cubicBezTo>
                <a:cubicBezTo>
                  <a:pt x="12069" y="4621"/>
                  <a:pt x="13168" y="3302"/>
                  <a:pt x="13742" y="1770"/>
                </a:cubicBezTo>
                <a:cubicBezTo>
                  <a:pt x="13917" y="1306"/>
                  <a:pt x="14028" y="737"/>
                  <a:pt x="13720" y="346"/>
                </a:cubicBezTo>
                <a:cubicBezTo>
                  <a:pt x="13534" y="111"/>
                  <a:pt x="13229" y="0"/>
                  <a:pt x="129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44"/>
          <p:cNvSpPr txBox="1">
            <a:spLocks noGrp="1"/>
          </p:cNvSpPr>
          <p:nvPr>
            <p:ph type="title"/>
          </p:nvPr>
        </p:nvSpPr>
        <p:spPr>
          <a:xfrm>
            <a:off x="462433" y="754856"/>
            <a:ext cx="6264087" cy="594300"/>
          </a:xfrm>
          <a:prstGeom prst="rect">
            <a:avLst/>
          </a:prstGeom>
        </p:spPr>
        <p:txBody>
          <a:bodyPr spcFirstLastPara="1" wrap="square" lIns="91425" tIns="91425" rIns="91425" bIns="91425" anchor="ctr" anchorCtr="0">
            <a:noAutofit/>
          </a:bodyPr>
          <a:lstStyle/>
          <a:p>
            <a:pPr lvl="0"/>
            <a:r>
              <a:rPr lang="en-ZA" b="1" dirty="0">
                <a:solidFill>
                  <a:schemeClr val="tx2"/>
                </a:solidFill>
                <a:latin typeface="Arial Rounded MT Bold" panose="020F0704030504030204" pitchFamily="34" charset="0"/>
              </a:rPr>
              <a:t>VINNIGE INHAAL:
</a:t>
            </a:r>
            <a:endParaRPr b="1" dirty="0">
              <a:solidFill>
                <a:schemeClr val="tx2"/>
              </a:solidFill>
              <a:latin typeface="Arial Rounded MT Bold" panose="020F0704030504030204" pitchFamily="34" charset="0"/>
            </a:endParaRPr>
          </a:p>
        </p:txBody>
      </p:sp>
      <p:sp>
        <p:nvSpPr>
          <p:cNvPr id="575" name="Google Shape;575;p44"/>
          <p:cNvSpPr txBox="1">
            <a:spLocks noGrp="1"/>
          </p:cNvSpPr>
          <p:nvPr>
            <p:ph type="subTitle" idx="1"/>
          </p:nvPr>
        </p:nvSpPr>
        <p:spPr>
          <a:xfrm>
            <a:off x="462433" y="994168"/>
            <a:ext cx="8219133" cy="3801023"/>
          </a:xfrm>
          <a:prstGeom prst="rect">
            <a:avLst/>
          </a:prstGeom>
        </p:spPr>
        <p:txBody>
          <a:bodyPr spcFirstLastPara="1" wrap="square" lIns="91425" tIns="91425" rIns="91425" bIns="91425" anchor="t" anchorCtr="0">
            <a:noAutofit/>
          </a:bodyPr>
          <a:lstStyle/>
          <a:p>
            <a:pPr marL="0" lvl="0" indent="0"/>
            <a:r>
              <a:rPr lang="nl-NL" dirty="0">
                <a:solidFill>
                  <a:schemeClr val="bg2"/>
                </a:solidFill>
                <a:latin typeface="Arial Rounded MT Bold" panose="020F0704030504030204" pitchFamily="34" charset="0"/>
              </a:rPr>
              <a:t>In vorige lesse het jy geleer oor:
LEERSTYLE:
</a:t>
            </a:r>
            <a:r>
              <a:rPr lang="nl-NL" dirty="0">
                <a:solidFill>
                  <a:schemeClr val="tx1"/>
                </a:solidFill>
                <a:latin typeface="Arial Rounded MT Bold" panose="020F0704030504030204" pitchFamily="34" charset="0"/>
              </a:rPr>
              <a:t>Dink terug - wat is daardie leerstyle?</a:t>
            </a:r>
            <a:r>
              <a:rPr lang="nl-NL" dirty="0">
                <a:solidFill>
                  <a:schemeClr val="bg2"/>
                </a:solidFill>
                <a:latin typeface="Arial Rounded MT Bold" panose="020F0704030504030204" pitchFamily="34" charset="0"/>
              </a:rPr>
              <a:t>
</a:t>
            </a:r>
            <a:endParaRPr lang="en-US" dirty="0">
              <a:latin typeface="Arial Rounded MT Bold" panose="020F0704030504030204" pitchFamily="34" charset="0"/>
            </a:endParaRPr>
          </a:p>
          <a:p>
            <a:pPr marL="0" lvl="0" indent="0"/>
            <a:r>
              <a:rPr lang="en-US" dirty="0">
                <a:latin typeface="Arial Rounded MT Bold" panose="020F0704030504030204" pitchFamily="34" charset="0"/>
              </a:rPr>
              <a:t>Wat is </a:t>
            </a:r>
            <a:r>
              <a:rPr lang="en-US" u="sng" dirty="0">
                <a:latin typeface="Arial Rounded MT Bold" panose="020F0704030504030204" pitchFamily="34" charset="0"/>
              </a:rPr>
              <a:t>JOU</a:t>
            </a:r>
            <a:r>
              <a:rPr lang="en-US" dirty="0">
                <a:latin typeface="Arial Rounded MT Bold" panose="020F0704030504030204" pitchFamily="34" charset="0"/>
              </a:rPr>
              <a:t> </a:t>
            </a:r>
            <a:r>
              <a:rPr lang="en-US" dirty="0" err="1">
                <a:latin typeface="Arial Rounded MT Bold" panose="020F0704030504030204" pitchFamily="34" charset="0"/>
              </a:rPr>
              <a:t>leerstyl</a:t>
            </a:r>
            <a:r>
              <a:rPr lang="en-US" dirty="0">
                <a:latin typeface="Arial Rounded MT Bold" panose="020F0704030504030204" pitchFamily="34" charset="0"/>
              </a:rPr>
              <a:t>?
</a:t>
            </a:r>
            <a:endParaRPr lang="pt-BR" dirty="0">
              <a:solidFill>
                <a:schemeClr val="tx1"/>
              </a:solidFill>
              <a:latin typeface="Arial Rounded MT Bold" panose="020F0704030504030204" pitchFamily="34" charset="0"/>
            </a:endParaRPr>
          </a:p>
          <a:p>
            <a:pPr marL="0" lvl="0" indent="0"/>
            <a:r>
              <a:rPr lang="nl-NL" dirty="0">
                <a:solidFill>
                  <a:schemeClr val="bg2"/>
                </a:solidFill>
                <a:latin typeface="Arial Rounded MT Bold" panose="020F0704030504030204" pitchFamily="34" charset="0"/>
              </a:rPr>
              <a:t>LOOPBAANKATEGORIEË:
</a:t>
            </a:r>
            <a:r>
              <a:rPr lang="nl-NL" dirty="0">
                <a:solidFill>
                  <a:schemeClr val="tx1"/>
                </a:solidFill>
                <a:latin typeface="Arial Rounded MT Bold" panose="020F0704030504030204" pitchFamily="34" charset="0"/>
              </a:rPr>
              <a:t>Hulle is:</a:t>
            </a:r>
            <a:r>
              <a:rPr lang="nl-NL" dirty="0">
                <a:solidFill>
                  <a:schemeClr val="bg2"/>
                </a:solidFill>
                <a:latin typeface="Arial Rounded MT Bold" panose="020F0704030504030204" pitchFamily="34" charset="0"/>
              </a:rPr>
              <a:t>
</a:t>
            </a:r>
            <a:r>
              <a:rPr lang="nl-NL" sz="2000" b="1" dirty="0">
                <a:solidFill>
                  <a:schemeClr val="bg2"/>
                </a:solidFill>
                <a:latin typeface="Arial Rounded MT Bold" panose="020F0704030504030204" pitchFamily="34" charset="0"/>
              </a:rPr>
              <a:t>Ondersoekend, Ondernemend, Realisties, Kunstig, Konvensioneel en Sosiaal</a:t>
            </a:r>
            <a:r>
              <a:rPr lang="nl-NL" dirty="0">
                <a:solidFill>
                  <a:schemeClr val="bg2"/>
                </a:solidFill>
                <a:latin typeface="Arial Rounded MT Bold" panose="020F0704030504030204" pitchFamily="34" charset="0"/>
              </a:rPr>
              <a:t>
</a:t>
            </a:r>
            <a:endParaRPr lang="en-US" sz="2000" b="1" dirty="0">
              <a:solidFill>
                <a:schemeClr val="accent2">
                  <a:lumMod val="50000"/>
                </a:schemeClr>
              </a:solidFill>
              <a:latin typeface="Arial Rounded MT Bold" panose="020F0704030504030204" pitchFamily="34" charset="0"/>
            </a:endParaRPr>
          </a:p>
          <a:p>
            <a:pPr marL="0" indent="0" algn="ctr"/>
            <a:r>
              <a:rPr lang="en-US" sz="2000" b="1" dirty="0">
                <a:solidFill>
                  <a:schemeClr val="bg2"/>
                </a:solidFill>
                <a:latin typeface="Arial Rounded MT Bold" panose="020F0704030504030204" pitchFamily="34" charset="0"/>
              </a:rPr>
              <a:t>    </a:t>
            </a:r>
            <a:r>
              <a:rPr lang="nl-NL" sz="2000" b="1" u="sng" dirty="0">
                <a:solidFill>
                  <a:schemeClr val="bg2"/>
                </a:solidFill>
                <a:latin typeface="Arial Rounded MT Bold" panose="020F0704030504030204" pitchFamily="34" charset="0"/>
              </a:rPr>
              <a:t>Die vraag is: Waarom was dit belangrik om dit te weet?
</a:t>
            </a:r>
            <a:endParaRPr dirty="0">
              <a:solidFill>
                <a:schemeClr val="tx1"/>
              </a:solidFill>
              <a:latin typeface="Arial Rounded MT Bold" panose="020F0704030504030204" pitchFamily="34" charset="0"/>
            </a:endParaRPr>
          </a:p>
        </p:txBody>
      </p:sp>
      <p:pic>
        <p:nvPicPr>
          <p:cNvPr id="2" name="Picture 1">
            <a:extLst>
              <a:ext uri="{FF2B5EF4-FFF2-40B4-BE49-F238E27FC236}">
                <a16:creationId xmlns:a16="http://schemas.microsoft.com/office/drawing/2014/main" id="{44EDFD5D-12F2-B966-E16C-8C7E27E7ED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Google Shape;557;p43"/>
          <p:cNvSpPr/>
          <p:nvPr/>
        </p:nvSpPr>
        <p:spPr>
          <a:xfrm rot="-46">
            <a:off x="275631" y="1078989"/>
            <a:ext cx="5051262" cy="3450447"/>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43"/>
          <p:cNvSpPr/>
          <p:nvPr/>
        </p:nvSpPr>
        <p:spPr>
          <a:xfrm rot="-10656433">
            <a:off x="5746809" y="4217852"/>
            <a:ext cx="617366" cy="646416"/>
          </a:xfrm>
          <a:custGeom>
            <a:avLst/>
            <a:gdLst/>
            <a:ahLst/>
            <a:cxnLst/>
            <a:rect l="l" t="t" r="r" b="b"/>
            <a:pathLst>
              <a:path w="27203" h="28483" extrusionOk="0">
                <a:moveTo>
                  <a:pt x="17986" y="0"/>
                </a:moveTo>
                <a:cubicBezTo>
                  <a:pt x="13127" y="0"/>
                  <a:pt x="7521" y="2467"/>
                  <a:pt x="4356" y="5821"/>
                </a:cubicBezTo>
                <a:cubicBezTo>
                  <a:pt x="1369" y="8986"/>
                  <a:pt x="1" y="13913"/>
                  <a:pt x="1848" y="17855"/>
                </a:cubicBezTo>
                <a:cubicBezTo>
                  <a:pt x="2800" y="19889"/>
                  <a:pt x="4477" y="21482"/>
                  <a:pt x="6168" y="22959"/>
                </a:cubicBezTo>
                <a:cubicBezTo>
                  <a:pt x="8280" y="24803"/>
                  <a:pt x="10519" y="26575"/>
                  <a:pt x="13123" y="27613"/>
                </a:cubicBezTo>
                <a:cubicBezTo>
                  <a:pt x="14499" y="28161"/>
                  <a:pt x="15998" y="28483"/>
                  <a:pt x="17478" y="28483"/>
                </a:cubicBezTo>
                <a:cubicBezTo>
                  <a:pt x="18798" y="28483"/>
                  <a:pt x="20102" y="28227"/>
                  <a:pt x="21290" y="27647"/>
                </a:cubicBezTo>
                <a:cubicBezTo>
                  <a:pt x="23911" y="26368"/>
                  <a:pt x="25626" y="23683"/>
                  <a:pt x="26415" y="20872"/>
                </a:cubicBezTo>
                <a:cubicBezTo>
                  <a:pt x="27202" y="18063"/>
                  <a:pt x="27186" y="15101"/>
                  <a:pt x="27163" y="12183"/>
                </a:cubicBezTo>
                <a:cubicBezTo>
                  <a:pt x="27155" y="11221"/>
                  <a:pt x="27147" y="10257"/>
                  <a:pt x="27140" y="9296"/>
                </a:cubicBezTo>
                <a:cubicBezTo>
                  <a:pt x="27087" y="2546"/>
                  <a:pt x="22922" y="0"/>
                  <a:pt x="179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43"/>
          <p:cNvSpPr/>
          <p:nvPr/>
        </p:nvSpPr>
        <p:spPr>
          <a:xfrm rot="4384997">
            <a:off x="133694" y="-239603"/>
            <a:ext cx="1613523" cy="1937424"/>
          </a:xfrm>
          <a:custGeom>
            <a:avLst/>
            <a:gdLst/>
            <a:ahLst/>
            <a:cxnLst/>
            <a:rect l="l" t="t" r="r" b="b"/>
            <a:pathLst>
              <a:path w="29843" h="30771" extrusionOk="0">
                <a:moveTo>
                  <a:pt x="11793" y="0"/>
                </a:moveTo>
                <a:cubicBezTo>
                  <a:pt x="11385" y="0"/>
                  <a:pt x="10978" y="34"/>
                  <a:pt x="10575" y="115"/>
                </a:cubicBezTo>
                <a:cubicBezTo>
                  <a:pt x="7172" y="798"/>
                  <a:pt x="6618" y="3880"/>
                  <a:pt x="5569" y="6694"/>
                </a:cubicBezTo>
                <a:lnTo>
                  <a:pt x="1558" y="17452"/>
                </a:lnTo>
                <a:cubicBezTo>
                  <a:pt x="782" y="19535"/>
                  <a:pt x="1" y="21835"/>
                  <a:pt x="754" y="23925"/>
                </a:cubicBezTo>
                <a:cubicBezTo>
                  <a:pt x="1614" y="26313"/>
                  <a:pt x="4171" y="27594"/>
                  <a:pt x="6569" y="28424"/>
                </a:cubicBezTo>
                <a:cubicBezTo>
                  <a:pt x="11065" y="29977"/>
                  <a:pt x="15788" y="30770"/>
                  <a:pt x="20543" y="30770"/>
                </a:cubicBezTo>
                <a:cubicBezTo>
                  <a:pt x="20642" y="30770"/>
                  <a:pt x="20741" y="30770"/>
                  <a:pt x="20840" y="30769"/>
                </a:cubicBezTo>
                <a:cubicBezTo>
                  <a:pt x="21681" y="30763"/>
                  <a:pt x="22568" y="30719"/>
                  <a:pt x="23282" y="30272"/>
                </a:cubicBezTo>
                <a:cubicBezTo>
                  <a:pt x="24108" y="29756"/>
                  <a:pt x="24541" y="28807"/>
                  <a:pt x="24911" y="27906"/>
                </a:cubicBezTo>
                <a:cubicBezTo>
                  <a:pt x="27157" y="22410"/>
                  <a:pt x="28697" y="16650"/>
                  <a:pt x="29491" y="10764"/>
                </a:cubicBezTo>
                <a:cubicBezTo>
                  <a:pt x="29711" y="9124"/>
                  <a:pt x="29842" y="7329"/>
                  <a:pt x="28947" y="5936"/>
                </a:cubicBezTo>
                <a:cubicBezTo>
                  <a:pt x="28138" y="4675"/>
                  <a:pt x="26667" y="4030"/>
                  <a:pt x="25266" y="3499"/>
                </a:cubicBezTo>
                <a:cubicBezTo>
                  <a:pt x="21784" y="2176"/>
                  <a:pt x="18203" y="1128"/>
                  <a:pt x="14556" y="363"/>
                </a:cubicBezTo>
                <a:cubicBezTo>
                  <a:pt x="13647" y="173"/>
                  <a:pt x="12716" y="0"/>
                  <a:pt x="117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63" name="Google Shape;563;p43"/>
          <p:cNvSpPr/>
          <p:nvPr/>
        </p:nvSpPr>
        <p:spPr>
          <a:xfrm rot="-3630031">
            <a:off x="6843533" y="3313063"/>
            <a:ext cx="1678471" cy="1774721"/>
          </a:xfrm>
          <a:custGeom>
            <a:avLst/>
            <a:gdLst/>
            <a:ahLst/>
            <a:cxnLst/>
            <a:rect l="l" t="t" r="r" b="b"/>
            <a:pathLst>
              <a:path w="33213" h="34842" extrusionOk="0">
                <a:moveTo>
                  <a:pt x="9671" y="1"/>
                </a:moveTo>
                <a:cubicBezTo>
                  <a:pt x="9501" y="1"/>
                  <a:pt x="9329" y="14"/>
                  <a:pt x="9157" y="43"/>
                </a:cubicBezTo>
                <a:cubicBezTo>
                  <a:pt x="7926" y="246"/>
                  <a:pt x="6924" y="1131"/>
                  <a:pt x="6085" y="2056"/>
                </a:cubicBezTo>
                <a:cubicBezTo>
                  <a:pt x="2383" y="6149"/>
                  <a:pt x="531" y="11698"/>
                  <a:pt x="259" y="17212"/>
                </a:cubicBezTo>
                <a:cubicBezTo>
                  <a:pt x="1" y="22418"/>
                  <a:pt x="213" y="32360"/>
                  <a:pt x="6393" y="34320"/>
                </a:cubicBezTo>
                <a:cubicBezTo>
                  <a:pt x="7530" y="34680"/>
                  <a:pt x="8751" y="34841"/>
                  <a:pt x="10019" y="34841"/>
                </a:cubicBezTo>
                <a:cubicBezTo>
                  <a:pt x="15920" y="34841"/>
                  <a:pt x="22829" y="31357"/>
                  <a:pt x="26970" y="28332"/>
                </a:cubicBezTo>
                <a:cubicBezTo>
                  <a:pt x="29060" y="26807"/>
                  <a:pt x="31019" y="24971"/>
                  <a:pt x="32095" y="22617"/>
                </a:cubicBezTo>
                <a:cubicBezTo>
                  <a:pt x="33170" y="20265"/>
                  <a:pt x="33212" y="17312"/>
                  <a:pt x="31674" y="15233"/>
                </a:cubicBezTo>
                <a:cubicBezTo>
                  <a:pt x="30711" y="13932"/>
                  <a:pt x="29062" y="13152"/>
                  <a:pt x="27471" y="13152"/>
                </a:cubicBezTo>
                <a:cubicBezTo>
                  <a:pt x="26519" y="13152"/>
                  <a:pt x="25587" y="13432"/>
                  <a:pt x="24838" y="14046"/>
                </a:cubicBezTo>
                <a:cubicBezTo>
                  <a:pt x="25597" y="11521"/>
                  <a:pt x="25988" y="8134"/>
                  <a:pt x="23684" y="6854"/>
                </a:cubicBezTo>
                <a:cubicBezTo>
                  <a:pt x="23077" y="6516"/>
                  <a:pt x="22381" y="6407"/>
                  <a:pt x="21680" y="6407"/>
                </a:cubicBezTo>
                <a:cubicBezTo>
                  <a:pt x="21358" y="6407"/>
                  <a:pt x="21035" y="6430"/>
                  <a:pt x="20718" y="6464"/>
                </a:cubicBezTo>
                <a:cubicBezTo>
                  <a:pt x="18353" y="6725"/>
                  <a:pt x="16084" y="7544"/>
                  <a:pt x="14098" y="8854"/>
                </a:cubicBezTo>
                <a:cubicBezTo>
                  <a:pt x="14241" y="6906"/>
                  <a:pt x="14372" y="4881"/>
                  <a:pt x="13651" y="3067"/>
                </a:cubicBezTo>
                <a:cubicBezTo>
                  <a:pt x="12993" y="1414"/>
                  <a:pt x="11405" y="1"/>
                  <a:pt x="96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43"/>
          <p:cNvSpPr/>
          <p:nvPr/>
        </p:nvSpPr>
        <p:spPr>
          <a:xfrm rot="-1285846">
            <a:off x="3958872" y="2986223"/>
            <a:ext cx="5250112" cy="2639459"/>
          </a:xfrm>
          <a:custGeom>
            <a:avLst/>
            <a:gdLst/>
            <a:ahLst/>
            <a:cxnLst/>
            <a:rect l="l" t="t" r="r" b="b"/>
            <a:pathLst>
              <a:path w="139612" h="70189" extrusionOk="0">
                <a:moveTo>
                  <a:pt x="19295" y="16913"/>
                </a:moveTo>
                <a:cubicBezTo>
                  <a:pt x="19550" y="16913"/>
                  <a:pt x="19790" y="17011"/>
                  <a:pt x="20010" y="17206"/>
                </a:cubicBezTo>
                <a:cubicBezTo>
                  <a:pt x="20536" y="17673"/>
                  <a:pt x="20867" y="18670"/>
                  <a:pt x="20780" y="19523"/>
                </a:cubicBezTo>
                <a:cubicBezTo>
                  <a:pt x="20576" y="21514"/>
                  <a:pt x="19290" y="23288"/>
                  <a:pt x="17649" y="24084"/>
                </a:cubicBezTo>
                <a:cubicBezTo>
                  <a:pt x="17278" y="22334"/>
                  <a:pt x="17280" y="20497"/>
                  <a:pt x="17777" y="18650"/>
                </a:cubicBezTo>
                <a:cubicBezTo>
                  <a:pt x="17963" y="17959"/>
                  <a:pt x="18336" y="17101"/>
                  <a:pt x="19056" y="16941"/>
                </a:cubicBezTo>
                <a:cubicBezTo>
                  <a:pt x="19135" y="16922"/>
                  <a:pt x="19214" y="16913"/>
                  <a:pt x="19295" y="16913"/>
                </a:cubicBezTo>
                <a:close/>
                <a:moveTo>
                  <a:pt x="17016" y="1"/>
                </a:moveTo>
                <a:cubicBezTo>
                  <a:pt x="16082" y="1"/>
                  <a:pt x="15118" y="138"/>
                  <a:pt x="14232" y="302"/>
                </a:cubicBezTo>
                <a:lnTo>
                  <a:pt x="5218" y="1970"/>
                </a:lnTo>
                <a:cubicBezTo>
                  <a:pt x="4467" y="2109"/>
                  <a:pt x="3800" y="2179"/>
                  <a:pt x="3216" y="2179"/>
                </a:cubicBezTo>
                <a:cubicBezTo>
                  <a:pt x="1787" y="2179"/>
                  <a:pt x="849" y="1762"/>
                  <a:pt x="369" y="922"/>
                </a:cubicBezTo>
                <a:lnTo>
                  <a:pt x="1" y="1132"/>
                </a:lnTo>
                <a:cubicBezTo>
                  <a:pt x="561" y="2115"/>
                  <a:pt x="1621" y="2602"/>
                  <a:pt x="3218" y="2602"/>
                </a:cubicBezTo>
                <a:cubicBezTo>
                  <a:pt x="3830" y="2602"/>
                  <a:pt x="4522" y="2530"/>
                  <a:pt x="5295" y="2387"/>
                </a:cubicBezTo>
                <a:lnTo>
                  <a:pt x="14310" y="719"/>
                </a:lnTo>
                <a:cubicBezTo>
                  <a:pt x="15173" y="559"/>
                  <a:pt x="16112" y="425"/>
                  <a:pt x="17014" y="425"/>
                </a:cubicBezTo>
                <a:cubicBezTo>
                  <a:pt x="18421" y="425"/>
                  <a:pt x="19741" y="751"/>
                  <a:pt x="20551" y="1819"/>
                </a:cubicBezTo>
                <a:cubicBezTo>
                  <a:pt x="21768" y="3420"/>
                  <a:pt x="21020" y="5807"/>
                  <a:pt x="19698" y="7241"/>
                </a:cubicBezTo>
                <a:cubicBezTo>
                  <a:pt x="18785" y="8232"/>
                  <a:pt x="17609" y="8976"/>
                  <a:pt x="16472" y="9696"/>
                </a:cubicBezTo>
                <a:cubicBezTo>
                  <a:pt x="15876" y="10074"/>
                  <a:pt x="15259" y="10465"/>
                  <a:pt x="14682" y="10889"/>
                </a:cubicBezTo>
                <a:cubicBezTo>
                  <a:pt x="11831" y="12982"/>
                  <a:pt x="10138" y="15920"/>
                  <a:pt x="10152" y="18751"/>
                </a:cubicBezTo>
                <a:cubicBezTo>
                  <a:pt x="10161" y="20479"/>
                  <a:pt x="10946" y="22245"/>
                  <a:pt x="12253" y="23470"/>
                </a:cubicBezTo>
                <a:cubicBezTo>
                  <a:pt x="13281" y="24434"/>
                  <a:pt x="14524" y="24954"/>
                  <a:pt x="15780" y="24954"/>
                </a:cubicBezTo>
                <a:cubicBezTo>
                  <a:pt x="15866" y="24954"/>
                  <a:pt x="15952" y="24952"/>
                  <a:pt x="16038" y="24947"/>
                </a:cubicBezTo>
                <a:cubicBezTo>
                  <a:pt x="16486" y="24918"/>
                  <a:pt x="16929" y="24825"/>
                  <a:pt x="17350" y="24669"/>
                </a:cubicBezTo>
                <a:cubicBezTo>
                  <a:pt x="18494" y="29188"/>
                  <a:pt x="22007" y="33081"/>
                  <a:pt x="25838" y="35072"/>
                </a:cubicBezTo>
                <a:cubicBezTo>
                  <a:pt x="29149" y="36792"/>
                  <a:pt x="32990" y="37648"/>
                  <a:pt x="37463" y="37648"/>
                </a:cubicBezTo>
                <a:cubicBezTo>
                  <a:pt x="39893" y="37648"/>
                  <a:pt x="42509" y="37395"/>
                  <a:pt x="45327" y="36892"/>
                </a:cubicBezTo>
                <a:cubicBezTo>
                  <a:pt x="48189" y="36381"/>
                  <a:pt x="51056" y="35667"/>
                  <a:pt x="53831" y="34976"/>
                </a:cubicBezTo>
                <a:cubicBezTo>
                  <a:pt x="57355" y="34098"/>
                  <a:pt x="61001" y="33190"/>
                  <a:pt x="64655" y="32697"/>
                </a:cubicBezTo>
                <a:cubicBezTo>
                  <a:pt x="66898" y="32392"/>
                  <a:pt x="69156" y="32240"/>
                  <a:pt x="71411" y="32240"/>
                </a:cubicBezTo>
                <a:cubicBezTo>
                  <a:pt x="75172" y="32240"/>
                  <a:pt x="78929" y="32663"/>
                  <a:pt x="82609" y="33505"/>
                </a:cubicBezTo>
                <a:cubicBezTo>
                  <a:pt x="88180" y="34777"/>
                  <a:pt x="92828" y="36881"/>
                  <a:pt x="96424" y="39759"/>
                </a:cubicBezTo>
                <a:cubicBezTo>
                  <a:pt x="100062" y="42670"/>
                  <a:pt x="102856" y="46552"/>
                  <a:pt x="105559" y="50306"/>
                </a:cubicBezTo>
                <a:cubicBezTo>
                  <a:pt x="108138" y="53888"/>
                  <a:pt x="110804" y="57593"/>
                  <a:pt x="114215" y="60483"/>
                </a:cubicBezTo>
                <a:cubicBezTo>
                  <a:pt x="120825" y="66085"/>
                  <a:pt x="129660" y="68232"/>
                  <a:pt x="137456" y="70129"/>
                </a:cubicBezTo>
                <a:cubicBezTo>
                  <a:pt x="137629" y="70169"/>
                  <a:pt x="137806" y="70189"/>
                  <a:pt x="137985" y="70189"/>
                </a:cubicBezTo>
                <a:cubicBezTo>
                  <a:pt x="137990" y="70189"/>
                  <a:pt x="137995" y="70189"/>
                  <a:pt x="137999" y="70189"/>
                </a:cubicBezTo>
                <a:cubicBezTo>
                  <a:pt x="138544" y="70189"/>
                  <a:pt x="139129" y="70023"/>
                  <a:pt x="139405" y="69683"/>
                </a:cubicBezTo>
                <a:cubicBezTo>
                  <a:pt x="139585" y="69458"/>
                  <a:pt x="139611" y="69183"/>
                  <a:pt x="139477" y="68907"/>
                </a:cubicBezTo>
                <a:lnTo>
                  <a:pt x="139477" y="68907"/>
                </a:lnTo>
                <a:lnTo>
                  <a:pt x="139094" y="69093"/>
                </a:lnTo>
                <a:cubicBezTo>
                  <a:pt x="139174" y="69257"/>
                  <a:pt x="139125" y="69351"/>
                  <a:pt x="139073" y="69416"/>
                </a:cubicBezTo>
                <a:cubicBezTo>
                  <a:pt x="138902" y="69628"/>
                  <a:pt x="138437" y="69764"/>
                  <a:pt x="137988" y="69764"/>
                </a:cubicBezTo>
                <a:cubicBezTo>
                  <a:pt x="137838" y="69764"/>
                  <a:pt x="137690" y="69749"/>
                  <a:pt x="137555" y="69716"/>
                </a:cubicBezTo>
                <a:cubicBezTo>
                  <a:pt x="129806" y="67832"/>
                  <a:pt x="121023" y="65696"/>
                  <a:pt x="114490" y="60160"/>
                </a:cubicBezTo>
                <a:cubicBezTo>
                  <a:pt x="111119" y="57303"/>
                  <a:pt x="108468" y="53620"/>
                  <a:pt x="105903" y="50058"/>
                </a:cubicBezTo>
                <a:cubicBezTo>
                  <a:pt x="103184" y="46281"/>
                  <a:pt x="100373" y="42375"/>
                  <a:pt x="96689" y="39428"/>
                </a:cubicBezTo>
                <a:cubicBezTo>
                  <a:pt x="93043" y="36509"/>
                  <a:pt x="88337" y="34378"/>
                  <a:pt x="82703" y="33092"/>
                </a:cubicBezTo>
                <a:cubicBezTo>
                  <a:pt x="78991" y="32242"/>
                  <a:pt x="75202" y="31815"/>
                  <a:pt x="71409" y="31815"/>
                </a:cubicBezTo>
                <a:cubicBezTo>
                  <a:pt x="69135" y="31815"/>
                  <a:pt x="66859" y="31968"/>
                  <a:pt x="64598" y="32276"/>
                </a:cubicBezTo>
                <a:cubicBezTo>
                  <a:pt x="60921" y="32773"/>
                  <a:pt x="57264" y="33683"/>
                  <a:pt x="53727" y="34564"/>
                </a:cubicBezTo>
                <a:cubicBezTo>
                  <a:pt x="50961" y="35253"/>
                  <a:pt x="48100" y="35966"/>
                  <a:pt x="45252" y="36474"/>
                </a:cubicBezTo>
                <a:cubicBezTo>
                  <a:pt x="42459" y="36972"/>
                  <a:pt x="39869" y="37222"/>
                  <a:pt x="37465" y="37222"/>
                </a:cubicBezTo>
                <a:cubicBezTo>
                  <a:pt x="33060" y="37222"/>
                  <a:pt x="29282" y="36383"/>
                  <a:pt x="26034" y="34695"/>
                </a:cubicBezTo>
                <a:cubicBezTo>
                  <a:pt x="22280" y="32744"/>
                  <a:pt x="18839" y="28925"/>
                  <a:pt x="17745" y="24506"/>
                </a:cubicBezTo>
                <a:cubicBezTo>
                  <a:pt x="19557" y="23664"/>
                  <a:pt x="20980" y="21735"/>
                  <a:pt x="21202" y="19565"/>
                </a:cubicBezTo>
                <a:cubicBezTo>
                  <a:pt x="21303" y="18573"/>
                  <a:pt x="20921" y="17448"/>
                  <a:pt x="20292" y="16888"/>
                </a:cubicBezTo>
                <a:cubicBezTo>
                  <a:pt x="19994" y="16624"/>
                  <a:pt x="19655" y="16488"/>
                  <a:pt x="19296" y="16488"/>
                </a:cubicBezTo>
                <a:cubicBezTo>
                  <a:pt x="19187" y="16488"/>
                  <a:pt x="19076" y="16501"/>
                  <a:pt x="18964" y="16526"/>
                </a:cubicBezTo>
                <a:cubicBezTo>
                  <a:pt x="18228" y="16690"/>
                  <a:pt x="17676" y="17387"/>
                  <a:pt x="17367" y="18540"/>
                </a:cubicBezTo>
                <a:cubicBezTo>
                  <a:pt x="16843" y="20484"/>
                  <a:pt x="16850" y="22417"/>
                  <a:pt x="17253" y="24255"/>
                </a:cubicBezTo>
                <a:cubicBezTo>
                  <a:pt x="16855" y="24405"/>
                  <a:pt x="16437" y="24496"/>
                  <a:pt x="16013" y="24522"/>
                </a:cubicBezTo>
                <a:cubicBezTo>
                  <a:pt x="15933" y="24527"/>
                  <a:pt x="15853" y="24529"/>
                  <a:pt x="15773" y="24529"/>
                </a:cubicBezTo>
                <a:cubicBezTo>
                  <a:pt x="14627" y="24529"/>
                  <a:pt x="13490" y="24048"/>
                  <a:pt x="12544" y="23161"/>
                </a:cubicBezTo>
                <a:cubicBezTo>
                  <a:pt x="11320" y="22013"/>
                  <a:pt x="10585" y="20364"/>
                  <a:pt x="10577" y="18748"/>
                </a:cubicBezTo>
                <a:cubicBezTo>
                  <a:pt x="10564" y="16054"/>
                  <a:pt x="12192" y="13244"/>
                  <a:pt x="14932" y="11231"/>
                </a:cubicBezTo>
                <a:cubicBezTo>
                  <a:pt x="15499" y="10816"/>
                  <a:pt x="16109" y="10430"/>
                  <a:pt x="16700" y="10056"/>
                </a:cubicBezTo>
                <a:cubicBezTo>
                  <a:pt x="17860" y="9321"/>
                  <a:pt x="19058" y="8562"/>
                  <a:pt x="20011" y="7528"/>
                </a:cubicBezTo>
                <a:cubicBezTo>
                  <a:pt x="21449" y="5969"/>
                  <a:pt x="22246" y="3347"/>
                  <a:pt x="20890" y="1563"/>
                </a:cubicBezTo>
                <a:cubicBezTo>
                  <a:pt x="19978" y="363"/>
                  <a:pt x="18535" y="1"/>
                  <a:pt x="17016" y="1"/>
                </a:cubicBezTo>
                <a:close/>
              </a:path>
            </a:pathLst>
          </a:custGeom>
          <a:solidFill>
            <a:srgbClr val="110E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5" name="Google Shape;565;p43"/>
          <p:cNvGrpSpPr/>
          <p:nvPr/>
        </p:nvGrpSpPr>
        <p:grpSpPr>
          <a:xfrm rot="-1973987">
            <a:off x="-231247" y="1253711"/>
            <a:ext cx="899996" cy="868823"/>
            <a:chOff x="4540450" y="4529925"/>
            <a:chExt cx="598350" cy="577625"/>
          </a:xfrm>
        </p:grpSpPr>
        <p:sp>
          <p:nvSpPr>
            <p:cNvPr id="566" name="Google Shape;566;p43"/>
            <p:cNvSpPr/>
            <p:nvPr/>
          </p:nvSpPr>
          <p:spPr>
            <a:xfrm>
              <a:off x="4540450" y="4885300"/>
              <a:ext cx="299800" cy="222250"/>
            </a:xfrm>
            <a:custGeom>
              <a:avLst/>
              <a:gdLst/>
              <a:ahLst/>
              <a:cxnLst/>
              <a:rect l="l" t="t" r="r" b="b"/>
              <a:pathLst>
                <a:path w="11992" h="8890" extrusionOk="0">
                  <a:moveTo>
                    <a:pt x="5568" y="0"/>
                  </a:moveTo>
                  <a:cubicBezTo>
                    <a:pt x="4620" y="0"/>
                    <a:pt x="3595" y="280"/>
                    <a:pt x="2576" y="933"/>
                  </a:cubicBezTo>
                  <a:cubicBezTo>
                    <a:pt x="995" y="1946"/>
                    <a:pt x="0" y="3811"/>
                    <a:pt x="38" y="5689"/>
                  </a:cubicBezTo>
                  <a:cubicBezTo>
                    <a:pt x="50" y="6258"/>
                    <a:pt x="156" y="6840"/>
                    <a:pt x="453" y="7325"/>
                  </a:cubicBezTo>
                  <a:cubicBezTo>
                    <a:pt x="947" y="8136"/>
                    <a:pt x="1896" y="8563"/>
                    <a:pt x="2828" y="8753"/>
                  </a:cubicBezTo>
                  <a:cubicBezTo>
                    <a:pt x="3272" y="8844"/>
                    <a:pt x="3726" y="8890"/>
                    <a:pt x="4180" y="8890"/>
                  </a:cubicBezTo>
                  <a:cubicBezTo>
                    <a:pt x="5515" y="8890"/>
                    <a:pt x="6849" y="8495"/>
                    <a:pt x="7909" y="7690"/>
                  </a:cubicBezTo>
                  <a:cubicBezTo>
                    <a:pt x="11991" y="4592"/>
                    <a:pt x="9404" y="0"/>
                    <a:pt x="5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43"/>
            <p:cNvSpPr/>
            <p:nvPr/>
          </p:nvSpPr>
          <p:spPr>
            <a:xfrm>
              <a:off x="4829775" y="4760800"/>
              <a:ext cx="140825" cy="174225"/>
            </a:xfrm>
            <a:custGeom>
              <a:avLst/>
              <a:gdLst/>
              <a:ahLst/>
              <a:cxnLst/>
              <a:rect l="l" t="t" r="r" b="b"/>
              <a:pathLst>
                <a:path w="5633" h="6969" extrusionOk="0">
                  <a:moveTo>
                    <a:pt x="3305" y="0"/>
                  </a:moveTo>
                  <a:cubicBezTo>
                    <a:pt x="3140" y="0"/>
                    <a:pt x="2968" y="18"/>
                    <a:pt x="2792" y="54"/>
                  </a:cubicBezTo>
                  <a:cubicBezTo>
                    <a:pt x="1502" y="317"/>
                    <a:pt x="835" y="2087"/>
                    <a:pt x="458" y="3172"/>
                  </a:cubicBezTo>
                  <a:cubicBezTo>
                    <a:pt x="172" y="3996"/>
                    <a:pt x="0" y="4931"/>
                    <a:pt x="370" y="5720"/>
                  </a:cubicBezTo>
                  <a:cubicBezTo>
                    <a:pt x="740" y="6508"/>
                    <a:pt x="1622" y="6969"/>
                    <a:pt x="2495" y="6969"/>
                  </a:cubicBezTo>
                  <a:cubicBezTo>
                    <a:pt x="2669" y="6969"/>
                    <a:pt x="2843" y="6950"/>
                    <a:pt x="3012" y="6913"/>
                  </a:cubicBezTo>
                  <a:cubicBezTo>
                    <a:pt x="4030" y="6686"/>
                    <a:pt x="4852" y="5861"/>
                    <a:pt x="5243" y="4893"/>
                  </a:cubicBezTo>
                  <a:cubicBezTo>
                    <a:pt x="5632" y="3924"/>
                    <a:pt x="5629" y="2834"/>
                    <a:pt x="5416" y="1812"/>
                  </a:cubicBezTo>
                  <a:cubicBezTo>
                    <a:pt x="5189" y="729"/>
                    <a:pt x="4375" y="0"/>
                    <a:pt x="33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43"/>
            <p:cNvSpPr/>
            <p:nvPr/>
          </p:nvSpPr>
          <p:spPr>
            <a:xfrm>
              <a:off x="4949425" y="4529925"/>
              <a:ext cx="189375" cy="187300"/>
            </a:xfrm>
            <a:custGeom>
              <a:avLst/>
              <a:gdLst/>
              <a:ahLst/>
              <a:cxnLst/>
              <a:rect l="l" t="t" r="r" b="b"/>
              <a:pathLst>
                <a:path w="7575" h="7492" extrusionOk="0">
                  <a:moveTo>
                    <a:pt x="4771" y="1"/>
                  </a:moveTo>
                  <a:cubicBezTo>
                    <a:pt x="3218" y="1"/>
                    <a:pt x="1302" y="1887"/>
                    <a:pt x="708" y="2911"/>
                  </a:cubicBezTo>
                  <a:cubicBezTo>
                    <a:pt x="269" y="3671"/>
                    <a:pt x="1" y="4597"/>
                    <a:pt x="283" y="5428"/>
                  </a:cubicBezTo>
                  <a:cubicBezTo>
                    <a:pt x="422" y="5837"/>
                    <a:pt x="683" y="6194"/>
                    <a:pt x="977" y="6511"/>
                  </a:cubicBezTo>
                  <a:cubicBezTo>
                    <a:pt x="1443" y="7014"/>
                    <a:pt x="2045" y="7450"/>
                    <a:pt x="2729" y="7489"/>
                  </a:cubicBezTo>
                  <a:cubicBezTo>
                    <a:pt x="2761" y="7490"/>
                    <a:pt x="2793" y="7491"/>
                    <a:pt x="2824" y="7491"/>
                  </a:cubicBezTo>
                  <a:cubicBezTo>
                    <a:pt x="3540" y="7491"/>
                    <a:pt x="4201" y="7058"/>
                    <a:pt x="4712" y="6548"/>
                  </a:cubicBezTo>
                  <a:cubicBezTo>
                    <a:pt x="5938" y="5322"/>
                    <a:pt x="7575" y="1773"/>
                    <a:pt x="5776" y="342"/>
                  </a:cubicBezTo>
                  <a:cubicBezTo>
                    <a:pt x="5475" y="103"/>
                    <a:pt x="5133" y="1"/>
                    <a:pt x="47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9" name="Google Shape;559;p43"/>
          <p:cNvSpPr txBox="1">
            <a:spLocks noGrp="1"/>
          </p:cNvSpPr>
          <p:nvPr>
            <p:ph type="title"/>
          </p:nvPr>
        </p:nvSpPr>
        <p:spPr>
          <a:xfrm>
            <a:off x="255232" y="720272"/>
            <a:ext cx="6774940" cy="914700"/>
          </a:xfrm>
          <a:prstGeom prst="rect">
            <a:avLst/>
          </a:prstGeom>
          <a:ln>
            <a:noFill/>
          </a:ln>
        </p:spPr>
        <p:txBody>
          <a:bodyPr spcFirstLastPara="1" wrap="square" lIns="91425" tIns="91425" rIns="91425" bIns="91425" anchor="ctr" anchorCtr="0">
            <a:noAutofit/>
          </a:bodyPr>
          <a:lstStyle/>
          <a:p>
            <a:pPr lvl="0"/>
            <a:r>
              <a:rPr lang="pt-BR" sz="4000" b="1" dirty="0">
                <a:latin typeface="Arial Rounded MT Bold" panose="020F0704030504030204" pitchFamily="34" charset="0"/>
              </a:rPr>
              <a:t>Waar jy nou is:
</a:t>
            </a:r>
            <a:endParaRPr sz="4000" b="1" dirty="0">
              <a:solidFill>
                <a:schemeClr val="lt2"/>
              </a:solidFill>
              <a:latin typeface="Arial Rounded MT Bold" panose="020F0704030504030204" pitchFamily="34" charset="0"/>
            </a:endParaRPr>
          </a:p>
        </p:txBody>
      </p:sp>
      <p:sp>
        <p:nvSpPr>
          <p:cNvPr id="560" name="Google Shape;560;p43"/>
          <p:cNvSpPr txBox="1">
            <a:spLocks noGrp="1"/>
          </p:cNvSpPr>
          <p:nvPr>
            <p:ph type="subTitle" idx="1"/>
          </p:nvPr>
        </p:nvSpPr>
        <p:spPr>
          <a:xfrm>
            <a:off x="513643" y="1161351"/>
            <a:ext cx="5475377" cy="3368119"/>
          </a:xfrm>
          <a:prstGeom prst="rect">
            <a:avLst/>
          </a:prstGeom>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dirty="0">
                <a:solidFill>
                  <a:schemeClr val="bg2"/>
                </a:solidFill>
                <a:latin typeface="Arial Rounded MT Bold" panose="020F0704030504030204" pitchFamily="34" charset="0"/>
              </a:rPr>
              <a:t>In </a:t>
            </a:r>
            <a:r>
              <a:rPr lang="en-US" dirty="0" err="1">
                <a:solidFill>
                  <a:schemeClr val="bg2"/>
                </a:solidFill>
                <a:latin typeface="Arial Rounded MT Bold" panose="020F0704030504030204" pitchFamily="34" charset="0"/>
              </a:rPr>
              <a:t>Graad</a:t>
            </a:r>
            <a:r>
              <a:rPr lang="en-US" dirty="0">
                <a:solidFill>
                  <a:schemeClr val="bg2"/>
                </a:solidFill>
                <a:latin typeface="Arial Rounded MT Bold" panose="020F0704030504030204" pitchFamily="34" charset="0"/>
              </a:rPr>
              <a:t> 8 </a:t>
            </a:r>
            <a:r>
              <a:rPr lang="en-US" dirty="0" err="1">
                <a:solidFill>
                  <a:schemeClr val="bg2"/>
                </a:solidFill>
                <a:latin typeface="Arial Rounded MT Bold" panose="020F0704030504030204" pitchFamily="34" charset="0"/>
              </a:rPr>
              <a:t>en</a:t>
            </a:r>
            <a:r>
              <a:rPr lang="en-US" dirty="0">
                <a:solidFill>
                  <a:schemeClr val="bg2"/>
                </a:solidFill>
                <a:latin typeface="Arial Rounded MT Bold" panose="020F0704030504030204" pitchFamily="34" charset="0"/>
              </a:rPr>
              <a:t> 9 het </a:t>
            </a:r>
            <a:r>
              <a:rPr lang="en-US" dirty="0" err="1">
                <a:solidFill>
                  <a:schemeClr val="bg2"/>
                </a:solidFill>
                <a:latin typeface="Arial Rounded MT Bold" panose="020F0704030504030204" pitchFamily="34" charset="0"/>
              </a:rPr>
              <a:t>jy</a:t>
            </a:r>
            <a:r>
              <a:rPr lang="en-US" dirty="0">
                <a:solidFill>
                  <a:schemeClr val="bg2"/>
                </a:solidFill>
                <a:latin typeface="Arial Rounded MT Bold" panose="020F0704030504030204" pitchFamily="34" charset="0"/>
              </a:rPr>
              <a:t> die </a:t>
            </a:r>
            <a:r>
              <a:rPr lang="en-US" dirty="0" err="1">
                <a:solidFill>
                  <a:schemeClr val="bg2"/>
                </a:solidFill>
                <a:latin typeface="Arial Rounded MT Bold" panose="020F0704030504030204" pitchFamily="34" charset="0"/>
              </a:rPr>
              <a:t>volgende</a:t>
            </a:r>
            <a:r>
              <a:rPr lang="en-US" dirty="0">
                <a:solidFill>
                  <a:schemeClr val="bg2"/>
                </a:solidFill>
                <a:latin typeface="Arial Rounded MT Bold" panose="020F0704030504030204" pitchFamily="34" charset="0"/>
              </a:rPr>
              <a:t> </a:t>
            </a:r>
            <a:r>
              <a:rPr lang="en-US" dirty="0" err="1">
                <a:solidFill>
                  <a:schemeClr val="bg2"/>
                </a:solidFill>
                <a:latin typeface="Arial Rounded MT Bold" panose="020F0704030504030204" pitchFamily="34" charset="0"/>
              </a:rPr>
              <a:t>vakke</a:t>
            </a:r>
            <a:r>
              <a:rPr lang="en-US" dirty="0">
                <a:solidFill>
                  <a:schemeClr val="bg2"/>
                </a:solidFill>
                <a:latin typeface="Arial Rounded MT Bold" panose="020F0704030504030204" pitchFamily="34" charset="0"/>
              </a:rPr>
              <a:t>:</a:t>
            </a:r>
          </a:p>
          <a:p>
            <a:pPr marL="285750" lvl="0" indent="-285750" algn="l" rtl="0">
              <a:spcBef>
                <a:spcPts val="0"/>
              </a:spcBef>
              <a:spcAft>
                <a:spcPts val="0"/>
              </a:spcAft>
              <a:buFont typeface="Arial" panose="020B0604020202020204" pitchFamily="34" charset="0"/>
              <a:buChar char="•"/>
            </a:pPr>
            <a:r>
              <a:rPr lang="en-US" dirty="0" err="1">
                <a:solidFill>
                  <a:schemeClr val="bg2"/>
                </a:solidFill>
                <a:latin typeface="Arial Rounded MT Bold" panose="020F0704030504030204" pitchFamily="34" charset="0"/>
              </a:rPr>
              <a:t>Huistaal</a:t>
            </a:r>
            <a:r>
              <a:rPr lang="en-US" dirty="0">
                <a:solidFill>
                  <a:schemeClr val="bg2"/>
                </a:solidFill>
                <a:latin typeface="Arial Rounded MT Bold" panose="020F0704030504030204" pitchFamily="34" charset="0"/>
              </a:rPr>
              <a:t> </a:t>
            </a:r>
          </a:p>
          <a:p>
            <a:pPr marL="285750" lvl="0" indent="-285750" algn="l" rtl="0">
              <a:spcBef>
                <a:spcPts val="0"/>
              </a:spcBef>
              <a:spcAft>
                <a:spcPts val="0"/>
              </a:spcAft>
              <a:buFont typeface="Arial" panose="020B0604020202020204" pitchFamily="34" charset="0"/>
              <a:buChar char="•"/>
            </a:pPr>
            <a:r>
              <a:rPr lang="en-US" dirty="0" err="1">
                <a:solidFill>
                  <a:schemeClr val="bg2"/>
                </a:solidFill>
                <a:latin typeface="Arial Rounded MT Bold" panose="020F0704030504030204" pitchFamily="34" charset="0"/>
              </a:rPr>
              <a:t>Eerste</a:t>
            </a:r>
            <a:r>
              <a:rPr lang="en-US" dirty="0">
                <a:solidFill>
                  <a:schemeClr val="bg2"/>
                </a:solidFill>
                <a:latin typeface="Arial Rounded MT Bold" panose="020F0704030504030204" pitchFamily="34" charset="0"/>
              </a:rPr>
              <a:t> </a:t>
            </a:r>
            <a:r>
              <a:rPr lang="en-US" dirty="0" err="1">
                <a:solidFill>
                  <a:schemeClr val="bg2"/>
                </a:solidFill>
                <a:latin typeface="Arial Rounded MT Bold" panose="020F0704030504030204" pitchFamily="34" charset="0"/>
              </a:rPr>
              <a:t>Addisionele</a:t>
            </a:r>
            <a:r>
              <a:rPr lang="en-US" dirty="0">
                <a:solidFill>
                  <a:schemeClr val="bg2"/>
                </a:solidFill>
                <a:latin typeface="Arial Rounded MT Bold" panose="020F0704030504030204" pitchFamily="34" charset="0"/>
              </a:rPr>
              <a:t> Taal </a:t>
            </a:r>
          </a:p>
          <a:p>
            <a:pPr marL="285750" lvl="0" indent="-285750" algn="l" rtl="0">
              <a:spcBef>
                <a:spcPts val="0"/>
              </a:spcBef>
              <a:spcAft>
                <a:spcPts val="0"/>
              </a:spcAft>
              <a:buFont typeface="Arial" panose="020B0604020202020204" pitchFamily="34" charset="0"/>
              <a:buChar char="•"/>
            </a:pPr>
            <a:r>
              <a:rPr lang="en-US" dirty="0" err="1">
                <a:solidFill>
                  <a:schemeClr val="bg2"/>
                </a:solidFill>
                <a:latin typeface="Arial Rounded MT Bold" panose="020F0704030504030204" pitchFamily="34" charset="0"/>
              </a:rPr>
              <a:t>Wiskunde</a:t>
            </a:r>
            <a:endParaRPr lang="en-US" dirty="0">
              <a:solidFill>
                <a:schemeClr val="bg2"/>
              </a:solidFill>
              <a:latin typeface="Arial Rounded MT Bold" panose="020F0704030504030204" pitchFamily="34" charset="0"/>
            </a:endParaRPr>
          </a:p>
          <a:p>
            <a:pPr marL="285750" lvl="0" indent="-285750" algn="l" rtl="0">
              <a:spcBef>
                <a:spcPts val="0"/>
              </a:spcBef>
              <a:spcAft>
                <a:spcPts val="0"/>
              </a:spcAft>
              <a:buFont typeface="Arial" panose="020B0604020202020204" pitchFamily="34" charset="0"/>
              <a:buChar char="•"/>
            </a:pPr>
            <a:r>
              <a:rPr lang="en-US" dirty="0" err="1">
                <a:solidFill>
                  <a:schemeClr val="bg2"/>
                </a:solidFill>
                <a:latin typeface="Arial Rounded MT Bold" panose="020F0704030504030204" pitchFamily="34" charset="0"/>
              </a:rPr>
              <a:t>Natuurwetenskappe</a:t>
            </a:r>
            <a:r>
              <a:rPr lang="en-US" dirty="0">
                <a:solidFill>
                  <a:schemeClr val="bg2"/>
                </a:solidFill>
                <a:latin typeface="Arial Rounded MT Bold" panose="020F0704030504030204" pitchFamily="34" charset="0"/>
              </a:rPr>
              <a:t> (</a:t>
            </a:r>
            <a:r>
              <a:rPr lang="en-US" dirty="0" err="1">
                <a:solidFill>
                  <a:schemeClr val="bg2"/>
                </a:solidFill>
                <a:latin typeface="Arial Rounded MT Bold" panose="020F0704030504030204" pitchFamily="34" charset="0"/>
              </a:rPr>
              <a:t>Wetenskap</a:t>
            </a:r>
            <a:r>
              <a:rPr lang="en-US" dirty="0">
                <a:solidFill>
                  <a:schemeClr val="bg2"/>
                </a:solidFill>
                <a:latin typeface="Arial Rounded MT Bold" panose="020F0704030504030204" pitchFamily="34" charset="0"/>
              </a:rPr>
              <a:t> </a:t>
            </a:r>
            <a:r>
              <a:rPr lang="en-US" dirty="0" err="1">
                <a:solidFill>
                  <a:schemeClr val="bg2"/>
                </a:solidFill>
                <a:latin typeface="Arial Rounded MT Bold" panose="020F0704030504030204" pitchFamily="34" charset="0"/>
              </a:rPr>
              <a:t>en</a:t>
            </a:r>
            <a:r>
              <a:rPr lang="en-US" dirty="0">
                <a:solidFill>
                  <a:schemeClr val="bg2"/>
                </a:solidFill>
                <a:latin typeface="Arial Rounded MT Bold" panose="020F0704030504030204" pitchFamily="34" charset="0"/>
              </a:rPr>
              <a:t> </a:t>
            </a:r>
            <a:r>
              <a:rPr lang="en-US" dirty="0" err="1">
                <a:solidFill>
                  <a:schemeClr val="bg2"/>
                </a:solidFill>
                <a:latin typeface="Arial Rounded MT Bold" panose="020F0704030504030204" pitchFamily="34" charset="0"/>
              </a:rPr>
              <a:t>Biologie</a:t>
            </a:r>
            <a:r>
              <a:rPr lang="en-US" dirty="0">
                <a:solidFill>
                  <a:schemeClr val="bg2"/>
                </a:solidFill>
                <a:latin typeface="Arial Rounded MT Bold" panose="020F0704030504030204" pitchFamily="34" charset="0"/>
              </a:rPr>
              <a:t>)</a:t>
            </a:r>
          </a:p>
          <a:p>
            <a:pPr marL="285750" lvl="0" indent="-285750" algn="l" rtl="0">
              <a:spcBef>
                <a:spcPts val="0"/>
              </a:spcBef>
              <a:spcAft>
                <a:spcPts val="0"/>
              </a:spcAft>
              <a:buFont typeface="Arial" panose="020B0604020202020204" pitchFamily="34" charset="0"/>
              <a:buChar char="•"/>
            </a:pPr>
            <a:r>
              <a:rPr lang="en-US" dirty="0" err="1">
                <a:solidFill>
                  <a:schemeClr val="bg2"/>
                </a:solidFill>
                <a:latin typeface="Arial Rounded MT Bold" panose="020F0704030504030204" pitchFamily="34" charset="0"/>
              </a:rPr>
              <a:t>Sosiale</a:t>
            </a:r>
            <a:r>
              <a:rPr lang="en-US" dirty="0">
                <a:solidFill>
                  <a:schemeClr val="bg2"/>
                </a:solidFill>
                <a:latin typeface="Arial Rounded MT Bold" panose="020F0704030504030204" pitchFamily="34" charset="0"/>
              </a:rPr>
              <a:t> </a:t>
            </a:r>
            <a:r>
              <a:rPr lang="en-US" dirty="0" err="1">
                <a:solidFill>
                  <a:schemeClr val="bg2"/>
                </a:solidFill>
                <a:latin typeface="Arial Rounded MT Bold" panose="020F0704030504030204" pitchFamily="34" charset="0"/>
              </a:rPr>
              <a:t>Wetenskappe</a:t>
            </a:r>
            <a:r>
              <a:rPr lang="en-US" dirty="0">
                <a:solidFill>
                  <a:schemeClr val="bg2"/>
                </a:solidFill>
                <a:latin typeface="Arial Rounded MT Bold" panose="020F0704030504030204" pitchFamily="34" charset="0"/>
              </a:rPr>
              <a:t> (</a:t>
            </a:r>
            <a:r>
              <a:rPr lang="en-US" dirty="0" err="1">
                <a:solidFill>
                  <a:schemeClr val="bg2"/>
                </a:solidFill>
                <a:latin typeface="Arial Rounded MT Bold" panose="020F0704030504030204" pitchFamily="34" charset="0"/>
              </a:rPr>
              <a:t>Geskiedenis</a:t>
            </a:r>
            <a:r>
              <a:rPr lang="en-US" dirty="0">
                <a:solidFill>
                  <a:schemeClr val="bg2"/>
                </a:solidFill>
                <a:latin typeface="Arial Rounded MT Bold" panose="020F0704030504030204" pitchFamily="34" charset="0"/>
              </a:rPr>
              <a:t> </a:t>
            </a:r>
            <a:r>
              <a:rPr lang="en-US" dirty="0" err="1">
                <a:solidFill>
                  <a:schemeClr val="bg2"/>
                </a:solidFill>
                <a:latin typeface="Arial Rounded MT Bold" panose="020F0704030504030204" pitchFamily="34" charset="0"/>
              </a:rPr>
              <a:t>en</a:t>
            </a:r>
            <a:r>
              <a:rPr lang="en-US" dirty="0">
                <a:solidFill>
                  <a:schemeClr val="bg2"/>
                </a:solidFill>
                <a:latin typeface="Arial Rounded MT Bold" panose="020F0704030504030204" pitchFamily="34" charset="0"/>
              </a:rPr>
              <a:t> </a:t>
            </a:r>
            <a:r>
              <a:rPr lang="en-US" dirty="0" err="1">
                <a:solidFill>
                  <a:schemeClr val="bg2"/>
                </a:solidFill>
                <a:latin typeface="Arial Rounded MT Bold" panose="020F0704030504030204" pitchFamily="34" charset="0"/>
              </a:rPr>
              <a:t>Geografie</a:t>
            </a:r>
            <a:r>
              <a:rPr lang="en-US" dirty="0">
                <a:solidFill>
                  <a:schemeClr val="bg2"/>
                </a:solidFill>
                <a:latin typeface="Arial Rounded MT Bold" panose="020F0704030504030204" pitchFamily="34" charset="0"/>
              </a:rPr>
              <a:t>)</a:t>
            </a:r>
          </a:p>
          <a:p>
            <a:pPr marL="285750" lvl="0" indent="-285750" algn="l" rtl="0">
              <a:spcBef>
                <a:spcPts val="0"/>
              </a:spcBef>
              <a:spcAft>
                <a:spcPts val="0"/>
              </a:spcAft>
              <a:buFont typeface="Arial" panose="020B0604020202020204" pitchFamily="34" charset="0"/>
              <a:buChar char="•"/>
            </a:pPr>
            <a:r>
              <a:rPr lang="en-US" dirty="0" err="1">
                <a:solidFill>
                  <a:schemeClr val="bg2"/>
                </a:solidFill>
                <a:latin typeface="Arial Rounded MT Bold" panose="020F0704030504030204" pitchFamily="34" charset="0"/>
              </a:rPr>
              <a:t>Tegnologie</a:t>
            </a:r>
            <a:endParaRPr lang="en-US" dirty="0">
              <a:solidFill>
                <a:schemeClr val="bg2"/>
              </a:solidFill>
              <a:latin typeface="Arial Rounded MT Bold" panose="020F0704030504030204" pitchFamily="34" charset="0"/>
            </a:endParaRPr>
          </a:p>
          <a:p>
            <a:pPr marL="285750" lvl="0" indent="-285750" algn="l" rtl="0">
              <a:spcBef>
                <a:spcPts val="0"/>
              </a:spcBef>
              <a:spcAft>
                <a:spcPts val="0"/>
              </a:spcAft>
              <a:buFont typeface="Arial" panose="020B0604020202020204" pitchFamily="34" charset="0"/>
              <a:buChar char="•"/>
            </a:pPr>
            <a:r>
              <a:rPr lang="en-US" dirty="0">
                <a:solidFill>
                  <a:schemeClr val="bg2"/>
                </a:solidFill>
                <a:latin typeface="Arial Rounded MT Bold" panose="020F0704030504030204" pitchFamily="34" charset="0"/>
              </a:rPr>
              <a:t>EBW (</a:t>
            </a:r>
            <a:r>
              <a:rPr lang="en-US" dirty="0" err="1">
                <a:solidFill>
                  <a:schemeClr val="bg2"/>
                </a:solidFill>
                <a:latin typeface="Arial Rounded MT Bold" panose="020F0704030504030204" pitchFamily="34" charset="0"/>
              </a:rPr>
              <a:t>Besigheidstudies</a:t>
            </a:r>
            <a:r>
              <a:rPr lang="en-US" dirty="0">
                <a:solidFill>
                  <a:schemeClr val="bg2"/>
                </a:solidFill>
                <a:latin typeface="Arial Rounded MT Bold" panose="020F0704030504030204" pitchFamily="34" charset="0"/>
              </a:rPr>
              <a:t> </a:t>
            </a:r>
            <a:r>
              <a:rPr lang="en-US" dirty="0" err="1">
                <a:solidFill>
                  <a:schemeClr val="bg2"/>
                </a:solidFill>
                <a:latin typeface="Arial Rounded MT Bold" panose="020F0704030504030204" pitchFamily="34" charset="0"/>
              </a:rPr>
              <a:t>en</a:t>
            </a:r>
            <a:r>
              <a:rPr lang="en-US" dirty="0">
                <a:solidFill>
                  <a:schemeClr val="bg2"/>
                </a:solidFill>
                <a:latin typeface="Arial Rounded MT Bold" panose="020F0704030504030204" pitchFamily="34" charset="0"/>
              </a:rPr>
              <a:t> </a:t>
            </a:r>
            <a:r>
              <a:rPr lang="en-US" dirty="0" err="1">
                <a:solidFill>
                  <a:schemeClr val="bg2"/>
                </a:solidFill>
                <a:latin typeface="Arial Rounded MT Bold" panose="020F0704030504030204" pitchFamily="34" charset="0"/>
              </a:rPr>
              <a:t>Rekeningkunde</a:t>
            </a:r>
            <a:r>
              <a:rPr lang="en-US" dirty="0">
                <a:solidFill>
                  <a:schemeClr val="bg2"/>
                </a:solidFill>
                <a:latin typeface="Arial Rounded MT Bold" panose="020F0704030504030204" pitchFamily="34" charset="0"/>
              </a:rPr>
              <a:t>)</a:t>
            </a:r>
          </a:p>
          <a:p>
            <a:pPr marL="285750" lvl="0" indent="-285750" algn="l" rtl="0">
              <a:spcBef>
                <a:spcPts val="0"/>
              </a:spcBef>
              <a:spcAft>
                <a:spcPts val="0"/>
              </a:spcAft>
              <a:buFont typeface="Arial" panose="020B0604020202020204" pitchFamily="34" charset="0"/>
              <a:buChar char="•"/>
            </a:pPr>
            <a:r>
              <a:rPr lang="en-US" dirty="0" err="1">
                <a:solidFill>
                  <a:schemeClr val="bg2"/>
                </a:solidFill>
                <a:latin typeface="Arial Rounded MT Bold" panose="020F0704030504030204" pitchFamily="34" charset="0"/>
              </a:rPr>
              <a:t>Kreatiewe</a:t>
            </a:r>
            <a:r>
              <a:rPr lang="en-US" dirty="0">
                <a:solidFill>
                  <a:schemeClr val="bg2"/>
                </a:solidFill>
                <a:latin typeface="Arial Rounded MT Bold" panose="020F0704030504030204" pitchFamily="34" charset="0"/>
              </a:rPr>
              <a:t> </a:t>
            </a:r>
            <a:r>
              <a:rPr lang="en-US" dirty="0" err="1">
                <a:solidFill>
                  <a:schemeClr val="bg2"/>
                </a:solidFill>
                <a:latin typeface="Arial Rounded MT Bold" panose="020F0704030504030204" pitchFamily="34" charset="0"/>
              </a:rPr>
              <a:t>Kunste</a:t>
            </a:r>
            <a:r>
              <a:rPr lang="en-US" dirty="0">
                <a:solidFill>
                  <a:schemeClr val="bg2"/>
                </a:solidFill>
                <a:latin typeface="Arial Rounded MT Bold" panose="020F0704030504030204" pitchFamily="34" charset="0"/>
              </a:rPr>
              <a:t> </a:t>
            </a:r>
          </a:p>
          <a:p>
            <a:pPr marL="285750" lvl="0" indent="-285750" algn="l" rtl="0">
              <a:spcBef>
                <a:spcPts val="0"/>
              </a:spcBef>
              <a:spcAft>
                <a:spcPts val="0"/>
              </a:spcAft>
              <a:buFont typeface="Arial" panose="020B0604020202020204" pitchFamily="34" charset="0"/>
              <a:buChar char="•"/>
            </a:pPr>
            <a:r>
              <a:rPr lang="en-US" dirty="0" err="1">
                <a:solidFill>
                  <a:schemeClr val="bg2"/>
                </a:solidFill>
                <a:latin typeface="Arial Rounded MT Bold" panose="020F0704030504030204" pitchFamily="34" charset="0"/>
              </a:rPr>
              <a:t>Lewensoriëntering</a:t>
            </a:r>
            <a:endParaRPr lang="en-US" dirty="0">
              <a:solidFill>
                <a:schemeClr val="bg2"/>
              </a:solidFill>
              <a:latin typeface="Arial Rounded MT Bold" panose="020F0704030504030204" pitchFamily="34" charset="0"/>
            </a:endParaRPr>
          </a:p>
          <a:p>
            <a:pPr marL="0" lvl="0" indent="0" algn="l" rtl="0">
              <a:spcBef>
                <a:spcPts val="0"/>
              </a:spcBef>
              <a:spcAft>
                <a:spcPts val="0"/>
              </a:spcAft>
              <a:buNone/>
            </a:pPr>
            <a:r>
              <a:rPr lang="en-US" dirty="0">
                <a:solidFill>
                  <a:schemeClr val="accent2">
                    <a:lumMod val="50000"/>
                  </a:schemeClr>
                </a:solidFill>
                <a:latin typeface="Arial Rounded MT Bold" panose="020F0704030504030204" pitchFamily="34" charset="0"/>
              </a:rPr>
              <a:t>
</a:t>
            </a:r>
            <a:endParaRPr dirty="0">
              <a:solidFill>
                <a:schemeClr val="accent2">
                  <a:lumMod val="50000"/>
                </a:schemeClr>
              </a:solidFill>
              <a:latin typeface="Arial Rounded MT Bold" panose="020F0704030504030204" pitchFamily="34" charset="0"/>
            </a:endParaRPr>
          </a:p>
        </p:txBody>
      </p:sp>
      <p:grpSp>
        <p:nvGrpSpPr>
          <p:cNvPr id="70" name="Google Shape;1479;p71">
            <a:extLst>
              <a:ext uri="{FF2B5EF4-FFF2-40B4-BE49-F238E27FC236}">
                <a16:creationId xmlns:a16="http://schemas.microsoft.com/office/drawing/2014/main" id="{554344F3-A4B0-142E-7357-6BA01C6B4695}"/>
              </a:ext>
            </a:extLst>
          </p:cNvPr>
          <p:cNvGrpSpPr/>
          <p:nvPr/>
        </p:nvGrpSpPr>
        <p:grpSpPr>
          <a:xfrm>
            <a:off x="5580147" y="834021"/>
            <a:ext cx="2086723" cy="3707039"/>
            <a:chOff x="4869125" y="3931450"/>
            <a:chExt cx="763750" cy="1467100"/>
          </a:xfrm>
        </p:grpSpPr>
        <p:sp>
          <p:nvSpPr>
            <p:cNvPr id="71" name="Google Shape;1480;p71">
              <a:extLst>
                <a:ext uri="{FF2B5EF4-FFF2-40B4-BE49-F238E27FC236}">
                  <a16:creationId xmlns:a16="http://schemas.microsoft.com/office/drawing/2014/main" id="{35987D7A-D863-F787-AFA3-131EEF1BC102}"/>
                </a:ext>
              </a:extLst>
            </p:cNvPr>
            <p:cNvSpPr/>
            <p:nvPr/>
          </p:nvSpPr>
          <p:spPr>
            <a:xfrm>
              <a:off x="5265800" y="4009625"/>
              <a:ext cx="97175" cy="138875"/>
            </a:xfrm>
            <a:custGeom>
              <a:avLst/>
              <a:gdLst/>
              <a:ahLst/>
              <a:cxnLst/>
              <a:rect l="l" t="t" r="r" b="b"/>
              <a:pathLst>
                <a:path w="3887" h="5555" extrusionOk="0">
                  <a:moveTo>
                    <a:pt x="2524" y="0"/>
                  </a:moveTo>
                  <a:lnTo>
                    <a:pt x="280" y="2356"/>
                  </a:lnTo>
                  <a:lnTo>
                    <a:pt x="2" y="4580"/>
                  </a:lnTo>
                  <a:cubicBezTo>
                    <a:pt x="2" y="4580"/>
                    <a:pt x="1" y="5554"/>
                    <a:pt x="1462" y="5554"/>
                  </a:cubicBezTo>
                  <a:cubicBezTo>
                    <a:pt x="2921" y="5554"/>
                    <a:pt x="3887" y="4512"/>
                    <a:pt x="3887" y="4512"/>
                  </a:cubicBezTo>
                  <a:lnTo>
                    <a:pt x="3585" y="1927"/>
                  </a:lnTo>
                  <a:lnTo>
                    <a:pt x="3585" y="1926"/>
                  </a:lnTo>
                  <a:lnTo>
                    <a:pt x="252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481;p71">
              <a:extLst>
                <a:ext uri="{FF2B5EF4-FFF2-40B4-BE49-F238E27FC236}">
                  <a16:creationId xmlns:a16="http://schemas.microsoft.com/office/drawing/2014/main" id="{211BC73F-264A-B8B4-D43D-CD053DD78458}"/>
                </a:ext>
              </a:extLst>
            </p:cNvPr>
            <p:cNvSpPr/>
            <p:nvPr/>
          </p:nvSpPr>
          <p:spPr>
            <a:xfrm>
              <a:off x="5238400" y="3964650"/>
              <a:ext cx="104475" cy="115250"/>
            </a:xfrm>
            <a:custGeom>
              <a:avLst/>
              <a:gdLst/>
              <a:ahLst/>
              <a:cxnLst/>
              <a:rect l="l" t="t" r="r" b="b"/>
              <a:pathLst>
                <a:path w="4179" h="4610" extrusionOk="0">
                  <a:moveTo>
                    <a:pt x="1635" y="0"/>
                  </a:moveTo>
                  <a:cubicBezTo>
                    <a:pt x="1267" y="0"/>
                    <a:pt x="952" y="83"/>
                    <a:pt x="772" y="263"/>
                  </a:cubicBezTo>
                  <a:cubicBezTo>
                    <a:pt x="772" y="263"/>
                    <a:pt x="0" y="3204"/>
                    <a:pt x="424" y="3808"/>
                  </a:cubicBezTo>
                  <a:cubicBezTo>
                    <a:pt x="819" y="4371"/>
                    <a:pt x="1553" y="4610"/>
                    <a:pt x="2205" y="4610"/>
                  </a:cubicBezTo>
                  <a:cubicBezTo>
                    <a:pt x="2600" y="4610"/>
                    <a:pt x="2965" y="4522"/>
                    <a:pt x="3205" y="4365"/>
                  </a:cubicBezTo>
                  <a:cubicBezTo>
                    <a:pt x="3739" y="4014"/>
                    <a:pt x="4178" y="2140"/>
                    <a:pt x="4178" y="1652"/>
                  </a:cubicBezTo>
                  <a:cubicBezTo>
                    <a:pt x="4178" y="674"/>
                    <a:pt x="2689" y="0"/>
                    <a:pt x="16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482;p71">
              <a:extLst>
                <a:ext uri="{FF2B5EF4-FFF2-40B4-BE49-F238E27FC236}">
                  <a16:creationId xmlns:a16="http://schemas.microsoft.com/office/drawing/2014/main" id="{850B1153-0ACE-6CF2-58C6-78071228C696}"/>
                </a:ext>
              </a:extLst>
            </p:cNvPr>
            <p:cNvSpPr/>
            <p:nvPr/>
          </p:nvSpPr>
          <p:spPr>
            <a:xfrm>
              <a:off x="5241800" y="3931450"/>
              <a:ext cx="139400" cy="130725"/>
            </a:xfrm>
            <a:custGeom>
              <a:avLst/>
              <a:gdLst/>
              <a:ahLst/>
              <a:cxnLst/>
              <a:rect l="l" t="t" r="r" b="b"/>
              <a:pathLst>
                <a:path w="5576" h="5229" extrusionOk="0">
                  <a:moveTo>
                    <a:pt x="2282" y="0"/>
                  </a:moveTo>
                  <a:cubicBezTo>
                    <a:pt x="2031" y="0"/>
                    <a:pt x="1775" y="66"/>
                    <a:pt x="1524" y="156"/>
                  </a:cubicBezTo>
                  <a:cubicBezTo>
                    <a:pt x="1288" y="242"/>
                    <a:pt x="1211" y="335"/>
                    <a:pt x="1015" y="488"/>
                  </a:cubicBezTo>
                  <a:cubicBezTo>
                    <a:pt x="801" y="654"/>
                    <a:pt x="503" y="644"/>
                    <a:pt x="288" y="807"/>
                  </a:cubicBezTo>
                  <a:cubicBezTo>
                    <a:pt x="61" y="978"/>
                    <a:pt x="4" y="1293"/>
                    <a:pt x="2" y="1578"/>
                  </a:cubicBezTo>
                  <a:cubicBezTo>
                    <a:pt x="1" y="1680"/>
                    <a:pt x="6" y="1787"/>
                    <a:pt x="49" y="1880"/>
                  </a:cubicBezTo>
                  <a:cubicBezTo>
                    <a:pt x="105" y="2000"/>
                    <a:pt x="219" y="2083"/>
                    <a:pt x="339" y="2138"/>
                  </a:cubicBezTo>
                  <a:cubicBezTo>
                    <a:pt x="487" y="2206"/>
                    <a:pt x="645" y="2225"/>
                    <a:pt x="804" y="2225"/>
                  </a:cubicBezTo>
                  <a:cubicBezTo>
                    <a:pt x="956" y="2225"/>
                    <a:pt x="1110" y="2208"/>
                    <a:pt x="1260" y="2196"/>
                  </a:cubicBezTo>
                  <a:cubicBezTo>
                    <a:pt x="1498" y="2178"/>
                    <a:pt x="1767" y="2040"/>
                    <a:pt x="2015" y="2040"/>
                  </a:cubicBezTo>
                  <a:cubicBezTo>
                    <a:pt x="2078" y="2040"/>
                    <a:pt x="2140" y="2049"/>
                    <a:pt x="2200" y="2072"/>
                  </a:cubicBezTo>
                  <a:cubicBezTo>
                    <a:pt x="2486" y="2178"/>
                    <a:pt x="2559" y="2529"/>
                    <a:pt x="2911" y="2556"/>
                  </a:cubicBezTo>
                  <a:cubicBezTo>
                    <a:pt x="3049" y="2567"/>
                    <a:pt x="3218" y="2541"/>
                    <a:pt x="3301" y="2653"/>
                  </a:cubicBezTo>
                  <a:cubicBezTo>
                    <a:pt x="3395" y="2780"/>
                    <a:pt x="3345" y="2987"/>
                    <a:pt x="3420" y="3133"/>
                  </a:cubicBezTo>
                  <a:cubicBezTo>
                    <a:pt x="3489" y="3271"/>
                    <a:pt x="3611" y="3395"/>
                    <a:pt x="3701" y="3522"/>
                  </a:cubicBezTo>
                  <a:cubicBezTo>
                    <a:pt x="3878" y="3774"/>
                    <a:pt x="4130" y="3947"/>
                    <a:pt x="4040" y="4276"/>
                  </a:cubicBezTo>
                  <a:cubicBezTo>
                    <a:pt x="3977" y="4505"/>
                    <a:pt x="3724" y="4873"/>
                    <a:pt x="3828" y="5115"/>
                  </a:cubicBezTo>
                  <a:cubicBezTo>
                    <a:pt x="3861" y="5190"/>
                    <a:pt x="3955" y="5229"/>
                    <a:pt x="4073" y="5229"/>
                  </a:cubicBezTo>
                  <a:cubicBezTo>
                    <a:pt x="4208" y="5229"/>
                    <a:pt x="4374" y="5178"/>
                    <a:pt x="4515" y="5070"/>
                  </a:cubicBezTo>
                  <a:cubicBezTo>
                    <a:pt x="4790" y="4861"/>
                    <a:pt x="4871" y="4464"/>
                    <a:pt x="4938" y="4147"/>
                  </a:cubicBezTo>
                  <a:cubicBezTo>
                    <a:pt x="4962" y="4030"/>
                    <a:pt x="4984" y="3918"/>
                    <a:pt x="5010" y="3807"/>
                  </a:cubicBezTo>
                  <a:cubicBezTo>
                    <a:pt x="5033" y="3708"/>
                    <a:pt x="5062" y="3610"/>
                    <a:pt x="5096" y="3515"/>
                  </a:cubicBezTo>
                  <a:cubicBezTo>
                    <a:pt x="5178" y="3284"/>
                    <a:pt x="5305" y="3081"/>
                    <a:pt x="5395" y="2854"/>
                  </a:cubicBezTo>
                  <a:cubicBezTo>
                    <a:pt x="5576" y="2401"/>
                    <a:pt x="5426" y="1837"/>
                    <a:pt x="5044" y="1535"/>
                  </a:cubicBezTo>
                  <a:cubicBezTo>
                    <a:pt x="4975" y="1481"/>
                    <a:pt x="4902" y="1434"/>
                    <a:pt x="4841" y="1372"/>
                  </a:cubicBezTo>
                  <a:cubicBezTo>
                    <a:pt x="4705" y="1233"/>
                    <a:pt x="4659" y="1032"/>
                    <a:pt x="4580" y="854"/>
                  </a:cubicBezTo>
                  <a:cubicBezTo>
                    <a:pt x="4515" y="709"/>
                    <a:pt x="4421" y="568"/>
                    <a:pt x="4281" y="493"/>
                  </a:cubicBezTo>
                  <a:cubicBezTo>
                    <a:pt x="4183" y="440"/>
                    <a:pt x="4074" y="426"/>
                    <a:pt x="3962" y="426"/>
                  </a:cubicBezTo>
                  <a:cubicBezTo>
                    <a:pt x="3819" y="426"/>
                    <a:pt x="3670" y="449"/>
                    <a:pt x="3527" y="449"/>
                  </a:cubicBezTo>
                  <a:cubicBezTo>
                    <a:pt x="3414" y="449"/>
                    <a:pt x="3305" y="435"/>
                    <a:pt x="3207" y="382"/>
                  </a:cubicBezTo>
                  <a:cubicBezTo>
                    <a:pt x="3137" y="344"/>
                    <a:pt x="3078" y="290"/>
                    <a:pt x="3015" y="243"/>
                  </a:cubicBezTo>
                  <a:cubicBezTo>
                    <a:pt x="2783" y="67"/>
                    <a:pt x="2535" y="0"/>
                    <a:pt x="2282" y="0"/>
                  </a:cubicBezTo>
                  <a:close/>
                </a:path>
              </a:pathLst>
            </a:custGeom>
            <a:solidFill>
              <a:srgbClr val="FDDA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483;p71">
              <a:extLst>
                <a:ext uri="{FF2B5EF4-FFF2-40B4-BE49-F238E27FC236}">
                  <a16:creationId xmlns:a16="http://schemas.microsoft.com/office/drawing/2014/main" id="{077D6D2F-D0C4-76DA-D16D-2EE1DC0A9A0F}"/>
                </a:ext>
              </a:extLst>
            </p:cNvPr>
            <p:cNvSpPr/>
            <p:nvPr/>
          </p:nvSpPr>
          <p:spPr>
            <a:xfrm>
              <a:off x="5241800" y="3931450"/>
              <a:ext cx="139400" cy="130725"/>
            </a:xfrm>
            <a:custGeom>
              <a:avLst/>
              <a:gdLst/>
              <a:ahLst/>
              <a:cxnLst/>
              <a:rect l="l" t="t" r="r" b="b"/>
              <a:pathLst>
                <a:path w="5576" h="5229" extrusionOk="0">
                  <a:moveTo>
                    <a:pt x="2282" y="0"/>
                  </a:moveTo>
                  <a:cubicBezTo>
                    <a:pt x="2031" y="0"/>
                    <a:pt x="1775" y="66"/>
                    <a:pt x="1524" y="156"/>
                  </a:cubicBezTo>
                  <a:cubicBezTo>
                    <a:pt x="1288" y="242"/>
                    <a:pt x="1211" y="335"/>
                    <a:pt x="1015" y="488"/>
                  </a:cubicBezTo>
                  <a:cubicBezTo>
                    <a:pt x="801" y="654"/>
                    <a:pt x="503" y="644"/>
                    <a:pt x="288" y="807"/>
                  </a:cubicBezTo>
                  <a:cubicBezTo>
                    <a:pt x="61" y="978"/>
                    <a:pt x="4" y="1293"/>
                    <a:pt x="2" y="1578"/>
                  </a:cubicBezTo>
                  <a:cubicBezTo>
                    <a:pt x="1" y="1680"/>
                    <a:pt x="6" y="1787"/>
                    <a:pt x="49" y="1880"/>
                  </a:cubicBezTo>
                  <a:cubicBezTo>
                    <a:pt x="105" y="2000"/>
                    <a:pt x="219" y="2083"/>
                    <a:pt x="339" y="2138"/>
                  </a:cubicBezTo>
                  <a:cubicBezTo>
                    <a:pt x="487" y="2206"/>
                    <a:pt x="645" y="2225"/>
                    <a:pt x="804" y="2225"/>
                  </a:cubicBezTo>
                  <a:cubicBezTo>
                    <a:pt x="956" y="2225"/>
                    <a:pt x="1110" y="2208"/>
                    <a:pt x="1260" y="2196"/>
                  </a:cubicBezTo>
                  <a:cubicBezTo>
                    <a:pt x="1498" y="2178"/>
                    <a:pt x="1767" y="2040"/>
                    <a:pt x="2015" y="2040"/>
                  </a:cubicBezTo>
                  <a:cubicBezTo>
                    <a:pt x="2078" y="2040"/>
                    <a:pt x="2140" y="2049"/>
                    <a:pt x="2200" y="2072"/>
                  </a:cubicBezTo>
                  <a:cubicBezTo>
                    <a:pt x="2486" y="2178"/>
                    <a:pt x="2559" y="2529"/>
                    <a:pt x="2911" y="2556"/>
                  </a:cubicBezTo>
                  <a:cubicBezTo>
                    <a:pt x="3049" y="2567"/>
                    <a:pt x="3218" y="2541"/>
                    <a:pt x="3301" y="2653"/>
                  </a:cubicBezTo>
                  <a:cubicBezTo>
                    <a:pt x="3395" y="2780"/>
                    <a:pt x="3345" y="2987"/>
                    <a:pt x="3420" y="3133"/>
                  </a:cubicBezTo>
                  <a:cubicBezTo>
                    <a:pt x="3489" y="3271"/>
                    <a:pt x="3611" y="3395"/>
                    <a:pt x="3701" y="3522"/>
                  </a:cubicBezTo>
                  <a:cubicBezTo>
                    <a:pt x="3878" y="3774"/>
                    <a:pt x="4130" y="3947"/>
                    <a:pt x="4040" y="4276"/>
                  </a:cubicBezTo>
                  <a:cubicBezTo>
                    <a:pt x="3977" y="4505"/>
                    <a:pt x="3724" y="4873"/>
                    <a:pt x="3828" y="5115"/>
                  </a:cubicBezTo>
                  <a:cubicBezTo>
                    <a:pt x="3861" y="5190"/>
                    <a:pt x="3955" y="5229"/>
                    <a:pt x="4073" y="5229"/>
                  </a:cubicBezTo>
                  <a:cubicBezTo>
                    <a:pt x="4208" y="5229"/>
                    <a:pt x="4374" y="5178"/>
                    <a:pt x="4515" y="5070"/>
                  </a:cubicBezTo>
                  <a:cubicBezTo>
                    <a:pt x="4790" y="4861"/>
                    <a:pt x="4871" y="4464"/>
                    <a:pt x="4938" y="4147"/>
                  </a:cubicBezTo>
                  <a:cubicBezTo>
                    <a:pt x="4962" y="4030"/>
                    <a:pt x="4984" y="3918"/>
                    <a:pt x="5010" y="3807"/>
                  </a:cubicBezTo>
                  <a:cubicBezTo>
                    <a:pt x="5033" y="3708"/>
                    <a:pt x="5062" y="3610"/>
                    <a:pt x="5096" y="3515"/>
                  </a:cubicBezTo>
                  <a:cubicBezTo>
                    <a:pt x="5178" y="3284"/>
                    <a:pt x="5305" y="3081"/>
                    <a:pt x="5395" y="2854"/>
                  </a:cubicBezTo>
                  <a:cubicBezTo>
                    <a:pt x="5576" y="2401"/>
                    <a:pt x="5426" y="1837"/>
                    <a:pt x="5044" y="1535"/>
                  </a:cubicBezTo>
                  <a:cubicBezTo>
                    <a:pt x="4975" y="1481"/>
                    <a:pt x="4902" y="1434"/>
                    <a:pt x="4841" y="1372"/>
                  </a:cubicBezTo>
                  <a:cubicBezTo>
                    <a:pt x="4705" y="1233"/>
                    <a:pt x="4659" y="1032"/>
                    <a:pt x="4580" y="854"/>
                  </a:cubicBezTo>
                  <a:cubicBezTo>
                    <a:pt x="4515" y="709"/>
                    <a:pt x="4421" y="568"/>
                    <a:pt x="4281" y="493"/>
                  </a:cubicBezTo>
                  <a:cubicBezTo>
                    <a:pt x="4183" y="440"/>
                    <a:pt x="4074" y="426"/>
                    <a:pt x="3962" y="426"/>
                  </a:cubicBezTo>
                  <a:cubicBezTo>
                    <a:pt x="3819" y="426"/>
                    <a:pt x="3670" y="449"/>
                    <a:pt x="3527" y="449"/>
                  </a:cubicBezTo>
                  <a:cubicBezTo>
                    <a:pt x="3414" y="449"/>
                    <a:pt x="3305" y="435"/>
                    <a:pt x="3207" y="382"/>
                  </a:cubicBezTo>
                  <a:cubicBezTo>
                    <a:pt x="3137" y="344"/>
                    <a:pt x="3078" y="290"/>
                    <a:pt x="3015" y="243"/>
                  </a:cubicBezTo>
                  <a:cubicBezTo>
                    <a:pt x="2783" y="67"/>
                    <a:pt x="2535" y="0"/>
                    <a:pt x="22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484;p71">
              <a:extLst>
                <a:ext uri="{FF2B5EF4-FFF2-40B4-BE49-F238E27FC236}">
                  <a16:creationId xmlns:a16="http://schemas.microsoft.com/office/drawing/2014/main" id="{05ADEDD4-30D3-519F-5808-D71F0278407C}"/>
                </a:ext>
              </a:extLst>
            </p:cNvPr>
            <p:cNvSpPr/>
            <p:nvPr/>
          </p:nvSpPr>
          <p:spPr>
            <a:xfrm>
              <a:off x="5321000" y="4018950"/>
              <a:ext cx="30275" cy="33925"/>
            </a:xfrm>
            <a:custGeom>
              <a:avLst/>
              <a:gdLst/>
              <a:ahLst/>
              <a:cxnLst/>
              <a:rect l="l" t="t" r="r" b="b"/>
              <a:pathLst>
                <a:path w="1211" h="1357" extrusionOk="0">
                  <a:moveTo>
                    <a:pt x="523" y="0"/>
                  </a:moveTo>
                  <a:cubicBezTo>
                    <a:pt x="403" y="0"/>
                    <a:pt x="203" y="134"/>
                    <a:pt x="141" y="238"/>
                  </a:cubicBezTo>
                  <a:lnTo>
                    <a:pt x="60" y="1029"/>
                  </a:lnTo>
                  <a:cubicBezTo>
                    <a:pt x="60" y="1029"/>
                    <a:pt x="1" y="1316"/>
                    <a:pt x="218" y="1349"/>
                  </a:cubicBezTo>
                  <a:cubicBezTo>
                    <a:pt x="249" y="1354"/>
                    <a:pt x="279" y="1356"/>
                    <a:pt x="309" y="1356"/>
                  </a:cubicBezTo>
                  <a:cubicBezTo>
                    <a:pt x="851" y="1356"/>
                    <a:pt x="1210" y="589"/>
                    <a:pt x="844" y="177"/>
                  </a:cubicBezTo>
                  <a:cubicBezTo>
                    <a:pt x="762" y="84"/>
                    <a:pt x="654" y="13"/>
                    <a:pt x="537" y="1"/>
                  </a:cubicBezTo>
                  <a:cubicBezTo>
                    <a:pt x="532" y="0"/>
                    <a:pt x="527" y="0"/>
                    <a:pt x="5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485;p71">
              <a:extLst>
                <a:ext uri="{FF2B5EF4-FFF2-40B4-BE49-F238E27FC236}">
                  <a16:creationId xmlns:a16="http://schemas.microsoft.com/office/drawing/2014/main" id="{839545CC-1223-514A-0643-0BDE77C4424C}"/>
                </a:ext>
              </a:extLst>
            </p:cNvPr>
            <p:cNvSpPr/>
            <p:nvPr/>
          </p:nvSpPr>
          <p:spPr>
            <a:xfrm>
              <a:off x="5257625" y="4009000"/>
              <a:ext cx="14825" cy="29325"/>
            </a:xfrm>
            <a:custGeom>
              <a:avLst/>
              <a:gdLst/>
              <a:ahLst/>
              <a:cxnLst/>
              <a:rect l="l" t="t" r="r" b="b"/>
              <a:pathLst>
                <a:path w="593" h="1173" extrusionOk="0">
                  <a:moveTo>
                    <a:pt x="460" y="1"/>
                  </a:moveTo>
                  <a:cubicBezTo>
                    <a:pt x="412" y="74"/>
                    <a:pt x="1" y="716"/>
                    <a:pt x="46" y="921"/>
                  </a:cubicBezTo>
                  <a:cubicBezTo>
                    <a:pt x="94" y="1141"/>
                    <a:pt x="538" y="1169"/>
                    <a:pt x="589" y="1172"/>
                  </a:cubicBezTo>
                  <a:lnTo>
                    <a:pt x="593" y="1081"/>
                  </a:lnTo>
                  <a:cubicBezTo>
                    <a:pt x="483" y="1076"/>
                    <a:pt x="162" y="1032"/>
                    <a:pt x="134" y="902"/>
                  </a:cubicBezTo>
                  <a:cubicBezTo>
                    <a:pt x="105" y="774"/>
                    <a:pt x="365" y="312"/>
                    <a:pt x="535" y="50"/>
                  </a:cubicBezTo>
                  <a:lnTo>
                    <a:pt x="46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486;p71">
              <a:extLst>
                <a:ext uri="{FF2B5EF4-FFF2-40B4-BE49-F238E27FC236}">
                  <a16:creationId xmlns:a16="http://schemas.microsoft.com/office/drawing/2014/main" id="{DC5F1430-5F77-C200-FE7C-3346C73AC9A5}"/>
                </a:ext>
              </a:extLst>
            </p:cNvPr>
            <p:cNvSpPr/>
            <p:nvPr/>
          </p:nvSpPr>
          <p:spPr>
            <a:xfrm>
              <a:off x="5256000" y="4043100"/>
              <a:ext cx="35125" cy="17475"/>
            </a:xfrm>
            <a:custGeom>
              <a:avLst/>
              <a:gdLst/>
              <a:ahLst/>
              <a:cxnLst/>
              <a:rect l="l" t="t" r="r" b="b"/>
              <a:pathLst>
                <a:path w="1405" h="699" extrusionOk="0">
                  <a:moveTo>
                    <a:pt x="153" y="0"/>
                  </a:moveTo>
                  <a:lnTo>
                    <a:pt x="153" y="0"/>
                  </a:lnTo>
                  <a:cubicBezTo>
                    <a:pt x="153" y="0"/>
                    <a:pt x="0" y="575"/>
                    <a:pt x="486" y="678"/>
                  </a:cubicBezTo>
                  <a:cubicBezTo>
                    <a:pt x="554" y="692"/>
                    <a:pt x="617" y="699"/>
                    <a:pt x="677" y="699"/>
                  </a:cubicBezTo>
                  <a:cubicBezTo>
                    <a:pt x="1212" y="699"/>
                    <a:pt x="1405" y="174"/>
                    <a:pt x="1405" y="174"/>
                  </a:cubicBezTo>
                  <a:lnTo>
                    <a:pt x="15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487;p71">
              <a:extLst>
                <a:ext uri="{FF2B5EF4-FFF2-40B4-BE49-F238E27FC236}">
                  <a16:creationId xmlns:a16="http://schemas.microsoft.com/office/drawing/2014/main" id="{5B8CB39C-25C1-746C-D6DA-1D742C3FD441}"/>
                </a:ext>
              </a:extLst>
            </p:cNvPr>
            <p:cNvSpPr/>
            <p:nvPr/>
          </p:nvSpPr>
          <p:spPr>
            <a:xfrm>
              <a:off x="5255875" y="4003225"/>
              <a:ext cx="4950" cy="7325"/>
            </a:xfrm>
            <a:custGeom>
              <a:avLst/>
              <a:gdLst/>
              <a:ahLst/>
              <a:cxnLst/>
              <a:rect l="l" t="t" r="r" b="b"/>
              <a:pathLst>
                <a:path w="198" h="293" extrusionOk="0">
                  <a:moveTo>
                    <a:pt x="129" y="1"/>
                  </a:moveTo>
                  <a:cubicBezTo>
                    <a:pt x="106" y="1"/>
                    <a:pt x="82" y="14"/>
                    <a:pt x="70" y="44"/>
                  </a:cubicBezTo>
                  <a:cubicBezTo>
                    <a:pt x="49" y="97"/>
                    <a:pt x="31" y="150"/>
                    <a:pt x="16" y="204"/>
                  </a:cubicBezTo>
                  <a:cubicBezTo>
                    <a:pt x="1" y="257"/>
                    <a:pt x="45" y="292"/>
                    <a:pt x="87" y="292"/>
                  </a:cubicBezTo>
                  <a:cubicBezTo>
                    <a:pt x="115" y="292"/>
                    <a:pt x="143" y="277"/>
                    <a:pt x="153" y="242"/>
                  </a:cubicBezTo>
                  <a:cubicBezTo>
                    <a:pt x="168" y="187"/>
                    <a:pt x="179" y="133"/>
                    <a:pt x="189" y="77"/>
                  </a:cubicBezTo>
                  <a:cubicBezTo>
                    <a:pt x="197" y="30"/>
                    <a:pt x="164" y="1"/>
                    <a:pt x="1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488;p71">
              <a:extLst>
                <a:ext uri="{FF2B5EF4-FFF2-40B4-BE49-F238E27FC236}">
                  <a16:creationId xmlns:a16="http://schemas.microsoft.com/office/drawing/2014/main" id="{054BB945-49C3-776B-424D-B527CD974E1A}"/>
                </a:ext>
              </a:extLst>
            </p:cNvPr>
            <p:cNvSpPr/>
            <p:nvPr/>
          </p:nvSpPr>
          <p:spPr>
            <a:xfrm>
              <a:off x="5254100" y="3992350"/>
              <a:ext cx="14750" cy="5625"/>
            </a:xfrm>
            <a:custGeom>
              <a:avLst/>
              <a:gdLst/>
              <a:ahLst/>
              <a:cxnLst/>
              <a:rect l="l" t="t" r="r" b="b"/>
              <a:pathLst>
                <a:path w="590" h="225" extrusionOk="0">
                  <a:moveTo>
                    <a:pt x="274" y="1"/>
                  </a:moveTo>
                  <a:cubicBezTo>
                    <a:pt x="202" y="1"/>
                    <a:pt x="120" y="25"/>
                    <a:pt x="34" y="87"/>
                  </a:cubicBezTo>
                  <a:cubicBezTo>
                    <a:pt x="0" y="117"/>
                    <a:pt x="26" y="167"/>
                    <a:pt x="63" y="167"/>
                  </a:cubicBezTo>
                  <a:cubicBezTo>
                    <a:pt x="71" y="167"/>
                    <a:pt x="79" y="165"/>
                    <a:pt x="87" y="160"/>
                  </a:cubicBezTo>
                  <a:cubicBezTo>
                    <a:pt x="157" y="109"/>
                    <a:pt x="221" y="91"/>
                    <a:pt x="275" y="91"/>
                  </a:cubicBezTo>
                  <a:cubicBezTo>
                    <a:pt x="402" y="91"/>
                    <a:pt x="482" y="190"/>
                    <a:pt x="494" y="207"/>
                  </a:cubicBezTo>
                  <a:cubicBezTo>
                    <a:pt x="503" y="218"/>
                    <a:pt x="516" y="225"/>
                    <a:pt x="530" y="225"/>
                  </a:cubicBezTo>
                  <a:lnTo>
                    <a:pt x="531" y="225"/>
                  </a:lnTo>
                  <a:cubicBezTo>
                    <a:pt x="568" y="225"/>
                    <a:pt x="589" y="182"/>
                    <a:pt x="567" y="153"/>
                  </a:cubicBezTo>
                  <a:cubicBezTo>
                    <a:pt x="517" y="86"/>
                    <a:pt x="411" y="1"/>
                    <a:pt x="274" y="1"/>
                  </a:cubicBezTo>
                  <a:close/>
                </a:path>
              </a:pathLst>
            </a:custGeom>
            <a:solidFill>
              <a:srgbClr val="FDDA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489;p71">
              <a:extLst>
                <a:ext uri="{FF2B5EF4-FFF2-40B4-BE49-F238E27FC236}">
                  <a16:creationId xmlns:a16="http://schemas.microsoft.com/office/drawing/2014/main" id="{E8581224-A9F5-B445-DDFA-A68FAD24B91E}"/>
                </a:ext>
              </a:extLst>
            </p:cNvPr>
            <p:cNvSpPr/>
            <p:nvPr/>
          </p:nvSpPr>
          <p:spPr>
            <a:xfrm>
              <a:off x="5291800" y="4011550"/>
              <a:ext cx="4600" cy="7400"/>
            </a:xfrm>
            <a:custGeom>
              <a:avLst/>
              <a:gdLst/>
              <a:ahLst/>
              <a:cxnLst/>
              <a:rect l="l" t="t" r="r" b="b"/>
              <a:pathLst>
                <a:path w="184" h="296" extrusionOk="0">
                  <a:moveTo>
                    <a:pt x="122" y="1"/>
                  </a:moveTo>
                  <a:cubicBezTo>
                    <a:pt x="95" y="1"/>
                    <a:pt x="67" y="15"/>
                    <a:pt x="57" y="44"/>
                  </a:cubicBezTo>
                  <a:cubicBezTo>
                    <a:pt x="39" y="97"/>
                    <a:pt x="25" y="151"/>
                    <a:pt x="12" y="207"/>
                  </a:cubicBezTo>
                  <a:cubicBezTo>
                    <a:pt x="1" y="260"/>
                    <a:pt x="46" y="295"/>
                    <a:pt x="88" y="295"/>
                  </a:cubicBezTo>
                  <a:cubicBezTo>
                    <a:pt x="116" y="295"/>
                    <a:pt x="142" y="280"/>
                    <a:pt x="150" y="244"/>
                  </a:cubicBezTo>
                  <a:cubicBezTo>
                    <a:pt x="163" y="184"/>
                    <a:pt x="172" y="123"/>
                    <a:pt x="179" y="60"/>
                  </a:cubicBezTo>
                  <a:cubicBezTo>
                    <a:pt x="183" y="21"/>
                    <a:pt x="154" y="1"/>
                    <a:pt x="1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490;p71">
              <a:extLst>
                <a:ext uri="{FF2B5EF4-FFF2-40B4-BE49-F238E27FC236}">
                  <a16:creationId xmlns:a16="http://schemas.microsoft.com/office/drawing/2014/main" id="{40992E0C-52B4-7FB4-F5A9-762F9360710D}"/>
                </a:ext>
              </a:extLst>
            </p:cNvPr>
            <p:cNvSpPr/>
            <p:nvPr/>
          </p:nvSpPr>
          <p:spPr>
            <a:xfrm>
              <a:off x="5289800" y="3998925"/>
              <a:ext cx="18725" cy="9050"/>
            </a:xfrm>
            <a:custGeom>
              <a:avLst/>
              <a:gdLst/>
              <a:ahLst/>
              <a:cxnLst/>
              <a:rect l="l" t="t" r="r" b="b"/>
              <a:pathLst>
                <a:path w="749" h="362" extrusionOk="0">
                  <a:moveTo>
                    <a:pt x="175" y="0"/>
                  </a:moveTo>
                  <a:cubicBezTo>
                    <a:pt x="101" y="0"/>
                    <a:pt x="54" y="16"/>
                    <a:pt x="50" y="18"/>
                  </a:cubicBezTo>
                  <a:cubicBezTo>
                    <a:pt x="1" y="37"/>
                    <a:pt x="19" y="105"/>
                    <a:pt x="64" y="105"/>
                  </a:cubicBezTo>
                  <a:cubicBezTo>
                    <a:pt x="69" y="105"/>
                    <a:pt x="73" y="104"/>
                    <a:pt x="78" y="103"/>
                  </a:cubicBezTo>
                  <a:cubicBezTo>
                    <a:pt x="82" y="102"/>
                    <a:pt x="118" y="90"/>
                    <a:pt x="175" y="90"/>
                  </a:cubicBezTo>
                  <a:cubicBezTo>
                    <a:pt x="281" y="90"/>
                    <a:pt x="464" y="130"/>
                    <a:pt x="655" y="347"/>
                  </a:cubicBezTo>
                  <a:cubicBezTo>
                    <a:pt x="663" y="356"/>
                    <a:pt x="675" y="362"/>
                    <a:pt x="688" y="362"/>
                  </a:cubicBezTo>
                  <a:cubicBezTo>
                    <a:pt x="727" y="362"/>
                    <a:pt x="748" y="316"/>
                    <a:pt x="722" y="287"/>
                  </a:cubicBezTo>
                  <a:cubicBezTo>
                    <a:pt x="511" y="46"/>
                    <a:pt x="303" y="0"/>
                    <a:pt x="175" y="0"/>
                  </a:cubicBezTo>
                  <a:close/>
                </a:path>
              </a:pathLst>
            </a:custGeom>
            <a:solidFill>
              <a:srgbClr val="FDDA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491;p71">
              <a:extLst>
                <a:ext uri="{FF2B5EF4-FFF2-40B4-BE49-F238E27FC236}">
                  <a16:creationId xmlns:a16="http://schemas.microsoft.com/office/drawing/2014/main" id="{7B8DFAFF-5858-F8AB-EAB4-7EA1CC5C706F}"/>
                </a:ext>
              </a:extLst>
            </p:cNvPr>
            <p:cNvSpPr/>
            <p:nvPr/>
          </p:nvSpPr>
          <p:spPr>
            <a:xfrm>
              <a:off x="5254100" y="3992350"/>
              <a:ext cx="14750" cy="5625"/>
            </a:xfrm>
            <a:custGeom>
              <a:avLst/>
              <a:gdLst/>
              <a:ahLst/>
              <a:cxnLst/>
              <a:rect l="l" t="t" r="r" b="b"/>
              <a:pathLst>
                <a:path w="590" h="225" extrusionOk="0">
                  <a:moveTo>
                    <a:pt x="274" y="1"/>
                  </a:moveTo>
                  <a:cubicBezTo>
                    <a:pt x="202" y="1"/>
                    <a:pt x="120" y="25"/>
                    <a:pt x="34" y="87"/>
                  </a:cubicBezTo>
                  <a:cubicBezTo>
                    <a:pt x="0" y="117"/>
                    <a:pt x="26" y="167"/>
                    <a:pt x="63" y="167"/>
                  </a:cubicBezTo>
                  <a:cubicBezTo>
                    <a:pt x="71" y="167"/>
                    <a:pt x="79" y="165"/>
                    <a:pt x="87" y="160"/>
                  </a:cubicBezTo>
                  <a:cubicBezTo>
                    <a:pt x="157" y="109"/>
                    <a:pt x="221" y="91"/>
                    <a:pt x="275" y="91"/>
                  </a:cubicBezTo>
                  <a:cubicBezTo>
                    <a:pt x="402" y="91"/>
                    <a:pt x="482" y="190"/>
                    <a:pt x="494" y="207"/>
                  </a:cubicBezTo>
                  <a:cubicBezTo>
                    <a:pt x="503" y="218"/>
                    <a:pt x="516" y="225"/>
                    <a:pt x="530" y="225"/>
                  </a:cubicBezTo>
                  <a:lnTo>
                    <a:pt x="531" y="225"/>
                  </a:lnTo>
                  <a:cubicBezTo>
                    <a:pt x="568" y="225"/>
                    <a:pt x="589" y="182"/>
                    <a:pt x="567" y="153"/>
                  </a:cubicBezTo>
                  <a:cubicBezTo>
                    <a:pt x="517" y="86"/>
                    <a:pt x="411" y="1"/>
                    <a:pt x="274" y="1"/>
                  </a:cubicBezTo>
                  <a:close/>
                </a:path>
              </a:pathLst>
            </a:custGeom>
            <a:solidFill>
              <a:srgbClr val="FFBB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492;p71">
              <a:extLst>
                <a:ext uri="{FF2B5EF4-FFF2-40B4-BE49-F238E27FC236}">
                  <a16:creationId xmlns:a16="http://schemas.microsoft.com/office/drawing/2014/main" id="{312F4C91-4146-ED48-07CA-40CE4F2B1CE2}"/>
                </a:ext>
              </a:extLst>
            </p:cNvPr>
            <p:cNvSpPr/>
            <p:nvPr/>
          </p:nvSpPr>
          <p:spPr>
            <a:xfrm>
              <a:off x="5289800" y="3998925"/>
              <a:ext cx="18725" cy="9050"/>
            </a:xfrm>
            <a:custGeom>
              <a:avLst/>
              <a:gdLst/>
              <a:ahLst/>
              <a:cxnLst/>
              <a:rect l="l" t="t" r="r" b="b"/>
              <a:pathLst>
                <a:path w="749" h="362" extrusionOk="0">
                  <a:moveTo>
                    <a:pt x="175" y="0"/>
                  </a:moveTo>
                  <a:cubicBezTo>
                    <a:pt x="101" y="0"/>
                    <a:pt x="54" y="16"/>
                    <a:pt x="50" y="18"/>
                  </a:cubicBezTo>
                  <a:cubicBezTo>
                    <a:pt x="1" y="37"/>
                    <a:pt x="19" y="105"/>
                    <a:pt x="64" y="105"/>
                  </a:cubicBezTo>
                  <a:cubicBezTo>
                    <a:pt x="69" y="105"/>
                    <a:pt x="73" y="104"/>
                    <a:pt x="78" y="103"/>
                  </a:cubicBezTo>
                  <a:cubicBezTo>
                    <a:pt x="82" y="102"/>
                    <a:pt x="118" y="90"/>
                    <a:pt x="175" y="90"/>
                  </a:cubicBezTo>
                  <a:cubicBezTo>
                    <a:pt x="281" y="90"/>
                    <a:pt x="464" y="130"/>
                    <a:pt x="655" y="347"/>
                  </a:cubicBezTo>
                  <a:cubicBezTo>
                    <a:pt x="663" y="356"/>
                    <a:pt x="675" y="362"/>
                    <a:pt x="688" y="362"/>
                  </a:cubicBezTo>
                  <a:cubicBezTo>
                    <a:pt x="727" y="362"/>
                    <a:pt x="748" y="316"/>
                    <a:pt x="722" y="287"/>
                  </a:cubicBezTo>
                  <a:cubicBezTo>
                    <a:pt x="511" y="46"/>
                    <a:pt x="303" y="0"/>
                    <a:pt x="175" y="0"/>
                  </a:cubicBezTo>
                  <a:close/>
                </a:path>
              </a:pathLst>
            </a:custGeom>
            <a:solidFill>
              <a:srgbClr val="FFBB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493;p71">
              <a:extLst>
                <a:ext uri="{FF2B5EF4-FFF2-40B4-BE49-F238E27FC236}">
                  <a16:creationId xmlns:a16="http://schemas.microsoft.com/office/drawing/2014/main" id="{68463644-331A-27CF-F031-3E08A7143D5A}"/>
                </a:ext>
              </a:extLst>
            </p:cNvPr>
            <p:cNvSpPr/>
            <p:nvPr/>
          </p:nvSpPr>
          <p:spPr>
            <a:xfrm>
              <a:off x="5037000" y="5171650"/>
              <a:ext cx="205775" cy="208525"/>
            </a:xfrm>
            <a:custGeom>
              <a:avLst/>
              <a:gdLst/>
              <a:ahLst/>
              <a:cxnLst/>
              <a:rect l="l" t="t" r="r" b="b"/>
              <a:pathLst>
                <a:path w="8231" h="8341" extrusionOk="0">
                  <a:moveTo>
                    <a:pt x="3691" y="1"/>
                  </a:moveTo>
                  <a:lnTo>
                    <a:pt x="3387" y="6213"/>
                  </a:lnTo>
                  <a:lnTo>
                    <a:pt x="211" y="7672"/>
                  </a:lnTo>
                  <a:cubicBezTo>
                    <a:pt x="86" y="7720"/>
                    <a:pt x="2" y="7840"/>
                    <a:pt x="1" y="7975"/>
                  </a:cubicBezTo>
                  <a:cubicBezTo>
                    <a:pt x="0" y="8154"/>
                    <a:pt x="146" y="8301"/>
                    <a:pt x="325" y="8302"/>
                  </a:cubicBezTo>
                  <a:lnTo>
                    <a:pt x="7686" y="8340"/>
                  </a:lnTo>
                  <a:lnTo>
                    <a:pt x="7635" y="6462"/>
                  </a:lnTo>
                  <a:lnTo>
                    <a:pt x="8231" y="493"/>
                  </a:lnTo>
                  <a:lnTo>
                    <a:pt x="369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494;p71">
              <a:extLst>
                <a:ext uri="{FF2B5EF4-FFF2-40B4-BE49-F238E27FC236}">
                  <a16:creationId xmlns:a16="http://schemas.microsoft.com/office/drawing/2014/main" id="{14D2C100-24EA-DDCB-F1FE-02F4937E7F97}"/>
                </a:ext>
              </a:extLst>
            </p:cNvPr>
            <p:cNvSpPr/>
            <p:nvPr/>
          </p:nvSpPr>
          <p:spPr>
            <a:xfrm>
              <a:off x="5026250" y="5326975"/>
              <a:ext cx="212825" cy="71575"/>
            </a:xfrm>
            <a:custGeom>
              <a:avLst/>
              <a:gdLst/>
              <a:ahLst/>
              <a:cxnLst/>
              <a:rect l="l" t="t" r="r" b="b"/>
              <a:pathLst>
                <a:path w="8513" h="2863" extrusionOk="0">
                  <a:moveTo>
                    <a:pt x="3827" y="1"/>
                  </a:moveTo>
                  <a:lnTo>
                    <a:pt x="461" y="1450"/>
                  </a:lnTo>
                  <a:cubicBezTo>
                    <a:pt x="322" y="1510"/>
                    <a:pt x="184" y="1775"/>
                    <a:pt x="108" y="2011"/>
                  </a:cubicBezTo>
                  <a:cubicBezTo>
                    <a:pt x="106" y="2017"/>
                    <a:pt x="1" y="2862"/>
                    <a:pt x="165" y="2863"/>
                  </a:cubicBezTo>
                  <a:lnTo>
                    <a:pt x="8361" y="2863"/>
                  </a:lnTo>
                  <a:cubicBezTo>
                    <a:pt x="8362" y="2863"/>
                    <a:pt x="8362" y="2863"/>
                    <a:pt x="8363" y="2863"/>
                  </a:cubicBezTo>
                  <a:cubicBezTo>
                    <a:pt x="8445" y="2863"/>
                    <a:pt x="8513" y="2796"/>
                    <a:pt x="8513" y="2712"/>
                  </a:cubicBezTo>
                  <a:lnTo>
                    <a:pt x="8085" y="177"/>
                  </a:lnTo>
                  <a:cubicBezTo>
                    <a:pt x="8085" y="177"/>
                    <a:pt x="7207" y="387"/>
                    <a:pt x="6101" y="387"/>
                  </a:cubicBezTo>
                  <a:cubicBezTo>
                    <a:pt x="5379" y="387"/>
                    <a:pt x="4561" y="298"/>
                    <a:pt x="38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495;p71">
              <a:extLst>
                <a:ext uri="{FF2B5EF4-FFF2-40B4-BE49-F238E27FC236}">
                  <a16:creationId xmlns:a16="http://schemas.microsoft.com/office/drawing/2014/main" id="{84291EA8-C883-56CE-430D-8BA4253A6FA0}"/>
                </a:ext>
              </a:extLst>
            </p:cNvPr>
            <p:cNvSpPr/>
            <p:nvPr/>
          </p:nvSpPr>
          <p:spPr>
            <a:xfrm>
              <a:off x="5096675" y="4471825"/>
              <a:ext cx="291075" cy="835450"/>
            </a:xfrm>
            <a:custGeom>
              <a:avLst/>
              <a:gdLst/>
              <a:ahLst/>
              <a:cxnLst/>
              <a:rect l="l" t="t" r="r" b="b"/>
              <a:pathLst>
                <a:path w="11643" h="33418" extrusionOk="0">
                  <a:moveTo>
                    <a:pt x="11643" y="0"/>
                  </a:moveTo>
                  <a:lnTo>
                    <a:pt x="2399" y="2850"/>
                  </a:lnTo>
                  <a:cubicBezTo>
                    <a:pt x="1134" y="11940"/>
                    <a:pt x="0" y="33417"/>
                    <a:pt x="0" y="33417"/>
                  </a:cubicBezTo>
                  <a:lnTo>
                    <a:pt x="6339" y="33417"/>
                  </a:lnTo>
                  <a:cubicBezTo>
                    <a:pt x="6339" y="33417"/>
                    <a:pt x="7645" y="19991"/>
                    <a:pt x="8755" y="10279"/>
                  </a:cubicBezTo>
                  <a:cubicBezTo>
                    <a:pt x="11544" y="5663"/>
                    <a:pt x="11328" y="664"/>
                    <a:pt x="116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496;p71">
              <a:extLst>
                <a:ext uri="{FF2B5EF4-FFF2-40B4-BE49-F238E27FC236}">
                  <a16:creationId xmlns:a16="http://schemas.microsoft.com/office/drawing/2014/main" id="{04CFECE4-6E7E-73E3-5D47-54E72A931AF8}"/>
                </a:ext>
              </a:extLst>
            </p:cNvPr>
            <p:cNvSpPr/>
            <p:nvPr/>
          </p:nvSpPr>
          <p:spPr>
            <a:xfrm>
              <a:off x="5313150" y="5171650"/>
              <a:ext cx="192175" cy="208525"/>
            </a:xfrm>
            <a:custGeom>
              <a:avLst/>
              <a:gdLst/>
              <a:ahLst/>
              <a:cxnLst/>
              <a:rect l="l" t="t" r="r" b="b"/>
              <a:pathLst>
                <a:path w="7687" h="8341" extrusionOk="0">
                  <a:moveTo>
                    <a:pt x="2825" y="1"/>
                  </a:moveTo>
                  <a:lnTo>
                    <a:pt x="3386" y="6213"/>
                  </a:lnTo>
                  <a:lnTo>
                    <a:pt x="211" y="7672"/>
                  </a:lnTo>
                  <a:cubicBezTo>
                    <a:pt x="86" y="7720"/>
                    <a:pt x="1" y="7840"/>
                    <a:pt x="1" y="7975"/>
                  </a:cubicBezTo>
                  <a:cubicBezTo>
                    <a:pt x="0" y="8154"/>
                    <a:pt x="145" y="8301"/>
                    <a:pt x="325" y="8302"/>
                  </a:cubicBezTo>
                  <a:lnTo>
                    <a:pt x="7686" y="8340"/>
                  </a:lnTo>
                  <a:lnTo>
                    <a:pt x="7635" y="6462"/>
                  </a:lnTo>
                  <a:lnTo>
                    <a:pt x="7365" y="493"/>
                  </a:lnTo>
                  <a:lnTo>
                    <a:pt x="282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497;p71">
              <a:extLst>
                <a:ext uri="{FF2B5EF4-FFF2-40B4-BE49-F238E27FC236}">
                  <a16:creationId xmlns:a16="http://schemas.microsoft.com/office/drawing/2014/main" id="{0BD0EAA7-290B-4EF7-CF48-FDEE3A600B05}"/>
                </a:ext>
              </a:extLst>
            </p:cNvPr>
            <p:cNvSpPr/>
            <p:nvPr/>
          </p:nvSpPr>
          <p:spPr>
            <a:xfrm>
              <a:off x="5302400" y="5326975"/>
              <a:ext cx="212850" cy="71575"/>
            </a:xfrm>
            <a:custGeom>
              <a:avLst/>
              <a:gdLst/>
              <a:ahLst/>
              <a:cxnLst/>
              <a:rect l="l" t="t" r="r" b="b"/>
              <a:pathLst>
                <a:path w="8514" h="2863" extrusionOk="0">
                  <a:moveTo>
                    <a:pt x="3828" y="1"/>
                  </a:moveTo>
                  <a:lnTo>
                    <a:pt x="462" y="1450"/>
                  </a:lnTo>
                  <a:cubicBezTo>
                    <a:pt x="323" y="1510"/>
                    <a:pt x="184" y="1775"/>
                    <a:pt x="109" y="2011"/>
                  </a:cubicBezTo>
                  <a:cubicBezTo>
                    <a:pt x="106" y="2017"/>
                    <a:pt x="1" y="2862"/>
                    <a:pt x="166" y="2863"/>
                  </a:cubicBezTo>
                  <a:lnTo>
                    <a:pt x="8361" y="2863"/>
                  </a:lnTo>
                  <a:cubicBezTo>
                    <a:pt x="8362" y="2863"/>
                    <a:pt x="8362" y="2863"/>
                    <a:pt x="8363" y="2863"/>
                  </a:cubicBezTo>
                  <a:cubicBezTo>
                    <a:pt x="8446" y="2863"/>
                    <a:pt x="8513" y="2795"/>
                    <a:pt x="8514" y="2712"/>
                  </a:cubicBezTo>
                  <a:lnTo>
                    <a:pt x="8086" y="177"/>
                  </a:lnTo>
                  <a:cubicBezTo>
                    <a:pt x="8086" y="177"/>
                    <a:pt x="7207" y="387"/>
                    <a:pt x="6102" y="387"/>
                  </a:cubicBezTo>
                  <a:cubicBezTo>
                    <a:pt x="5380" y="387"/>
                    <a:pt x="4561" y="298"/>
                    <a:pt x="38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498;p71">
              <a:extLst>
                <a:ext uri="{FF2B5EF4-FFF2-40B4-BE49-F238E27FC236}">
                  <a16:creationId xmlns:a16="http://schemas.microsoft.com/office/drawing/2014/main" id="{20955B73-0B65-4AAF-9D2F-8051EE6912A3}"/>
                </a:ext>
              </a:extLst>
            </p:cNvPr>
            <p:cNvSpPr/>
            <p:nvPr/>
          </p:nvSpPr>
          <p:spPr>
            <a:xfrm>
              <a:off x="5282450" y="4517475"/>
              <a:ext cx="238275" cy="789800"/>
            </a:xfrm>
            <a:custGeom>
              <a:avLst/>
              <a:gdLst/>
              <a:ahLst/>
              <a:cxnLst/>
              <a:rect l="l" t="t" r="r" b="b"/>
              <a:pathLst>
                <a:path w="9531" h="31592" extrusionOk="0">
                  <a:moveTo>
                    <a:pt x="1" y="0"/>
                  </a:moveTo>
                  <a:lnTo>
                    <a:pt x="1" y="0"/>
                  </a:lnTo>
                  <a:cubicBezTo>
                    <a:pt x="142" y="7348"/>
                    <a:pt x="3193" y="31591"/>
                    <a:pt x="3193" y="31591"/>
                  </a:cubicBezTo>
                  <a:lnTo>
                    <a:pt x="9530" y="31591"/>
                  </a:lnTo>
                  <a:cubicBezTo>
                    <a:pt x="9530" y="31591"/>
                    <a:pt x="8781" y="18233"/>
                    <a:pt x="8241" y="7286"/>
                  </a:cubicBezTo>
                  <a:cubicBezTo>
                    <a:pt x="8555" y="4795"/>
                    <a:pt x="8569" y="2246"/>
                    <a:pt x="8399" y="182"/>
                  </a:cubicBezTo>
                  <a:lnTo>
                    <a:pt x="1" y="0"/>
                  </a:lnTo>
                  <a:close/>
                </a:path>
              </a:pathLst>
            </a:custGeom>
            <a:solidFill>
              <a:srgbClr val="CE27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499;p71">
              <a:extLst>
                <a:ext uri="{FF2B5EF4-FFF2-40B4-BE49-F238E27FC236}">
                  <a16:creationId xmlns:a16="http://schemas.microsoft.com/office/drawing/2014/main" id="{9A62CC62-BAD6-F444-A432-B05EEBF1AB47}"/>
                </a:ext>
              </a:extLst>
            </p:cNvPr>
            <p:cNvSpPr/>
            <p:nvPr/>
          </p:nvSpPr>
          <p:spPr>
            <a:xfrm>
              <a:off x="4869125" y="4124650"/>
              <a:ext cx="123925" cy="151800"/>
            </a:xfrm>
            <a:custGeom>
              <a:avLst/>
              <a:gdLst/>
              <a:ahLst/>
              <a:cxnLst/>
              <a:rect l="l" t="t" r="r" b="b"/>
              <a:pathLst>
                <a:path w="4957" h="6072" extrusionOk="0">
                  <a:moveTo>
                    <a:pt x="565" y="0"/>
                  </a:moveTo>
                  <a:cubicBezTo>
                    <a:pt x="559" y="0"/>
                    <a:pt x="553" y="1"/>
                    <a:pt x="548" y="3"/>
                  </a:cubicBezTo>
                  <a:cubicBezTo>
                    <a:pt x="307" y="110"/>
                    <a:pt x="1199" y="1269"/>
                    <a:pt x="1199" y="1269"/>
                  </a:cubicBezTo>
                  <a:cubicBezTo>
                    <a:pt x="1199" y="1269"/>
                    <a:pt x="1072" y="1155"/>
                    <a:pt x="932" y="1155"/>
                  </a:cubicBezTo>
                  <a:cubicBezTo>
                    <a:pt x="881" y="1155"/>
                    <a:pt x="829" y="1170"/>
                    <a:pt x="781" y="1211"/>
                  </a:cubicBezTo>
                  <a:cubicBezTo>
                    <a:pt x="652" y="1319"/>
                    <a:pt x="831" y="1685"/>
                    <a:pt x="831" y="1685"/>
                  </a:cubicBezTo>
                  <a:cubicBezTo>
                    <a:pt x="831" y="1685"/>
                    <a:pt x="727" y="1635"/>
                    <a:pt x="620" y="1635"/>
                  </a:cubicBezTo>
                  <a:cubicBezTo>
                    <a:pt x="565" y="1635"/>
                    <a:pt x="509" y="1648"/>
                    <a:pt x="464" y="1687"/>
                  </a:cubicBezTo>
                  <a:cubicBezTo>
                    <a:pt x="334" y="1802"/>
                    <a:pt x="500" y="2114"/>
                    <a:pt x="500" y="2114"/>
                  </a:cubicBezTo>
                  <a:cubicBezTo>
                    <a:pt x="500" y="2114"/>
                    <a:pt x="388" y="2000"/>
                    <a:pt x="275" y="2000"/>
                  </a:cubicBezTo>
                  <a:cubicBezTo>
                    <a:pt x="222" y="2000"/>
                    <a:pt x="168" y="2025"/>
                    <a:pt x="126" y="2099"/>
                  </a:cubicBezTo>
                  <a:cubicBezTo>
                    <a:pt x="0" y="2315"/>
                    <a:pt x="884" y="4128"/>
                    <a:pt x="2328" y="6072"/>
                  </a:cubicBezTo>
                  <a:lnTo>
                    <a:pt x="4957" y="3783"/>
                  </a:lnTo>
                  <a:cubicBezTo>
                    <a:pt x="4957" y="3783"/>
                    <a:pt x="1973" y="625"/>
                    <a:pt x="1763" y="625"/>
                  </a:cubicBezTo>
                  <a:cubicBezTo>
                    <a:pt x="1762" y="625"/>
                    <a:pt x="1761" y="625"/>
                    <a:pt x="1760" y="625"/>
                  </a:cubicBezTo>
                  <a:cubicBezTo>
                    <a:pt x="1575" y="655"/>
                    <a:pt x="1981" y="1240"/>
                    <a:pt x="1828" y="1240"/>
                  </a:cubicBezTo>
                  <a:cubicBezTo>
                    <a:pt x="1828" y="1240"/>
                    <a:pt x="1827" y="1240"/>
                    <a:pt x="1827" y="1240"/>
                  </a:cubicBezTo>
                  <a:cubicBezTo>
                    <a:pt x="1675" y="1236"/>
                    <a:pt x="780" y="0"/>
                    <a:pt x="5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500;p71">
              <a:extLst>
                <a:ext uri="{FF2B5EF4-FFF2-40B4-BE49-F238E27FC236}">
                  <a16:creationId xmlns:a16="http://schemas.microsoft.com/office/drawing/2014/main" id="{EE31E97A-0D77-51F5-4E8C-8F99D8FFCCBC}"/>
                </a:ext>
              </a:extLst>
            </p:cNvPr>
            <p:cNvSpPr/>
            <p:nvPr/>
          </p:nvSpPr>
          <p:spPr>
            <a:xfrm>
              <a:off x="4899825" y="4109825"/>
              <a:ext cx="381075" cy="316625"/>
            </a:xfrm>
            <a:custGeom>
              <a:avLst/>
              <a:gdLst/>
              <a:ahLst/>
              <a:cxnLst/>
              <a:rect l="l" t="t" r="r" b="b"/>
              <a:pathLst>
                <a:path w="15243" h="12665" extrusionOk="0">
                  <a:moveTo>
                    <a:pt x="14713" y="0"/>
                  </a:moveTo>
                  <a:lnTo>
                    <a:pt x="14713" y="0"/>
                  </a:lnTo>
                  <a:cubicBezTo>
                    <a:pt x="13205" y="135"/>
                    <a:pt x="11578" y="869"/>
                    <a:pt x="10581" y="2156"/>
                  </a:cubicBezTo>
                  <a:cubicBezTo>
                    <a:pt x="8903" y="4324"/>
                    <a:pt x="6775" y="7067"/>
                    <a:pt x="6775" y="7067"/>
                  </a:cubicBezTo>
                  <a:lnTo>
                    <a:pt x="3286" y="3500"/>
                  </a:lnTo>
                  <a:lnTo>
                    <a:pt x="0" y="6237"/>
                  </a:lnTo>
                  <a:cubicBezTo>
                    <a:pt x="0" y="6237"/>
                    <a:pt x="4548" y="12649"/>
                    <a:pt x="6803" y="12664"/>
                  </a:cubicBezTo>
                  <a:cubicBezTo>
                    <a:pt x="6808" y="12664"/>
                    <a:pt x="6813" y="12664"/>
                    <a:pt x="6817" y="12664"/>
                  </a:cubicBezTo>
                  <a:cubicBezTo>
                    <a:pt x="8845" y="12664"/>
                    <a:pt x="12256" y="9766"/>
                    <a:pt x="13246" y="8203"/>
                  </a:cubicBezTo>
                  <a:cubicBezTo>
                    <a:pt x="15243" y="5052"/>
                    <a:pt x="14713" y="0"/>
                    <a:pt x="147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501;p71">
              <a:extLst>
                <a:ext uri="{FF2B5EF4-FFF2-40B4-BE49-F238E27FC236}">
                  <a16:creationId xmlns:a16="http://schemas.microsoft.com/office/drawing/2014/main" id="{718C383B-E491-8ECC-6875-8807C2069C1E}"/>
                </a:ext>
              </a:extLst>
            </p:cNvPr>
            <p:cNvSpPr/>
            <p:nvPr/>
          </p:nvSpPr>
          <p:spPr>
            <a:xfrm>
              <a:off x="5141925" y="4101925"/>
              <a:ext cx="365050" cy="480675"/>
            </a:xfrm>
            <a:custGeom>
              <a:avLst/>
              <a:gdLst/>
              <a:ahLst/>
              <a:cxnLst/>
              <a:rect l="l" t="t" r="r" b="b"/>
              <a:pathLst>
                <a:path w="14602" h="19227" extrusionOk="0">
                  <a:moveTo>
                    <a:pt x="8745" y="1"/>
                  </a:moveTo>
                  <a:cubicBezTo>
                    <a:pt x="8745" y="1"/>
                    <a:pt x="8325" y="619"/>
                    <a:pt x="6627" y="794"/>
                  </a:cubicBezTo>
                  <a:cubicBezTo>
                    <a:pt x="6501" y="807"/>
                    <a:pt x="6385" y="813"/>
                    <a:pt x="6278" y="813"/>
                  </a:cubicBezTo>
                  <a:cubicBezTo>
                    <a:pt x="5284" y="813"/>
                    <a:pt x="5028" y="316"/>
                    <a:pt x="5028" y="316"/>
                  </a:cubicBezTo>
                  <a:cubicBezTo>
                    <a:pt x="5028" y="316"/>
                    <a:pt x="1928" y="1968"/>
                    <a:pt x="1009" y="8807"/>
                  </a:cubicBezTo>
                  <a:cubicBezTo>
                    <a:pt x="90" y="15647"/>
                    <a:pt x="0" y="19227"/>
                    <a:pt x="0" y="19227"/>
                  </a:cubicBezTo>
                  <a:lnTo>
                    <a:pt x="14553" y="19227"/>
                  </a:lnTo>
                  <a:cubicBezTo>
                    <a:pt x="14553" y="19227"/>
                    <a:pt x="14602" y="14024"/>
                    <a:pt x="14176" y="9551"/>
                  </a:cubicBezTo>
                  <a:cubicBezTo>
                    <a:pt x="13738" y="4951"/>
                    <a:pt x="12772" y="1064"/>
                    <a:pt x="87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502;p71">
              <a:extLst>
                <a:ext uri="{FF2B5EF4-FFF2-40B4-BE49-F238E27FC236}">
                  <a16:creationId xmlns:a16="http://schemas.microsoft.com/office/drawing/2014/main" id="{81E4075D-04A6-46FC-6102-55D67EAFD592}"/>
                </a:ext>
              </a:extLst>
            </p:cNvPr>
            <p:cNvSpPr/>
            <p:nvPr/>
          </p:nvSpPr>
          <p:spPr>
            <a:xfrm>
              <a:off x="5131050" y="4109825"/>
              <a:ext cx="136600" cy="496425"/>
            </a:xfrm>
            <a:custGeom>
              <a:avLst/>
              <a:gdLst/>
              <a:ahLst/>
              <a:cxnLst/>
              <a:rect l="l" t="t" r="r" b="b"/>
              <a:pathLst>
                <a:path w="5464" h="19857" extrusionOk="0">
                  <a:moveTo>
                    <a:pt x="5463" y="0"/>
                  </a:moveTo>
                  <a:cubicBezTo>
                    <a:pt x="4446" y="181"/>
                    <a:pt x="2564" y="2192"/>
                    <a:pt x="1831" y="4729"/>
                  </a:cubicBezTo>
                  <a:cubicBezTo>
                    <a:pt x="106" y="10700"/>
                    <a:pt x="0" y="19856"/>
                    <a:pt x="0" y="19856"/>
                  </a:cubicBezTo>
                  <a:lnTo>
                    <a:pt x="2282" y="19856"/>
                  </a:lnTo>
                  <a:cubicBezTo>
                    <a:pt x="2282" y="19856"/>
                    <a:pt x="2480" y="5732"/>
                    <a:pt x="54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503;p71">
              <a:extLst>
                <a:ext uri="{FF2B5EF4-FFF2-40B4-BE49-F238E27FC236}">
                  <a16:creationId xmlns:a16="http://schemas.microsoft.com/office/drawing/2014/main" id="{86A163B3-DB99-BBF8-4D29-CC5DF575F924}"/>
                </a:ext>
              </a:extLst>
            </p:cNvPr>
            <p:cNvSpPr/>
            <p:nvPr/>
          </p:nvSpPr>
          <p:spPr>
            <a:xfrm>
              <a:off x="5314375" y="4101875"/>
              <a:ext cx="212950" cy="504375"/>
            </a:xfrm>
            <a:custGeom>
              <a:avLst/>
              <a:gdLst/>
              <a:ahLst/>
              <a:cxnLst/>
              <a:rect l="l" t="t" r="r" b="b"/>
              <a:pathLst>
                <a:path w="8518" h="20175" extrusionOk="0">
                  <a:moveTo>
                    <a:pt x="1792" y="1"/>
                  </a:moveTo>
                  <a:cubicBezTo>
                    <a:pt x="1" y="3859"/>
                    <a:pt x="1589" y="20174"/>
                    <a:pt x="1589" y="20174"/>
                  </a:cubicBezTo>
                  <a:lnTo>
                    <a:pt x="8517" y="20174"/>
                  </a:lnTo>
                  <a:cubicBezTo>
                    <a:pt x="8517" y="20174"/>
                    <a:pt x="8189" y="14198"/>
                    <a:pt x="7902" y="11877"/>
                  </a:cubicBezTo>
                  <a:cubicBezTo>
                    <a:pt x="7615" y="9558"/>
                    <a:pt x="5729" y="2117"/>
                    <a:pt x="5729" y="2117"/>
                  </a:cubicBezTo>
                  <a:lnTo>
                    <a:pt x="179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504;p71">
              <a:extLst>
                <a:ext uri="{FF2B5EF4-FFF2-40B4-BE49-F238E27FC236}">
                  <a16:creationId xmlns:a16="http://schemas.microsoft.com/office/drawing/2014/main" id="{51615647-BDAA-CA35-3E2C-A10B8F38CCA2}"/>
                </a:ext>
              </a:extLst>
            </p:cNvPr>
            <p:cNvSpPr/>
            <p:nvPr/>
          </p:nvSpPr>
          <p:spPr>
            <a:xfrm>
              <a:off x="5047175" y="4329925"/>
              <a:ext cx="284550" cy="173650"/>
            </a:xfrm>
            <a:custGeom>
              <a:avLst/>
              <a:gdLst/>
              <a:ahLst/>
              <a:cxnLst/>
              <a:rect l="l" t="t" r="r" b="b"/>
              <a:pathLst>
                <a:path w="11382" h="6946" extrusionOk="0">
                  <a:moveTo>
                    <a:pt x="8822" y="1"/>
                  </a:moveTo>
                  <a:cubicBezTo>
                    <a:pt x="8819" y="1"/>
                    <a:pt x="8816" y="1"/>
                    <a:pt x="8813" y="1"/>
                  </a:cubicBezTo>
                  <a:lnTo>
                    <a:pt x="320" y="119"/>
                  </a:lnTo>
                  <a:cubicBezTo>
                    <a:pt x="131" y="122"/>
                    <a:pt x="0" y="324"/>
                    <a:pt x="58" y="519"/>
                  </a:cubicBezTo>
                  <a:lnTo>
                    <a:pt x="1988" y="6946"/>
                  </a:lnTo>
                  <a:lnTo>
                    <a:pt x="11381" y="6814"/>
                  </a:lnTo>
                  <a:lnTo>
                    <a:pt x="9497" y="535"/>
                  </a:lnTo>
                  <a:cubicBezTo>
                    <a:pt x="9401" y="216"/>
                    <a:pt x="9129" y="1"/>
                    <a:pt x="88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505;p71">
              <a:extLst>
                <a:ext uri="{FF2B5EF4-FFF2-40B4-BE49-F238E27FC236}">
                  <a16:creationId xmlns:a16="http://schemas.microsoft.com/office/drawing/2014/main" id="{98BE7E1E-958B-01AD-A5A4-B258E1459849}"/>
                </a:ext>
              </a:extLst>
            </p:cNvPr>
            <p:cNvSpPr/>
            <p:nvPr/>
          </p:nvSpPr>
          <p:spPr>
            <a:xfrm>
              <a:off x="5036625" y="4330075"/>
              <a:ext cx="284550" cy="173650"/>
            </a:xfrm>
            <a:custGeom>
              <a:avLst/>
              <a:gdLst/>
              <a:ahLst/>
              <a:cxnLst/>
              <a:rect l="l" t="t" r="r" b="b"/>
              <a:pathLst>
                <a:path w="11382" h="6946" extrusionOk="0">
                  <a:moveTo>
                    <a:pt x="8822" y="0"/>
                  </a:moveTo>
                  <a:cubicBezTo>
                    <a:pt x="8819" y="0"/>
                    <a:pt x="8816" y="0"/>
                    <a:pt x="8813" y="0"/>
                  </a:cubicBezTo>
                  <a:lnTo>
                    <a:pt x="320" y="119"/>
                  </a:lnTo>
                  <a:cubicBezTo>
                    <a:pt x="131" y="121"/>
                    <a:pt x="0" y="323"/>
                    <a:pt x="58" y="519"/>
                  </a:cubicBezTo>
                  <a:lnTo>
                    <a:pt x="1987" y="6945"/>
                  </a:lnTo>
                  <a:lnTo>
                    <a:pt x="11382" y="6813"/>
                  </a:lnTo>
                  <a:lnTo>
                    <a:pt x="9497" y="534"/>
                  </a:lnTo>
                  <a:cubicBezTo>
                    <a:pt x="9401" y="215"/>
                    <a:pt x="9129" y="0"/>
                    <a:pt x="88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506;p71">
              <a:extLst>
                <a:ext uri="{FF2B5EF4-FFF2-40B4-BE49-F238E27FC236}">
                  <a16:creationId xmlns:a16="http://schemas.microsoft.com/office/drawing/2014/main" id="{E9DC0C0C-460C-D532-F56D-CE31B1D86CD0}"/>
                </a:ext>
              </a:extLst>
            </p:cNvPr>
            <p:cNvSpPr/>
            <p:nvPr/>
          </p:nvSpPr>
          <p:spPr>
            <a:xfrm>
              <a:off x="5152950" y="4406200"/>
              <a:ext cx="34450" cy="26600"/>
            </a:xfrm>
            <a:custGeom>
              <a:avLst/>
              <a:gdLst/>
              <a:ahLst/>
              <a:cxnLst/>
              <a:rect l="l" t="t" r="r" b="b"/>
              <a:pathLst>
                <a:path w="1378" h="1064" extrusionOk="0">
                  <a:moveTo>
                    <a:pt x="593" y="1"/>
                  </a:moveTo>
                  <a:cubicBezTo>
                    <a:pt x="589" y="1"/>
                    <a:pt x="586" y="1"/>
                    <a:pt x="582" y="1"/>
                  </a:cubicBezTo>
                  <a:cubicBezTo>
                    <a:pt x="233" y="6"/>
                    <a:pt x="0" y="248"/>
                    <a:pt x="59" y="541"/>
                  </a:cubicBezTo>
                  <a:cubicBezTo>
                    <a:pt x="118" y="831"/>
                    <a:pt x="441" y="1064"/>
                    <a:pt x="784" y="1064"/>
                  </a:cubicBezTo>
                  <a:cubicBezTo>
                    <a:pt x="788" y="1064"/>
                    <a:pt x="792" y="1064"/>
                    <a:pt x="796" y="1063"/>
                  </a:cubicBezTo>
                  <a:cubicBezTo>
                    <a:pt x="1143" y="1058"/>
                    <a:pt x="1377" y="817"/>
                    <a:pt x="1318" y="523"/>
                  </a:cubicBezTo>
                  <a:cubicBezTo>
                    <a:pt x="1260" y="233"/>
                    <a:pt x="936" y="1"/>
                    <a:pt x="5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507;p71">
              <a:extLst>
                <a:ext uri="{FF2B5EF4-FFF2-40B4-BE49-F238E27FC236}">
                  <a16:creationId xmlns:a16="http://schemas.microsoft.com/office/drawing/2014/main" id="{E0316944-359D-41C1-1450-32E6B8AC49EF}"/>
                </a:ext>
              </a:extLst>
            </p:cNvPr>
            <p:cNvSpPr/>
            <p:nvPr/>
          </p:nvSpPr>
          <p:spPr>
            <a:xfrm>
              <a:off x="5338075" y="4265750"/>
              <a:ext cx="272750" cy="266125"/>
            </a:xfrm>
            <a:custGeom>
              <a:avLst/>
              <a:gdLst/>
              <a:ahLst/>
              <a:cxnLst/>
              <a:rect l="l" t="t" r="r" b="b"/>
              <a:pathLst>
                <a:path w="10910" h="10645" extrusionOk="0">
                  <a:moveTo>
                    <a:pt x="7220" y="0"/>
                  </a:moveTo>
                  <a:lnTo>
                    <a:pt x="3360" y="1683"/>
                  </a:lnTo>
                  <a:cubicBezTo>
                    <a:pt x="3360" y="1683"/>
                    <a:pt x="5196" y="4902"/>
                    <a:pt x="5089" y="5645"/>
                  </a:cubicBezTo>
                  <a:cubicBezTo>
                    <a:pt x="5008" y="6207"/>
                    <a:pt x="0" y="7492"/>
                    <a:pt x="0" y="7492"/>
                  </a:cubicBezTo>
                  <a:lnTo>
                    <a:pt x="226" y="10644"/>
                  </a:lnTo>
                  <a:cubicBezTo>
                    <a:pt x="226" y="10644"/>
                    <a:pt x="8603" y="9932"/>
                    <a:pt x="9577" y="8253"/>
                  </a:cubicBezTo>
                  <a:cubicBezTo>
                    <a:pt x="10909" y="5952"/>
                    <a:pt x="7220" y="0"/>
                    <a:pt x="7220" y="0"/>
                  </a:cubicBezTo>
                  <a:close/>
                </a:path>
              </a:pathLst>
            </a:custGeom>
            <a:solidFill>
              <a:srgbClr val="FFBB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508;p71">
              <a:extLst>
                <a:ext uri="{FF2B5EF4-FFF2-40B4-BE49-F238E27FC236}">
                  <a16:creationId xmlns:a16="http://schemas.microsoft.com/office/drawing/2014/main" id="{8647022F-7441-290F-32B7-ACC170C9937A}"/>
                </a:ext>
              </a:extLst>
            </p:cNvPr>
            <p:cNvSpPr/>
            <p:nvPr/>
          </p:nvSpPr>
          <p:spPr>
            <a:xfrm>
              <a:off x="5218175" y="4448300"/>
              <a:ext cx="145350" cy="87000"/>
            </a:xfrm>
            <a:custGeom>
              <a:avLst/>
              <a:gdLst/>
              <a:ahLst/>
              <a:cxnLst/>
              <a:rect l="l" t="t" r="r" b="b"/>
              <a:pathLst>
                <a:path w="5814" h="3480" extrusionOk="0">
                  <a:moveTo>
                    <a:pt x="2560" y="2731"/>
                  </a:moveTo>
                  <a:cubicBezTo>
                    <a:pt x="2608" y="2738"/>
                    <a:pt x="2638" y="2745"/>
                    <a:pt x="2647" y="2753"/>
                  </a:cubicBezTo>
                  <a:cubicBezTo>
                    <a:pt x="2647" y="2753"/>
                    <a:pt x="2615" y="2745"/>
                    <a:pt x="2560" y="2731"/>
                  </a:cubicBezTo>
                  <a:close/>
                  <a:moveTo>
                    <a:pt x="5769" y="0"/>
                  </a:moveTo>
                  <a:cubicBezTo>
                    <a:pt x="5082" y="120"/>
                    <a:pt x="1465" y="855"/>
                    <a:pt x="1508" y="1037"/>
                  </a:cubicBezTo>
                  <a:cubicBezTo>
                    <a:pt x="1550" y="1214"/>
                    <a:pt x="2612" y="1180"/>
                    <a:pt x="2580" y="1280"/>
                  </a:cubicBezTo>
                  <a:cubicBezTo>
                    <a:pt x="2535" y="1423"/>
                    <a:pt x="1749" y="1613"/>
                    <a:pt x="1299" y="1679"/>
                  </a:cubicBezTo>
                  <a:cubicBezTo>
                    <a:pt x="897" y="1738"/>
                    <a:pt x="262" y="1899"/>
                    <a:pt x="265" y="2077"/>
                  </a:cubicBezTo>
                  <a:cubicBezTo>
                    <a:pt x="265" y="2104"/>
                    <a:pt x="280" y="2127"/>
                    <a:pt x="307" y="2146"/>
                  </a:cubicBezTo>
                  <a:lnTo>
                    <a:pt x="307" y="2146"/>
                  </a:lnTo>
                  <a:cubicBezTo>
                    <a:pt x="130" y="2179"/>
                    <a:pt x="15" y="2223"/>
                    <a:pt x="10" y="2284"/>
                  </a:cubicBezTo>
                  <a:cubicBezTo>
                    <a:pt x="1" y="2385"/>
                    <a:pt x="154" y="2460"/>
                    <a:pt x="391" y="2516"/>
                  </a:cubicBezTo>
                  <a:lnTo>
                    <a:pt x="391" y="2516"/>
                  </a:lnTo>
                  <a:cubicBezTo>
                    <a:pt x="445" y="2606"/>
                    <a:pt x="634" y="2713"/>
                    <a:pt x="888" y="2819"/>
                  </a:cubicBezTo>
                  <a:lnTo>
                    <a:pt x="888" y="2819"/>
                  </a:lnTo>
                  <a:cubicBezTo>
                    <a:pt x="1036" y="3091"/>
                    <a:pt x="2226" y="3435"/>
                    <a:pt x="2428" y="3451"/>
                  </a:cubicBezTo>
                  <a:cubicBezTo>
                    <a:pt x="2691" y="3471"/>
                    <a:pt x="2951" y="3479"/>
                    <a:pt x="3202" y="3479"/>
                  </a:cubicBezTo>
                  <a:cubicBezTo>
                    <a:pt x="4645" y="3479"/>
                    <a:pt x="5814" y="3200"/>
                    <a:pt x="5814" y="3200"/>
                  </a:cubicBezTo>
                  <a:lnTo>
                    <a:pt x="576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509;p71">
              <a:extLst>
                <a:ext uri="{FF2B5EF4-FFF2-40B4-BE49-F238E27FC236}">
                  <a16:creationId xmlns:a16="http://schemas.microsoft.com/office/drawing/2014/main" id="{1BE910B6-790F-A19A-EEED-47644701A82B}"/>
                </a:ext>
              </a:extLst>
            </p:cNvPr>
            <p:cNvSpPr/>
            <p:nvPr/>
          </p:nvSpPr>
          <p:spPr>
            <a:xfrm>
              <a:off x="5230950" y="4500750"/>
              <a:ext cx="43225" cy="2725"/>
            </a:xfrm>
            <a:custGeom>
              <a:avLst/>
              <a:gdLst/>
              <a:ahLst/>
              <a:cxnLst/>
              <a:rect l="l" t="t" r="r" b="b"/>
              <a:pathLst>
                <a:path w="1729" h="109" extrusionOk="0">
                  <a:moveTo>
                    <a:pt x="1728" y="0"/>
                  </a:moveTo>
                  <a:lnTo>
                    <a:pt x="1728" y="0"/>
                  </a:lnTo>
                  <a:cubicBezTo>
                    <a:pt x="1657" y="6"/>
                    <a:pt x="1585" y="14"/>
                    <a:pt x="1513" y="19"/>
                  </a:cubicBezTo>
                  <a:cubicBezTo>
                    <a:pt x="1441" y="25"/>
                    <a:pt x="1370" y="31"/>
                    <a:pt x="1298" y="36"/>
                  </a:cubicBezTo>
                  <a:cubicBezTo>
                    <a:pt x="1153" y="47"/>
                    <a:pt x="1010" y="55"/>
                    <a:pt x="865" y="64"/>
                  </a:cubicBezTo>
                  <a:cubicBezTo>
                    <a:pt x="722" y="73"/>
                    <a:pt x="577" y="81"/>
                    <a:pt x="434" y="89"/>
                  </a:cubicBezTo>
                  <a:lnTo>
                    <a:pt x="1" y="109"/>
                  </a:lnTo>
                  <a:lnTo>
                    <a:pt x="217" y="101"/>
                  </a:lnTo>
                  <a:lnTo>
                    <a:pt x="434" y="93"/>
                  </a:lnTo>
                  <a:cubicBezTo>
                    <a:pt x="578" y="85"/>
                    <a:pt x="722" y="80"/>
                    <a:pt x="866" y="71"/>
                  </a:cubicBezTo>
                  <a:cubicBezTo>
                    <a:pt x="1010" y="61"/>
                    <a:pt x="1154" y="52"/>
                    <a:pt x="1298" y="41"/>
                  </a:cubicBezTo>
                  <a:cubicBezTo>
                    <a:pt x="1370" y="36"/>
                    <a:pt x="1441" y="30"/>
                    <a:pt x="1513" y="22"/>
                  </a:cubicBezTo>
                  <a:cubicBezTo>
                    <a:pt x="1585" y="16"/>
                    <a:pt x="1657" y="7"/>
                    <a:pt x="1728" y="0"/>
                  </a:cubicBezTo>
                  <a:close/>
                </a:path>
              </a:pathLst>
            </a:custGeom>
            <a:solidFill>
              <a:srgbClr val="2D47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510;p71">
              <a:extLst>
                <a:ext uri="{FF2B5EF4-FFF2-40B4-BE49-F238E27FC236}">
                  <a16:creationId xmlns:a16="http://schemas.microsoft.com/office/drawing/2014/main" id="{6E0FDFD5-8417-8CD4-E3F6-02923035830D}"/>
                </a:ext>
              </a:extLst>
            </p:cNvPr>
            <p:cNvSpPr/>
            <p:nvPr/>
          </p:nvSpPr>
          <p:spPr>
            <a:xfrm>
              <a:off x="5237450" y="4512875"/>
              <a:ext cx="46900" cy="2825"/>
            </a:xfrm>
            <a:custGeom>
              <a:avLst/>
              <a:gdLst/>
              <a:ahLst/>
              <a:cxnLst/>
              <a:rect l="l" t="t" r="r" b="b"/>
              <a:pathLst>
                <a:path w="1876" h="113" extrusionOk="0">
                  <a:moveTo>
                    <a:pt x="0" y="0"/>
                  </a:moveTo>
                  <a:lnTo>
                    <a:pt x="0" y="0"/>
                  </a:lnTo>
                  <a:cubicBezTo>
                    <a:pt x="156" y="22"/>
                    <a:pt x="312" y="37"/>
                    <a:pt x="468" y="53"/>
                  </a:cubicBezTo>
                  <a:cubicBezTo>
                    <a:pt x="624" y="70"/>
                    <a:pt x="780" y="84"/>
                    <a:pt x="937" y="93"/>
                  </a:cubicBezTo>
                  <a:cubicBezTo>
                    <a:pt x="1093" y="103"/>
                    <a:pt x="1250" y="110"/>
                    <a:pt x="1406" y="111"/>
                  </a:cubicBezTo>
                  <a:cubicBezTo>
                    <a:pt x="1438" y="112"/>
                    <a:pt x="1470" y="113"/>
                    <a:pt x="1501" y="113"/>
                  </a:cubicBezTo>
                  <a:cubicBezTo>
                    <a:pt x="1627" y="113"/>
                    <a:pt x="1752" y="106"/>
                    <a:pt x="1876" y="93"/>
                  </a:cubicBezTo>
                  <a:lnTo>
                    <a:pt x="1876" y="93"/>
                  </a:lnTo>
                  <a:lnTo>
                    <a:pt x="1759" y="102"/>
                  </a:lnTo>
                  <a:cubicBezTo>
                    <a:pt x="1720" y="104"/>
                    <a:pt x="1681" y="105"/>
                    <a:pt x="1641" y="106"/>
                  </a:cubicBezTo>
                  <a:cubicBezTo>
                    <a:pt x="1602" y="108"/>
                    <a:pt x="1563" y="108"/>
                    <a:pt x="1524" y="108"/>
                  </a:cubicBezTo>
                  <a:lnTo>
                    <a:pt x="1465" y="108"/>
                  </a:lnTo>
                  <a:lnTo>
                    <a:pt x="1406" y="107"/>
                  </a:lnTo>
                  <a:cubicBezTo>
                    <a:pt x="1250" y="105"/>
                    <a:pt x="1094" y="95"/>
                    <a:pt x="937" y="86"/>
                  </a:cubicBezTo>
                  <a:cubicBezTo>
                    <a:pt x="780" y="76"/>
                    <a:pt x="624" y="65"/>
                    <a:pt x="468" y="50"/>
                  </a:cubicBezTo>
                  <a:cubicBezTo>
                    <a:pt x="390" y="43"/>
                    <a:pt x="312" y="34"/>
                    <a:pt x="234" y="27"/>
                  </a:cubicBezTo>
                  <a:cubicBezTo>
                    <a:pt x="157" y="18"/>
                    <a:pt x="79" y="10"/>
                    <a:pt x="0" y="0"/>
                  </a:cubicBezTo>
                  <a:close/>
                </a:path>
              </a:pathLst>
            </a:custGeom>
            <a:solidFill>
              <a:srgbClr val="2D47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511;p71">
              <a:extLst>
                <a:ext uri="{FF2B5EF4-FFF2-40B4-BE49-F238E27FC236}">
                  <a16:creationId xmlns:a16="http://schemas.microsoft.com/office/drawing/2014/main" id="{29BC9D32-05A6-1C7F-1189-8B45D4C755FA}"/>
                </a:ext>
              </a:extLst>
            </p:cNvPr>
            <p:cNvSpPr/>
            <p:nvPr/>
          </p:nvSpPr>
          <p:spPr>
            <a:xfrm>
              <a:off x="5247475" y="4521875"/>
              <a:ext cx="41600" cy="4900"/>
            </a:xfrm>
            <a:custGeom>
              <a:avLst/>
              <a:gdLst/>
              <a:ahLst/>
              <a:cxnLst/>
              <a:rect l="l" t="t" r="r" b="b"/>
              <a:pathLst>
                <a:path w="1664" h="196" extrusionOk="0">
                  <a:moveTo>
                    <a:pt x="0" y="0"/>
                  </a:moveTo>
                  <a:lnTo>
                    <a:pt x="0" y="0"/>
                  </a:lnTo>
                  <a:cubicBezTo>
                    <a:pt x="138" y="26"/>
                    <a:pt x="276" y="48"/>
                    <a:pt x="414" y="69"/>
                  </a:cubicBezTo>
                  <a:cubicBezTo>
                    <a:pt x="552" y="90"/>
                    <a:pt x="691" y="111"/>
                    <a:pt x="829" y="128"/>
                  </a:cubicBezTo>
                  <a:cubicBezTo>
                    <a:pt x="968" y="145"/>
                    <a:pt x="1106" y="161"/>
                    <a:pt x="1246" y="172"/>
                  </a:cubicBezTo>
                  <a:cubicBezTo>
                    <a:pt x="1385" y="185"/>
                    <a:pt x="1524" y="195"/>
                    <a:pt x="1664" y="196"/>
                  </a:cubicBezTo>
                  <a:lnTo>
                    <a:pt x="1559" y="191"/>
                  </a:lnTo>
                  <a:cubicBezTo>
                    <a:pt x="1524" y="190"/>
                    <a:pt x="1490" y="187"/>
                    <a:pt x="1455" y="185"/>
                  </a:cubicBezTo>
                  <a:cubicBezTo>
                    <a:pt x="1420" y="183"/>
                    <a:pt x="1385" y="180"/>
                    <a:pt x="1350" y="178"/>
                  </a:cubicBezTo>
                  <a:cubicBezTo>
                    <a:pt x="1315" y="174"/>
                    <a:pt x="1281" y="172"/>
                    <a:pt x="1246" y="168"/>
                  </a:cubicBezTo>
                  <a:cubicBezTo>
                    <a:pt x="1106" y="155"/>
                    <a:pt x="968" y="138"/>
                    <a:pt x="830" y="121"/>
                  </a:cubicBezTo>
                  <a:cubicBezTo>
                    <a:pt x="692" y="104"/>
                    <a:pt x="553" y="85"/>
                    <a:pt x="415" y="65"/>
                  </a:cubicBezTo>
                  <a:cubicBezTo>
                    <a:pt x="346" y="54"/>
                    <a:pt x="277" y="44"/>
                    <a:pt x="207" y="33"/>
                  </a:cubicBezTo>
                  <a:cubicBezTo>
                    <a:pt x="139" y="22"/>
                    <a:pt x="69" y="12"/>
                    <a:pt x="0" y="0"/>
                  </a:cubicBezTo>
                  <a:close/>
                </a:path>
              </a:pathLst>
            </a:custGeom>
            <a:solidFill>
              <a:srgbClr val="2D47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512;p71">
              <a:extLst>
                <a:ext uri="{FF2B5EF4-FFF2-40B4-BE49-F238E27FC236}">
                  <a16:creationId xmlns:a16="http://schemas.microsoft.com/office/drawing/2014/main" id="{59CB6213-92C3-760B-4A69-621B3D62DB4A}"/>
                </a:ext>
              </a:extLst>
            </p:cNvPr>
            <p:cNvSpPr/>
            <p:nvPr/>
          </p:nvSpPr>
          <p:spPr>
            <a:xfrm>
              <a:off x="5338900" y="4101875"/>
              <a:ext cx="293975" cy="438825"/>
            </a:xfrm>
            <a:custGeom>
              <a:avLst/>
              <a:gdLst/>
              <a:ahLst/>
              <a:cxnLst/>
              <a:rect l="l" t="t" r="r" b="b"/>
              <a:pathLst>
                <a:path w="11759" h="17553" extrusionOk="0">
                  <a:moveTo>
                    <a:pt x="811" y="1"/>
                  </a:moveTo>
                  <a:lnTo>
                    <a:pt x="1828" y="5281"/>
                  </a:lnTo>
                  <a:lnTo>
                    <a:pt x="4837" y="11847"/>
                  </a:lnTo>
                  <a:lnTo>
                    <a:pt x="0" y="13650"/>
                  </a:lnTo>
                  <a:lnTo>
                    <a:pt x="1907" y="17553"/>
                  </a:lnTo>
                  <a:cubicBezTo>
                    <a:pt x="1907" y="17553"/>
                    <a:pt x="8983" y="16244"/>
                    <a:pt x="10259" y="14516"/>
                  </a:cubicBezTo>
                  <a:cubicBezTo>
                    <a:pt x="11759" y="12484"/>
                    <a:pt x="7708" y="4198"/>
                    <a:pt x="6191" y="2219"/>
                  </a:cubicBezTo>
                  <a:cubicBezTo>
                    <a:pt x="5202" y="928"/>
                    <a:pt x="2768" y="317"/>
                    <a:pt x="811" y="1"/>
                  </a:cubicBezTo>
                  <a:close/>
                </a:path>
              </a:pathLst>
            </a:custGeom>
            <a:solidFill>
              <a:srgbClr val="70B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a:extLst>
              <a:ext uri="{FF2B5EF4-FFF2-40B4-BE49-F238E27FC236}">
                <a16:creationId xmlns:a16="http://schemas.microsoft.com/office/drawing/2014/main" id="{BC541784-4ADE-F445-E679-7A659E8132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23"/>
        <p:cNvGrpSpPr/>
        <p:nvPr/>
      </p:nvGrpSpPr>
      <p:grpSpPr>
        <a:xfrm>
          <a:off x="0" y="0"/>
          <a:ext cx="0" cy="0"/>
          <a:chOff x="0" y="0"/>
          <a:chExt cx="0" cy="0"/>
        </a:xfrm>
      </p:grpSpPr>
      <p:sp>
        <p:nvSpPr>
          <p:cNvPr id="724" name="Google Shape;724;p48"/>
          <p:cNvSpPr/>
          <p:nvPr/>
        </p:nvSpPr>
        <p:spPr>
          <a:xfrm rot="4960707">
            <a:off x="4947849" y="1227227"/>
            <a:ext cx="3453392" cy="3203355"/>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48"/>
          <p:cNvSpPr/>
          <p:nvPr/>
        </p:nvSpPr>
        <p:spPr>
          <a:xfrm rot="4960718">
            <a:off x="601296" y="3102680"/>
            <a:ext cx="1354319" cy="1256262"/>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48"/>
          <p:cNvSpPr/>
          <p:nvPr/>
        </p:nvSpPr>
        <p:spPr>
          <a:xfrm rot="-26752">
            <a:off x="1407139" y="1190984"/>
            <a:ext cx="3362669" cy="1538672"/>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48"/>
          <p:cNvSpPr/>
          <p:nvPr/>
        </p:nvSpPr>
        <p:spPr>
          <a:xfrm rot="4960718">
            <a:off x="601296" y="1382605"/>
            <a:ext cx="1354319" cy="1256262"/>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32" name="Google Shape;732;p48"/>
          <p:cNvGrpSpPr/>
          <p:nvPr/>
        </p:nvGrpSpPr>
        <p:grpSpPr>
          <a:xfrm rot="1238609">
            <a:off x="832038" y="1563189"/>
            <a:ext cx="624195" cy="794285"/>
            <a:chOff x="4870350" y="452600"/>
            <a:chExt cx="369975" cy="475250"/>
          </a:xfrm>
        </p:grpSpPr>
        <p:sp>
          <p:nvSpPr>
            <p:cNvPr id="733" name="Google Shape;733;p48"/>
            <p:cNvSpPr/>
            <p:nvPr/>
          </p:nvSpPr>
          <p:spPr>
            <a:xfrm>
              <a:off x="4870350" y="452600"/>
              <a:ext cx="350525" cy="390050"/>
            </a:xfrm>
            <a:custGeom>
              <a:avLst/>
              <a:gdLst/>
              <a:ahLst/>
              <a:cxnLst/>
              <a:rect l="l" t="t" r="r" b="b"/>
              <a:pathLst>
                <a:path w="14021" h="15602" extrusionOk="0">
                  <a:moveTo>
                    <a:pt x="7349" y="0"/>
                  </a:moveTo>
                  <a:cubicBezTo>
                    <a:pt x="6499" y="0"/>
                    <a:pt x="5640" y="169"/>
                    <a:pt x="4820" y="524"/>
                  </a:cubicBezTo>
                  <a:cubicBezTo>
                    <a:pt x="1453" y="1984"/>
                    <a:pt x="1" y="5932"/>
                    <a:pt x="1574" y="9209"/>
                  </a:cubicBezTo>
                  <a:cubicBezTo>
                    <a:pt x="2381" y="10892"/>
                    <a:pt x="3825" y="12062"/>
                    <a:pt x="5478" y="12571"/>
                  </a:cubicBezTo>
                  <a:cubicBezTo>
                    <a:pt x="6449" y="12871"/>
                    <a:pt x="7362" y="13338"/>
                    <a:pt x="8121" y="14013"/>
                  </a:cubicBezTo>
                  <a:cubicBezTo>
                    <a:pt x="8672" y="14504"/>
                    <a:pt x="9149" y="15043"/>
                    <a:pt x="9417" y="15602"/>
                  </a:cubicBezTo>
                  <a:lnTo>
                    <a:pt x="11332" y="14683"/>
                  </a:lnTo>
                  <a:lnTo>
                    <a:pt x="13247" y="13763"/>
                  </a:lnTo>
                  <a:cubicBezTo>
                    <a:pt x="12980" y="13206"/>
                    <a:pt x="12858" y="12496"/>
                    <a:pt x="12820" y="11759"/>
                  </a:cubicBezTo>
                  <a:cubicBezTo>
                    <a:pt x="12768" y="10745"/>
                    <a:pt x="12974" y="9740"/>
                    <a:pt x="13347" y="8797"/>
                  </a:cubicBezTo>
                  <a:cubicBezTo>
                    <a:pt x="14021" y="7101"/>
                    <a:pt x="13973" y="5128"/>
                    <a:pt x="13031" y="3375"/>
                  </a:cubicBezTo>
                  <a:cubicBezTo>
                    <a:pt x="11884" y="1242"/>
                    <a:pt x="9654" y="0"/>
                    <a:pt x="734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48"/>
            <p:cNvSpPr/>
            <p:nvPr/>
          </p:nvSpPr>
          <p:spPr>
            <a:xfrm>
              <a:off x="4992700" y="579750"/>
              <a:ext cx="179950" cy="255225"/>
            </a:xfrm>
            <a:custGeom>
              <a:avLst/>
              <a:gdLst/>
              <a:ahLst/>
              <a:cxnLst/>
              <a:rect l="l" t="t" r="r" b="b"/>
              <a:pathLst>
                <a:path w="7198" h="10209" extrusionOk="0">
                  <a:moveTo>
                    <a:pt x="4646" y="0"/>
                  </a:moveTo>
                  <a:cubicBezTo>
                    <a:pt x="4629" y="0"/>
                    <a:pt x="4612" y="2"/>
                    <a:pt x="4595" y="7"/>
                  </a:cubicBezTo>
                  <a:cubicBezTo>
                    <a:pt x="4480" y="33"/>
                    <a:pt x="4410" y="149"/>
                    <a:pt x="4440" y="262"/>
                  </a:cubicBezTo>
                  <a:lnTo>
                    <a:pt x="4651" y="1113"/>
                  </a:lnTo>
                  <a:cubicBezTo>
                    <a:pt x="4405" y="1269"/>
                    <a:pt x="4322" y="1486"/>
                    <a:pt x="4263" y="1668"/>
                  </a:cubicBezTo>
                  <a:cubicBezTo>
                    <a:pt x="4201" y="1856"/>
                    <a:pt x="4161" y="1957"/>
                    <a:pt x="4007" y="2031"/>
                  </a:cubicBezTo>
                  <a:cubicBezTo>
                    <a:pt x="3946" y="2060"/>
                    <a:pt x="3893" y="2073"/>
                    <a:pt x="3839" y="2073"/>
                  </a:cubicBezTo>
                  <a:cubicBezTo>
                    <a:pt x="3758" y="2073"/>
                    <a:pt x="3676" y="2044"/>
                    <a:pt x="3565" y="2002"/>
                  </a:cubicBezTo>
                  <a:cubicBezTo>
                    <a:pt x="3444" y="1957"/>
                    <a:pt x="3305" y="1905"/>
                    <a:pt x="3143" y="1905"/>
                  </a:cubicBezTo>
                  <a:cubicBezTo>
                    <a:pt x="3036" y="1905"/>
                    <a:pt x="2920" y="1928"/>
                    <a:pt x="2790" y="1990"/>
                  </a:cubicBezTo>
                  <a:cubicBezTo>
                    <a:pt x="2465" y="2146"/>
                    <a:pt x="2381" y="2398"/>
                    <a:pt x="2316" y="2602"/>
                  </a:cubicBezTo>
                  <a:cubicBezTo>
                    <a:pt x="2253" y="2790"/>
                    <a:pt x="2215" y="2891"/>
                    <a:pt x="2059" y="2966"/>
                  </a:cubicBezTo>
                  <a:cubicBezTo>
                    <a:pt x="1997" y="2995"/>
                    <a:pt x="1943" y="3008"/>
                    <a:pt x="1889" y="3008"/>
                  </a:cubicBezTo>
                  <a:cubicBezTo>
                    <a:pt x="1808" y="3008"/>
                    <a:pt x="1726" y="2980"/>
                    <a:pt x="1615" y="2938"/>
                  </a:cubicBezTo>
                  <a:cubicBezTo>
                    <a:pt x="1498" y="2894"/>
                    <a:pt x="1363" y="2848"/>
                    <a:pt x="1206" y="2848"/>
                  </a:cubicBezTo>
                  <a:cubicBezTo>
                    <a:pt x="1123" y="2848"/>
                    <a:pt x="1034" y="2861"/>
                    <a:pt x="938" y="2894"/>
                  </a:cubicBezTo>
                  <a:lnTo>
                    <a:pt x="408" y="2198"/>
                  </a:lnTo>
                  <a:cubicBezTo>
                    <a:pt x="366" y="2143"/>
                    <a:pt x="303" y="2114"/>
                    <a:pt x="240" y="2114"/>
                  </a:cubicBezTo>
                  <a:cubicBezTo>
                    <a:pt x="195" y="2114"/>
                    <a:pt x="149" y="2128"/>
                    <a:pt x="111" y="2159"/>
                  </a:cubicBezTo>
                  <a:cubicBezTo>
                    <a:pt x="18" y="2229"/>
                    <a:pt x="0" y="2362"/>
                    <a:pt x="71" y="2454"/>
                  </a:cubicBezTo>
                  <a:lnTo>
                    <a:pt x="5923" y="10125"/>
                  </a:lnTo>
                  <a:cubicBezTo>
                    <a:pt x="5963" y="10179"/>
                    <a:pt x="6026" y="10208"/>
                    <a:pt x="6091" y="10208"/>
                  </a:cubicBezTo>
                  <a:cubicBezTo>
                    <a:pt x="6122" y="10208"/>
                    <a:pt x="6153" y="10201"/>
                    <a:pt x="6182" y="10188"/>
                  </a:cubicBezTo>
                  <a:cubicBezTo>
                    <a:pt x="6195" y="10181"/>
                    <a:pt x="6207" y="10174"/>
                    <a:pt x="6219" y="10165"/>
                  </a:cubicBezTo>
                  <a:cubicBezTo>
                    <a:pt x="6311" y="10095"/>
                    <a:pt x="6329" y="9962"/>
                    <a:pt x="6258" y="9869"/>
                  </a:cubicBezTo>
                  <a:lnTo>
                    <a:pt x="1222" y="3267"/>
                  </a:lnTo>
                  <a:lnTo>
                    <a:pt x="1222" y="3267"/>
                  </a:lnTo>
                  <a:cubicBezTo>
                    <a:pt x="1293" y="3273"/>
                    <a:pt x="1368" y="3296"/>
                    <a:pt x="1465" y="3333"/>
                  </a:cubicBezTo>
                  <a:cubicBezTo>
                    <a:pt x="1586" y="3379"/>
                    <a:pt x="1724" y="3431"/>
                    <a:pt x="1886" y="3431"/>
                  </a:cubicBezTo>
                  <a:cubicBezTo>
                    <a:pt x="1994" y="3431"/>
                    <a:pt x="2111" y="3408"/>
                    <a:pt x="2241" y="3346"/>
                  </a:cubicBezTo>
                  <a:cubicBezTo>
                    <a:pt x="2566" y="3191"/>
                    <a:pt x="2649" y="2937"/>
                    <a:pt x="2716" y="2734"/>
                  </a:cubicBezTo>
                  <a:cubicBezTo>
                    <a:pt x="2778" y="2547"/>
                    <a:pt x="2818" y="2445"/>
                    <a:pt x="2972" y="2371"/>
                  </a:cubicBezTo>
                  <a:cubicBezTo>
                    <a:pt x="3034" y="2341"/>
                    <a:pt x="3088" y="2328"/>
                    <a:pt x="3142" y="2328"/>
                  </a:cubicBezTo>
                  <a:cubicBezTo>
                    <a:pt x="3223" y="2328"/>
                    <a:pt x="3305" y="2356"/>
                    <a:pt x="3415" y="2398"/>
                  </a:cubicBezTo>
                  <a:cubicBezTo>
                    <a:pt x="3536" y="2444"/>
                    <a:pt x="3674" y="2496"/>
                    <a:pt x="3836" y="2496"/>
                  </a:cubicBezTo>
                  <a:cubicBezTo>
                    <a:pt x="3943" y="2496"/>
                    <a:pt x="4060" y="2473"/>
                    <a:pt x="4189" y="2412"/>
                  </a:cubicBezTo>
                  <a:cubicBezTo>
                    <a:pt x="4514" y="2256"/>
                    <a:pt x="4597" y="2003"/>
                    <a:pt x="4664" y="1800"/>
                  </a:cubicBezTo>
                  <a:cubicBezTo>
                    <a:pt x="4696" y="1701"/>
                    <a:pt x="4725" y="1628"/>
                    <a:pt x="4764" y="1569"/>
                  </a:cubicBezTo>
                  <a:lnTo>
                    <a:pt x="6763" y="9627"/>
                  </a:lnTo>
                  <a:cubicBezTo>
                    <a:pt x="6787" y="9723"/>
                    <a:pt x="6874" y="9787"/>
                    <a:pt x="6969" y="9787"/>
                  </a:cubicBezTo>
                  <a:cubicBezTo>
                    <a:pt x="6986" y="9787"/>
                    <a:pt x="7002" y="9785"/>
                    <a:pt x="7019" y="9781"/>
                  </a:cubicBezTo>
                  <a:cubicBezTo>
                    <a:pt x="7033" y="9777"/>
                    <a:pt x="7047" y="9772"/>
                    <a:pt x="7059" y="9765"/>
                  </a:cubicBezTo>
                  <a:cubicBezTo>
                    <a:pt x="7150" y="9722"/>
                    <a:pt x="7198" y="9622"/>
                    <a:pt x="7173" y="9525"/>
                  </a:cubicBezTo>
                  <a:lnTo>
                    <a:pt x="4850" y="161"/>
                  </a:lnTo>
                  <a:cubicBezTo>
                    <a:pt x="4827" y="65"/>
                    <a:pt x="4741" y="0"/>
                    <a:pt x="46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48"/>
            <p:cNvSpPr/>
            <p:nvPr/>
          </p:nvSpPr>
          <p:spPr>
            <a:xfrm>
              <a:off x="5105700" y="796425"/>
              <a:ext cx="134625" cy="127000"/>
            </a:xfrm>
            <a:custGeom>
              <a:avLst/>
              <a:gdLst/>
              <a:ahLst/>
              <a:cxnLst/>
              <a:rect l="l" t="t" r="r" b="b"/>
              <a:pathLst>
                <a:path w="5385" h="5080" extrusionOk="0">
                  <a:moveTo>
                    <a:pt x="3831" y="1"/>
                  </a:moveTo>
                  <a:lnTo>
                    <a:pt x="0" y="1839"/>
                  </a:lnTo>
                  <a:lnTo>
                    <a:pt x="1544" y="5057"/>
                  </a:lnTo>
                  <a:cubicBezTo>
                    <a:pt x="1551" y="5071"/>
                    <a:pt x="1566" y="5080"/>
                    <a:pt x="1581" y="5080"/>
                  </a:cubicBezTo>
                  <a:cubicBezTo>
                    <a:pt x="1586" y="5080"/>
                    <a:pt x="1592" y="5079"/>
                    <a:pt x="1598" y="5076"/>
                  </a:cubicBezTo>
                  <a:lnTo>
                    <a:pt x="5356" y="3272"/>
                  </a:lnTo>
                  <a:cubicBezTo>
                    <a:pt x="5376" y="3263"/>
                    <a:pt x="5384" y="3239"/>
                    <a:pt x="5375" y="3217"/>
                  </a:cubicBezTo>
                  <a:lnTo>
                    <a:pt x="383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48"/>
            <p:cNvSpPr/>
            <p:nvPr/>
          </p:nvSpPr>
          <p:spPr>
            <a:xfrm>
              <a:off x="5161100" y="885850"/>
              <a:ext cx="68100" cy="42000"/>
            </a:xfrm>
            <a:custGeom>
              <a:avLst/>
              <a:gdLst/>
              <a:ahLst/>
              <a:cxnLst/>
              <a:rect l="l" t="t" r="r" b="b"/>
              <a:pathLst>
                <a:path w="2724" h="1680" extrusionOk="0">
                  <a:moveTo>
                    <a:pt x="2527" y="0"/>
                  </a:moveTo>
                  <a:lnTo>
                    <a:pt x="0" y="1212"/>
                  </a:lnTo>
                  <a:cubicBezTo>
                    <a:pt x="142" y="1507"/>
                    <a:pt x="437" y="1680"/>
                    <a:pt x="744" y="1680"/>
                  </a:cubicBezTo>
                  <a:cubicBezTo>
                    <a:pt x="863" y="1680"/>
                    <a:pt x="985" y="1653"/>
                    <a:pt x="1100" y="1598"/>
                  </a:cubicBezTo>
                  <a:lnTo>
                    <a:pt x="2141" y="1099"/>
                  </a:lnTo>
                  <a:cubicBezTo>
                    <a:pt x="2550" y="903"/>
                    <a:pt x="2723" y="410"/>
                    <a:pt x="25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48"/>
            <p:cNvSpPr/>
            <p:nvPr/>
          </p:nvSpPr>
          <p:spPr>
            <a:xfrm>
              <a:off x="5105725" y="813775"/>
              <a:ext cx="120350" cy="63800"/>
            </a:xfrm>
            <a:custGeom>
              <a:avLst/>
              <a:gdLst/>
              <a:ahLst/>
              <a:cxnLst/>
              <a:rect l="l" t="t" r="r" b="b"/>
              <a:pathLst>
                <a:path w="4814" h="2552" extrusionOk="0">
                  <a:moveTo>
                    <a:pt x="4491" y="1"/>
                  </a:moveTo>
                  <a:cubicBezTo>
                    <a:pt x="4449" y="1"/>
                    <a:pt x="4406" y="10"/>
                    <a:pt x="4365" y="31"/>
                  </a:cubicBezTo>
                  <a:lnTo>
                    <a:pt x="226" y="2017"/>
                  </a:lnTo>
                  <a:cubicBezTo>
                    <a:pt x="0" y="2125"/>
                    <a:pt x="18" y="2453"/>
                    <a:pt x="255" y="2536"/>
                  </a:cubicBezTo>
                  <a:cubicBezTo>
                    <a:pt x="285" y="2547"/>
                    <a:pt x="316" y="2552"/>
                    <a:pt x="348" y="2552"/>
                  </a:cubicBezTo>
                  <a:cubicBezTo>
                    <a:pt x="390" y="2552"/>
                    <a:pt x="431" y="2543"/>
                    <a:pt x="470" y="2525"/>
                  </a:cubicBezTo>
                  <a:lnTo>
                    <a:pt x="4608" y="538"/>
                  </a:lnTo>
                  <a:cubicBezTo>
                    <a:pt x="4751" y="473"/>
                    <a:pt x="4814" y="302"/>
                    <a:pt x="4745" y="161"/>
                  </a:cubicBezTo>
                  <a:cubicBezTo>
                    <a:pt x="4697" y="59"/>
                    <a:pt x="4596" y="1"/>
                    <a:pt x="44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48"/>
            <p:cNvSpPr/>
            <p:nvPr/>
          </p:nvSpPr>
          <p:spPr>
            <a:xfrm>
              <a:off x="5119750" y="843075"/>
              <a:ext cx="120200" cy="63750"/>
            </a:xfrm>
            <a:custGeom>
              <a:avLst/>
              <a:gdLst/>
              <a:ahLst/>
              <a:cxnLst/>
              <a:rect l="l" t="t" r="r" b="b"/>
              <a:pathLst>
                <a:path w="4808" h="2550" extrusionOk="0">
                  <a:moveTo>
                    <a:pt x="4486" y="0"/>
                  </a:moveTo>
                  <a:cubicBezTo>
                    <a:pt x="4445" y="0"/>
                    <a:pt x="4404" y="9"/>
                    <a:pt x="4364" y="28"/>
                  </a:cubicBezTo>
                  <a:lnTo>
                    <a:pt x="226" y="2014"/>
                  </a:lnTo>
                  <a:cubicBezTo>
                    <a:pt x="1" y="2123"/>
                    <a:pt x="19" y="2451"/>
                    <a:pt x="255" y="2533"/>
                  </a:cubicBezTo>
                  <a:cubicBezTo>
                    <a:pt x="286" y="2544"/>
                    <a:pt x="317" y="2550"/>
                    <a:pt x="349" y="2550"/>
                  </a:cubicBezTo>
                  <a:cubicBezTo>
                    <a:pt x="390" y="2550"/>
                    <a:pt x="432" y="2540"/>
                    <a:pt x="470" y="2522"/>
                  </a:cubicBezTo>
                  <a:lnTo>
                    <a:pt x="4608" y="537"/>
                  </a:lnTo>
                  <a:cubicBezTo>
                    <a:pt x="4749" y="469"/>
                    <a:pt x="4808" y="300"/>
                    <a:pt x="4740" y="160"/>
                  </a:cubicBezTo>
                  <a:cubicBezTo>
                    <a:pt x="4692" y="60"/>
                    <a:pt x="4591" y="0"/>
                    <a:pt x="44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1" name="Google Shape;741;p48"/>
          <p:cNvGrpSpPr/>
          <p:nvPr/>
        </p:nvGrpSpPr>
        <p:grpSpPr>
          <a:xfrm rot="541333">
            <a:off x="4998436" y="1529796"/>
            <a:ext cx="3603971" cy="2857491"/>
            <a:chOff x="1911325" y="2455525"/>
            <a:chExt cx="1158125" cy="918275"/>
          </a:xfrm>
        </p:grpSpPr>
        <p:sp>
          <p:nvSpPr>
            <p:cNvPr id="742" name="Google Shape;742;p48"/>
            <p:cNvSpPr/>
            <p:nvPr/>
          </p:nvSpPr>
          <p:spPr>
            <a:xfrm>
              <a:off x="1934425" y="3119900"/>
              <a:ext cx="344675" cy="233400"/>
            </a:xfrm>
            <a:custGeom>
              <a:avLst/>
              <a:gdLst/>
              <a:ahLst/>
              <a:cxnLst/>
              <a:rect l="l" t="t" r="r" b="b"/>
              <a:pathLst>
                <a:path w="13787" h="9336" extrusionOk="0">
                  <a:moveTo>
                    <a:pt x="10086" y="0"/>
                  </a:moveTo>
                  <a:lnTo>
                    <a:pt x="4129" y="4916"/>
                  </a:lnTo>
                  <a:lnTo>
                    <a:pt x="473" y="4317"/>
                  </a:lnTo>
                  <a:cubicBezTo>
                    <a:pt x="446" y="4310"/>
                    <a:pt x="420" y="4307"/>
                    <a:pt x="394" y="4307"/>
                  </a:cubicBezTo>
                  <a:cubicBezTo>
                    <a:pt x="281" y="4307"/>
                    <a:pt x="174" y="4363"/>
                    <a:pt x="109" y="4458"/>
                  </a:cubicBezTo>
                  <a:cubicBezTo>
                    <a:pt x="1" y="4616"/>
                    <a:pt x="41" y="4831"/>
                    <a:pt x="199" y="4938"/>
                  </a:cubicBezTo>
                  <a:lnTo>
                    <a:pt x="6650" y="9336"/>
                  </a:lnTo>
                  <a:lnTo>
                    <a:pt x="7779" y="7603"/>
                  </a:lnTo>
                  <a:lnTo>
                    <a:pt x="13787" y="3124"/>
                  </a:lnTo>
                  <a:lnTo>
                    <a:pt x="1008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48"/>
            <p:cNvSpPr/>
            <p:nvPr/>
          </p:nvSpPr>
          <p:spPr>
            <a:xfrm>
              <a:off x="2018350" y="3235350"/>
              <a:ext cx="1900" cy="24550"/>
            </a:xfrm>
            <a:custGeom>
              <a:avLst/>
              <a:gdLst/>
              <a:ahLst/>
              <a:cxnLst/>
              <a:rect l="l" t="t" r="r" b="b"/>
              <a:pathLst>
                <a:path w="76" h="982" fill="none" extrusionOk="0">
                  <a:moveTo>
                    <a:pt x="56" y="0"/>
                  </a:moveTo>
                  <a:cubicBezTo>
                    <a:pt x="76" y="329"/>
                    <a:pt x="57" y="658"/>
                    <a:pt x="1" y="982"/>
                  </a:cubicBezTo>
                </a:path>
              </a:pathLst>
            </a:custGeom>
            <a:noFill/>
            <a:ln w="225" cap="flat" cmpd="sng">
              <a:solidFill>
                <a:srgbClr val="2D4773"/>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48"/>
            <p:cNvSpPr/>
            <p:nvPr/>
          </p:nvSpPr>
          <p:spPr>
            <a:xfrm>
              <a:off x="2005200" y="3234625"/>
              <a:ext cx="1750" cy="20725"/>
            </a:xfrm>
            <a:custGeom>
              <a:avLst/>
              <a:gdLst/>
              <a:ahLst/>
              <a:cxnLst/>
              <a:rect l="l" t="t" r="r" b="b"/>
              <a:pathLst>
                <a:path w="70" h="829" fill="none" extrusionOk="0">
                  <a:moveTo>
                    <a:pt x="59" y="1"/>
                  </a:moveTo>
                  <a:cubicBezTo>
                    <a:pt x="70" y="354"/>
                    <a:pt x="47" y="538"/>
                    <a:pt x="0" y="828"/>
                  </a:cubicBezTo>
                </a:path>
              </a:pathLst>
            </a:custGeom>
            <a:noFill/>
            <a:ln w="225" cap="flat" cmpd="sng">
              <a:solidFill>
                <a:srgbClr val="2D4773"/>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48"/>
            <p:cNvSpPr/>
            <p:nvPr/>
          </p:nvSpPr>
          <p:spPr>
            <a:xfrm>
              <a:off x="1994850" y="3233400"/>
              <a:ext cx="1475" cy="19100"/>
            </a:xfrm>
            <a:custGeom>
              <a:avLst/>
              <a:gdLst/>
              <a:ahLst/>
              <a:cxnLst/>
              <a:rect l="l" t="t" r="r" b="b"/>
              <a:pathLst>
                <a:path w="59" h="764" fill="none" extrusionOk="0">
                  <a:moveTo>
                    <a:pt x="48" y="0"/>
                  </a:moveTo>
                  <a:cubicBezTo>
                    <a:pt x="59" y="236"/>
                    <a:pt x="27" y="529"/>
                    <a:pt x="1" y="763"/>
                  </a:cubicBezTo>
                </a:path>
              </a:pathLst>
            </a:custGeom>
            <a:noFill/>
            <a:ln w="225" cap="flat" cmpd="sng">
              <a:solidFill>
                <a:srgbClr val="2D4773"/>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48"/>
            <p:cNvSpPr/>
            <p:nvPr/>
          </p:nvSpPr>
          <p:spPr>
            <a:xfrm>
              <a:off x="2053575" y="3303600"/>
              <a:ext cx="65325" cy="28375"/>
            </a:xfrm>
            <a:custGeom>
              <a:avLst/>
              <a:gdLst/>
              <a:ahLst/>
              <a:cxnLst/>
              <a:rect l="l" t="t" r="r" b="b"/>
              <a:pathLst>
                <a:path w="2613" h="1135" fill="none" extrusionOk="0">
                  <a:moveTo>
                    <a:pt x="2613" y="1135"/>
                  </a:moveTo>
                  <a:cubicBezTo>
                    <a:pt x="2613" y="1135"/>
                    <a:pt x="855" y="1"/>
                    <a:pt x="1" y="945"/>
                  </a:cubicBezTo>
                </a:path>
              </a:pathLst>
            </a:custGeom>
            <a:noFill/>
            <a:ln w="225" cap="flat" cmpd="sng">
              <a:solidFill>
                <a:srgbClr val="2D4773"/>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48"/>
            <p:cNvSpPr/>
            <p:nvPr/>
          </p:nvSpPr>
          <p:spPr>
            <a:xfrm>
              <a:off x="1959550" y="3228625"/>
              <a:ext cx="2950" cy="34500"/>
            </a:xfrm>
            <a:custGeom>
              <a:avLst/>
              <a:gdLst/>
              <a:ahLst/>
              <a:cxnLst/>
              <a:rect l="l" t="t" r="r" b="b"/>
              <a:pathLst>
                <a:path w="118" h="1380" fill="none" extrusionOk="0">
                  <a:moveTo>
                    <a:pt x="98" y="0"/>
                  </a:moveTo>
                  <a:cubicBezTo>
                    <a:pt x="98" y="0"/>
                    <a:pt x="118" y="1003"/>
                    <a:pt x="1" y="1380"/>
                  </a:cubicBezTo>
                </a:path>
              </a:pathLst>
            </a:custGeom>
            <a:noFill/>
            <a:ln w="225" cap="flat" cmpd="sng">
              <a:solidFill>
                <a:srgbClr val="2D4773"/>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48"/>
            <p:cNvSpPr/>
            <p:nvPr/>
          </p:nvSpPr>
          <p:spPr>
            <a:xfrm>
              <a:off x="2229025" y="3133175"/>
              <a:ext cx="267225" cy="221100"/>
            </a:xfrm>
            <a:custGeom>
              <a:avLst/>
              <a:gdLst/>
              <a:ahLst/>
              <a:cxnLst/>
              <a:rect l="l" t="t" r="r" b="b"/>
              <a:pathLst>
                <a:path w="10689" h="8844" extrusionOk="0">
                  <a:moveTo>
                    <a:pt x="5875" y="0"/>
                  </a:moveTo>
                  <a:lnTo>
                    <a:pt x="3592" y="6589"/>
                  </a:lnTo>
                  <a:lnTo>
                    <a:pt x="224" y="8137"/>
                  </a:lnTo>
                  <a:cubicBezTo>
                    <a:pt x="91" y="8187"/>
                    <a:pt x="3" y="8315"/>
                    <a:pt x="2" y="8458"/>
                  </a:cubicBezTo>
                  <a:cubicBezTo>
                    <a:pt x="1" y="8647"/>
                    <a:pt x="155" y="8804"/>
                    <a:pt x="345" y="8805"/>
                  </a:cubicBezTo>
                  <a:lnTo>
                    <a:pt x="8152" y="8844"/>
                  </a:lnTo>
                  <a:lnTo>
                    <a:pt x="8119" y="6776"/>
                  </a:lnTo>
                  <a:lnTo>
                    <a:pt x="10688" y="521"/>
                  </a:lnTo>
                  <a:lnTo>
                    <a:pt x="5875" y="0"/>
                  </a:lnTo>
                  <a:close/>
                </a:path>
              </a:pathLst>
            </a:custGeom>
            <a:solidFill>
              <a:srgbClr val="FFBB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48"/>
            <p:cNvSpPr/>
            <p:nvPr/>
          </p:nvSpPr>
          <p:spPr>
            <a:xfrm>
              <a:off x="2217625" y="3297875"/>
              <a:ext cx="225775" cy="75925"/>
            </a:xfrm>
            <a:custGeom>
              <a:avLst/>
              <a:gdLst/>
              <a:ahLst/>
              <a:cxnLst/>
              <a:rect l="l" t="t" r="r" b="b"/>
              <a:pathLst>
                <a:path w="9031" h="3037" extrusionOk="0">
                  <a:moveTo>
                    <a:pt x="4061" y="1"/>
                  </a:moveTo>
                  <a:lnTo>
                    <a:pt x="490" y="1538"/>
                  </a:lnTo>
                  <a:cubicBezTo>
                    <a:pt x="343" y="1601"/>
                    <a:pt x="196" y="1882"/>
                    <a:pt x="116" y="2132"/>
                  </a:cubicBezTo>
                  <a:cubicBezTo>
                    <a:pt x="114" y="2141"/>
                    <a:pt x="1" y="3036"/>
                    <a:pt x="176" y="3037"/>
                  </a:cubicBezTo>
                  <a:lnTo>
                    <a:pt x="8868" y="3037"/>
                  </a:lnTo>
                  <a:cubicBezTo>
                    <a:pt x="8868" y="3037"/>
                    <a:pt x="8869" y="3037"/>
                    <a:pt x="8870" y="3037"/>
                  </a:cubicBezTo>
                  <a:cubicBezTo>
                    <a:pt x="8958" y="3037"/>
                    <a:pt x="9029" y="2964"/>
                    <a:pt x="9030" y="2876"/>
                  </a:cubicBezTo>
                  <a:lnTo>
                    <a:pt x="8575" y="188"/>
                  </a:lnTo>
                  <a:cubicBezTo>
                    <a:pt x="8575" y="188"/>
                    <a:pt x="7644" y="411"/>
                    <a:pt x="6473" y="411"/>
                  </a:cubicBezTo>
                  <a:cubicBezTo>
                    <a:pt x="5707" y="411"/>
                    <a:pt x="4838" y="316"/>
                    <a:pt x="40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48"/>
            <p:cNvSpPr/>
            <p:nvPr/>
          </p:nvSpPr>
          <p:spPr>
            <a:xfrm>
              <a:off x="2288550" y="3308450"/>
              <a:ext cx="10400" cy="18000"/>
            </a:xfrm>
            <a:custGeom>
              <a:avLst/>
              <a:gdLst/>
              <a:ahLst/>
              <a:cxnLst/>
              <a:rect l="l" t="t" r="r" b="b"/>
              <a:pathLst>
                <a:path w="416" h="720" fill="none" extrusionOk="0">
                  <a:moveTo>
                    <a:pt x="1" y="1"/>
                  </a:moveTo>
                  <a:cubicBezTo>
                    <a:pt x="208" y="288"/>
                    <a:pt x="291" y="453"/>
                    <a:pt x="415" y="719"/>
                  </a:cubicBezTo>
                </a:path>
              </a:pathLst>
            </a:custGeom>
            <a:noFill/>
            <a:ln w="225" cap="flat" cmpd="sng">
              <a:solidFill>
                <a:srgbClr val="2D4773"/>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48"/>
            <p:cNvSpPr/>
            <p:nvPr/>
          </p:nvSpPr>
          <p:spPr>
            <a:xfrm>
              <a:off x="2279075" y="3313325"/>
              <a:ext cx="9700" cy="16525"/>
            </a:xfrm>
            <a:custGeom>
              <a:avLst/>
              <a:gdLst/>
              <a:ahLst/>
              <a:cxnLst/>
              <a:rect l="l" t="t" r="r" b="b"/>
              <a:pathLst>
                <a:path w="388" h="661" fill="none" extrusionOk="0">
                  <a:moveTo>
                    <a:pt x="1" y="1"/>
                  </a:moveTo>
                  <a:cubicBezTo>
                    <a:pt x="141" y="191"/>
                    <a:pt x="279" y="452"/>
                    <a:pt x="388" y="661"/>
                  </a:cubicBezTo>
                </a:path>
              </a:pathLst>
            </a:custGeom>
            <a:noFill/>
            <a:ln w="225" cap="flat" cmpd="sng">
              <a:solidFill>
                <a:srgbClr val="2D4773"/>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48"/>
            <p:cNvSpPr/>
            <p:nvPr/>
          </p:nvSpPr>
          <p:spPr>
            <a:xfrm>
              <a:off x="2248150" y="3328425"/>
              <a:ext cx="17300" cy="29975"/>
            </a:xfrm>
            <a:custGeom>
              <a:avLst/>
              <a:gdLst/>
              <a:ahLst/>
              <a:cxnLst/>
              <a:rect l="l" t="t" r="r" b="b"/>
              <a:pathLst>
                <a:path w="692" h="1199" fill="none" extrusionOk="0">
                  <a:moveTo>
                    <a:pt x="1" y="1"/>
                  </a:moveTo>
                  <a:cubicBezTo>
                    <a:pt x="1" y="1"/>
                    <a:pt x="577" y="821"/>
                    <a:pt x="691" y="1198"/>
                  </a:cubicBezTo>
                </a:path>
              </a:pathLst>
            </a:custGeom>
            <a:noFill/>
            <a:ln w="225" cap="flat" cmpd="sng">
              <a:solidFill>
                <a:srgbClr val="2D4773"/>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48"/>
            <p:cNvSpPr/>
            <p:nvPr/>
          </p:nvSpPr>
          <p:spPr>
            <a:xfrm>
              <a:off x="2732150" y="2490250"/>
              <a:ext cx="123750" cy="115675"/>
            </a:xfrm>
            <a:custGeom>
              <a:avLst/>
              <a:gdLst/>
              <a:ahLst/>
              <a:cxnLst/>
              <a:rect l="l" t="t" r="r" b="b"/>
              <a:pathLst>
                <a:path w="4950" h="4627" extrusionOk="0">
                  <a:moveTo>
                    <a:pt x="1711" y="1"/>
                  </a:moveTo>
                  <a:cubicBezTo>
                    <a:pt x="1705" y="1"/>
                    <a:pt x="1702" y="1"/>
                    <a:pt x="1702" y="1"/>
                  </a:cubicBezTo>
                  <a:cubicBezTo>
                    <a:pt x="1702" y="1"/>
                    <a:pt x="1" y="2685"/>
                    <a:pt x="727" y="3841"/>
                  </a:cubicBezTo>
                  <a:cubicBezTo>
                    <a:pt x="1008" y="4288"/>
                    <a:pt x="1863" y="4627"/>
                    <a:pt x="2579" y="4627"/>
                  </a:cubicBezTo>
                  <a:cubicBezTo>
                    <a:pt x="2827" y="4627"/>
                    <a:pt x="3058" y="4586"/>
                    <a:pt x="3243" y="4496"/>
                  </a:cubicBezTo>
                  <a:cubicBezTo>
                    <a:pt x="3778" y="4234"/>
                    <a:pt x="4949" y="2140"/>
                    <a:pt x="4779" y="1689"/>
                  </a:cubicBezTo>
                  <a:cubicBezTo>
                    <a:pt x="4152" y="30"/>
                    <a:pt x="1872" y="1"/>
                    <a:pt x="1711" y="1"/>
                  </a:cubicBezTo>
                  <a:close/>
                </a:path>
              </a:pathLst>
            </a:custGeom>
            <a:solidFill>
              <a:srgbClr val="FFBB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48"/>
            <p:cNvSpPr/>
            <p:nvPr/>
          </p:nvSpPr>
          <p:spPr>
            <a:xfrm>
              <a:off x="2766025" y="2584475"/>
              <a:ext cx="92975" cy="91300"/>
            </a:xfrm>
            <a:custGeom>
              <a:avLst/>
              <a:gdLst/>
              <a:ahLst/>
              <a:cxnLst/>
              <a:rect l="l" t="t" r="r" b="b"/>
              <a:pathLst>
                <a:path w="3719" h="3652" extrusionOk="0">
                  <a:moveTo>
                    <a:pt x="3558" y="0"/>
                  </a:moveTo>
                  <a:lnTo>
                    <a:pt x="106" y="111"/>
                  </a:lnTo>
                  <a:lnTo>
                    <a:pt x="1" y="2407"/>
                  </a:lnTo>
                  <a:cubicBezTo>
                    <a:pt x="745" y="3332"/>
                    <a:pt x="1385" y="3651"/>
                    <a:pt x="1915" y="3651"/>
                  </a:cubicBezTo>
                  <a:cubicBezTo>
                    <a:pt x="3090" y="3651"/>
                    <a:pt x="3719" y="2079"/>
                    <a:pt x="3719" y="2079"/>
                  </a:cubicBezTo>
                  <a:lnTo>
                    <a:pt x="3558" y="0"/>
                  </a:lnTo>
                  <a:close/>
                </a:path>
              </a:pathLst>
            </a:custGeom>
            <a:solidFill>
              <a:srgbClr val="FFBB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48"/>
            <p:cNvSpPr/>
            <p:nvPr/>
          </p:nvSpPr>
          <p:spPr>
            <a:xfrm>
              <a:off x="2748175" y="2455525"/>
              <a:ext cx="141425" cy="146375"/>
            </a:xfrm>
            <a:custGeom>
              <a:avLst/>
              <a:gdLst/>
              <a:ahLst/>
              <a:cxnLst/>
              <a:rect l="l" t="t" r="r" b="b"/>
              <a:pathLst>
                <a:path w="5657" h="5855" extrusionOk="0">
                  <a:moveTo>
                    <a:pt x="547" y="1"/>
                  </a:moveTo>
                  <a:cubicBezTo>
                    <a:pt x="418" y="1"/>
                    <a:pt x="305" y="26"/>
                    <a:pt x="217" y="84"/>
                  </a:cubicBezTo>
                  <a:cubicBezTo>
                    <a:pt x="0" y="229"/>
                    <a:pt x="1" y="1526"/>
                    <a:pt x="685" y="1907"/>
                  </a:cubicBezTo>
                  <a:cubicBezTo>
                    <a:pt x="1076" y="2124"/>
                    <a:pt x="1718" y="2002"/>
                    <a:pt x="2170" y="2073"/>
                  </a:cubicBezTo>
                  <a:cubicBezTo>
                    <a:pt x="3011" y="2206"/>
                    <a:pt x="3208" y="2384"/>
                    <a:pt x="3311" y="2921"/>
                  </a:cubicBezTo>
                  <a:cubicBezTo>
                    <a:pt x="3368" y="3219"/>
                    <a:pt x="3922" y="3165"/>
                    <a:pt x="3609" y="3777"/>
                  </a:cubicBezTo>
                  <a:cubicBezTo>
                    <a:pt x="3560" y="3872"/>
                    <a:pt x="3549" y="3956"/>
                    <a:pt x="3533" y="4027"/>
                  </a:cubicBezTo>
                  <a:lnTo>
                    <a:pt x="3867" y="4267"/>
                  </a:lnTo>
                  <a:cubicBezTo>
                    <a:pt x="4293" y="4556"/>
                    <a:pt x="3366" y="5301"/>
                    <a:pt x="3434" y="5659"/>
                  </a:cubicBezTo>
                  <a:cubicBezTo>
                    <a:pt x="3457" y="5778"/>
                    <a:pt x="3618" y="5854"/>
                    <a:pt x="3818" y="5854"/>
                  </a:cubicBezTo>
                  <a:cubicBezTo>
                    <a:pt x="3932" y="5854"/>
                    <a:pt x="4059" y="5829"/>
                    <a:pt x="4181" y="5774"/>
                  </a:cubicBezTo>
                  <a:cubicBezTo>
                    <a:pt x="4513" y="5621"/>
                    <a:pt x="4735" y="5186"/>
                    <a:pt x="5003" y="4536"/>
                  </a:cubicBezTo>
                  <a:cubicBezTo>
                    <a:pt x="5249" y="3937"/>
                    <a:pt x="5455" y="3625"/>
                    <a:pt x="5558" y="2895"/>
                  </a:cubicBezTo>
                  <a:cubicBezTo>
                    <a:pt x="5657" y="2187"/>
                    <a:pt x="5130" y="1944"/>
                    <a:pt x="5052" y="1913"/>
                  </a:cubicBezTo>
                  <a:lnTo>
                    <a:pt x="5052" y="1913"/>
                  </a:lnTo>
                  <a:cubicBezTo>
                    <a:pt x="5068" y="1911"/>
                    <a:pt x="5075" y="1851"/>
                    <a:pt x="4814" y="1333"/>
                  </a:cubicBezTo>
                  <a:cubicBezTo>
                    <a:pt x="4497" y="708"/>
                    <a:pt x="3434" y="737"/>
                    <a:pt x="2795" y="634"/>
                  </a:cubicBezTo>
                  <a:cubicBezTo>
                    <a:pt x="2106" y="524"/>
                    <a:pt x="1144" y="1"/>
                    <a:pt x="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48"/>
            <p:cNvSpPr/>
            <p:nvPr/>
          </p:nvSpPr>
          <p:spPr>
            <a:xfrm>
              <a:off x="2828875" y="2556450"/>
              <a:ext cx="33900" cy="33825"/>
            </a:xfrm>
            <a:custGeom>
              <a:avLst/>
              <a:gdLst/>
              <a:ahLst/>
              <a:cxnLst/>
              <a:rect l="l" t="t" r="r" b="b"/>
              <a:pathLst>
                <a:path w="1356" h="1353" extrusionOk="0">
                  <a:moveTo>
                    <a:pt x="887" y="1"/>
                  </a:moveTo>
                  <a:cubicBezTo>
                    <a:pt x="760" y="1"/>
                    <a:pt x="605" y="76"/>
                    <a:pt x="423" y="263"/>
                  </a:cubicBezTo>
                  <a:lnTo>
                    <a:pt x="2" y="1070"/>
                  </a:lnTo>
                  <a:cubicBezTo>
                    <a:pt x="0" y="1259"/>
                    <a:pt x="114" y="1352"/>
                    <a:pt x="295" y="1352"/>
                  </a:cubicBezTo>
                  <a:cubicBezTo>
                    <a:pt x="407" y="1352"/>
                    <a:pt x="545" y="1317"/>
                    <a:pt x="696" y="1246"/>
                  </a:cubicBezTo>
                  <a:cubicBezTo>
                    <a:pt x="892" y="1154"/>
                    <a:pt x="1356" y="549"/>
                    <a:pt x="1190" y="218"/>
                  </a:cubicBezTo>
                  <a:cubicBezTo>
                    <a:pt x="1126" y="89"/>
                    <a:pt x="1023" y="1"/>
                    <a:pt x="887" y="1"/>
                  </a:cubicBezTo>
                  <a:close/>
                </a:path>
              </a:pathLst>
            </a:custGeom>
            <a:solidFill>
              <a:srgbClr val="FFBB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48"/>
            <p:cNvSpPr/>
            <p:nvPr/>
          </p:nvSpPr>
          <p:spPr>
            <a:xfrm>
              <a:off x="2767950" y="2600300"/>
              <a:ext cx="48650" cy="9350"/>
            </a:xfrm>
            <a:custGeom>
              <a:avLst/>
              <a:gdLst/>
              <a:ahLst/>
              <a:cxnLst/>
              <a:rect l="l" t="t" r="r" b="b"/>
              <a:pathLst>
                <a:path w="1946" h="374" fill="none" extrusionOk="0">
                  <a:moveTo>
                    <a:pt x="1" y="88"/>
                  </a:moveTo>
                  <a:cubicBezTo>
                    <a:pt x="1283" y="373"/>
                    <a:pt x="1946" y="1"/>
                    <a:pt x="1946" y="1"/>
                  </a:cubicBezTo>
                </a:path>
              </a:pathLst>
            </a:custGeom>
            <a:noFill/>
            <a:ln w="225" cap="flat" cmpd="sng">
              <a:solidFill>
                <a:srgbClr val="FFBBB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48"/>
            <p:cNvSpPr/>
            <p:nvPr/>
          </p:nvSpPr>
          <p:spPr>
            <a:xfrm>
              <a:off x="2761950" y="2529575"/>
              <a:ext cx="17925" cy="32550"/>
            </a:xfrm>
            <a:custGeom>
              <a:avLst/>
              <a:gdLst/>
              <a:ahLst/>
              <a:cxnLst/>
              <a:rect l="l" t="t" r="r" b="b"/>
              <a:pathLst>
                <a:path w="717" h="1302" extrusionOk="0">
                  <a:moveTo>
                    <a:pt x="631" y="0"/>
                  </a:moveTo>
                  <a:cubicBezTo>
                    <a:pt x="526" y="113"/>
                    <a:pt x="0" y="694"/>
                    <a:pt x="12" y="923"/>
                  </a:cubicBezTo>
                  <a:cubicBezTo>
                    <a:pt x="23" y="1175"/>
                    <a:pt x="504" y="1290"/>
                    <a:pt x="557" y="1302"/>
                  </a:cubicBezTo>
                  <a:lnTo>
                    <a:pt x="584" y="1189"/>
                  </a:lnTo>
                  <a:cubicBezTo>
                    <a:pt x="437" y="1156"/>
                    <a:pt x="134" y="1046"/>
                    <a:pt x="128" y="917"/>
                  </a:cubicBezTo>
                  <a:cubicBezTo>
                    <a:pt x="122" y="778"/>
                    <a:pt x="486" y="330"/>
                    <a:pt x="717" y="79"/>
                  </a:cubicBezTo>
                  <a:lnTo>
                    <a:pt x="63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48"/>
            <p:cNvSpPr/>
            <p:nvPr/>
          </p:nvSpPr>
          <p:spPr>
            <a:xfrm>
              <a:off x="2750900" y="2562825"/>
              <a:ext cx="39775" cy="21575"/>
            </a:xfrm>
            <a:custGeom>
              <a:avLst/>
              <a:gdLst/>
              <a:ahLst/>
              <a:cxnLst/>
              <a:rect l="l" t="t" r="r" b="b"/>
              <a:pathLst>
                <a:path w="1591" h="863" extrusionOk="0">
                  <a:moveTo>
                    <a:pt x="271" y="0"/>
                  </a:moveTo>
                  <a:cubicBezTo>
                    <a:pt x="271" y="0"/>
                    <a:pt x="0" y="592"/>
                    <a:pt x="505" y="793"/>
                  </a:cubicBezTo>
                  <a:cubicBezTo>
                    <a:pt x="630" y="842"/>
                    <a:pt x="745" y="863"/>
                    <a:pt x="849" y="863"/>
                  </a:cubicBezTo>
                  <a:cubicBezTo>
                    <a:pt x="1334" y="863"/>
                    <a:pt x="1590" y="420"/>
                    <a:pt x="1590" y="420"/>
                  </a:cubicBezTo>
                  <a:lnTo>
                    <a:pt x="27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48"/>
            <p:cNvSpPr/>
            <p:nvPr/>
          </p:nvSpPr>
          <p:spPr>
            <a:xfrm>
              <a:off x="2764025" y="2521950"/>
              <a:ext cx="5525" cy="7050"/>
            </a:xfrm>
            <a:custGeom>
              <a:avLst/>
              <a:gdLst/>
              <a:ahLst/>
              <a:cxnLst/>
              <a:rect l="l" t="t" r="r" b="b"/>
              <a:pathLst>
                <a:path w="221" h="282" extrusionOk="0">
                  <a:moveTo>
                    <a:pt x="152" y="0"/>
                  </a:moveTo>
                  <a:cubicBezTo>
                    <a:pt x="135" y="0"/>
                    <a:pt x="118" y="7"/>
                    <a:pt x="108" y="25"/>
                  </a:cubicBezTo>
                  <a:lnTo>
                    <a:pt x="108" y="26"/>
                  </a:lnTo>
                  <a:cubicBezTo>
                    <a:pt x="78" y="78"/>
                    <a:pt x="48" y="132"/>
                    <a:pt x="23" y="188"/>
                  </a:cubicBezTo>
                  <a:cubicBezTo>
                    <a:pt x="0" y="237"/>
                    <a:pt x="43" y="282"/>
                    <a:pt x="83" y="282"/>
                  </a:cubicBezTo>
                  <a:cubicBezTo>
                    <a:pt x="100" y="282"/>
                    <a:pt x="118" y="272"/>
                    <a:pt x="128" y="250"/>
                  </a:cubicBezTo>
                  <a:cubicBezTo>
                    <a:pt x="157" y="190"/>
                    <a:pt x="183" y="128"/>
                    <a:pt x="205" y="66"/>
                  </a:cubicBezTo>
                  <a:cubicBezTo>
                    <a:pt x="220" y="28"/>
                    <a:pt x="186" y="0"/>
                    <a:pt x="1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48"/>
            <p:cNvSpPr/>
            <p:nvPr/>
          </p:nvSpPr>
          <p:spPr>
            <a:xfrm>
              <a:off x="2764400" y="2510325"/>
              <a:ext cx="15050" cy="6875"/>
            </a:xfrm>
            <a:custGeom>
              <a:avLst/>
              <a:gdLst/>
              <a:ahLst/>
              <a:cxnLst/>
              <a:rect l="l" t="t" r="r" b="b"/>
              <a:pathLst>
                <a:path w="602" h="275" extrusionOk="0">
                  <a:moveTo>
                    <a:pt x="248" y="1"/>
                  </a:moveTo>
                  <a:cubicBezTo>
                    <a:pt x="187" y="1"/>
                    <a:pt x="118" y="16"/>
                    <a:pt x="41" y="55"/>
                  </a:cubicBezTo>
                  <a:cubicBezTo>
                    <a:pt x="0" y="74"/>
                    <a:pt x="21" y="129"/>
                    <a:pt x="57" y="129"/>
                  </a:cubicBezTo>
                  <a:cubicBezTo>
                    <a:pt x="63" y="129"/>
                    <a:pt x="69" y="127"/>
                    <a:pt x="75" y="124"/>
                  </a:cubicBezTo>
                  <a:cubicBezTo>
                    <a:pt x="140" y="92"/>
                    <a:pt x="197" y="79"/>
                    <a:pt x="248" y="79"/>
                  </a:cubicBezTo>
                  <a:cubicBezTo>
                    <a:pt x="429" y="79"/>
                    <a:pt x="515" y="245"/>
                    <a:pt x="520" y="254"/>
                  </a:cubicBezTo>
                  <a:cubicBezTo>
                    <a:pt x="527" y="267"/>
                    <a:pt x="540" y="274"/>
                    <a:pt x="554" y="274"/>
                  </a:cubicBezTo>
                  <a:cubicBezTo>
                    <a:pt x="555" y="274"/>
                    <a:pt x="555" y="274"/>
                    <a:pt x="556" y="274"/>
                  </a:cubicBezTo>
                  <a:cubicBezTo>
                    <a:pt x="584" y="274"/>
                    <a:pt x="602" y="243"/>
                    <a:pt x="589" y="218"/>
                  </a:cubicBezTo>
                  <a:cubicBezTo>
                    <a:pt x="588" y="216"/>
                    <a:pt x="475" y="1"/>
                    <a:pt x="2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48"/>
            <p:cNvSpPr/>
            <p:nvPr/>
          </p:nvSpPr>
          <p:spPr>
            <a:xfrm>
              <a:off x="2801125" y="2537475"/>
              <a:ext cx="5275" cy="7075"/>
            </a:xfrm>
            <a:custGeom>
              <a:avLst/>
              <a:gdLst/>
              <a:ahLst/>
              <a:cxnLst/>
              <a:rect l="l" t="t" r="r" b="b"/>
              <a:pathLst>
                <a:path w="211" h="283" extrusionOk="0">
                  <a:moveTo>
                    <a:pt x="144" y="0"/>
                  </a:moveTo>
                  <a:cubicBezTo>
                    <a:pt x="127" y="0"/>
                    <a:pt x="110" y="8"/>
                    <a:pt x="101" y="27"/>
                  </a:cubicBezTo>
                  <a:cubicBezTo>
                    <a:pt x="70" y="86"/>
                    <a:pt x="43" y="147"/>
                    <a:pt x="18" y="209"/>
                  </a:cubicBezTo>
                  <a:cubicBezTo>
                    <a:pt x="0" y="253"/>
                    <a:pt x="37" y="282"/>
                    <a:pt x="74" y="282"/>
                  </a:cubicBezTo>
                  <a:cubicBezTo>
                    <a:pt x="99" y="282"/>
                    <a:pt x="125" y="270"/>
                    <a:pt x="137" y="242"/>
                  </a:cubicBezTo>
                  <a:cubicBezTo>
                    <a:pt x="161" y="185"/>
                    <a:pt x="181" y="127"/>
                    <a:pt x="199" y="68"/>
                  </a:cubicBezTo>
                  <a:cubicBezTo>
                    <a:pt x="211" y="30"/>
                    <a:pt x="177" y="0"/>
                    <a:pt x="1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48"/>
            <p:cNvSpPr/>
            <p:nvPr/>
          </p:nvSpPr>
          <p:spPr>
            <a:xfrm>
              <a:off x="2802500" y="2523500"/>
              <a:ext cx="17825" cy="11875"/>
            </a:xfrm>
            <a:custGeom>
              <a:avLst/>
              <a:gdLst/>
              <a:ahLst/>
              <a:cxnLst/>
              <a:rect l="l" t="t" r="r" b="b"/>
              <a:pathLst>
                <a:path w="713" h="475" extrusionOk="0">
                  <a:moveTo>
                    <a:pt x="82" y="1"/>
                  </a:moveTo>
                  <a:cubicBezTo>
                    <a:pt x="55" y="1"/>
                    <a:pt x="39" y="3"/>
                    <a:pt x="36" y="4"/>
                  </a:cubicBezTo>
                  <a:cubicBezTo>
                    <a:pt x="15" y="8"/>
                    <a:pt x="0" y="27"/>
                    <a:pt x="3" y="48"/>
                  </a:cubicBezTo>
                  <a:cubicBezTo>
                    <a:pt x="7" y="67"/>
                    <a:pt x="23" y="81"/>
                    <a:pt x="42" y="81"/>
                  </a:cubicBezTo>
                  <a:cubicBezTo>
                    <a:pt x="44" y="81"/>
                    <a:pt x="46" y="81"/>
                    <a:pt x="48" y="81"/>
                  </a:cubicBezTo>
                  <a:cubicBezTo>
                    <a:pt x="50" y="80"/>
                    <a:pt x="63" y="79"/>
                    <a:pt x="83" y="79"/>
                  </a:cubicBezTo>
                  <a:cubicBezTo>
                    <a:pt x="175" y="79"/>
                    <a:pt x="424" y="113"/>
                    <a:pt x="635" y="455"/>
                  </a:cubicBezTo>
                  <a:cubicBezTo>
                    <a:pt x="642" y="467"/>
                    <a:pt x="655" y="474"/>
                    <a:pt x="668" y="474"/>
                  </a:cubicBezTo>
                  <a:cubicBezTo>
                    <a:pt x="675" y="474"/>
                    <a:pt x="682" y="472"/>
                    <a:pt x="688" y="468"/>
                  </a:cubicBezTo>
                  <a:cubicBezTo>
                    <a:pt x="706" y="458"/>
                    <a:pt x="713" y="433"/>
                    <a:pt x="701" y="415"/>
                  </a:cubicBezTo>
                  <a:cubicBezTo>
                    <a:pt x="470" y="41"/>
                    <a:pt x="191" y="1"/>
                    <a:pt x="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48"/>
            <p:cNvSpPr/>
            <p:nvPr/>
          </p:nvSpPr>
          <p:spPr>
            <a:xfrm>
              <a:off x="2330525" y="2748025"/>
              <a:ext cx="392125" cy="229200"/>
            </a:xfrm>
            <a:custGeom>
              <a:avLst/>
              <a:gdLst/>
              <a:ahLst/>
              <a:cxnLst/>
              <a:rect l="l" t="t" r="r" b="b"/>
              <a:pathLst>
                <a:path w="15685" h="9168" extrusionOk="0">
                  <a:moveTo>
                    <a:pt x="2278" y="0"/>
                  </a:moveTo>
                  <a:lnTo>
                    <a:pt x="1" y="2760"/>
                  </a:lnTo>
                  <a:cubicBezTo>
                    <a:pt x="1" y="2760"/>
                    <a:pt x="5279" y="9167"/>
                    <a:pt x="8832" y="9167"/>
                  </a:cubicBezTo>
                  <a:cubicBezTo>
                    <a:pt x="12384" y="9167"/>
                    <a:pt x="15685" y="2758"/>
                    <a:pt x="15685" y="2758"/>
                  </a:cubicBezTo>
                  <a:lnTo>
                    <a:pt x="11263" y="69"/>
                  </a:lnTo>
                  <a:cubicBezTo>
                    <a:pt x="11263" y="69"/>
                    <a:pt x="9225" y="4002"/>
                    <a:pt x="8633" y="4077"/>
                  </a:cubicBezTo>
                  <a:cubicBezTo>
                    <a:pt x="8625" y="4078"/>
                    <a:pt x="8617" y="4079"/>
                    <a:pt x="8608" y="4079"/>
                  </a:cubicBezTo>
                  <a:cubicBezTo>
                    <a:pt x="7795" y="4079"/>
                    <a:pt x="2278" y="0"/>
                    <a:pt x="22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48"/>
            <p:cNvSpPr/>
            <p:nvPr/>
          </p:nvSpPr>
          <p:spPr>
            <a:xfrm>
              <a:off x="2626750" y="2636450"/>
              <a:ext cx="337550" cy="455325"/>
            </a:xfrm>
            <a:custGeom>
              <a:avLst/>
              <a:gdLst/>
              <a:ahLst/>
              <a:cxnLst/>
              <a:rect l="l" t="t" r="r" b="b"/>
              <a:pathLst>
                <a:path w="13502" h="18213" extrusionOk="0">
                  <a:moveTo>
                    <a:pt x="9290" y="0"/>
                  </a:moveTo>
                  <a:cubicBezTo>
                    <a:pt x="9290" y="0"/>
                    <a:pt x="8809" y="866"/>
                    <a:pt x="7413" y="866"/>
                  </a:cubicBezTo>
                  <a:cubicBezTo>
                    <a:pt x="7361" y="866"/>
                    <a:pt x="7308" y="865"/>
                    <a:pt x="7253" y="863"/>
                  </a:cubicBezTo>
                  <a:cubicBezTo>
                    <a:pt x="6093" y="810"/>
                    <a:pt x="5572" y="328"/>
                    <a:pt x="5572" y="328"/>
                  </a:cubicBezTo>
                  <a:cubicBezTo>
                    <a:pt x="5572" y="328"/>
                    <a:pt x="2102" y="1231"/>
                    <a:pt x="1424" y="5799"/>
                  </a:cubicBezTo>
                  <a:cubicBezTo>
                    <a:pt x="793" y="10056"/>
                    <a:pt x="1" y="17327"/>
                    <a:pt x="1" y="17327"/>
                  </a:cubicBezTo>
                  <a:lnTo>
                    <a:pt x="13181" y="18212"/>
                  </a:lnTo>
                  <a:cubicBezTo>
                    <a:pt x="13181" y="18212"/>
                    <a:pt x="13502" y="13431"/>
                    <a:pt x="13016" y="7874"/>
                  </a:cubicBezTo>
                  <a:cubicBezTo>
                    <a:pt x="12653" y="3717"/>
                    <a:pt x="9290" y="0"/>
                    <a:pt x="929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48"/>
            <p:cNvSpPr/>
            <p:nvPr/>
          </p:nvSpPr>
          <p:spPr>
            <a:xfrm>
              <a:off x="2689450" y="2995625"/>
              <a:ext cx="187375" cy="13350"/>
            </a:xfrm>
            <a:custGeom>
              <a:avLst/>
              <a:gdLst/>
              <a:ahLst/>
              <a:cxnLst/>
              <a:rect l="l" t="t" r="r" b="b"/>
              <a:pathLst>
                <a:path w="7495" h="534" extrusionOk="0">
                  <a:moveTo>
                    <a:pt x="7095" y="1"/>
                  </a:moveTo>
                  <a:cubicBezTo>
                    <a:pt x="7093" y="1"/>
                    <a:pt x="7092" y="1"/>
                    <a:pt x="7091" y="1"/>
                  </a:cubicBezTo>
                  <a:lnTo>
                    <a:pt x="0" y="101"/>
                  </a:lnTo>
                  <a:lnTo>
                    <a:pt x="5" y="534"/>
                  </a:lnTo>
                  <a:lnTo>
                    <a:pt x="7494" y="428"/>
                  </a:lnTo>
                  <a:cubicBezTo>
                    <a:pt x="7491" y="191"/>
                    <a:pt x="7312" y="1"/>
                    <a:pt x="7095" y="1"/>
                  </a:cubicBezTo>
                  <a:close/>
                </a:path>
              </a:pathLst>
            </a:custGeom>
            <a:solidFill>
              <a:srgbClr val="DCDD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48"/>
            <p:cNvSpPr/>
            <p:nvPr/>
          </p:nvSpPr>
          <p:spPr>
            <a:xfrm>
              <a:off x="2420825" y="2827850"/>
              <a:ext cx="301825" cy="184200"/>
            </a:xfrm>
            <a:custGeom>
              <a:avLst/>
              <a:gdLst/>
              <a:ahLst/>
              <a:cxnLst/>
              <a:rect l="l" t="t" r="r" b="b"/>
              <a:pathLst>
                <a:path w="12073" h="7368" extrusionOk="0">
                  <a:moveTo>
                    <a:pt x="9357" y="1"/>
                  </a:moveTo>
                  <a:cubicBezTo>
                    <a:pt x="9354" y="1"/>
                    <a:pt x="9351" y="1"/>
                    <a:pt x="9348" y="1"/>
                  </a:cubicBezTo>
                  <a:lnTo>
                    <a:pt x="341" y="128"/>
                  </a:lnTo>
                  <a:cubicBezTo>
                    <a:pt x="141" y="131"/>
                    <a:pt x="1" y="344"/>
                    <a:pt x="63" y="552"/>
                  </a:cubicBezTo>
                  <a:lnTo>
                    <a:pt x="2109" y="7367"/>
                  </a:lnTo>
                  <a:lnTo>
                    <a:pt x="12073" y="7227"/>
                  </a:lnTo>
                  <a:lnTo>
                    <a:pt x="10074" y="568"/>
                  </a:lnTo>
                  <a:cubicBezTo>
                    <a:pt x="9973" y="229"/>
                    <a:pt x="9684" y="1"/>
                    <a:pt x="93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48"/>
            <p:cNvSpPr/>
            <p:nvPr/>
          </p:nvSpPr>
          <p:spPr>
            <a:xfrm>
              <a:off x="2409650" y="2828050"/>
              <a:ext cx="301825" cy="184150"/>
            </a:xfrm>
            <a:custGeom>
              <a:avLst/>
              <a:gdLst/>
              <a:ahLst/>
              <a:cxnLst/>
              <a:rect l="l" t="t" r="r" b="b"/>
              <a:pathLst>
                <a:path w="12073" h="7366" extrusionOk="0">
                  <a:moveTo>
                    <a:pt x="9359" y="0"/>
                  </a:moveTo>
                  <a:cubicBezTo>
                    <a:pt x="9355" y="0"/>
                    <a:pt x="9351" y="0"/>
                    <a:pt x="9348" y="0"/>
                  </a:cubicBezTo>
                  <a:lnTo>
                    <a:pt x="340" y="126"/>
                  </a:lnTo>
                  <a:cubicBezTo>
                    <a:pt x="140" y="129"/>
                    <a:pt x="0" y="342"/>
                    <a:pt x="63" y="550"/>
                  </a:cubicBezTo>
                  <a:lnTo>
                    <a:pt x="2109" y="7365"/>
                  </a:lnTo>
                  <a:lnTo>
                    <a:pt x="12072" y="7226"/>
                  </a:lnTo>
                  <a:lnTo>
                    <a:pt x="10074" y="566"/>
                  </a:lnTo>
                  <a:cubicBezTo>
                    <a:pt x="9972" y="229"/>
                    <a:pt x="9684" y="0"/>
                    <a:pt x="93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48"/>
            <p:cNvSpPr/>
            <p:nvPr/>
          </p:nvSpPr>
          <p:spPr>
            <a:xfrm>
              <a:off x="2533050" y="2898325"/>
              <a:ext cx="36525" cy="28200"/>
            </a:xfrm>
            <a:custGeom>
              <a:avLst/>
              <a:gdLst/>
              <a:ahLst/>
              <a:cxnLst/>
              <a:rect l="l" t="t" r="r" b="b"/>
              <a:pathLst>
                <a:path w="1461" h="1128" extrusionOk="0">
                  <a:moveTo>
                    <a:pt x="628" y="1"/>
                  </a:moveTo>
                  <a:cubicBezTo>
                    <a:pt x="624" y="1"/>
                    <a:pt x="620" y="1"/>
                    <a:pt x="617" y="1"/>
                  </a:cubicBezTo>
                  <a:cubicBezTo>
                    <a:pt x="248" y="6"/>
                    <a:pt x="0" y="262"/>
                    <a:pt x="63" y="574"/>
                  </a:cubicBezTo>
                  <a:cubicBezTo>
                    <a:pt x="125" y="882"/>
                    <a:pt x="468" y="1128"/>
                    <a:pt x="833" y="1128"/>
                  </a:cubicBezTo>
                  <a:cubicBezTo>
                    <a:pt x="837" y="1128"/>
                    <a:pt x="841" y="1128"/>
                    <a:pt x="845" y="1128"/>
                  </a:cubicBezTo>
                  <a:cubicBezTo>
                    <a:pt x="1213" y="1122"/>
                    <a:pt x="1461" y="866"/>
                    <a:pt x="1399" y="555"/>
                  </a:cubicBezTo>
                  <a:cubicBezTo>
                    <a:pt x="1336" y="247"/>
                    <a:pt x="993" y="1"/>
                    <a:pt x="6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48"/>
            <p:cNvSpPr/>
            <p:nvPr/>
          </p:nvSpPr>
          <p:spPr>
            <a:xfrm>
              <a:off x="2580425" y="2644275"/>
              <a:ext cx="185625" cy="168725"/>
            </a:xfrm>
            <a:custGeom>
              <a:avLst/>
              <a:gdLst/>
              <a:ahLst/>
              <a:cxnLst/>
              <a:rect l="l" t="t" r="r" b="b"/>
              <a:pathLst>
                <a:path w="7425" h="6749" extrusionOk="0">
                  <a:moveTo>
                    <a:pt x="6991" y="1"/>
                  </a:moveTo>
                  <a:cubicBezTo>
                    <a:pt x="5760" y="1"/>
                    <a:pt x="4327" y="320"/>
                    <a:pt x="3498" y="859"/>
                  </a:cubicBezTo>
                  <a:cubicBezTo>
                    <a:pt x="1035" y="2459"/>
                    <a:pt x="1" y="5885"/>
                    <a:pt x="1" y="5885"/>
                  </a:cubicBezTo>
                  <a:lnTo>
                    <a:pt x="3396" y="6749"/>
                  </a:lnTo>
                  <a:lnTo>
                    <a:pt x="7425" y="15"/>
                  </a:lnTo>
                  <a:cubicBezTo>
                    <a:pt x="7284" y="5"/>
                    <a:pt x="7139" y="1"/>
                    <a:pt x="699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48"/>
            <p:cNvSpPr/>
            <p:nvPr/>
          </p:nvSpPr>
          <p:spPr>
            <a:xfrm>
              <a:off x="2770775" y="2805650"/>
              <a:ext cx="298675" cy="250475"/>
            </a:xfrm>
            <a:custGeom>
              <a:avLst/>
              <a:gdLst/>
              <a:ahLst/>
              <a:cxnLst/>
              <a:rect l="l" t="t" r="r" b="b"/>
              <a:pathLst>
                <a:path w="11947" h="10019" extrusionOk="0">
                  <a:moveTo>
                    <a:pt x="9942" y="0"/>
                  </a:moveTo>
                  <a:lnTo>
                    <a:pt x="4705" y="1013"/>
                  </a:lnTo>
                  <a:cubicBezTo>
                    <a:pt x="4705" y="1013"/>
                    <a:pt x="5702" y="4514"/>
                    <a:pt x="5472" y="5276"/>
                  </a:cubicBezTo>
                  <a:cubicBezTo>
                    <a:pt x="5299" y="5851"/>
                    <a:pt x="264" y="6573"/>
                    <a:pt x="264" y="6573"/>
                  </a:cubicBezTo>
                  <a:lnTo>
                    <a:pt x="1" y="9916"/>
                  </a:lnTo>
                  <a:cubicBezTo>
                    <a:pt x="1" y="9916"/>
                    <a:pt x="1564" y="10018"/>
                    <a:pt x="3475" y="10018"/>
                  </a:cubicBezTo>
                  <a:cubicBezTo>
                    <a:pt x="6123" y="10018"/>
                    <a:pt x="9438" y="9822"/>
                    <a:pt x="10185" y="8888"/>
                  </a:cubicBezTo>
                  <a:cubicBezTo>
                    <a:pt x="11946" y="6688"/>
                    <a:pt x="9942" y="0"/>
                    <a:pt x="994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48"/>
            <p:cNvSpPr/>
            <p:nvPr/>
          </p:nvSpPr>
          <p:spPr>
            <a:xfrm>
              <a:off x="2642925" y="2968850"/>
              <a:ext cx="160675" cy="84725"/>
            </a:xfrm>
            <a:custGeom>
              <a:avLst/>
              <a:gdLst/>
              <a:ahLst/>
              <a:cxnLst/>
              <a:rect l="l" t="t" r="r" b="b"/>
              <a:pathLst>
                <a:path w="6427" h="3389" extrusionOk="0">
                  <a:moveTo>
                    <a:pt x="2628" y="2355"/>
                  </a:moveTo>
                  <a:cubicBezTo>
                    <a:pt x="2677" y="2370"/>
                    <a:pt x="2708" y="2383"/>
                    <a:pt x="2716" y="2393"/>
                  </a:cubicBezTo>
                  <a:cubicBezTo>
                    <a:pt x="2716" y="2393"/>
                    <a:pt x="2684" y="2379"/>
                    <a:pt x="2628" y="2355"/>
                  </a:cubicBezTo>
                  <a:close/>
                  <a:moveTo>
                    <a:pt x="6427" y="1"/>
                  </a:moveTo>
                  <a:lnTo>
                    <a:pt x="6427" y="1"/>
                  </a:lnTo>
                  <a:cubicBezTo>
                    <a:pt x="5688" y="17"/>
                    <a:pt x="1779" y="215"/>
                    <a:pt x="1795" y="413"/>
                  </a:cubicBezTo>
                  <a:cubicBezTo>
                    <a:pt x="1811" y="605"/>
                    <a:pt x="2929" y="737"/>
                    <a:pt x="2881" y="837"/>
                  </a:cubicBezTo>
                  <a:cubicBezTo>
                    <a:pt x="2812" y="978"/>
                    <a:pt x="1979" y="1053"/>
                    <a:pt x="1494" y="1053"/>
                  </a:cubicBezTo>
                  <a:cubicBezTo>
                    <a:pt x="1487" y="1053"/>
                    <a:pt x="1481" y="1053"/>
                    <a:pt x="1474" y="1053"/>
                  </a:cubicBezTo>
                  <a:cubicBezTo>
                    <a:pt x="1471" y="1053"/>
                    <a:pt x="1467" y="1053"/>
                    <a:pt x="1464" y="1053"/>
                  </a:cubicBezTo>
                  <a:cubicBezTo>
                    <a:pt x="1033" y="1053"/>
                    <a:pt x="351" y="1121"/>
                    <a:pt x="326" y="1306"/>
                  </a:cubicBezTo>
                  <a:cubicBezTo>
                    <a:pt x="322" y="1335"/>
                    <a:pt x="334" y="1361"/>
                    <a:pt x="358" y="1385"/>
                  </a:cubicBezTo>
                  <a:lnTo>
                    <a:pt x="358" y="1385"/>
                  </a:lnTo>
                  <a:cubicBezTo>
                    <a:pt x="168" y="1391"/>
                    <a:pt x="41" y="1420"/>
                    <a:pt x="26" y="1482"/>
                  </a:cubicBezTo>
                  <a:cubicBezTo>
                    <a:pt x="1" y="1588"/>
                    <a:pt x="150" y="1691"/>
                    <a:pt x="389" y="1787"/>
                  </a:cubicBezTo>
                  <a:lnTo>
                    <a:pt x="389" y="1787"/>
                  </a:lnTo>
                  <a:cubicBezTo>
                    <a:pt x="431" y="1890"/>
                    <a:pt x="612" y="2033"/>
                    <a:pt x="863" y="2184"/>
                  </a:cubicBezTo>
                  <a:lnTo>
                    <a:pt x="863" y="2184"/>
                  </a:lnTo>
                  <a:cubicBezTo>
                    <a:pt x="976" y="2493"/>
                    <a:pt x="2168" y="3042"/>
                    <a:pt x="2377" y="3089"/>
                  </a:cubicBezTo>
                  <a:cubicBezTo>
                    <a:pt x="3457" y="3337"/>
                    <a:pt x="4505" y="3388"/>
                    <a:pt x="5187" y="3388"/>
                  </a:cubicBezTo>
                  <a:cubicBezTo>
                    <a:pt x="5668" y="3388"/>
                    <a:pt x="5967" y="3363"/>
                    <a:pt x="5967" y="3363"/>
                  </a:cubicBezTo>
                  <a:lnTo>
                    <a:pt x="642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48"/>
            <p:cNvSpPr/>
            <p:nvPr/>
          </p:nvSpPr>
          <p:spPr>
            <a:xfrm>
              <a:off x="2657025" y="3005900"/>
              <a:ext cx="45775" cy="4000"/>
            </a:xfrm>
            <a:custGeom>
              <a:avLst/>
              <a:gdLst/>
              <a:ahLst/>
              <a:cxnLst/>
              <a:rect l="l" t="t" r="r" b="b"/>
              <a:pathLst>
                <a:path w="1831" h="160" extrusionOk="0">
                  <a:moveTo>
                    <a:pt x="0" y="0"/>
                  </a:moveTo>
                  <a:lnTo>
                    <a:pt x="228" y="27"/>
                  </a:lnTo>
                  <a:lnTo>
                    <a:pt x="457" y="51"/>
                  </a:lnTo>
                  <a:cubicBezTo>
                    <a:pt x="609" y="67"/>
                    <a:pt x="761" y="84"/>
                    <a:pt x="914" y="96"/>
                  </a:cubicBezTo>
                  <a:cubicBezTo>
                    <a:pt x="1066" y="110"/>
                    <a:pt x="1219" y="123"/>
                    <a:pt x="1371" y="134"/>
                  </a:cubicBezTo>
                  <a:cubicBezTo>
                    <a:pt x="1448" y="140"/>
                    <a:pt x="1524" y="145"/>
                    <a:pt x="1600" y="149"/>
                  </a:cubicBezTo>
                  <a:lnTo>
                    <a:pt x="1715" y="154"/>
                  </a:lnTo>
                  <a:lnTo>
                    <a:pt x="1830" y="160"/>
                  </a:lnTo>
                  <a:lnTo>
                    <a:pt x="1830" y="160"/>
                  </a:lnTo>
                  <a:lnTo>
                    <a:pt x="1715" y="153"/>
                  </a:lnTo>
                  <a:lnTo>
                    <a:pt x="1600" y="146"/>
                  </a:lnTo>
                  <a:cubicBezTo>
                    <a:pt x="1524" y="141"/>
                    <a:pt x="1448" y="135"/>
                    <a:pt x="1372" y="129"/>
                  </a:cubicBezTo>
                  <a:cubicBezTo>
                    <a:pt x="1219" y="117"/>
                    <a:pt x="1067" y="104"/>
                    <a:pt x="914" y="90"/>
                  </a:cubicBezTo>
                  <a:cubicBezTo>
                    <a:pt x="762" y="76"/>
                    <a:pt x="609" y="61"/>
                    <a:pt x="457" y="47"/>
                  </a:cubicBezTo>
                  <a:lnTo>
                    <a:pt x="0" y="0"/>
                  </a:lnTo>
                  <a:close/>
                </a:path>
              </a:pathLst>
            </a:custGeom>
            <a:solidFill>
              <a:srgbClr val="2D47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48"/>
            <p:cNvSpPr/>
            <p:nvPr/>
          </p:nvSpPr>
          <p:spPr>
            <a:xfrm>
              <a:off x="2662350" y="3016800"/>
              <a:ext cx="48825" cy="9850"/>
            </a:xfrm>
            <a:custGeom>
              <a:avLst/>
              <a:gdLst/>
              <a:ahLst/>
              <a:cxnLst/>
              <a:rect l="l" t="t" r="r" b="b"/>
              <a:pathLst>
                <a:path w="1953" h="394" extrusionOk="0">
                  <a:moveTo>
                    <a:pt x="0" y="0"/>
                  </a:moveTo>
                  <a:lnTo>
                    <a:pt x="0" y="0"/>
                  </a:lnTo>
                  <a:cubicBezTo>
                    <a:pt x="160" y="47"/>
                    <a:pt x="320" y="89"/>
                    <a:pt x="482" y="130"/>
                  </a:cubicBezTo>
                  <a:cubicBezTo>
                    <a:pt x="643" y="171"/>
                    <a:pt x="805" y="210"/>
                    <a:pt x="967" y="245"/>
                  </a:cubicBezTo>
                  <a:cubicBezTo>
                    <a:pt x="1130" y="280"/>
                    <a:pt x="1293" y="312"/>
                    <a:pt x="1457" y="339"/>
                  </a:cubicBezTo>
                  <a:cubicBezTo>
                    <a:pt x="1621" y="367"/>
                    <a:pt x="1786" y="385"/>
                    <a:pt x="1953" y="394"/>
                  </a:cubicBezTo>
                  <a:lnTo>
                    <a:pt x="1828" y="385"/>
                  </a:lnTo>
                  <a:cubicBezTo>
                    <a:pt x="1787" y="381"/>
                    <a:pt x="1746" y="376"/>
                    <a:pt x="1705" y="370"/>
                  </a:cubicBezTo>
                  <a:cubicBezTo>
                    <a:pt x="1684" y="368"/>
                    <a:pt x="1664" y="366"/>
                    <a:pt x="1642" y="363"/>
                  </a:cubicBezTo>
                  <a:lnTo>
                    <a:pt x="1581" y="354"/>
                  </a:lnTo>
                  <a:lnTo>
                    <a:pt x="1519" y="345"/>
                  </a:lnTo>
                  <a:lnTo>
                    <a:pt x="1458" y="335"/>
                  </a:lnTo>
                  <a:cubicBezTo>
                    <a:pt x="1294" y="307"/>
                    <a:pt x="1131" y="274"/>
                    <a:pt x="968" y="239"/>
                  </a:cubicBezTo>
                  <a:cubicBezTo>
                    <a:pt x="806" y="204"/>
                    <a:pt x="644" y="166"/>
                    <a:pt x="483" y="126"/>
                  </a:cubicBezTo>
                  <a:cubicBezTo>
                    <a:pt x="402" y="106"/>
                    <a:pt x="321" y="84"/>
                    <a:pt x="241" y="64"/>
                  </a:cubicBezTo>
                  <a:cubicBezTo>
                    <a:pt x="161" y="43"/>
                    <a:pt x="81" y="22"/>
                    <a:pt x="0" y="0"/>
                  </a:cubicBezTo>
                  <a:close/>
                </a:path>
              </a:pathLst>
            </a:custGeom>
            <a:solidFill>
              <a:srgbClr val="2D47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48"/>
            <p:cNvSpPr/>
            <p:nvPr/>
          </p:nvSpPr>
          <p:spPr>
            <a:xfrm>
              <a:off x="2671450" y="3027825"/>
              <a:ext cx="42850" cy="11725"/>
            </a:xfrm>
            <a:custGeom>
              <a:avLst/>
              <a:gdLst/>
              <a:ahLst/>
              <a:cxnLst/>
              <a:rect l="l" t="t" r="r" b="b"/>
              <a:pathLst>
                <a:path w="1714" h="469" extrusionOk="0">
                  <a:moveTo>
                    <a:pt x="0" y="0"/>
                  </a:moveTo>
                  <a:lnTo>
                    <a:pt x="0" y="0"/>
                  </a:lnTo>
                  <a:cubicBezTo>
                    <a:pt x="140" y="48"/>
                    <a:pt x="281" y="94"/>
                    <a:pt x="423" y="137"/>
                  </a:cubicBezTo>
                  <a:cubicBezTo>
                    <a:pt x="564" y="182"/>
                    <a:pt x="705" y="225"/>
                    <a:pt x="848" y="265"/>
                  </a:cubicBezTo>
                  <a:cubicBezTo>
                    <a:pt x="991" y="304"/>
                    <a:pt x="1134" y="343"/>
                    <a:pt x="1278" y="378"/>
                  </a:cubicBezTo>
                  <a:cubicBezTo>
                    <a:pt x="1422" y="413"/>
                    <a:pt x="1567" y="446"/>
                    <a:pt x="1713" y="469"/>
                  </a:cubicBezTo>
                  <a:lnTo>
                    <a:pt x="1605" y="448"/>
                  </a:lnTo>
                  <a:cubicBezTo>
                    <a:pt x="1568" y="440"/>
                    <a:pt x="1532" y="432"/>
                    <a:pt x="1496" y="424"/>
                  </a:cubicBezTo>
                  <a:cubicBezTo>
                    <a:pt x="1459" y="417"/>
                    <a:pt x="1423" y="409"/>
                    <a:pt x="1387" y="400"/>
                  </a:cubicBezTo>
                  <a:cubicBezTo>
                    <a:pt x="1351" y="391"/>
                    <a:pt x="1315" y="382"/>
                    <a:pt x="1280" y="374"/>
                  </a:cubicBezTo>
                  <a:cubicBezTo>
                    <a:pt x="1136" y="338"/>
                    <a:pt x="992" y="298"/>
                    <a:pt x="850" y="258"/>
                  </a:cubicBezTo>
                  <a:cubicBezTo>
                    <a:pt x="708" y="219"/>
                    <a:pt x="566" y="176"/>
                    <a:pt x="424" y="133"/>
                  </a:cubicBezTo>
                  <a:cubicBezTo>
                    <a:pt x="353" y="111"/>
                    <a:pt x="282" y="89"/>
                    <a:pt x="212" y="67"/>
                  </a:cubicBezTo>
                  <a:cubicBezTo>
                    <a:pt x="141" y="46"/>
                    <a:pt x="70" y="22"/>
                    <a:pt x="0" y="0"/>
                  </a:cubicBezTo>
                  <a:close/>
                </a:path>
              </a:pathLst>
            </a:custGeom>
            <a:solidFill>
              <a:srgbClr val="2D47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48"/>
            <p:cNvSpPr/>
            <p:nvPr/>
          </p:nvSpPr>
          <p:spPr>
            <a:xfrm>
              <a:off x="2858800" y="2636450"/>
              <a:ext cx="175700" cy="213525"/>
            </a:xfrm>
            <a:custGeom>
              <a:avLst/>
              <a:gdLst/>
              <a:ahLst/>
              <a:cxnLst/>
              <a:rect l="l" t="t" r="r" b="b"/>
              <a:pathLst>
                <a:path w="7028" h="8541" extrusionOk="0">
                  <a:moveTo>
                    <a:pt x="8" y="0"/>
                  </a:moveTo>
                  <a:lnTo>
                    <a:pt x="0" y="5253"/>
                  </a:lnTo>
                  <a:lnTo>
                    <a:pt x="1070" y="8540"/>
                  </a:lnTo>
                  <a:lnTo>
                    <a:pt x="7028" y="6988"/>
                  </a:lnTo>
                  <a:cubicBezTo>
                    <a:pt x="7028" y="6988"/>
                    <a:pt x="6405" y="2988"/>
                    <a:pt x="3689" y="943"/>
                  </a:cubicBezTo>
                  <a:cubicBezTo>
                    <a:pt x="2675" y="180"/>
                    <a:pt x="8" y="0"/>
                    <a:pt x="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48"/>
            <p:cNvSpPr/>
            <p:nvPr/>
          </p:nvSpPr>
          <p:spPr>
            <a:xfrm>
              <a:off x="2871200" y="2781425"/>
              <a:ext cx="20400" cy="68975"/>
            </a:xfrm>
            <a:custGeom>
              <a:avLst/>
              <a:gdLst/>
              <a:ahLst/>
              <a:cxnLst/>
              <a:rect l="l" t="t" r="r" b="b"/>
              <a:pathLst>
                <a:path w="816" h="2759" fill="none" extrusionOk="0">
                  <a:moveTo>
                    <a:pt x="815" y="2758"/>
                  </a:moveTo>
                  <a:cubicBezTo>
                    <a:pt x="504" y="1233"/>
                    <a:pt x="0" y="0"/>
                    <a:pt x="0" y="0"/>
                  </a:cubicBezTo>
                </a:path>
              </a:pathLst>
            </a:custGeom>
            <a:noFill/>
            <a:ln w="225" cap="flat" cmpd="sng">
              <a:solidFill>
                <a:srgbClr val="2D4773"/>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48"/>
            <p:cNvSpPr/>
            <p:nvPr/>
          </p:nvSpPr>
          <p:spPr>
            <a:xfrm>
              <a:off x="2657575" y="2718375"/>
              <a:ext cx="24575" cy="92100"/>
            </a:xfrm>
            <a:custGeom>
              <a:avLst/>
              <a:gdLst/>
              <a:ahLst/>
              <a:cxnLst/>
              <a:rect l="l" t="t" r="r" b="b"/>
              <a:pathLst>
                <a:path w="983" h="3684" fill="none" extrusionOk="0">
                  <a:moveTo>
                    <a:pt x="0" y="3683"/>
                  </a:moveTo>
                  <a:cubicBezTo>
                    <a:pt x="434" y="1400"/>
                    <a:pt x="983" y="0"/>
                    <a:pt x="983" y="0"/>
                  </a:cubicBezTo>
                </a:path>
              </a:pathLst>
            </a:custGeom>
            <a:noFill/>
            <a:ln w="225" cap="flat" cmpd="sng">
              <a:solidFill>
                <a:srgbClr val="2D4773"/>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48"/>
            <p:cNvSpPr/>
            <p:nvPr/>
          </p:nvSpPr>
          <p:spPr>
            <a:xfrm>
              <a:off x="2886825" y="2787925"/>
              <a:ext cx="142400" cy="42075"/>
            </a:xfrm>
            <a:custGeom>
              <a:avLst/>
              <a:gdLst/>
              <a:ahLst/>
              <a:cxnLst/>
              <a:rect l="l" t="t" r="r" b="b"/>
              <a:pathLst>
                <a:path w="5696" h="1683" fill="none" extrusionOk="0">
                  <a:moveTo>
                    <a:pt x="5696" y="0"/>
                  </a:moveTo>
                  <a:lnTo>
                    <a:pt x="0" y="1682"/>
                  </a:lnTo>
                </a:path>
              </a:pathLst>
            </a:custGeom>
            <a:noFill/>
            <a:ln w="9525" cap="flat" cmpd="sng">
              <a:solidFill>
                <a:schemeClr val="dk1"/>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48"/>
            <p:cNvSpPr/>
            <p:nvPr/>
          </p:nvSpPr>
          <p:spPr>
            <a:xfrm>
              <a:off x="2587925" y="2771225"/>
              <a:ext cx="73625" cy="19800"/>
            </a:xfrm>
            <a:custGeom>
              <a:avLst/>
              <a:gdLst/>
              <a:ahLst/>
              <a:cxnLst/>
              <a:rect l="l" t="t" r="r" b="b"/>
              <a:pathLst>
                <a:path w="2945" h="792" fill="none" extrusionOk="0">
                  <a:moveTo>
                    <a:pt x="0" y="0"/>
                  </a:moveTo>
                  <a:lnTo>
                    <a:pt x="2945" y="792"/>
                  </a:lnTo>
                </a:path>
              </a:pathLst>
            </a:custGeom>
            <a:noFill/>
            <a:ln w="9525" cap="flat" cmpd="sng">
              <a:solidFill>
                <a:schemeClr val="dk1"/>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48"/>
            <p:cNvSpPr/>
            <p:nvPr/>
          </p:nvSpPr>
          <p:spPr>
            <a:xfrm>
              <a:off x="2749050" y="2637825"/>
              <a:ext cx="124175" cy="34925"/>
            </a:xfrm>
            <a:custGeom>
              <a:avLst/>
              <a:gdLst/>
              <a:ahLst/>
              <a:cxnLst/>
              <a:rect l="l" t="t" r="r" b="b"/>
              <a:pathLst>
                <a:path w="4967" h="1397" fill="none" extrusionOk="0">
                  <a:moveTo>
                    <a:pt x="4967" y="0"/>
                  </a:moveTo>
                  <a:cubicBezTo>
                    <a:pt x="4967" y="0"/>
                    <a:pt x="4252" y="1397"/>
                    <a:pt x="2170" y="1257"/>
                  </a:cubicBezTo>
                  <a:cubicBezTo>
                    <a:pt x="88" y="1117"/>
                    <a:pt x="0" y="261"/>
                    <a:pt x="0" y="261"/>
                  </a:cubicBezTo>
                </a:path>
              </a:pathLst>
            </a:custGeom>
            <a:noFill/>
            <a:ln w="225" cap="flat" cmpd="sng">
              <a:solidFill>
                <a:srgbClr val="2D4773"/>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48"/>
            <p:cNvSpPr/>
            <p:nvPr/>
          </p:nvSpPr>
          <p:spPr>
            <a:xfrm>
              <a:off x="2259650" y="2689850"/>
              <a:ext cx="165550" cy="159925"/>
            </a:xfrm>
            <a:custGeom>
              <a:avLst/>
              <a:gdLst/>
              <a:ahLst/>
              <a:cxnLst/>
              <a:rect l="l" t="t" r="r" b="b"/>
              <a:pathLst>
                <a:path w="6622" h="6397" extrusionOk="0">
                  <a:moveTo>
                    <a:pt x="1094" y="1"/>
                  </a:moveTo>
                  <a:cubicBezTo>
                    <a:pt x="1082" y="1"/>
                    <a:pt x="1072" y="3"/>
                    <a:pt x="1065" y="8"/>
                  </a:cubicBezTo>
                  <a:cubicBezTo>
                    <a:pt x="820" y="164"/>
                    <a:pt x="2102" y="1383"/>
                    <a:pt x="2102" y="1383"/>
                  </a:cubicBezTo>
                  <a:cubicBezTo>
                    <a:pt x="2102" y="1383"/>
                    <a:pt x="820" y="307"/>
                    <a:pt x="495" y="307"/>
                  </a:cubicBezTo>
                  <a:cubicBezTo>
                    <a:pt x="470" y="307"/>
                    <a:pt x="450" y="313"/>
                    <a:pt x="438" y="328"/>
                  </a:cubicBezTo>
                  <a:cubicBezTo>
                    <a:pt x="315" y="467"/>
                    <a:pt x="1777" y="1865"/>
                    <a:pt x="1777" y="1865"/>
                  </a:cubicBezTo>
                  <a:cubicBezTo>
                    <a:pt x="1777" y="1865"/>
                    <a:pt x="482" y="919"/>
                    <a:pt x="214" y="919"/>
                  </a:cubicBezTo>
                  <a:cubicBezTo>
                    <a:pt x="196" y="919"/>
                    <a:pt x="182" y="924"/>
                    <a:pt x="174" y="933"/>
                  </a:cubicBezTo>
                  <a:cubicBezTo>
                    <a:pt x="50" y="1080"/>
                    <a:pt x="1356" y="2321"/>
                    <a:pt x="1356" y="2321"/>
                  </a:cubicBezTo>
                  <a:cubicBezTo>
                    <a:pt x="1356" y="2321"/>
                    <a:pt x="484" y="1555"/>
                    <a:pt x="219" y="1555"/>
                  </a:cubicBezTo>
                  <a:cubicBezTo>
                    <a:pt x="196" y="1555"/>
                    <a:pt x="178" y="1560"/>
                    <a:pt x="166" y="1572"/>
                  </a:cubicBezTo>
                  <a:cubicBezTo>
                    <a:pt x="1" y="1723"/>
                    <a:pt x="2180" y="4510"/>
                    <a:pt x="4072" y="6397"/>
                  </a:cubicBezTo>
                  <a:lnTo>
                    <a:pt x="6621" y="3483"/>
                  </a:lnTo>
                  <a:cubicBezTo>
                    <a:pt x="6621" y="3483"/>
                    <a:pt x="2767" y="489"/>
                    <a:pt x="2498" y="489"/>
                  </a:cubicBezTo>
                  <a:cubicBezTo>
                    <a:pt x="2495" y="489"/>
                    <a:pt x="2492" y="489"/>
                    <a:pt x="2490" y="490"/>
                  </a:cubicBezTo>
                  <a:cubicBezTo>
                    <a:pt x="2293" y="552"/>
                    <a:pt x="2836" y="1131"/>
                    <a:pt x="2664" y="1151"/>
                  </a:cubicBezTo>
                  <a:cubicBezTo>
                    <a:pt x="2662" y="1151"/>
                    <a:pt x="2661" y="1151"/>
                    <a:pt x="2659" y="1151"/>
                  </a:cubicBezTo>
                  <a:cubicBezTo>
                    <a:pt x="2479" y="1151"/>
                    <a:pt x="1348" y="1"/>
                    <a:pt x="10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48"/>
            <p:cNvSpPr/>
            <p:nvPr/>
          </p:nvSpPr>
          <p:spPr>
            <a:xfrm>
              <a:off x="2333175" y="2722875"/>
              <a:ext cx="16125" cy="31525"/>
            </a:xfrm>
            <a:custGeom>
              <a:avLst/>
              <a:gdLst/>
              <a:ahLst/>
              <a:cxnLst/>
              <a:rect l="l" t="t" r="r" b="b"/>
              <a:pathLst>
                <a:path w="645" h="1261" fill="none" extrusionOk="0">
                  <a:moveTo>
                    <a:pt x="0" y="1"/>
                  </a:moveTo>
                  <a:cubicBezTo>
                    <a:pt x="0" y="1"/>
                    <a:pt x="286" y="712"/>
                    <a:pt x="645" y="1261"/>
                  </a:cubicBezTo>
                </a:path>
              </a:pathLst>
            </a:custGeom>
            <a:noFill/>
            <a:ln w="225" cap="flat" cmpd="sng">
              <a:solidFill>
                <a:srgbClr val="2D477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48"/>
            <p:cNvSpPr/>
            <p:nvPr/>
          </p:nvSpPr>
          <p:spPr>
            <a:xfrm>
              <a:off x="2299725" y="2750125"/>
              <a:ext cx="37550" cy="12625"/>
            </a:xfrm>
            <a:custGeom>
              <a:avLst/>
              <a:gdLst/>
              <a:ahLst/>
              <a:cxnLst/>
              <a:rect l="l" t="t" r="r" b="b"/>
              <a:pathLst>
                <a:path w="1502" h="505" fill="none" extrusionOk="0">
                  <a:moveTo>
                    <a:pt x="1502" y="504"/>
                  </a:moveTo>
                  <a:cubicBezTo>
                    <a:pt x="1083" y="76"/>
                    <a:pt x="525" y="1"/>
                    <a:pt x="1" y="26"/>
                  </a:cubicBezTo>
                </a:path>
              </a:pathLst>
            </a:custGeom>
            <a:noFill/>
            <a:ln w="225" cap="flat" cmpd="sng">
              <a:solidFill>
                <a:srgbClr val="2D477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48"/>
            <p:cNvSpPr/>
            <p:nvPr/>
          </p:nvSpPr>
          <p:spPr>
            <a:xfrm>
              <a:off x="2065175" y="2955125"/>
              <a:ext cx="755525" cy="345100"/>
            </a:xfrm>
            <a:custGeom>
              <a:avLst/>
              <a:gdLst/>
              <a:ahLst/>
              <a:cxnLst/>
              <a:rect l="l" t="t" r="r" b="b"/>
              <a:pathLst>
                <a:path w="30221" h="13804" extrusionOk="0">
                  <a:moveTo>
                    <a:pt x="13259" y="1"/>
                  </a:moveTo>
                  <a:cubicBezTo>
                    <a:pt x="11396" y="1"/>
                    <a:pt x="9753" y="1375"/>
                    <a:pt x="8942" y="1997"/>
                  </a:cubicBezTo>
                  <a:cubicBezTo>
                    <a:pt x="6910" y="3556"/>
                    <a:pt x="0" y="9324"/>
                    <a:pt x="0" y="9324"/>
                  </a:cubicBezTo>
                  <a:lnTo>
                    <a:pt x="4199" y="13803"/>
                  </a:lnTo>
                  <a:lnTo>
                    <a:pt x="14407" y="5901"/>
                  </a:lnTo>
                  <a:cubicBezTo>
                    <a:pt x="14407" y="5901"/>
                    <a:pt x="22807" y="12179"/>
                    <a:pt x="28075" y="12534"/>
                  </a:cubicBezTo>
                  <a:cubicBezTo>
                    <a:pt x="28146" y="12539"/>
                    <a:pt x="28214" y="12541"/>
                    <a:pt x="28280" y="12541"/>
                  </a:cubicBezTo>
                  <a:cubicBezTo>
                    <a:pt x="30221" y="12541"/>
                    <a:pt x="29887" y="10546"/>
                    <a:pt x="29887" y="10546"/>
                  </a:cubicBezTo>
                  <a:lnTo>
                    <a:pt x="26593" y="4472"/>
                  </a:lnTo>
                  <a:cubicBezTo>
                    <a:pt x="26593" y="4472"/>
                    <a:pt x="15474" y="141"/>
                    <a:pt x="13508" y="9"/>
                  </a:cubicBezTo>
                  <a:cubicBezTo>
                    <a:pt x="13425" y="4"/>
                    <a:pt x="13341" y="1"/>
                    <a:pt x="13259" y="1"/>
                  </a:cubicBezTo>
                  <a:close/>
                </a:path>
              </a:pathLst>
            </a:custGeom>
            <a:solidFill>
              <a:srgbClr val="2D47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48"/>
            <p:cNvSpPr/>
            <p:nvPr/>
          </p:nvSpPr>
          <p:spPr>
            <a:xfrm>
              <a:off x="2065175" y="2955125"/>
              <a:ext cx="755525" cy="345100"/>
            </a:xfrm>
            <a:custGeom>
              <a:avLst/>
              <a:gdLst/>
              <a:ahLst/>
              <a:cxnLst/>
              <a:rect l="l" t="t" r="r" b="b"/>
              <a:pathLst>
                <a:path w="30221" h="13804" extrusionOk="0">
                  <a:moveTo>
                    <a:pt x="13259" y="1"/>
                  </a:moveTo>
                  <a:cubicBezTo>
                    <a:pt x="11396" y="1"/>
                    <a:pt x="9753" y="1375"/>
                    <a:pt x="8942" y="1997"/>
                  </a:cubicBezTo>
                  <a:cubicBezTo>
                    <a:pt x="6910" y="3556"/>
                    <a:pt x="0" y="9324"/>
                    <a:pt x="0" y="9324"/>
                  </a:cubicBezTo>
                  <a:lnTo>
                    <a:pt x="4199" y="13803"/>
                  </a:lnTo>
                  <a:lnTo>
                    <a:pt x="14407" y="5901"/>
                  </a:lnTo>
                  <a:cubicBezTo>
                    <a:pt x="14407" y="5901"/>
                    <a:pt x="22807" y="12179"/>
                    <a:pt x="28075" y="12534"/>
                  </a:cubicBezTo>
                  <a:cubicBezTo>
                    <a:pt x="28146" y="12539"/>
                    <a:pt x="28214" y="12541"/>
                    <a:pt x="28280" y="12541"/>
                  </a:cubicBezTo>
                  <a:cubicBezTo>
                    <a:pt x="30221" y="12541"/>
                    <a:pt x="29887" y="10546"/>
                    <a:pt x="29887" y="10546"/>
                  </a:cubicBezTo>
                  <a:lnTo>
                    <a:pt x="26593" y="4472"/>
                  </a:lnTo>
                  <a:cubicBezTo>
                    <a:pt x="26593" y="4472"/>
                    <a:pt x="15474" y="141"/>
                    <a:pt x="13508" y="9"/>
                  </a:cubicBezTo>
                  <a:cubicBezTo>
                    <a:pt x="13425" y="4"/>
                    <a:pt x="13341" y="1"/>
                    <a:pt x="132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48"/>
            <p:cNvSpPr/>
            <p:nvPr/>
          </p:nvSpPr>
          <p:spPr>
            <a:xfrm>
              <a:off x="2156375" y="3076800"/>
              <a:ext cx="612600" cy="208700"/>
            </a:xfrm>
            <a:custGeom>
              <a:avLst/>
              <a:gdLst/>
              <a:ahLst/>
              <a:cxnLst/>
              <a:rect l="l" t="t" r="r" b="b"/>
              <a:pathLst>
                <a:path w="24504" h="8348" fill="none" extrusionOk="0">
                  <a:moveTo>
                    <a:pt x="24504" y="6521"/>
                  </a:moveTo>
                  <a:cubicBezTo>
                    <a:pt x="19961" y="6216"/>
                    <a:pt x="13106" y="1270"/>
                    <a:pt x="11287" y="168"/>
                  </a:cubicBezTo>
                  <a:cubicBezTo>
                    <a:pt x="11013" y="1"/>
                    <a:pt x="10664" y="21"/>
                    <a:pt x="10412" y="217"/>
                  </a:cubicBezTo>
                  <a:lnTo>
                    <a:pt x="0" y="8348"/>
                  </a:lnTo>
                </a:path>
              </a:pathLst>
            </a:custGeom>
            <a:noFill/>
            <a:ln w="9525" cap="flat" cmpd="sng">
              <a:solidFill>
                <a:srgbClr val="E3DEFF"/>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48"/>
            <p:cNvSpPr/>
            <p:nvPr/>
          </p:nvSpPr>
          <p:spPr>
            <a:xfrm>
              <a:off x="2307675" y="2909575"/>
              <a:ext cx="658100" cy="394950"/>
            </a:xfrm>
            <a:custGeom>
              <a:avLst/>
              <a:gdLst/>
              <a:ahLst/>
              <a:cxnLst/>
              <a:rect l="l" t="t" r="r" b="b"/>
              <a:pathLst>
                <a:path w="26324" h="15798" extrusionOk="0">
                  <a:moveTo>
                    <a:pt x="8482" y="1"/>
                  </a:moveTo>
                  <a:cubicBezTo>
                    <a:pt x="8301" y="1"/>
                    <a:pt x="8122" y="12"/>
                    <a:pt x="7944" y="35"/>
                  </a:cubicBezTo>
                  <a:cubicBezTo>
                    <a:pt x="6391" y="239"/>
                    <a:pt x="4834" y="1924"/>
                    <a:pt x="3971" y="4071"/>
                  </a:cubicBezTo>
                  <a:cubicBezTo>
                    <a:pt x="2957" y="6591"/>
                    <a:pt x="1" y="14017"/>
                    <a:pt x="1" y="14017"/>
                  </a:cubicBezTo>
                  <a:lnTo>
                    <a:pt x="6012" y="15797"/>
                  </a:lnTo>
                  <a:lnTo>
                    <a:pt x="9547" y="7799"/>
                  </a:lnTo>
                  <a:cubicBezTo>
                    <a:pt x="9547" y="7799"/>
                    <a:pt x="15300" y="14315"/>
                    <a:pt x="19877" y="14622"/>
                  </a:cubicBezTo>
                  <a:cubicBezTo>
                    <a:pt x="20054" y="14634"/>
                    <a:pt x="20225" y="14639"/>
                    <a:pt x="20391" y="14639"/>
                  </a:cubicBezTo>
                  <a:cubicBezTo>
                    <a:pt x="26324" y="14639"/>
                    <a:pt x="25487" y="7257"/>
                    <a:pt x="25487" y="7257"/>
                  </a:cubicBezTo>
                  <a:lnTo>
                    <a:pt x="19510" y="6856"/>
                  </a:lnTo>
                  <a:cubicBezTo>
                    <a:pt x="19510" y="6856"/>
                    <a:pt x="14641" y="2575"/>
                    <a:pt x="13077" y="1668"/>
                  </a:cubicBezTo>
                  <a:cubicBezTo>
                    <a:pt x="11360" y="672"/>
                    <a:pt x="9877" y="1"/>
                    <a:pt x="84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48"/>
            <p:cNvSpPr/>
            <p:nvPr/>
          </p:nvSpPr>
          <p:spPr>
            <a:xfrm>
              <a:off x="2433725" y="3060675"/>
              <a:ext cx="477725" cy="236675"/>
            </a:xfrm>
            <a:custGeom>
              <a:avLst/>
              <a:gdLst/>
              <a:ahLst/>
              <a:cxnLst/>
              <a:rect l="l" t="t" r="r" b="b"/>
              <a:pathLst>
                <a:path w="19109" h="9467" fill="none" extrusionOk="0">
                  <a:moveTo>
                    <a:pt x="18722" y="1097"/>
                  </a:moveTo>
                  <a:cubicBezTo>
                    <a:pt x="18722" y="1097"/>
                    <a:pt x="19109" y="7546"/>
                    <a:pt x="14462" y="7234"/>
                  </a:cubicBezTo>
                  <a:cubicBezTo>
                    <a:pt x="11677" y="7046"/>
                    <a:pt x="6204" y="1517"/>
                    <a:pt x="4653" y="178"/>
                  </a:cubicBezTo>
                  <a:cubicBezTo>
                    <a:pt x="4447" y="0"/>
                    <a:pt x="4127" y="73"/>
                    <a:pt x="4019" y="322"/>
                  </a:cubicBezTo>
                  <a:lnTo>
                    <a:pt x="1" y="9466"/>
                  </a:lnTo>
                </a:path>
              </a:pathLst>
            </a:custGeom>
            <a:noFill/>
            <a:ln w="9525" cap="flat" cmpd="sng">
              <a:solidFill>
                <a:srgbClr val="E3DEFF"/>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48"/>
            <p:cNvSpPr/>
            <p:nvPr/>
          </p:nvSpPr>
          <p:spPr>
            <a:xfrm>
              <a:off x="2850825" y="3084675"/>
              <a:ext cx="49650" cy="43725"/>
            </a:xfrm>
            <a:custGeom>
              <a:avLst/>
              <a:gdLst/>
              <a:ahLst/>
              <a:cxnLst/>
              <a:rect l="l" t="t" r="r" b="b"/>
              <a:pathLst>
                <a:path w="1986" h="1749" fill="none" extrusionOk="0">
                  <a:moveTo>
                    <a:pt x="1986" y="1748"/>
                  </a:moveTo>
                  <a:cubicBezTo>
                    <a:pt x="1986" y="1748"/>
                    <a:pt x="143" y="1521"/>
                    <a:pt x="1" y="0"/>
                  </a:cubicBezTo>
                </a:path>
              </a:pathLst>
            </a:custGeom>
            <a:noFill/>
            <a:ln w="225" cap="flat" cmpd="sng">
              <a:solidFill>
                <a:srgbClr val="E3DEFF"/>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48"/>
            <p:cNvSpPr/>
            <p:nvPr/>
          </p:nvSpPr>
          <p:spPr>
            <a:xfrm>
              <a:off x="2319100" y="3231250"/>
              <a:ext cx="151175" cy="45500"/>
            </a:xfrm>
            <a:custGeom>
              <a:avLst/>
              <a:gdLst/>
              <a:ahLst/>
              <a:cxnLst/>
              <a:rect l="l" t="t" r="r" b="b"/>
              <a:pathLst>
                <a:path w="6047" h="1820" fill="none" extrusionOk="0">
                  <a:moveTo>
                    <a:pt x="6047" y="1819"/>
                  </a:moveTo>
                  <a:lnTo>
                    <a:pt x="1" y="1"/>
                  </a:lnTo>
                </a:path>
              </a:pathLst>
            </a:custGeom>
            <a:noFill/>
            <a:ln w="225" cap="flat" cmpd="sng">
              <a:solidFill>
                <a:srgbClr val="E3DEFF"/>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48"/>
            <p:cNvSpPr/>
            <p:nvPr/>
          </p:nvSpPr>
          <p:spPr>
            <a:xfrm>
              <a:off x="2089200" y="3168150"/>
              <a:ext cx="105400" cy="113125"/>
            </a:xfrm>
            <a:custGeom>
              <a:avLst/>
              <a:gdLst/>
              <a:ahLst/>
              <a:cxnLst/>
              <a:rect l="l" t="t" r="r" b="b"/>
              <a:pathLst>
                <a:path w="4216" h="4525" fill="none" extrusionOk="0">
                  <a:moveTo>
                    <a:pt x="4215" y="4525"/>
                  </a:moveTo>
                  <a:lnTo>
                    <a:pt x="0" y="0"/>
                  </a:lnTo>
                </a:path>
              </a:pathLst>
            </a:custGeom>
            <a:noFill/>
            <a:ln w="9525" cap="flat" cmpd="sng">
              <a:solidFill>
                <a:srgbClr val="E3DEFF"/>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48"/>
            <p:cNvSpPr/>
            <p:nvPr/>
          </p:nvSpPr>
          <p:spPr>
            <a:xfrm>
              <a:off x="1911325" y="3224825"/>
              <a:ext cx="217575" cy="148975"/>
            </a:xfrm>
            <a:custGeom>
              <a:avLst/>
              <a:gdLst/>
              <a:ahLst/>
              <a:cxnLst/>
              <a:rect l="l" t="t" r="r" b="b"/>
              <a:pathLst>
                <a:path w="8703" h="5959" extrusionOk="0">
                  <a:moveTo>
                    <a:pt x="1201" y="1"/>
                  </a:moveTo>
                  <a:cubicBezTo>
                    <a:pt x="1038" y="1"/>
                    <a:pt x="789" y="140"/>
                    <a:pt x="601" y="288"/>
                  </a:cubicBezTo>
                  <a:cubicBezTo>
                    <a:pt x="596" y="294"/>
                    <a:pt x="0" y="973"/>
                    <a:pt x="145" y="1071"/>
                  </a:cubicBezTo>
                  <a:lnTo>
                    <a:pt x="7352" y="5930"/>
                  </a:lnTo>
                  <a:cubicBezTo>
                    <a:pt x="7380" y="5949"/>
                    <a:pt x="7412" y="5959"/>
                    <a:pt x="7443" y="5959"/>
                  </a:cubicBezTo>
                  <a:cubicBezTo>
                    <a:pt x="7495" y="5959"/>
                    <a:pt x="7545" y="5934"/>
                    <a:pt x="7577" y="5888"/>
                  </a:cubicBezTo>
                  <a:lnTo>
                    <a:pt x="8703" y="3406"/>
                  </a:lnTo>
                  <a:cubicBezTo>
                    <a:pt x="8703" y="3406"/>
                    <a:pt x="6249" y="2487"/>
                    <a:pt x="5063" y="725"/>
                  </a:cubicBezTo>
                  <a:lnTo>
                    <a:pt x="1244" y="5"/>
                  </a:lnTo>
                  <a:cubicBezTo>
                    <a:pt x="1230" y="2"/>
                    <a:pt x="1216" y="1"/>
                    <a:pt x="12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4" name="Google Shape;794;p48"/>
          <p:cNvGrpSpPr/>
          <p:nvPr/>
        </p:nvGrpSpPr>
        <p:grpSpPr>
          <a:xfrm flipH="1">
            <a:off x="967532" y="3373467"/>
            <a:ext cx="610876" cy="714701"/>
            <a:chOff x="3733600" y="3467175"/>
            <a:chExt cx="311100" cy="363975"/>
          </a:xfrm>
        </p:grpSpPr>
        <p:sp>
          <p:nvSpPr>
            <p:cNvPr id="795" name="Google Shape;795;p48"/>
            <p:cNvSpPr/>
            <p:nvPr/>
          </p:nvSpPr>
          <p:spPr>
            <a:xfrm>
              <a:off x="3736000" y="3579025"/>
              <a:ext cx="164075" cy="156200"/>
            </a:xfrm>
            <a:custGeom>
              <a:avLst/>
              <a:gdLst/>
              <a:ahLst/>
              <a:cxnLst/>
              <a:rect l="l" t="t" r="r" b="b"/>
              <a:pathLst>
                <a:path w="6563" h="6248" extrusionOk="0">
                  <a:moveTo>
                    <a:pt x="6563" y="0"/>
                  </a:moveTo>
                  <a:lnTo>
                    <a:pt x="5096" y="909"/>
                  </a:lnTo>
                  <a:cubicBezTo>
                    <a:pt x="4734" y="1139"/>
                    <a:pt x="4353" y="1336"/>
                    <a:pt x="3957" y="1501"/>
                  </a:cubicBezTo>
                  <a:cubicBezTo>
                    <a:pt x="3711" y="1605"/>
                    <a:pt x="3459" y="1695"/>
                    <a:pt x="3203" y="1771"/>
                  </a:cubicBezTo>
                  <a:cubicBezTo>
                    <a:pt x="2065" y="2110"/>
                    <a:pt x="1088" y="2845"/>
                    <a:pt x="448" y="3845"/>
                  </a:cubicBezTo>
                  <a:lnTo>
                    <a:pt x="10" y="4533"/>
                  </a:lnTo>
                  <a:lnTo>
                    <a:pt x="1" y="4548"/>
                  </a:lnTo>
                  <a:lnTo>
                    <a:pt x="3221" y="6248"/>
                  </a:lnTo>
                  <a:lnTo>
                    <a:pt x="65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48"/>
            <p:cNvSpPr/>
            <p:nvPr/>
          </p:nvSpPr>
          <p:spPr>
            <a:xfrm>
              <a:off x="3834925" y="3532825"/>
              <a:ext cx="75000" cy="83725"/>
            </a:xfrm>
            <a:custGeom>
              <a:avLst/>
              <a:gdLst/>
              <a:ahLst/>
              <a:cxnLst/>
              <a:rect l="l" t="t" r="r" b="b"/>
              <a:pathLst>
                <a:path w="3000" h="3349" extrusionOk="0">
                  <a:moveTo>
                    <a:pt x="2210" y="1"/>
                  </a:moveTo>
                  <a:cubicBezTo>
                    <a:pt x="1964" y="1"/>
                    <a:pt x="1727" y="131"/>
                    <a:pt x="1600" y="360"/>
                  </a:cubicBezTo>
                  <a:lnTo>
                    <a:pt x="0" y="3349"/>
                  </a:lnTo>
                  <a:cubicBezTo>
                    <a:pt x="396" y="3184"/>
                    <a:pt x="777" y="2986"/>
                    <a:pt x="1139" y="2757"/>
                  </a:cubicBezTo>
                  <a:lnTo>
                    <a:pt x="2281" y="2032"/>
                  </a:lnTo>
                  <a:lnTo>
                    <a:pt x="2825" y="1015"/>
                  </a:lnTo>
                  <a:cubicBezTo>
                    <a:pt x="3000" y="678"/>
                    <a:pt x="2872" y="262"/>
                    <a:pt x="2536" y="83"/>
                  </a:cubicBezTo>
                  <a:cubicBezTo>
                    <a:pt x="2432" y="27"/>
                    <a:pt x="2320" y="1"/>
                    <a:pt x="2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48"/>
            <p:cNvSpPr/>
            <p:nvPr/>
          </p:nvSpPr>
          <p:spPr>
            <a:xfrm>
              <a:off x="3733600" y="3691175"/>
              <a:ext cx="80650" cy="43675"/>
            </a:xfrm>
            <a:custGeom>
              <a:avLst/>
              <a:gdLst/>
              <a:ahLst/>
              <a:cxnLst/>
              <a:rect l="l" t="t" r="r" b="b"/>
              <a:pathLst>
                <a:path w="3226" h="1747" extrusionOk="0">
                  <a:moveTo>
                    <a:pt x="263" y="1"/>
                  </a:moveTo>
                  <a:cubicBezTo>
                    <a:pt x="176" y="1"/>
                    <a:pt x="118" y="20"/>
                    <a:pt x="96" y="62"/>
                  </a:cubicBezTo>
                  <a:cubicBezTo>
                    <a:pt x="1" y="239"/>
                    <a:pt x="605" y="745"/>
                    <a:pt x="1442" y="1194"/>
                  </a:cubicBezTo>
                  <a:cubicBezTo>
                    <a:pt x="2084" y="1537"/>
                    <a:pt x="2677" y="1747"/>
                    <a:pt x="2963" y="1747"/>
                  </a:cubicBezTo>
                  <a:cubicBezTo>
                    <a:pt x="3050" y="1747"/>
                    <a:pt x="3109" y="1727"/>
                    <a:pt x="3131" y="1686"/>
                  </a:cubicBezTo>
                  <a:cubicBezTo>
                    <a:pt x="3226" y="1509"/>
                    <a:pt x="2622" y="1003"/>
                    <a:pt x="1784" y="554"/>
                  </a:cubicBezTo>
                  <a:cubicBezTo>
                    <a:pt x="1142" y="211"/>
                    <a:pt x="548" y="1"/>
                    <a:pt x="26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48"/>
            <p:cNvSpPr/>
            <p:nvPr/>
          </p:nvSpPr>
          <p:spPr>
            <a:xfrm>
              <a:off x="3911775" y="3629975"/>
              <a:ext cx="102125" cy="199625"/>
            </a:xfrm>
            <a:custGeom>
              <a:avLst/>
              <a:gdLst/>
              <a:ahLst/>
              <a:cxnLst/>
              <a:rect l="l" t="t" r="r" b="b"/>
              <a:pathLst>
                <a:path w="4085" h="7985" extrusionOk="0">
                  <a:moveTo>
                    <a:pt x="3344" y="1"/>
                  </a:moveTo>
                  <a:lnTo>
                    <a:pt x="0" y="6249"/>
                  </a:lnTo>
                  <a:lnTo>
                    <a:pt x="3201" y="7985"/>
                  </a:lnTo>
                  <a:lnTo>
                    <a:pt x="3209" y="7968"/>
                  </a:lnTo>
                  <a:lnTo>
                    <a:pt x="3537" y="7222"/>
                  </a:lnTo>
                  <a:cubicBezTo>
                    <a:pt x="4014" y="6136"/>
                    <a:pt x="4085" y="4914"/>
                    <a:pt x="3735" y="3780"/>
                  </a:cubicBezTo>
                  <a:cubicBezTo>
                    <a:pt x="3656" y="3524"/>
                    <a:pt x="3591" y="3264"/>
                    <a:pt x="3540" y="3001"/>
                  </a:cubicBezTo>
                  <a:cubicBezTo>
                    <a:pt x="3458" y="2581"/>
                    <a:pt x="3411" y="2155"/>
                    <a:pt x="3402" y="1726"/>
                  </a:cubicBezTo>
                  <a:lnTo>
                    <a:pt x="334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48"/>
            <p:cNvSpPr/>
            <p:nvPr/>
          </p:nvSpPr>
          <p:spPr>
            <a:xfrm>
              <a:off x="3996050" y="3604825"/>
              <a:ext cx="48650" cy="100200"/>
            </a:xfrm>
            <a:custGeom>
              <a:avLst/>
              <a:gdLst/>
              <a:ahLst/>
              <a:cxnLst/>
              <a:rect l="l" t="t" r="r" b="b"/>
              <a:pathLst>
                <a:path w="1946" h="4008" extrusionOk="0">
                  <a:moveTo>
                    <a:pt x="1154" y="1"/>
                  </a:moveTo>
                  <a:cubicBezTo>
                    <a:pt x="908" y="1"/>
                    <a:pt x="670" y="131"/>
                    <a:pt x="544" y="362"/>
                  </a:cubicBezTo>
                  <a:lnTo>
                    <a:pt x="544" y="363"/>
                  </a:lnTo>
                  <a:lnTo>
                    <a:pt x="0" y="1378"/>
                  </a:lnTo>
                  <a:lnTo>
                    <a:pt x="30" y="2731"/>
                  </a:lnTo>
                  <a:cubicBezTo>
                    <a:pt x="40" y="3160"/>
                    <a:pt x="87" y="3587"/>
                    <a:pt x="169" y="4007"/>
                  </a:cubicBezTo>
                  <a:lnTo>
                    <a:pt x="1768" y="1018"/>
                  </a:lnTo>
                  <a:cubicBezTo>
                    <a:pt x="1945" y="680"/>
                    <a:pt x="1817" y="263"/>
                    <a:pt x="1481" y="83"/>
                  </a:cubicBezTo>
                  <a:cubicBezTo>
                    <a:pt x="1376" y="27"/>
                    <a:pt x="1264" y="1"/>
                    <a:pt x="115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48"/>
            <p:cNvSpPr/>
            <p:nvPr/>
          </p:nvSpPr>
          <p:spPr>
            <a:xfrm>
              <a:off x="3913575" y="3787475"/>
              <a:ext cx="80600" cy="43675"/>
            </a:xfrm>
            <a:custGeom>
              <a:avLst/>
              <a:gdLst/>
              <a:ahLst/>
              <a:cxnLst/>
              <a:rect l="l" t="t" r="r" b="b"/>
              <a:pathLst>
                <a:path w="3224" h="1747" extrusionOk="0">
                  <a:moveTo>
                    <a:pt x="263" y="0"/>
                  </a:moveTo>
                  <a:cubicBezTo>
                    <a:pt x="175" y="0"/>
                    <a:pt x="116" y="20"/>
                    <a:pt x="94" y="61"/>
                  </a:cubicBezTo>
                  <a:cubicBezTo>
                    <a:pt x="0" y="238"/>
                    <a:pt x="603" y="744"/>
                    <a:pt x="1441" y="1193"/>
                  </a:cubicBezTo>
                  <a:cubicBezTo>
                    <a:pt x="2083" y="1536"/>
                    <a:pt x="2677" y="1746"/>
                    <a:pt x="2962" y="1746"/>
                  </a:cubicBezTo>
                  <a:cubicBezTo>
                    <a:pt x="3049" y="1746"/>
                    <a:pt x="3107" y="1727"/>
                    <a:pt x="3129" y="1686"/>
                  </a:cubicBezTo>
                  <a:cubicBezTo>
                    <a:pt x="3223" y="1508"/>
                    <a:pt x="2621" y="1002"/>
                    <a:pt x="1783" y="553"/>
                  </a:cubicBezTo>
                  <a:cubicBezTo>
                    <a:pt x="1141" y="210"/>
                    <a:pt x="548" y="0"/>
                    <a:pt x="26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48"/>
            <p:cNvSpPr/>
            <p:nvPr/>
          </p:nvSpPr>
          <p:spPr>
            <a:xfrm>
              <a:off x="3983775" y="3467175"/>
              <a:ext cx="45600" cy="39550"/>
            </a:xfrm>
            <a:custGeom>
              <a:avLst/>
              <a:gdLst/>
              <a:ahLst/>
              <a:cxnLst/>
              <a:rect l="l" t="t" r="r" b="b"/>
              <a:pathLst>
                <a:path w="1824" h="1582" extrusionOk="0">
                  <a:moveTo>
                    <a:pt x="1262" y="0"/>
                  </a:moveTo>
                  <a:cubicBezTo>
                    <a:pt x="1195" y="0"/>
                    <a:pt x="1126" y="16"/>
                    <a:pt x="1061" y="50"/>
                  </a:cubicBezTo>
                  <a:lnTo>
                    <a:pt x="0" y="606"/>
                  </a:lnTo>
                  <a:lnTo>
                    <a:pt x="1823" y="1581"/>
                  </a:lnTo>
                  <a:lnTo>
                    <a:pt x="1698" y="391"/>
                  </a:lnTo>
                  <a:cubicBezTo>
                    <a:pt x="1673" y="158"/>
                    <a:pt x="1475" y="0"/>
                    <a:pt x="12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48"/>
            <p:cNvSpPr/>
            <p:nvPr/>
          </p:nvSpPr>
          <p:spPr>
            <a:xfrm>
              <a:off x="3812075" y="3482325"/>
              <a:ext cx="221550" cy="306250"/>
            </a:xfrm>
            <a:custGeom>
              <a:avLst/>
              <a:gdLst/>
              <a:ahLst/>
              <a:cxnLst/>
              <a:rect l="l" t="t" r="r" b="b"/>
              <a:pathLst>
                <a:path w="8862" h="12250" extrusionOk="0">
                  <a:moveTo>
                    <a:pt x="6867" y="0"/>
                  </a:moveTo>
                  <a:lnTo>
                    <a:pt x="6343" y="276"/>
                  </a:lnTo>
                  <a:cubicBezTo>
                    <a:pt x="5307" y="836"/>
                    <a:pt x="4458" y="1688"/>
                    <a:pt x="3903" y="2726"/>
                  </a:cubicBezTo>
                  <a:lnTo>
                    <a:pt x="0" y="10021"/>
                  </a:lnTo>
                  <a:lnTo>
                    <a:pt x="4165" y="12250"/>
                  </a:lnTo>
                  <a:lnTo>
                    <a:pt x="8068" y="4954"/>
                  </a:lnTo>
                  <a:cubicBezTo>
                    <a:pt x="8623" y="3917"/>
                    <a:pt x="8862" y="2738"/>
                    <a:pt x="8752" y="1565"/>
                  </a:cubicBezTo>
                  <a:lnTo>
                    <a:pt x="8690" y="975"/>
                  </a:lnTo>
                  <a:lnTo>
                    <a:pt x="686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48"/>
            <p:cNvSpPr/>
            <p:nvPr/>
          </p:nvSpPr>
          <p:spPr>
            <a:xfrm>
              <a:off x="3811725" y="3736725"/>
              <a:ext cx="97700" cy="62275"/>
            </a:xfrm>
            <a:custGeom>
              <a:avLst/>
              <a:gdLst/>
              <a:ahLst/>
              <a:cxnLst/>
              <a:rect l="l" t="t" r="r" b="b"/>
              <a:pathLst>
                <a:path w="3908" h="2491" extrusionOk="0">
                  <a:moveTo>
                    <a:pt x="300" y="1"/>
                  </a:moveTo>
                  <a:lnTo>
                    <a:pt x="6" y="550"/>
                  </a:lnTo>
                  <a:cubicBezTo>
                    <a:pt x="1" y="560"/>
                    <a:pt x="5" y="572"/>
                    <a:pt x="14" y="577"/>
                  </a:cubicBezTo>
                  <a:lnTo>
                    <a:pt x="3587" y="2488"/>
                  </a:lnTo>
                  <a:cubicBezTo>
                    <a:pt x="3590" y="2490"/>
                    <a:pt x="3593" y="2491"/>
                    <a:pt x="3595" y="2491"/>
                  </a:cubicBezTo>
                  <a:cubicBezTo>
                    <a:pt x="3603" y="2491"/>
                    <a:pt x="3609" y="2486"/>
                    <a:pt x="3613" y="2480"/>
                  </a:cubicBezTo>
                  <a:lnTo>
                    <a:pt x="3908" y="1931"/>
                  </a:lnTo>
                  <a:lnTo>
                    <a:pt x="30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48"/>
            <p:cNvSpPr/>
            <p:nvPr/>
          </p:nvSpPr>
          <p:spPr>
            <a:xfrm>
              <a:off x="3815875" y="3755825"/>
              <a:ext cx="76800" cy="49975"/>
            </a:xfrm>
            <a:custGeom>
              <a:avLst/>
              <a:gdLst/>
              <a:ahLst/>
              <a:cxnLst/>
              <a:rect l="l" t="t" r="r" b="b"/>
              <a:pathLst>
                <a:path w="3072" h="1999" extrusionOk="0">
                  <a:moveTo>
                    <a:pt x="205" y="1"/>
                  </a:moveTo>
                  <a:lnTo>
                    <a:pt x="163" y="79"/>
                  </a:lnTo>
                  <a:cubicBezTo>
                    <a:pt x="0" y="382"/>
                    <a:pt x="72" y="758"/>
                    <a:pt x="335" y="980"/>
                  </a:cubicBezTo>
                  <a:cubicBezTo>
                    <a:pt x="374" y="1014"/>
                    <a:pt x="417" y="1044"/>
                    <a:pt x="464" y="1068"/>
                  </a:cubicBezTo>
                  <a:lnTo>
                    <a:pt x="2041" y="1912"/>
                  </a:lnTo>
                  <a:cubicBezTo>
                    <a:pt x="2087" y="1936"/>
                    <a:pt x="2135" y="1956"/>
                    <a:pt x="2185" y="1970"/>
                  </a:cubicBezTo>
                  <a:cubicBezTo>
                    <a:pt x="2252" y="1989"/>
                    <a:pt x="2320" y="1999"/>
                    <a:pt x="2387" y="1999"/>
                  </a:cubicBezTo>
                  <a:cubicBezTo>
                    <a:pt x="2651" y="1999"/>
                    <a:pt x="2901" y="1855"/>
                    <a:pt x="3030" y="1612"/>
                  </a:cubicBezTo>
                  <a:lnTo>
                    <a:pt x="3071" y="1534"/>
                  </a:lnTo>
                  <a:lnTo>
                    <a:pt x="2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48"/>
            <p:cNvSpPr/>
            <p:nvPr/>
          </p:nvSpPr>
          <p:spPr>
            <a:xfrm>
              <a:off x="3907300" y="3578325"/>
              <a:ext cx="75000" cy="67675"/>
            </a:xfrm>
            <a:custGeom>
              <a:avLst/>
              <a:gdLst/>
              <a:ahLst/>
              <a:cxnLst/>
              <a:rect l="l" t="t" r="r" b="b"/>
              <a:pathLst>
                <a:path w="3000" h="2707" extrusionOk="0">
                  <a:moveTo>
                    <a:pt x="1454" y="1"/>
                  </a:moveTo>
                  <a:cubicBezTo>
                    <a:pt x="1147" y="1"/>
                    <a:pt x="842" y="105"/>
                    <a:pt x="595" y="308"/>
                  </a:cubicBezTo>
                  <a:cubicBezTo>
                    <a:pt x="172" y="654"/>
                    <a:pt x="0" y="1222"/>
                    <a:pt x="158" y="1746"/>
                  </a:cubicBezTo>
                  <a:cubicBezTo>
                    <a:pt x="317" y="2270"/>
                    <a:pt x="776" y="2646"/>
                    <a:pt x="1320" y="2700"/>
                  </a:cubicBezTo>
                  <a:cubicBezTo>
                    <a:pt x="1365" y="2705"/>
                    <a:pt x="1409" y="2707"/>
                    <a:pt x="1454" y="2707"/>
                  </a:cubicBezTo>
                  <a:cubicBezTo>
                    <a:pt x="1949" y="2707"/>
                    <a:pt x="2409" y="2435"/>
                    <a:pt x="2647" y="1992"/>
                  </a:cubicBezTo>
                  <a:cubicBezTo>
                    <a:pt x="2999" y="1334"/>
                    <a:pt x="2750" y="514"/>
                    <a:pt x="2092" y="161"/>
                  </a:cubicBezTo>
                  <a:cubicBezTo>
                    <a:pt x="1891" y="54"/>
                    <a:pt x="1672" y="1"/>
                    <a:pt x="14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48"/>
            <p:cNvSpPr/>
            <p:nvPr/>
          </p:nvSpPr>
          <p:spPr>
            <a:xfrm>
              <a:off x="3868050" y="3656400"/>
              <a:ext cx="71000" cy="50350"/>
            </a:xfrm>
            <a:custGeom>
              <a:avLst/>
              <a:gdLst/>
              <a:ahLst/>
              <a:cxnLst/>
              <a:rect l="l" t="t" r="r" b="b"/>
              <a:pathLst>
                <a:path w="2840" h="2014" extrusionOk="0">
                  <a:moveTo>
                    <a:pt x="386" y="1"/>
                  </a:moveTo>
                  <a:cubicBezTo>
                    <a:pt x="378" y="1"/>
                    <a:pt x="369" y="5"/>
                    <a:pt x="365" y="13"/>
                  </a:cubicBezTo>
                  <a:lnTo>
                    <a:pt x="7" y="682"/>
                  </a:lnTo>
                  <a:cubicBezTo>
                    <a:pt x="1" y="694"/>
                    <a:pt x="5" y="708"/>
                    <a:pt x="17" y="715"/>
                  </a:cubicBezTo>
                  <a:lnTo>
                    <a:pt x="2443" y="2011"/>
                  </a:lnTo>
                  <a:cubicBezTo>
                    <a:pt x="2446" y="2013"/>
                    <a:pt x="2450" y="2014"/>
                    <a:pt x="2454" y="2014"/>
                  </a:cubicBezTo>
                  <a:cubicBezTo>
                    <a:pt x="2463" y="2014"/>
                    <a:pt x="2471" y="2009"/>
                    <a:pt x="2476" y="2001"/>
                  </a:cubicBezTo>
                  <a:lnTo>
                    <a:pt x="2833" y="1331"/>
                  </a:lnTo>
                  <a:cubicBezTo>
                    <a:pt x="2840" y="1320"/>
                    <a:pt x="2835" y="1305"/>
                    <a:pt x="2824" y="1298"/>
                  </a:cubicBezTo>
                  <a:lnTo>
                    <a:pt x="398" y="4"/>
                  </a:lnTo>
                  <a:cubicBezTo>
                    <a:pt x="394" y="2"/>
                    <a:pt x="390" y="1"/>
                    <a:pt x="3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6" name="object 5">
            <a:extLst>
              <a:ext uri="{FF2B5EF4-FFF2-40B4-BE49-F238E27FC236}">
                <a16:creationId xmlns:a16="http://schemas.microsoft.com/office/drawing/2014/main" id="{41B33CC5-9CF7-2749-B708-3448BB3C1445}"/>
              </a:ext>
            </a:extLst>
          </p:cNvPr>
          <p:cNvSpPr txBox="1"/>
          <p:nvPr/>
        </p:nvSpPr>
        <p:spPr>
          <a:xfrm>
            <a:off x="1916142" y="1147790"/>
            <a:ext cx="3623825" cy="2729979"/>
          </a:xfrm>
          <a:prstGeom prst="rect">
            <a:avLst/>
          </a:prstGeom>
        </p:spPr>
        <p:txBody>
          <a:bodyPr vert="horz" wrap="square" lIns="0" tIns="8637" rIns="0" bIns="0" rtlCol="0">
            <a:spAutoFit/>
          </a:bodyPr>
          <a:lstStyle/>
          <a:p>
            <a:pPr marL="8637" marR="3455">
              <a:spcBef>
                <a:spcPts val="68"/>
              </a:spcBef>
            </a:pPr>
            <a:r>
              <a:rPr lang="nl-NL" sz="1600" dirty="0">
                <a:solidFill>
                  <a:schemeClr val="bg2"/>
                </a:solidFill>
                <a:latin typeface="Arial Rounded MT Bold" panose="020F0704030504030204" pitchFamily="34" charset="0"/>
              </a:rPr>
              <a:t>In Suid-Afrika kom elke Graad 9-leerder van aangesig tot aangesig met die besluit om spesifieke vakke te kies wat hulle tot aan die einde van Matriek moet bestudeer. Dit is 'n tyd waar Graad 9-leerders hul belangstellings moet identifiseer en uitvind waar hulle hulself in die komende jare sien. Hoe opwindend, maar tog so senutergend!!
</a:t>
            </a:r>
          </a:p>
        </p:txBody>
      </p:sp>
      <p:sp>
        <p:nvSpPr>
          <p:cNvPr id="98" name="Google Shape;559;p43">
            <a:extLst>
              <a:ext uri="{FF2B5EF4-FFF2-40B4-BE49-F238E27FC236}">
                <a16:creationId xmlns:a16="http://schemas.microsoft.com/office/drawing/2014/main" id="{EF143E96-7657-23F9-82AB-8C84C64EAED3}"/>
              </a:ext>
            </a:extLst>
          </p:cNvPr>
          <p:cNvSpPr txBox="1">
            <a:spLocks noGrp="1"/>
          </p:cNvSpPr>
          <p:nvPr>
            <p:ph type="title"/>
          </p:nvPr>
        </p:nvSpPr>
        <p:spPr>
          <a:xfrm>
            <a:off x="262923" y="513868"/>
            <a:ext cx="6015647" cy="657549"/>
          </a:xfrm>
          <a:prstGeom prst="rect">
            <a:avLst/>
          </a:prstGeom>
          <a:ln>
            <a:noFill/>
          </a:ln>
        </p:spPr>
        <p:txBody>
          <a:bodyPr spcFirstLastPara="1" wrap="square" lIns="91425" tIns="91425" rIns="91425" bIns="91425" anchor="ctr" anchorCtr="0">
            <a:noAutofit/>
          </a:bodyPr>
          <a:lstStyle/>
          <a:p>
            <a:pPr lvl="0"/>
            <a:r>
              <a:rPr lang="pt-BR" sz="4000" b="1" dirty="0">
                <a:solidFill>
                  <a:schemeClr val="tx2"/>
                </a:solidFill>
                <a:latin typeface="Arial Rounded MT Bold" panose="020F0704030504030204" pitchFamily="34" charset="0"/>
              </a:rPr>
              <a:t>Waarheen jy op pad is:
</a:t>
            </a:r>
            <a:endParaRPr sz="4000" b="1" dirty="0">
              <a:solidFill>
                <a:schemeClr val="tx2"/>
              </a:solidFill>
              <a:latin typeface="Arial Rounded MT Bold" panose="020F0704030504030204" pitchFamily="34" charset="0"/>
            </a:endParaRPr>
          </a:p>
        </p:txBody>
      </p:sp>
      <p:sp>
        <p:nvSpPr>
          <p:cNvPr id="99" name="object 8">
            <a:extLst>
              <a:ext uri="{FF2B5EF4-FFF2-40B4-BE49-F238E27FC236}">
                <a16:creationId xmlns:a16="http://schemas.microsoft.com/office/drawing/2014/main" id="{316D6653-89B7-DC04-E8CC-3B2813B83E7C}"/>
              </a:ext>
            </a:extLst>
          </p:cNvPr>
          <p:cNvSpPr txBox="1"/>
          <p:nvPr/>
        </p:nvSpPr>
        <p:spPr>
          <a:xfrm>
            <a:off x="3423685" y="4457152"/>
            <a:ext cx="5396722" cy="852542"/>
          </a:xfrm>
          <a:prstGeom prst="rect">
            <a:avLst/>
          </a:prstGeom>
        </p:spPr>
        <p:txBody>
          <a:bodyPr vert="horz" wrap="square" lIns="0" tIns="8637" rIns="0" bIns="0" rtlCol="0">
            <a:spAutoFit/>
          </a:bodyPr>
          <a:lstStyle/>
          <a:p>
            <a:pPr marL="8637" marR="3455" algn="ctr">
              <a:spcBef>
                <a:spcPts val="68"/>
              </a:spcBef>
            </a:pPr>
            <a:r>
              <a:rPr lang="nl-NL" sz="1800" spc="-24" dirty="0">
                <a:solidFill>
                  <a:schemeClr val="bg2"/>
                </a:solidFill>
                <a:latin typeface="Arial Rounded MT Bold" panose="020F0704030504030204" pitchFamily="34" charset="0"/>
                <a:cs typeface="Century Gothic"/>
              </a:rPr>
              <a:t>Dit is belangrik dat jy hierdie besluite op 'n positiewe en weldeurdagte manier aanpak
</a:t>
            </a:r>
            <a:endParaRPr sz="1800" dirty="0">
              <a:solidFill>
                <a:schemeClr val="bg2"/>
              </a:solidFill>
              <a:latin typeface="Arial Rounded MT Bold" panose="020F0704030504030204" pitchFamily="34" charset="0"/>
              <a:cs typeface="Century Gothic"/>
            </a:endParaRPr>
          </a:p>
        </p:txBody>
      </p:sp>
      <p:pic>
        <p:nvPicPr>
          <p:cNvPr id="2" name="Picture 1">
            <a:extLst>
              <a:ext uri="{FF2B5EF4-FFF2-40B4-BE49-F238E27FC236}">
                <a16:creationId xmlns:a16="http://schemas.microsoft.com/office/drawing/2014/main" id="{7E866353-F38A-C5D8-62E2-A07DB51945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1137498" y="526550"/>
            <a:ext cx="7518297" cy="1325600"/>
          </a:xfrm>
          <a:prstGeom prst="rect">
            <a:avLst/>
          </a:prstGeom>
        </p:spPr>
        <p:txBody>
          <a:bodyPr vert="horz" wrap="square" lIns="0" tIns="217659" rIns="0" bIns="0" rtlCol="0">
            <a:spAutoFit/>
          </a:bodyPr>
          <a:lstStyle/>
          <a:p>
            <a:pPr marL="556240" marR="3455" indent="-548035">
              <a:lnSpc>
                <a:spcPct val="71600"/>
              </a:lnSpc>
              <a:spcBef>
                <a:spcPts val="1714"/>
              </a:spcBef>
            </a:pPr>
            <a:r>
              <a:rPr lang="en-ZA" sz="4000" dirty="0" err="1">
                <a:latin typeface="Arial Rounded MT Bold" panose="020F0704030504030204" pitchFamily="34" charset="0"/>
              </a:rPr>
              <a:t>Verstaan</a:t>
            </a:r>
            <a:r>
              <a:rPr lang="en-ZA" sz="4000" dirty="0">
                <a:latin typeface="Arial Rounded MT Bold" panose="020F0704030504030204" pitchFamily="34" charset="0"/>
              </a:rPr>
              <a:t> </a:t>
            </a:r>
            <a:r>
              <a:rPr lang="en-ZA" sz="4000" dirty="0" err="1">
                <a:latin typeface="Arial Rounded MT Bold" panose="020F0704030504030204" pitchFamily="34" charset="0"/>
              </a:rPr>
              <a:t>jou</a:t>
            </a:r>
            <a:r>
              <a:rPr lang="en-ZA" sz="4000" dirty="0">
                <a:latin typeface="Arial Rounded MT Bold" panose="020F0704030504030204" pitchFamily="34" charset="0"/>
              </a:rPr>
              <a:t> </a:t>
            </a:r>
            <a:r>
              <a:rPr lang="en-ZA" sz="4000" dirty="0" err="1">
                <a:latin typeface="Arial Rounded MT Bold" panose="020F0704030504030204" pitchFamily="34" charset="0"/>
              </a:rPr>
              <a:t>belangstellings</a:t>
            </a:r>
            <a:r>
              <a:rPr lang="en-ZA" sz="4000" dirty="0">
                <a:latin typeface="Arial Rounded MT Bold" panose="020F0704030504030204" pitchFamily="34" charset="0"/>
              </a:rPr>
              <a:t>:
</a:t>
            </a:r>
            <a:endParaRPr sz="4000" dirty="0">
              <a:latin typeface="Arial Rounded MT Bold" panose="020F0704030504030204" pitchFamily="34" charset="0"/>
            </a:endParaRPr>
          </a:p>
        </p:txBody>
      </p:sp>
      <p:pic>
        <p:nvPicPr>
          <p:cNvPr id="5" name="object 5"/>
          <p:cNvPicPr/>
          <p:nvPr/>
        </p:nvPicPr>
        <p:blipFill>
          <a:blip r:embed="rId3" cstate="print"/>
          <a:stretch>
            <a:fillRect/>
          </a:stretch>
        </p:blipFill>
        <p:spPr>
          <a:xfrm>
            <a:off x="-273871" y="216166"/>
            <a:ext cx="1391100" cy="1572339"/>
          </a:xfrm>
          <a:prstGeom prst="rect">
            <a:avLst/>
          </a:prstGeom>
        </p:spPr>
      </p:pic>
      <p:sp>
        <p:nvSpPr>
          <p:cNvPr id="13" name="object 13"/>
          <p:cNvSpPr txBox="1"/>
          <p:nvPr/>
        </p:nvSpPr>
        <p:spPr>
          <a:xfrm>
            <a:off x="896041" y="1367541"/>
            <a:ext cx="6283290" cy="2658165"/>
          </a:xfrm>
          <a:prstGeom prst="rect">
            <a:avLst/>
          </a:prstGeom>
        </p:spPr>
        <p:txBody>
          <a:bodyPr vert="horz" wrap="square" lIns="0" tIns="8637" rIns="0" bIns="0" rtlCol="0">
            <a:spAutoFit/>
          </a:bodyPr>
          <a:lstStyle/>
          <a:p>
            <a:pPr marL="8205" marR="3455">
              <a:spcBef>
                <a:spcPts val="68"/>
              </a:spcBef>
            </a:pPr>
            <a:r>
              <a:rPr lang="nl-NL" dirty="0">
                <a:solidFill>
                  <a:schemeClr val="bg2"/>
                </a:solidFill>
                <a:latin typeface="Arial Rounded MT Bold" panose="020F0704030504030204" pitchFamily="34" charset="0"/>
              </a:rPr>
              <a:t>Voordat jy jou Graad 10-vakke kies, moet jy jou belangstellings en waardes verstaan sodat jy nie oorhaastige besluite neem nie. Dit is maklik om enige vakke te kies en daarmee voort te gaan.</a:t>
            </a:r>
          </a:p>
          <a:p>
            <a:pPr marL="8205" marR="3455">
              <a:spcBef>
                <a:spcPts val="68"/>
              </a:spcBef>
            </a:pPr>
            <a:r>
              <a:rPr lang="nl-NL" dirty="0">
                <a:solidFill>
                  <a:schemeClr val="bg2"/>
                </a:solidFill>
                <a:latin typeface="Arial Rounded MT Bold" panose="020F0704030504030204" pitchFamily="34" charset="0"/>
              </a:rPr>
              <a:t>Maar die vakke wat jy kies, sal op die lange duur 'n groot invloed op jou toekoms hê. </a:t>
            </a:r>
          </a:p>
          <a:p>
            <a:pPr marL="8205" marR="3455">
              <a:spcBef>
                <a:spcPts val="68"/>
              </a:spcBef>
            </a:pPr>
            <a:endParaRPr lang="nl-NL" dirty="0">
              <a:solidFill>
                <a:schemeClr val="bg2"/>
              </a:solidFill>
              <a:latin typeface="Arial Rounded MT Bold" panose="020F0704030504030204" pitchFamily="34" charset="0"/>
            </a:endParaRPr>
          </a:p>
          <a:p>
            <a:pPr marL="8205" marR="3455">
              <a:spcBef>
                <a:spcPts val="68"/>
              </a:spcBef>
            </a:pPr>
            <a:r>
              <a:rPr lang="nl-NL" dirty="0">
                <a:solidFill>
                  <a:schemeClr val="bg2"/>
                </a:solidFill>
                <a:latin typeface="Arial Rounded MT Bold" panose="020F0704030504030204" pitchFamily="34" charset="0"/>
              </a:rPr>
              <a:t>As jy iets doen wat jy geniet, is dit maklik om dit te doen en jy gee nie om om dit te doen nie. Wanneer jy iets doen waarmee jy goed is, is dit maklik om dit reg te doen, want dit voel natuurlik vir jou. </a:t>
            </a:r>
          </a:p>
          <a:p>
            <a:pPr marL="8205" marR="3455">
              <a:spcBef>
                <a:spcPts val="68"/>
              </a:spcBef>
            </a:pPr>
            <a:endParaRPr lang="nl-NL" dirty="0">
              <a:solidFill>
                <a:schemeClr val="bg2"/>
              </a:solidFill>
              <a:latin typeface="Arial Rounded MT Bold" panose="020F0704030504030204" pitchFamily="34" charset="0"/>
            </a:endParaRPr>
          </a:p>
          <a:p>
            <a:pPr marL="8205" marR="3455">
              <a:spcBef>
                <a:spcPts val="68"/>
              </a:spcBef>
            </a:pPr>
            <a:r>
              <a:rPr lang="nl-NL" dirty="0">
                <a:solidFill>
                  <a:schemeClr val="bg2"/>
                </a:solidFill>
                <a:latin typeface="Arial Rounded MT Bold" panose="020F0704030504030204" pitchFamily="34" charset="0"/>
              </a:rPr>
              <a:t>As jy jou belangstellings en vermoëns in ag neem, is dit 'n belangrike deel van die keuse van jou vakke en die bepaling van jou toekomspad.</a:t>
            </a:r>
          </a:p>
        </p:txBody>
      </p:sp>
      <p:grpSp>
        <p:nvGrpSpPr>
          <p:cNvPr id="27" name="Google Shape;1235;p64">
            <a:extLst>
              <a:ext uri="{FF2B5EF4-FFF2-40B4-BE49-F238E27FC236}">
                <a16:creationId xmlns:a16="http://schemas.microsoft.com/office/drawing/2014/main" id="{4322AD33-FB03-741F-321F-72AEA0EAC30D}"/>
              </a:ext>
            </a:extLst>
          </p:cNvPr>
          <p:cNvGrpSpPr/>
          <p:nvPr/>
        </p:nvGrpSpPr>
        <p:grpSpPr>
          <a:xfrm>
            <a:off x="7732796" y="1412633"/>
            <a:ext cx="1391100" cy="3432252"/>
            <a:chOff x="6954410" y="1108135"/>
            <a:chExt cx="1346016" cy="3079634"/>
          </a:xfrm>
        </p:grpSpPr>
        <p:sp>
          <p:nvSpPr>
            <p:cNvPr id="28" name="Google Shape;1236;p64">
              <a:extLst>
                <a:ext uri="{FF2B5EF4-FFF2-40B4-BE49-F238E27FC236}">
                  <a16:creationId xmlns:a16="http://schemas.microsoft.com/office/drawing/2014/main" id="{CAE9E937-5B74-6A20-53CC-2D56144B7995}"/>
                </a:ext>
              </a:extLst>
            </p:cNvPr>
            <p:cNvSpPr/>
            <p:nvPr/>
          </p:nvSpPr>
          <p:spPr>
            <a:xfrm flipH="1">
              <a:off x="8004857" y="3944908"/>
              <a:ext cx="169684" cy="205188"/>
            </a:xfrm>
            <a:custGeom>
              <a:avLst/>
              <a:gdLst/>
              <a:ahLst/>
              <a:cxnLst/>
              <a:rect l="l" t="t" r="r" b="b"/>
              <a:pathLst>
                <a:path w="3820" h="4619" extrusionOk="0">
                  <a:moveTo>
                    <a:pt x="528" y="0"/>
                  </a:moveTo>
                  <a:lnTo>
                    <a:pt x="0" y="3220"/>
                  </a:lnTo>
                  <a:cubicBezTo>
                    <a:pt x="0" y="3220"/>
                    <a:pt x="644" y="3640"/>
                    <a:pt x="1293" y="4436"/>
                  </a:cubicBezTo>
                  <a:cubicBezTo>
                    <a:pt x="1398" y="4564"/>
                    <a:pt x="1505" y="4618"/>
                    <a:pt x="1610" y="4618"/>
                  </a:cubicBezTo>
                  <a:cubicBezTo>
                    <a:pt x="2152" y="4618"/>
                    <a:pt x="2643" y="3177"/>
                    <a:pt x="2643" y="3177"/>
                  </a:cubicBezTo>
                  <a:lnTo>
                    <a:pt x="3819" y="79"/>
                  </a:lnTo>
                  <a:lnTo>
                    <a:pt x="5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237;p64">
              <a:extLst>
                <a:ext uri="{FF2B5EF4-FFF2-40B4-BE49-F238E27FC236}">
                  <a16:creationId xmlns:a16="http://schemas.microsoft.com/office/drawing/2014/main" id="{D471A6D9-E35D-1E18-F4CA-B4D22912041A}"/>
                </a:ext>
              </a:extLst>
            </p:cNvPr>
            <p:cNvSpPr/>
            <p:nvPr/>
          </p:nvSpPr>
          <p:spPr>
            <a:xfrm flipH="1">
              <a:off x="7383029" y="3944908"/>
              <a:ext cx="146231" cy="205188"/>
            </a:xfrm>
            <a:custGeom>
              <a:avLst/>
              <a:gdLst/>
              <a:ahLst/>
              <a:cxnLst/>
              <a:rect l="l" t="t" r="r" b="b"/>
              <a:pathLst>
                <a:path w="3292" h="4619" extrusionOk="0">
                  <a:moveTo>
                    <a:pt x="3292" y="0"/>
                  </a:moveTo>
                  <a:lnTo>
                    <a:pt x="0" y="79"/>
                  </a:lnTo>
                  <a:lnTo>
                    <a:pt x="436" y="3177"/>
                  </a:lnTo>
                  <a:cubicBezTo>
                    <a:pt x="436" y="3177"/>
                    <a:pt x="927" y="4618"/>
                    <a:pt x="1468" y="4618"/>
                  </a:cubicBezTo>
                  <a:cubicBezTo>
                    <a:pt x="1573" y="4618"/>
                    <a:pt x="1680" y="4564"/>
                    <a:pt x="1785" y="4436"/>
                  </a:cubicBezTo>
                  <a:cubicBezTo>
                    <a:pt x="2435" y="3640"/>
                    <a:pt x="3078" y="3220"/>
                    <a:pt x="3078" y="3220"/>
                  </a:cubicBezTo>
                  <a:lnTo>
                    <a:pt x="32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238;p64">
              <a:extLst>
                <a:ext uri="{FF2B5EF4-FFF2-40B4-BE49-F238E27FC236}">
                  <a16:creationId xmlns:a16="http://schemas.microsoft.com/office/drawing/2014/main" id="{37C937B6-2FBA-9232-D534-75B17E943387}"/>
                </a:ext>
              </a:extLst>
            </p:cNvPr>
            <p:cNvSpPr/>
            <p:nvPr/>
          </p:nvSpPr>
          <p:spPr>
            <a:xfrm>
              <a:off x="7586050" y="1239950"/>
              <a:ext cx="266700" cy="2571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239;p64">
              <a:extLst>
                <a:ext uri="{FF2B5EF4-FFF2-40B4-BE49-F238E27FC236}">
                  <a16:creationId xmlns:a16="http://schemas.microsoft.com/office/drawing/2014/main" id="{2204F024-67E7-9741-9087-0B3A21BEBCB7}"/>
                </a:ext>
              </a:extLst>
            </p:cNvPr>
            <p:cNvSpPr/>
            <p:nvPr/>
          </p:nvSpPr>
          <p:spPr>
            <a:xfrm flipH="1">
              <a:off x="7449205" y="1428333"/>
              <a:ext cx="80045" cy="80049"/>
            </a:xfrm>
            <a:custGeom>
              <a:avLst/>
              <a:gdLst/>
              <a:ahLst/>
              <a:cxnLst/>
              <a:rect l="l" t="t" r="r" b="b"/>
              <a:pathLst>
                <a:path w="1802" h="1802" extrusionOk="0">
                  <a:moveTo>
                    <a:pt x="902" y="1"/>
                  </a:moveTo>
                  <a:cubicBezTo>
                    <a:pt x="404" y="1"/>
                    <a:pt x="0" y="404"/>
                    <a:pt x="0" y="901"/>
                  </a:cubicBezTo>
                  <a:cubicBezTo>
                    <a:pt x="0" y="1398"/>
                    <a:pt x="404" y="1801"/>
                    <a:pt x="902" y="1801"/>
                  </a:cubicBezTo>
                  <a:cubicBezTo>
                    <a:pt x="1399" y="1801"/>
                    <a:pt x="1802" y="1398"/>
                    <a:pt x="1802" y="901"/>
                  </a:cubicBezTo>
                  <a:cubicBezTo>
                    <a:pt x="1802" y="404"/>
                    <a:pt x="1399" y="1"/>
                    <a:pt x="9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240;p64">
              <a:extLst>
                <a:ext uri="{FF2B5EF4-FFF2-40B4-BE49-F238E27FC236}">
                  <a16:creationId xmlns:a16="http://schemas.microsoft.com/office/drawing/2014/main" id="{B15E42B5-670B-A79F-64BD-CFB3B736A4FF}"/>
                </a:ext>
              </a:extLst>
            </p:cNvPr>
            <p:cNvSpPr/>
            <p:nvPr/>
          </p:nvSpPr>
          <p:spPr>
            <a:xfrm flipH="1">
              <a:off x="7440495" y="1224329"/>
              <a:ext cx="298014" cy="534447"/>
            </a:xfrm>
            <a:custGeom>
              <a:avLst/>
              <a:gdLst/>
              <a:ahLst/>
              <a:cxnLst/>
              <a:rect l="l" t="t" r="r" b="b"/>
              <a:pathLst>
                <a:path w="6709" h="12031" extrusionOk="0">
                  <a:moveTo>
                    <a:pt x="3309" y="0"/>
                  </a:moveTo>
                  <a:cubicBezTo>
                    <a:pt x="3111" y="0"/>
                    <a:pt x="2951" y="22"/>
                    <a:pt x="2853" y="40"/>
                  </a:cubicBezTo>
                  <a:cubicBezTo>
                    <a:pt x="2457" y="109"/>
                    <a:pt x="3738" y="970"/>
                    <a:pt x="1746" y="3461"/>
                  </a:cubicBezTo>
                  <a:cubicBezTo>
                    <a:pt x="1717" y="3498"/>
                    <a:pt x="1410" y="3504"/>
                    <a:pt x="1216" y="3504"/>
                  </a:cubicBezTo>
                  <a:cubicBezTo>
                    <a:pt x="1141" y="3504"/>
                    <a:pt x="1083" y="3503"/>
                    <a:pt x="1065" y="3502"/>
                  </a:cubicBezTo>
                  <a:cubicBezTo>
                    <a:pt x="1026" y="3502"/>
                    <a:pt x="979" y="3501"/>
                    <a:pt x="927" y="3501"/>
                  </a:cubicBezTo>
                  <a:cubicBezTo>
                    <a:pt x="626" y="3501"/>
                    <a:pt x="163" y="3547"/>
                    <a:pt x="89" y="4147"/>
                  </a:cubicBezTo>
                  <a:cubicBezTo>
                    <a:pt x="0" y="4857"/>
                    <a:pt x="677" y="5257"/>
                    <a:pt x="1084" y="5280"/>
                  </a:cubicBezTo>
                  <a:cubicBezTo>
                    <a:pt x="1202" y="5286"/>
                    <a:pt x="1473" y="5310"/>
                    <a:pt x="1552" y="5397"/>
                  </a:cubicBezTo>
                  <a:cubicBezTo>
                    <a:pt x="1798" y="5664"/>
                    <a:pt x="1539" y="7734"/>
                    <a:pt x="1728" y="8460"/>
                  </a:cubicBezTo>
                  <a:cubicBezTo>
                    <a:pt x="1942" y="9285"/>
                    <a:pt x="1811" y="9486"/>
                    <a:pt x="1634" y="9486"/>
                  </a:cubicBezTo>
                  <a:cubicBezTo>
                    <a:pt x="1467" y="9486"/>
                    <a:pt x="1258" y="9308"/>
                    <a:pt x="1258" y="9308"/>
                  </a:cubicBezTo>
                  <a:lnTo>
                    <a:pt x="1258" y="9308"/>
                  </a:lnTo>
                  <a:cubicBezTo>
                    <a:pt x="1258" y="9308"/>
                    <a:pt x="3811" y="12030"/>
                    <a:pt x="5045" y="12030"/>
                  </a:cubicBezTo>
                  <a:cubicBezTo>
                    <a:pt x="5662" y="12030"/>
                    <a:pt x="5949" y="11348"/>
                    <a:pt x="5419" y="9302"/>
                  </a:cubicBezTo>
                  <a:cubicBezTo>
                    <a:pt x="5419" y="9302"/>
                    <a:pt x="5088" y="5495"/>
                    <a:pt x="5107" y="5475"/>
                  </a:cubicBezTo>
                  <a:cubicBezTo>
                    <a:pt x="5435" y="5148"/>
                    <a:pt x="6709" y="5006"/>
                    <a:pt x="5908" y="2292"/>
                  </a:cubicBezTo>
                  <a:cubicBezTo>
                    <a:pt x="5322" y="307"/>
                    <a:pt x="4049" y="0"/>
                    <a:pt x="33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241;p64">
              <a:extLst>
                <a:ext uri="{FF2B5EF4-FFF2-40B4-BE49-F238E27FC236}">
                  <a16:creationId xmlns:a16="http://schemas.microsoft.com/office/drawing/2014/main" id="{020C1B88-D55C-3469-0636-A60D8AA7E2BB}"/>
                </a:ext>
              </a:extLst>
            </p:cNvPr>
            <p:cNvSpPr/>
            <p:nvPr/>
          </p:nvSpPr>
          <p:spPr>
            <a:xfrm flipH="1">
              <a:off x="6954410" y="1624330"/>
              <a:ext cx="517360" cy="591441"/>
            </a:xfrm>
            <a:custGeom>
              <a:avLst/>
              <a:gdLst/>
              <a:ahLst/>
              <a:cxnLst/>
              <a:rect l="l" t="t" r="r" b="b"/>
              <a:pathLst>
                <a:path w="11647" h="13314" extrusionOk="0">
                  <a:moveTo>
                    <a:pt x="368" y="0"/>
                  </a:moveTo>
                  <a:cubicBezTo>
                    <a:pt x="260" y="0"/>
                    <a:pt x="149" y="14"/>
                    <a:pt x="35" y="43"/>
                  </a:cubicBezTo>
                  <a:cubicBezTo>
                    <a:pt x="0" y="51"/>
                    <a:pt x="264" y="256"/>
                    <a:pt x="352" y="367"/>
                  </a:cubicBezTo>
                  <a:cubicBezTo>
                    <a:pt x="1148" y="1371"/>
                    <a:pt x="1518" y="6224"/>
                    <a:pt x="1518" y="6224"/>
                  </a:cubicBezTo>
                  <a:cubicBezTo>
                    <a:pt x="1536" y="6300"/>
                    <a:pt x="1534" y="6630"/>
                    <a:pt x="1532" y="7108"/>
                  </a:cubicBezTo>
                  <a:cubicBezTo>
                    <a:pt x="674" y="12023"/>
                    <a:pt x="2379" y="13227"/>
                    <a:pt x="2379" y="13227"/>
                  </a:cubicBezTo>
                  <a:cubicBezTo>
                    <a:pt x="2463" y="13286"/>
                    <a:pt x="2562" y="13314"/>
                    <a:pt x="2674" y="13314"/>
                  </a:cubicBezTo>
                  <a:cubicBezTo>
                    <a:pt x="4561" y="13314"/>
                    <a:pt x="10211" y="5478"/>
                    <a:pt x="10211" y="5478"/>
                  </a:cubicBezTo>
                  <a:cubicBezTo>
                    <a:pt x="10730" y="5102"/>
                    <a:pt x="11647" y="4020"/>
                    <a:pt x="11606" y="3877"/>
                  </a:cubicBezTo>
                  <a:cubicBezTo>
                    <a:pt x="11565" y="3733"/>
                    <a:pt x="11319" y="3590"/>
                    <a:pt x="11256" y="3344"/>
                  </a:cubicBezTo>
                  <a:cubicBezTo>
                    <a:pt x="11195" y="3098"/>
                    <a:pt x="11093" y="2974"/>
                    <a:pt x="10908" y="2892"/>
                  </a:cubicBezTo>
                  <a:cubicBezTo>
                    <a:pt x="10798" y="2844"/>
                    <a:pt x="10711" y="2756"/>
                    <a:pt x="10661" y="2646"/>
                  </a:cubicBezTo>
                  <a:cubicBezTo>
                    <a:pt x="10661" y="2646"/>
                    <a:pt x="11606" y="1210"/>
                    <a:pt x="11359" y="943"/>
                  </a:cubicBezTo>
                  <a:cubicBezTo>
                    <a:pt x="11354" y="938"/>
                    <a:pt x="11348" y="935"/>
                    <a:pt x="11340" y="935"/>
                  </a:cubicBezTo>
                  <a:cubicBezTo>
                    <a:pt x="11056" y="935"/>
                    <a:pt x="8753" y="3980"/>
                    <a:pt x="8753" y="3980"/>
                  </a:cubicBezTo>
                  <a:cubicBezTo>
                    <a:pt x="8753" y="3980"/>
                    <a:pt x="4221" y="8394"/>
                    <a:pt x="4078" y="8394"/>
                  </a:cubicBezTo>
                  <a:cubicBezTo>
                    <a:pt x="4076" y="8394"/>
                    <a:pt x="4075" y="8393"/>
                    <a:pt x="4075" y="8391"/>
                  </a:cubicBezTo>
                  <a:cubicBezTo>
                    <a:pt x="3435" y="5691"/>
                    <a:pt x="2559" y="0"/>
                    <a:pt x="3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242;p64">
              <a:extLst>
                <a:ext uri="{FF2B5EF4-FFF2-40B4-BE49-F238E27FC236}">
                  <a16:creationId xmlns:a16="http://schemas.microsoft.com/office/drawing/2014/main" id="{E2935115-4A6F-8E28-9401-1F5BBA731466}"/>
                </a:ext>
              </a:extLst>
            </p:cNvPr>
            <p:cNvSpPr/>
            <p:nvPr/>
          </p:nvSpPr>
          <p:spPr>
            <a:xfrm flipH="1">
              <a:off x="7653848" y="1624327"/>
              <a:ext cx="493817" cy="796051"/>
            </a:xfrm>
            <a:custGeom>
              <a:avLst/>
              <a:gdLst/>
              <a:ahLst/>
              <a:cxnLst/>
              <a:rect l="l" t="t" r="r" b="b"/>
              <a:pathLst>
                <a:path w="11117" h="17920" extrusionOk="0">
                  <a:moveTo>
                    <a:pt x="9286" y="0"/>
                  </a:moveTo>
                  <a:cubicBezTo>
                    <a:pt x="8442" y="0"/>
                    <a:pt x="7342" y="299"/>
                    <a:pt x="6058" y="1331"/>
                  </a:cubicBezTo>
                  <a:cubicBezTo>
                    <a:pt x="3264" y="3578"/>
                    <a:pt x="1453" y="5255"/>
                    <a:pt x="537" y="6434"/>
                  </a:cubicBezTo>
                  <a:cubicBezTo>
                    <a:pt x="1" y="7120"/>
                    <a:pt x="28" y="7598"/>
                    <a:pt x="462" y="8351"/>
                  </a:cubicBezTo>
                  <a:cubicBezTo>
                    <a:pt x="1329" y="9849"/>
                    <a:pt x="2777" y="11770"/>
                    <a:pt x="3903" y="13195"/>
                  </a:cubicBezTo>
                  <a:cubicBezTo>
                    <a:pt x="3903" y="13195"/>
                    <a:pt x="3910" y="13202"/>
                    <a:pt x="3917" y="13211"/>
                  </a:cubicBezTo>
                  <a:cubicBezTo>
                    <a:pt x="3968" y="13285"/>
                    <a:pt x="4154" y="13565"/>
                    <a:pt x="4159" y="13571"/>
                  </a:cubicBezTo>
                  <a:cubicBezTo>
                    <a:pt x="4670" y="14251"/>
                    <a:pt x="5290" y="15062"/>
                    <a:pt x="5856" y="15790"/>
                  </a:cubicBezTo>
                  <a:cubicBezTo>
                    <a:pt x="6143" y="16155"/>
                    <a:pt x="6415" y="16500"/>
                    <a:pt x="6654" y="16796"/>
                  </a:cubicBezTo>
                  <a:cubicBezTo>
                    <a:pt x="6659" y="16801"/>
                    <a:pt x="6663" y="16805"/>
                    <a:pt x="6668" y="16809"/>
                  </a:cubicBezTo>
                  <a:cubicBezTo>
                    <a:pt x="7129" y="17381"/>
                    <a:pt x="7468" y="17767"/>
                    <a:pt x="7537" y="17767"/>
                  </a:cubicBezTo>
                  <a:cubicBezTo>
                    <a:pt x="7540" y="17767"/>
                    <a:pt x="7542" y="17767"/>
                    <a:pt x="7544" y="17765"/>
                  </a:cubicBezTo>
                  <a:cubicBezTo>
                    <a:pt x="7663" y="17685"/>
                    <a:pt x="7239" y="16978"/>
                    <a:pt x="6986" y="16600"/>
                  </a:cubicBezTo>
                  <a:lnTo>
                    <a:pt x="6986" y="16600"/>
                  </a:lnTo>
                  <a:cubicBezTo>
                    <a:pt x="7199" y="16871"/>
                    <a:pt x="7433" y="17186"/>
                    <a:pt x="7633" y="17433"/>
                  </a:cubicBezTo>
                  <a:cubicBezTo>
                    <a:pt x="7834" y="17677"/>
                    <a:pt x="8004" y="17854"/>
                    <a:pt x="8087" y="17854"/>
                  </a:cubicBezTo>
                  <a:cubicBezTo>
                    <a:pt x="8096" y="17854"/>
                    <a:pt x="8104" y="17853"/>
                    <a:pt x="8111" y="17849"/>
                  </a:cubicBezTo>
                  <a:cubicBezTo>
                    <a:pt x="8232" y="17778"/>
                    <a:pt x="7874" y="17103"/>
                    <a:pt x="7565" y="16622"/>
                  </a:cubicBezTo>
                  <a:cubicBezTo>
                    <a:pt x="7529" y="16564"/>
                    <a:pt x="7492" y="16509"/>
                    <a:pt x="7458" y="16460"/>
                  </a:cubicBezTo>
                  <a:lnTo>
                    <a:pt x="7458" y="16460"/>
                  </a:lnTo>
                  <a:cubicBezTo>
                    <a:pt x="7490" y="16499"/>
                    <a:pt x="7525" y="16540"/>
                    <a:pt x="7563" y="16590"/>
                  </a:cubicBezTo>
                  <a:cubicBezTo>
                    <a:pt x="7926" y="17041"/>
                    <a:pt x="8547" y="17919"/>
                    <a:pt x="8696" y="17919"/>
                  </a:cubicBezTo>
                  <a:cubicBezTo>
                    <a:pt x="8702" y="17919"/>
                    <a:pt x="8707" y="17918"/>
                    <a:pt x="8711" y="17915"/>
                  </a:cubicBezTo>
                  <a:cubicBezTo>
                    <a:pt x="8877" y="17812"/>
                    <a:pt x="8160" y="16582"/>
                    <a:pt x="8044" y="16381"/>
                  </a:cubicBezTo>
                  <a:lnTo>
                    <a:pt x="8044" y="16381"/>
                  </a:lnTo>
                  <a:cubicBezTo>
                    <a:pt x="8156" y="16546"/>
                    <a:pt x="8770" y="17455"/>
                    <a:pt x="8975" y="17455"/>
                  </a:cubicBezTo>
                  <a:cubicBezTo>
                    <a:pt x="8991" y="17455"/>
                    <a:pt x="9005" y="17449"/>
                    <a:pt x="9016" y="17436"/>
                  </a:cubicBezTo>
                  <a:cubicBezTo>
                    <a:pt x="9074" y="17365"/>
                    <a:pt x="8825" y="16950"/>
                    <a:pt x="8573" y="16539"/>
                  </a:cubicBezTo>
                  <a:cubicBezTo>
                    <a:pt x="8328" y="16141"/>
                    <a:pt x="8077" y="15748"/>
                    <a:pt x="8094" y="15671"/>
                  </a:cubicBezTo>
                  <a:cubicBezTo>
                    <a:pt x="8097" y="15654"/>
                    <a:pt x="8106" y="15647"/>
                    <a:pt x="8118" y="15647"/>
                  </a:cubicBezTo>
                  <a:cubicBezTo>
                    <a:pt x="8180" y="15647"/>
                    <a:pt x="8344" y="15841"/>
                    <a:pt x="8475" y="15950"/>
                  </a:cubicBezTo>
                  <a:cubicBezTo>
                    <a:pt x="8527" y="15995"/>
                    <a:pt x="8574" y="16025"/>
                    <a:pt x="8607" y="16025"/>
                  </a:cubicBezTo>
                  <a:cubicBezTo>
                    <a:pt x="8624" y="16025"/>
                    <a:pt x="8638" y="16017"/>
                    <a:pt x="8646" y="15997"/>
                  </a:cubicBezTo>
                  <a:cubicBezTo>
                    <a:pt x="8664" y="15952"/>
                    <a:pt x="8508" y="15650"/>
                    <a:pt x="8270" y="15238"/>
                  </a:cubicBezTo>
                  <a:cubicBezTo>
                    <a:pt x="7643" y="14156"/>
                    <a:pt x="6458" y="12303"/>
                    <a:pt x="6407" y="12225"/>
                  </a:cubicBezTo>
                  <a:lnTo>
                    <a:pt x="6405" y="12224"/>
                  </a:lnTo>
                  <a:cubicBezTo>
                    <a:pt x="5642" y="10865"/>
                    <a:pt x="4751" y="8914"/>
                    <a:pt x="4225" y="7866"/>
                  </a:cubicBezTo>
                  <a:cubicBezTo>
                    <a:pt x="4792" y="7328"/>
                    <a:pt x="11116" y="562"/>
                    <a:pt x="11116" y="562"/>
                  </a:cubicBezTo>
                  <a:cubicBezTo>
                    <a:pt x="11116" y="562"/>
                    <a:pt x="10443" y="0"/>
                    <a:pt x="928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 name="Google Shape;1243;p64">
              <a:extLst>
                <a:ext uri="{FF2B5EF4-FFF2-40B4-BE49-F238E27FC236}">
                  <a16:creationId xmlns:a16="http://schemas.microsoft.com/office/drawing/2014/main" id="{3BCA1206-3DE4-1987-B8EE-C17C8A6398B4}"/>
                </a:ext>
              </a:extLst>
            </p:cNvPr>
            <p:cNvGrpSpPr/>
            <p:nvPr/>
          </p:nvGrpSpPr>
          <p:grpSpPr>
            <a:xfrm flipH="1">
              <a:off x="7162873" y="1108135"/>
              <a:ext cx="1137553" cy="3079634"/>
              <a:chOff x="1287974" y="1763000"/>
              <a:chExt cx="640226" cy="1733150"/>
            </a:xfrm>
          </p:grpSpPr>
          <p:sp>
            <p:nvSpPr>
              <p:cNvPr id="37" name="Google Shape;1244;p64">
                <a:extLst>
                  <a:ext uri="{FF2B5EF4-FFF2-40B4-BE49-F238E27FC236}">
                    <a16:creationId xmlns:a16="http://schemas.microsoft.com/office/drawing/2014/main" id="{0656BF88-6B62-0814-F3AA-6A8018242FC7}"/>
                  </a:ext>
                </a:extLst>
              </p:cNvPr>
              <p:cNvSpPr/>
              <p:nvPr/>
            </p:nvSpPr>
            <p:spPr>
              <a:xfrm>
                <a:off x="1505875" y="1763000"/>
                <a:ext cx="95425" cy="101325"/>
              </a:xfrm>
              <a:custGeom>
                <a:avLst/>
                <a:gdLst/>
                <a:ahLst/>
                <a:cxnLst/>
                <a:rect l="l" t="t" r="r" b="b"/>
                <a:pathLst>
                  <a:path w="3817" h="4053" extrusionOk="0">
                    <a:moveTo>
                      <a:pt x="2005" y="1"/>
                    </a:moveTo>
                    <a:cubicBezTo>
                      <a:pt x="1603" y="1"/>
                      <a:pt x="1207" y="210"/>
                      <a:pt x="899" y="482"/>
                    </a:cubicBezTo>
                    <a:cubicBezTo>
                      <a:pt x="500" y="833"/>
                      <a:pt x="195" y="1304"/>
                      <a:pt x="98" y="1828"/>
                    </a:cubicBezTo>
                    <a:cubicBezTo>
                      <a:pt x="0" y="2350"/>
                      <a:pt x="126" y="2922"/>
                      <a:pt x="477" y="3321"/>
                    </a:cubicBezTo>
                    <a:cubicBezTo>
                      <a:pt x="657" y="3523"/>
                      <a:pt x="886" y="3675"/>
                      <a:pt x="1127" y="3797"/>
                    </a:cubicBezTo>
                    <a:cubicBezTo>
                      <a:pt x="1427" y="3948"/>
                      <a:pt x="1760" y="4053"/>
                      <a:pt x="2094" y="4053"/>
                    </a:cubicBezTo>
                    <a:cubicBezTo>
                      <a:pt x="2166" y="4053"/>
                      <a:pt x="2239" y="4048"/>
                      <a:pt x="2311" y="4037"/>
                    </a:cubicBezTo>
                    <a:cubicBezTo>
                      <a:pt x="2716" y="3978"/>
                      <a:pt x="3106" y="3718"/>
                      <a:pt x="3239" y="3330"/>
                    </a:cubicBezTo>
                    <a:lnTo>
                      <a:pt x="3470" y="3281"/>
                    </a:lnTo>
                    <a:cubicBezTo>
                      <a:pt x="3816" y="2411"/>
                      <a:pt x="3669" y="1364"/>
                      <a:pt x="3093" y="626"/>
                    </a:cubicBezTo>
                    <a:cubicBezTo>
                      <a:pt x="2876" y="346"/>
                      <a:pt x="2588" y="102"/>
                      <a:pt x="2242" y="26"/>
                    </a:cubicBezTo>
                    <a:cubicBezTo>
                      <a:pt x="2163" y="9"/>
                      <a:pt x="2084" y="1"/>
                      <a:pt x="2005" y="1"/>
                    </a:cubicBezTo>
                    <a:close/>
                  </a:path>
                </a:pathLst>
              </a:custGeom>
              <a:solidFill>
                <a:srgbClr val="FDDA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245;p64">
                <a:extLst>
                  <a:ext uri="{FF2B5EF4-FFF2-40B4-BE49-F238E27FC236}">
                    <a16:creationId xmlns:a16="http://schemas.microsoft.com/office/drawing/2014/main" id="{449451F6-E426-F968-8EFE-183A0BA440F4}"/>
                  </a:ext>
                </a:extLst>
              </p:cNvPr>
              <p:cNvSpPr/>
              <p:nvPr/>
            </p:nvSpPr>
            <p:spPr>
              <a:xfrm>
                <a:off x="1505875" y="1763000"/>
                <a:ext cx="95425" cy="101325"/>
              </a:xfrm>
              <a:custGeom>
                <a:avLst/>
                <a:gdLst/>
                <a:ahLst/>
                <a:cxnLst/>
                <a:rect l="l" t="t" r="r" b="b"/>
                <a:pathLst>
                  <a:path w="3817" h="4053" extrusionOk="0">
                    <a:moveTo>
                      <a:pt x="2005" y="1"/>
                    </a:moveTo>
                    <a:cubicBezTo>
                      <a:pt x="1603" y="1"/>
                      <a:pt x="1207" y="210"/>
                      <a:pt x="899" y="482"/>
                    </a:cubicBezTo>
                    <a:cubicBezTo>
                      <a:pt x="500" y="833"/>
                      <a:pt x="195" y="1304"/>
                      <a:pt x="98" y="1828"/>
                    </a:cubicBezTo>
                    <a:cubicBezTo>
                      <a:pt x="0" y="2350"/>
                      <a:pt x="126" y="2922"/>
                      <a:pt x="477" y="3321"/>
                    </a:cubicBezTo>
                    <a:cubicBezTo>
                      <a:pt x="657" y="3523"/>
                      <a:pt x="886" y="3675"/>
                      <a:pt x="1127" y="3797"/>
                    </a:cubicBezTo>
                    <a:cubicBezTo>
                      <a:pt x="1427" y="3948"/>
                      <a:pt x="1760" y="4053"/>
                      <a:pt x="2094" y="4053"/>
                    </a:cubicBezTo>
                    <a:cubicBezTo>
                      <a:pt x="2166" y="4053"/>
                      <a:pt x="2239" y="4048"/>
                      <a:pt x="2311" y="4037"/>
                    </a:cubicBezTo>
                    <a:cubicBezTo>
                      <a:pt x="2716" y="3978"/>
                      <a:pt x="3106" y="3718"/>
                      <a:pt x="3239" y="3330"/>
                    </a:cubicBezTo>
                    <a:lnTo>
                      <a:pt x="3470" y="3281"/>
                    </a:lnTo>
                    <a:cubicBezTo>
                      <a:pt x="3816" y="2411"/>
                      <a:pt x="3669" y="1364"/>
                      <a:pt x="3093" y="626"/>
                    </a:cubicBezTo>
                    <a:cubicBezTo>
                      <a:pt x="2876" y="346"/>
                      <a:pt x="2588" y="102"/>
                      <a:pt x="2242" y="26"/>
                    </a:cubicBezTo>
                    <a:cubicBezTo>
                      <a:pt x="2163" y="9"/>
                      <a:pt x="2084" y="1"/>
                      <a:pt x="2005"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246;p64">
                <a:extLst>
                  <a:ext uri="{FF2B5EF4-FFF2-40B4-BE49-F238E27FC236}">
                    <a16:creationId xmlns:a16="http://schemas.microsoft.com/office/drawing/2014/main" id="{823C6BCF-740A-202A-AB5B-47B8C064C18E}"/>
                  </a:ext>
                </a:extLst>
              </p:cNvPr>
              <p:cNvSpPr/>
              <p:nvPr/>
            </p:nvSpPr>
            <p:spPr>
              <a:xfrm>
                <a:off x="1604227" y="1830431"/>
                <a:ext cx="167725" cy="300775"/>
              </a:xfrm>
              <a:custGeom>
                <a:avLst/>
                <a:gdLst/>
                <a:ahLst/>
                <a:cxnLst/>
                <a:rect l="l" t="t" r="r" b="b"/>
                <a:pathLst>
                  <a:path w="6709" h="12031" extrusionOk="0">
                    <a:moveTo>
                      <a:pt x="3309" y="0"/>
                    </a:moveTo>
                    <a:cubicBezTo>
                      <a:pt x="3111" y="0"/>
                      <a:pt x="2951" y="22"/>
                      <a:pt x="2853" y="40"/>
                    </a:cubicBezTo>
                    <a:cubicBezTo>
                      <a:pt x="2457" y="109"/>
                      <a:pt x="3738" y="970"/>
                      <a:pt x="1746" y="3461"/>
                    </a:cubicBezTo>
                    <a:cubicBezTo>
                      <a:pt x="1717" y="3498"/>
                      <a:pt x="1410" y="3504"/>
                      <a:pt x="1216" y="3504"/>
                    </a:cubicBezTo>
                    <a:cubicBezTo>
                      <a:pt x="1141" y="3504"/>
                      <a:pt x="1083" y="3503"/>
                      <a:pt x="1065" y="3502"/>
                    </a:cubicBezTo>
                    <a:cubicBezTo>
                      <a:pt x="1026" y="3502"/>
                      <a:pt x="979" y="3501"/>
                      <a:pt x="927" y="3501"/>
                    </a:cubicBezTo>
                    <a:cubicBezTo>
                      <a:pt x="626" y="3501"/>
                      <a:pt x="163" y="3547"/>
                      <a:pt x="89" y="4147"/>
                    </a:cubicBezTo>
                    <a:cubicBezTo>
                      <a:pt x="0" y="4857"/>
                      <a:pt x="677" y="5257"/>
                      <a:pt x="1084" y="5280"/>
                    </a:cubicBezTo>
                    <a:cubicBezTo>
                      <a:pt x="1202" y="5286"/>
                      <a:pt x="1473" y="5310"/>
                      <a:pt x="1552" y="5397"/>
                    </a:cubicBezTo>
                    <a:cubicBezTo>
                      <a:pt x="1798" y="5664"/>
                      <a:pt x="1539" y="7734"/>
                      <a:pt x="1728" y="8460"/>
                    </a:cubicBezTo>
                    <a:cubicBezTo>
                      <a:pt x="1942" y="9285"/>
                      <a:pt x="1811" y="9486"/>
                      <a:pt x="1634" y="9486"/>
                    </a:cubicBezTo>
                    <a:cubicBezTo>
                      <a:pt x="1467" y="9486"/>
                      <a:pt x="1258" y="9308"/>
                      <a:pt x="1258" y="9308"/>
                    </a:cubicBezTo>
                    <a:lnTo>
                      <a:pt x="1258" y="9308"/>
                    </a:lnTo>
                    <a:cubicBezTo>
                      <a:pt x="1258" y="9308"/>
                      <a:pt x="3811" y="12030"/>
                      <a:pt x="5045" y="12030"/>
                    </a:cubicBezTo>
                    <a:cubicBezTo>
                      <a:pt x="5662" y="12030"/>
                      <a:pt x="5949" y="11348"/>
                      <a:pt x="5419" y="9302"/>
                    </a:cubicBezTo>
                    <a:cubicBezTo>
                      <a:pt x="5419" y="9302"/>
                      <a:pt x="5088" y="5495"/>
                      <a:pt x="5107" y="5475"/>
                    </a:cubicBezTo>
                    <a:cubicBezTo>
                      <a:pt x="5435" y="5148"/>
                      <a:pt x="6709" y="5006"/>
                      <a:pt x="5908" y="2292"/>
                    </a:cubicBezTo>
                    <a:cubicBezTo>
                      <a:pt x="5322" y="307"/>
                      <a:pt x="4049" y="0"/>
                      <a:pt x="33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247;p64">
                <a:extLst>
                  <a:ext uri="{FF2B5EF4-FFF2-40B4-BE49-F238E27FC236}">
                    <a16:creationId xmlns:a16="http://schemas.microsoft.com/office/drawing/2014/main" id="{BBFE1DDF-7207-5B67-2D5A-ACE7FE947F4A}"/>
                  </a:ext>
                </a:extLst>
              </p:cNvPr>
              <p:cNvSpPr/>
              <p:nvPr/>
            </p:nvSpPr>
            <p:spPr>
              <a:xfrm>
                <a:off x="1661900" y="1802850"/>
                <a:ext cx="79375" cy="63425"/>
              </a:xfrm>
              <a:custGeom>
                <a:avLst/>
                <a:gdLst/>
                <a:ahLst/>
                <a:cxnLst/>
                <a:rect l="l" t="t" r="r" b="b"/>
                <a:pathLst>
                  <a:path w="3175" h="2537" extrusionOk="0">
                    <a:moveTo>
                      <a:pt x="1357" y="0"/>
                    </a:moveTo>
                    <a:cubicBezTo>
                      <a:pt x="1291" y="0"/>
                      <a:pt x="1228" y="4"/>
                      <a:pt x="1167" y="10"/>
                    </a:cubicBezTo>
                    <a:cubicBezTo>
                      <a:pt x="0" y="123"/>
                      <a:pt x="86" y="1630"/>
                      <a:pt x="86" y="1630"/>
                    </a:cubicBezTo>
                    <a:cubicBezTo>
                      <a:pt x="430" y="2290"/>
                      <a:pt x="1105" y="2536"/>
                      <a:pt x="1725" y="2536"/>
                    </a:cubicBezTo>
                    <a:cubicBezTo>
                      <a:pt x="2491" y="2536"/>
                      <a:pt x="3175" y="2161"/>
                      <a:pt x="3053" y="1725"/>
                    </a:cubicBezTo>
                    <a:cubicBezTo>
                      <a:pt x="2652" y="284"/>
                      <a:pt x="1935" y="0"/>
                      <a:pt x="1357" y="0"/>
                    </a:cubicBezTo>
                    <a:close/>
                  </a:path>
                </a:pathLst>
              </a:custGeom>
              <a:solidFill>
                <a:srgbClr val="FDDA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248;p64">
                <a:extLst>
                  <a:ext uri="{FF2B5EF4-FFF2-40B4-BE49-F238E27FC236}">
                    <a16:creationId xmlns:a16="http://schemas.microsoft.com/office/drawing/2014/main" id="{F7D9C63C-89B8-3036-75AA-0ED28171495C}"/>
                  </a:ext>
                </a:extLst>
              </p:cNvPr>
              <p:cNvSpPr/>
              <p:nvPr/>
            </p:nvSpPr>
            <p:spPr>
              <a:xfrm>
                <a:off x="1661900" y="1802850"/>
                <a:ext cx="79375" cy="63425"/>
              </a:xfrm>
              <a:custGeom>
                <a:avLst/>
                <a:gdLst/>
                <a:ahLst/>
                <a:cxnLst/>
                <a:rect l="l" t="t" r="r" b="b"/>
                <a:pathLst>
                  <a:path w="3175" h="2537" extrusionOk="0">
                    <a:moveTo>
                      <a:pt x="1357" y="0"/>
                    </a:moveTo>
                    <a:cubicBezTo>
                      <a:pt x="1291" y="0"/>
                      <a:pt x="1228" y="4"/>
                      <a:pt x="1167" y="10"/>
                    </a:cubicBezTo>
                    <a:cubicBezTo>
                      <a:pt x="0" y="123"/>
                      <a:pt x="86" y="1630"/>
                      <a:pt x="86" y="1630"/>
                    </a:cubicBezTo>
                    <a:cubicBezTo>
                      <a:pt x="430" y="2290"/>
                      <a:pt x="1105" y="2536"/>
                      <a:pt x="1725" y="2536"/>
                    </a:cubicBezTo>
                    <a:cubicBezTo>
                      <a:pt x="2491" y="2536"/>
                      <a:pt x="3175" y="2161"/>
                      <a:pt x="3053" y="1725"/>
                    </a:cubicBezTo>
                    <a:cubicBezTo>
                      <a:pt x="2652" y="284"/>
                      <a:pt x="1935" y="0"/>
                      <a:pt x="1357"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249;p64">
                <a:extLst>
                  <a:ext uri="{FF2B5EF4-FFF2-40B4-BE49-F238E27FC236}">
                    <a16:creationId xmlns:a16="http://schemas.microsoft.com/office/drawing/2014/main" id="{59E6928C-5BEF-CC35-6DB7-92AC52222751}"/>
                  </a:ext>
                </a:extLst>
              </p:cNvPr>
              <p:cNvSpPr/>
              <p:nvPr/>
            </p:nvSpPr>
            <p:spPr>
              <a:xfrm>
                <a:off x="1616725" y="1937200"/>
                <a:ext cx="23975" cy="15600"/>
              </a:xfrm>
              <a:custGeom>
                <a:avLst/>
                <a:gdLst/>
                <a:ahLst/>
                <a:cxnLst/>
                <a:rect l="l" t="t" r="r" b="b"/>
                <a:pathLst>
                  <a:path w="959" h="624" extrusionOk="0">
                    <a:moveTo>
                      <a:pt x="388" y="1"/>
                    </a:moveTo>
                    <a:cubicBezTo>
                      <a:pt x="152" y="1"/>
                      <a:pt x="1" y="320"/>
                      <a:pt x="1" y="320"/>
                    </a:cubicBezTo>
                    <a:lnTo>
                      <a:pt x="959" y="624"/>
                    </a:lnTo>
                    <a:cubicBezTo>
                      <a:pt x="744" y="144"/>
                      <a:pt x="547" y="1"/>
                      <a:pt x="388" y="1"/>
                    </a:cubicBezTo>
                    <a:close/>
                  </a:path>
                </a:pathLst>
              </a:custGeom>
              <a:solidFill>
                <a:srgbClr val="000000">
                  <a:alpha val="6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250;p64">
                <a:extLst>
                  <a:ext uri="{FF2B5EF4-FFF2-40B4-BE49-F238E27FC236}">
                    <a16:creationId xmlns:a16="http://schemas.microsoft.com/office/drawing/2014/main" id="{C43E4DED-53AE-E9C1-5F96-FBDDA9CEE741}"/>
                  </a:ext>
                </a:extLst>
              </p:cNvPr>
              <p:cNvSpPr/>
              <p:nvPr/>
            </p:nvSpPr>
            <p:spPr>
              <a:xfrm>
                <a:off x="1718425" y="1928625"/>
                <a:ext cx="29275" cy="20625"/>
              </a:xfrm>
              <a:custGeom>
                <a:avLst/>
                <a:gdLst/>
                <a:ahLst/>
                <a:cxnLst/>
                <a:rect l="l" t="t" r="r" b="b"/>
                <a:pathLst>
                  <a:path w="1171" h="825" extrusionOk="0">
                    <a:moveTo>
                      <a:pt x="1150" y="0"/>
                    </a:moveTo>
                    <a:lnTo>
                      <a:pt x="1" y="572"/>
                    </a:lnTo>
                    <a:cubicBezTo>
                      <a:pt x="1" y="572"/>
                      <a:pt x="347" y="824"/>
                      <a:pt x="643" y="824"/>
                    </a:cubicBezTo>
                    <a:cubicBezTo>
                      <a:pt x="724" y="824"/>
                      <a:pt x="801" y="805"/>
                      <a:pt x="866" y="757"/>
                    </a:cubicBezTo>
                    <a:cubicBezTo>
                      <a:pt x="1170" y="533"/>
                      <a:pt x="1150" y="0"/>
                      <a:pt x="11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251;p64">
                <a:extLst>
                  <a:ext uri="{FF2B5EF4-FFF2-40B4-BE49-F238E27FC236}">
                    <a16:creationId xmlns:a16="http://schemas.microsoft.com/office/drawing/2014/main" id="{56DA750D-3DBD-2A9A-37F1-C03FB8B670CC}"/>
                  </a:ext>
                </a:extLst>
              </p:cNvPr>
              <p:cNvSpPr/>
              <p:nvPr/>
            </p:nvSpPr>
            <p:spPr>
              <a:xfrm>
                <a:off x="1689425" y="1889575"/>
                <a:ext cx="16925" cy="13850"/>
              </a:xfrm>
              <a:custGeom>
                <a:avLst/>
                <a:gdLst/>
                <a:ahLst/>
                <a:cxnLst/>
                <a:rect l="l" t="t" r="r" b="b"/>
                <a:pathLst>
                  <a:path w="677" h="554" extrusionOk="0">
                    <a:moveTo>
                      <a:pt x="427" y="1"/>
                    </a:moveTo>
                    <a:cubicBezTo>
                      <a:pt x="353" y="1"/>
                      <a:pt x="275" y="24"/>
                      <a:pt x="206" y="71"/>
                    </a:cubicBezTo>
                    <a:cubicBezTo>
                      <a:pt x="63" y="169"/>
                      <a:pt x="0" y="554"/>
                      <a:pt x="54" y="554"/>
                    </a:cubicBezTo>
                    <a:cubicBezTo>
                      <a:pt x="61" y="554"/>
                      <a:pt x="71" y="546"/>
                      <a:pt x="84" y="529"/>
                    </a:cubicBezTo>
                    <a:cubicBezTo>
                      <a:pt x="323" y="194"/>
                      <a:pt x="677" y="125"/>
                      <a:pt x="677" y="125"/>
                    </a:cubicBezTo>
                    <a:cubicBezTo>
                      <a:pt x="621" y="43"/>
                      <a:pt x="528" y="1"/>
                      <a:pt x="427" y="1"/>
                    </a:cubicBezTo>
                    <a:close/>
                  </a:path>
                </a:pathLst>
              </a:custGeom>
              <a:solidFill>
                <a:srgbClr val="FDDA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252;p64">
                <a:extLst>
                  <a:ext uri="{FF2B5EF4-FFF2-40B4-BE49-F238E27FC236}">
                    <a16:creationId xmlns:a16="http://schemas.microsoft.com/office/drawing/2014/main" id="{ECB81A79-F003-5FC0-5B91-21553A4B87D9}"/>
                  </a:ext>
                </a:extLst>
              </p:cNvPr>
              <p:cNvSpPr/>
              <p:nvPr/>
            </p:nvSpPr>
            <p:spPr>
              <a:xfrm>
                <a:off x="1721425" y="1868775"/>
                <a:ext cx="21250" cy="8450"/>
              </a:xfrm>
              <a:custGeom>
                <a:avLst/>
                <a:gdLst/>
                <a:ahLst/>
                <a:cxnLst/>
                <a:rect l="l" t="t" r="r" b="b"/>
                <a:pathLst>
                  <a:path w="850" h="338" extrusionOk="0">
                    <a:moveTo>
                      <a:pt x="361" y="0"/>
                    </a:moveTo>
                    <a:cubicBezTo>
                      <a:pt x="356" y="0"/>
                      <a:pt x="352" y="0"/>
                      <a:pt x="347" y="1"/>
                    </a:cubicBezTo>
                    <a:cubicBezTo>
                      <a:pt x="149" y="15"/>
                      <a:pt x="0" y="166"/>
                      <a:pt x="13" y="337"/>
                    </a:cubicBezTo>
                    <a:cubicBezTo>
                      <a:pt x="14" y="337"/>
                      <a:pt x="193" y="244"/>
                      <a:pt x="449" y="244"/>
                    </a:cubicBezTo>
                    <a:cubicBezTo>
                      <a:pt x="535" y="244"/>
                      <a:pt x="630" y="254"/>
                      <a:pt x="729" y="282"/>
                    </a:cubicBezTo>
                    <a:cubicBezTo>
                      <a:pt x="740" y="285"/>
                      <a:pt x="748" y="287"/>
                      <a:pt x="755" y="287"/>
                    </a:cubicBezTo>
                    <a:cubicBezTo>
                      <a:pt x="850" y="287"/>
                      <a:pt x="548" y="0"/>
                      <a:pt x="361" y="0"/>
                    </a:cubicBezTo>
                    <a:close/>
                  </a:path>
                </a:pathLst>
              </a:custGeom>
              <a:solidFill>
                <a:srgbClr val="FDDA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253;p64">
                <a:extLst>
                  <a:ext uri="{FF2B5EF4-FFF2-40B4-BE49-F238E27FC236}">
                    <a16:creationId xmlns:a16="http://schemas.microsoft.com/office/drawing/2014/main" id="{5FD8AE17-5BF0-3521-6943-7AFADE7B6285}"/>
                  </a:ext>
                </a:extLst>
              </p:cNvPr>
              <p:cNvSpPr/>
              <p:nvPr/>
            </p:nvSpPr>
            <p:spPr>
              <a:xfrm>
                <a:off x="1721425" y="1868775"/>
                <a:ext cx="21250" cy="8450"/>
              </a:xfrm>
              <a:custGeom>
                <a:avLst/>
                <a:gdLst/>
                <a:ahLst/>
                <a:cxnLst/>
                <a:rect l="l" t="t" r="r" b="b"/>
                <a:pathLst>
                  <a:path w="850" h="338" extrusionOk="0">
                    <a:moveTo>
                      <a:pt x="361" y="0"/>
                    </a:moveTo>
                    <a:cubicBezTo>
                      <a:pt x="356" y="0"/>
                      <a:pt x="352" y="0"/>
                      <a:pt x="347" y="1"/>
                    </a:cubicBezTo>
                    <a:cubicBezTo>
                      <a:pt x="149" y="15"/>
                      <a:pt x="0" y="166"/>
                      <a:pt x="13" y="337"/>
                    </a:cubicBezTo>
                    <a:cubicBezTo>
                      <a:pt x="14" y="337"/>
                      <a:pt x="193" y="244"/>
                      <a:pt x="449" y="244"/>
                    </a:cubicBezTo>
                    <a:cubicBezTo>
                      <a:pt x="535" y="244"/>
                      <a:pt x="630" y="254"/>
                      <a:pt x="729" y="282"/>
                    </a:cubicBezTo>
                    <a:cubicBezTo>
                      <a:pt x="740" y="285"/>
                      <a:pt x="748" y="287"/>
                      <a:pt x="755" y="287"/>
                    </a:cubicBezTo>
                    <a:cubicBezTo>
                      <a:pt x="850" y="287"/>
                      <a:pt x="548" y="0"/>
                      <a:pt x="3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254;p64">
                <a:extLst>
                  <a:ext uri="{FF2B5EF4-FFF2-40B4-BE49-F238E27FC236}">
                    <a16:creationId xmlns:a16="http://schemas.microsoft.com/office/drawing/2014/main" id="{256B0D9F-0F74-114F-25F3-2F6CDBD05FC6}"/>
                  </a:ext>
                </a:extLst>
              </p:cNvPr>
              <p:cNvSpPr/>
              <p:nvPr/>
            </p:nvSpPr>
            <p:spPr>
              <a:xfrm>
                <a:off x="1703500" y="1907600"/>
                <a:ext cx="8825" cy="12700"/>
              </a:xfrm>
              <a:custGeom>
                <a:avLst/>
                <a:gdLst/>
                <a:ahLst/>
                <a:cxnLst/>
                <a:rect l="l" t="t" r="r" b="b"/>
                <a:pathLst>
                  <a:path w="353" h="508" extrusionOk="0">
                    <a:moveTo>
                      <a:pt x="101" y="1"/>
                    </a:moveTo>
                    <a:cubicBezTo>
                      <a:pt x="92" y="1"/>
                      <a:pt x="84" y="2"/>
                      <a:pt x="76" y="5"/>
                    </a:cubicBezTo>
                    <a:cubicBezTo>
                      <a:pt x="9" y="33"/>
                      <a:pt x="1" y="166"/>
                      <a:pt x="56" y="303"/>
                    </a:cubicBezTo>
                    <a:cubicBezTo>
                      <a:pt x="105" y="423"/>
                      <a:pt x="187" y="507"/>
                      <a:pt x="252" y="507"/>
                    </a:cubicBezTo>
                    <a:cubicBezTo>
                      <a:pt x="261" y="507"/>
                      <a:pt x="269" y="506"/>
                      <a:pt x="277" y="502"/>
                    </a:cubicBezTo>
                    <a:cubicBezTo>
                      <a:pt x="344" y="476"/>
                      <a:pt x="352" y="343"/>
                      <a:pt x="297" y="206"/>
                    </a:cubicBezTo>
                    <a:cubicBezTo>
                      <a:pt x="248" y="85"/>
                      <a:pt x="166" y="1"/>
                      <a:pt x="1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255;p64">
                <a:extLst>
                  <a:ext uri="{FF2B5EF4-FFF2-40B4-BE49-F238E27FC236}">
                    <a16:creationId xmlns:a16="http://schemas.microsoft.com/office/drawing/2014/main" id="{14AC808F-4355-17E9-52C7-EDE299644CE5}"/>
                  </a:ext>
                </a:extLst>
              </p:cNvPr>
              <p:cNvSpPr/>
              <p:nvPr/>
            </p:nvSpPr>
            <p:spPr>
              <a:xfrm>
                <a:off x="1730150" y="1895275"/>
                <a:ext cx="8450" cy="12125"/>
              </a:xfrm>
              <a:custGeom>
                <a:avLst/>
                <a:gdLst/>
                <a:ahLst/>
                <a:cxnLst/>
                <a:rect l="l" t="t" r="r" b="b"/>
                <a:pathLst>
                  <a:path w="338" h="485" extrusionOk="0">
                    <a:moveTo>
                      <a:pt x="97" y="1"/>
                    </a:moveTo>
                    <a:cubicBezTo>
                      <a:pt x="89" y="1"/>
                      <a:pt x="81" y="2"/>
                      <a:pt x="73" y="5"/>
                    </a:cubicBezTo>
                    <a:cubicBezTo>
                      <a:pt x="10" y="31"/>
                      <a:pt x="1" y="158"/>
                      <a:pt x="54" y="289"/>
                    </a:cubicBezTo>
                    <a:cubicBezTo>
                      <a:pt x="101" y="405"/>
                      <a:pt x="179" y="485"/>
                      <a:pt x="241" y="485"/>
                    </a:cubicBezTo>
                    <a:cubicBezTo>
                      <a:pt x="250" y="485"/>
                      <a:pt x="258" y="483"/>
                      <a:pt x="265" y="480"/>
                    </a:cubicBezTo>
                    <a:cubicBezTo>
                      <a:pt x="329" y="455"/>
                      <a:pt x="337" y="327"/>
                      <a:pt x="284" y="196"/>
                    </a:cubicBezTo>
                    <a:cubicBezTo>
                      <a:pt x="238" y="80"/>
                      <a:pt x="159"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256;p64">
                <a:extLst>
                  <a:ext uri="{FF2B5EF4-FFF2-40B4-BE49-F238E27FC236}">
                    <a16:creationId xmlns:a16="http://schemas.microsoft.com/office/drawing/2014/main" id="{8C30205E-7D8C-56D6-658C-F1356AFFAFCE}"/>
                  </a:ext>
                </a:extLst>
              </p:cNvPr>
              <p:cNvSpPr/>
              <p:nvPr/>
            </p:nvSpPr>
            <p:spPr>
              <a:xfrm>
                <a:off x="1680219" y="1964580"/>
                <a:ext cx="55375" cy="21450"/>
              </a:xfrm>
              <a:custGeom>
                <a:avLst/>
                <a:gdLst/>
                <a:ahLst/>
                <a:cxnLst/>
                <a:rect l="l" t="t" r="r" b="b"/>
                <a:pathLst>
                  <a:path w="2215" h="858" extrusionOk="0">
                    <a:moveTo>
                      <a:pt x="2163" y="1"/>
                    </a:moveTo>
                    <a:lnTo>
                      <a:pt x="2163" y="1"/>
                    </a:lnTo>
                    <a:cubicBezTo>
                      <a:pt x="2163" y="1"/>
                      <a:pt x="1144" y="196"/>
                      <a:pt x="510" y="196"/>
                    </a:cubicBezTo>
                    <a:cubicBezTo>
                      <a:pt x="457" y="196"/>
                      <a:pt x="406" y="195"/>
                      <a:pt x="358" y="192"/>
                    </a:cubicBezTo>
                    <a:cubicBezTo>
                      <a:pt x="351" y="191"/>
                      <a:pt x="345" y="191"/>
                      <a:pt x="338" y="191"/>
                    </a:cubicBezTo>
                    <a:cubicBezTo>
                      <a:pt x="1" y="191"/>
                      <a:pt x="907" y="858"/>
                      <a:pt x="1562" y="858"/>
                    </a:cubicBezTo>
                    <a:cubicBezTo>
                      <a:pt x="1927" y="858"/>
                      <a:pt x="2215" y="650"/>
                      <a:pt x="2163" y="1"/>
                    </a:cubicBezTo>
                    <a:close/>
                  </a:path>
                </a:pathLst>
              </a:custGeom>
              <a:solidFill>
                <a:srgbClr val="000000">
                  <a:alpha val="6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257;p64">
                <a:extLst>
                  <a:ext uri="{FF2B5EF4-FFF2-40B4-BE49-F238E27FC236}">
                    <a16:creationId xmlns:a16="http://schemas.microsoft.com/office/drawing/2014/main" id="{F8A0666E-C977-0A34-A259-CD38F85EA029}"/>
                  </a:ext>
                </a:extLst>
              </p:cNvPr>
              <p:cNvSpPr/>
              <p:nvPr/>
            </p:nvSpPr>
            <p:spPr>
              <a:xfrm>
                <a:off x="1717875" y="1897825"/>
                <a:ext cx="28075" cy="30175"/>
              </a:xfrm>
              <a:custGeom>
                <a:avLst/>
                <a:gdLst/>
                <a:ahLst/>
                <a:cxnLst/>
                <a:rect l="l" t="t" r="r" b="b"/>
                <a:pathLst>
                  <a:path w="1123" h="1207" extrusionOk="0">
                    <a:moveTo>
                      <a:pt x="74" y="1"/>
                    </a:moveTo>
                    <a:cubicBezTo>
                      <a:pt x="37" y="1"/>
                      <a:pt x="1" y="41"/>
                      <a:pt x="21" y="87"/>
                    </a:cubicBezTo>
                    <a:cubicBezTo>
                      <a:pt x="116" y="297"/>
                      <a:pt x="232" y="478"/>
                      <a:pt x="405" y="632"/>
                    </a:cubicBezTo>
                    <a:cubicBezTo>
                      <a:pt x="487" y="705"/>
                      <a:pt x="577" y="771"/>
                      <a:pt x="671" y="828"/>
                    </a:cubicBezTo>
                    <a:cubicBezTo>
                      <a:pt x="698" y="846"/>
                      <a:pt x="761" y="865"/>
                      <a:pt x="781" y="891"/>
                    </a:cubicBezTo>
                    <a:cubicBezTo>
                      <a:pt x="861" y="998"/>
                      <a:pt x="779" y="1046"/>
                      <a:pt x="728" y="1100"/>
                    </a:cubicBezTo>
                    <a:cubicBezTo>
                      <a:pt x="690" y="1140"/>
                      <a:pt x="717" y="1206"/>
                      <a:pt x="772" y="1207"/>
                    </a:cubicBezTo>
                    <a:cubicBezTo>
                      <a:pt x="774" y="1207"/>
                      <a:pt x="776" y="1207"/>
                      <a:pt x="778" y="1207"/>
                    </a:cubicBezTo>
                    <a:cubicBezTo>
                      <a:pt x="998" y="1207"/>
                      <a:pt x="1122" y="968"/>
                      <a:pt x="959" y="803"/>
                    </a:cubicBezTo>
                    <a:cubicBezTo>
                      <a:pt x="832" y="674"/>
                      <a:pt x="640" y="609"/>
                      <a:pt x="502" y="486"/>
                    </a:cubicBezTo>
                    <a:cubicBezTo>
                      <a:pt x="352" y="353"/>
                      <a:pt x="224" y="199"/>
                      <a:pt x="120" y="29"/>
                    </a:cubicBezTo>
                    <a:cubicBezTo>
                      <a:pt x="108" y="9"/>
                      <a:pt x="91" y="1"/>
                      <a:pt x="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258;p64">
                <a:extLst>
                  <a:ext uri="{FF2B5EF4-FFF2-40B4-BE49-F238E27FC236}">
                    <a16:creationId xmlns:a16="http://schemas.microsoft.com/office/drawing/2014/main" id="{17CA8F3F-2402-74C4-067E-875C6E02D8F9}"/>
                  </a:ext>
                </a:extLst>
              </p:cNvPr>
              <p:cNvSpPr/>
              <p:nvPr/>
            </p:nvSpPr>
            <p:spPr>
              <a:xfrm>
                <a:off x="1622950" y="1952200"/>
                <a:ext cx="46825" cy="45050"/>
              </a:xfrm>
              <a:custGeom>
                <a:avLst/>
                <a:gdLst/>
                <a:ahLst/>
                <a:cxnLst/>
                <a:rect l="l" t="t" r="r" b="b"/>
                <a:pathLst>
                  <a:path w="1873" h="1802" extrusionOk="0">
                    <a:moveTo>
                      <a:pt x="901" y="1"/>
                    </a:moveTo>
                    <a:cubicBezTo>
                      <a:pt x="785" y="1"/>
                      <a:pt x="668" y="23"/>
                      <a:pt x="557" y="69"/>
                    </a:cubicBezTo>
                    <a:cubicBezTo>
                      <a:pt x="220" y="208"/>
                      <a:pt x="1" y="537"/>
                      <a:pt x="1" y="902"/>
                    </a:cubicBezTo>
                    <a:cubicBezTo>
                      <a:pt x="1" y="1399"/>
                      <a:pt x="404" y="1802"/>
                      <a:pt x="901" y="1802"/>
                    </a:cubicBezTo>
                    <a:cubicBezTo>
                      <a:pt x="1265" y="1802"/>
                      <a:pt x="1593" y="1582"/>
                      <a:pt x="1734" y="1246"/>
                    </a:cubicBezTo>
                    <a:cubicBezTo>
                      <a:pt x="1873" y="909"/>
                      <a:pt x="1796" y="522"/>
                      <a:pt x="1538" y="264"/>
                    </a:cubicBezTo>
                    <a:cubicBezTo>
                      <a:pt x="1366" y="92"/>
                      <a:pt x="1136" y="1"/>
                      <a:pt x="9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259;p64">
                <a:extLst>
                  <a:ext uri="{FF2B5EF4-FFF2-40B4-BE49-F238E27FC236}">
                    <a16:creationId xmlns:a16="http://schemas.microsoft.com/office/drawing/2014/main" id="{0A25891D-7F1D-4C5E-C9E0-59958B15F29D}"/>
                  </a:ext>
                </a:extLst>
              </p:cNvPr>
              <p:cNvSpPr/>
              <p:nvPr/>
            </p:nvSpPr>
            <p:spPr>
              <a:xfrm>
                <a:off x="1721994" y="3360486"/>
                <a:ext cx="82300" cy="115475"/>
              </a:xfrm>
              <a:custGeom>
                <a:avLst/>
                <a:gdLst/>
                <a:ahLst/>
                <a:cxnLst/>
                <a:rect l="l" t="t" r="r" b="b"/>
                <a:pathLst>
                  <a:path w="3292" h="4619" extrusionOk="0">
                    <a:moveTo>
                      <a:pt x="3292" y="0"/>
                    </a:moveTo>
                    <a:lnTo>
                      <a:pt x="0" y="79"/>
                    </a:lnTo>
                    <a:lnTo>
                      <a:pt x="436" y="3177"/>
                    </a:lnTo>
                    <a:cubicBezTo>
                      <a:pt x="436" y="3177"/>
                      <a:pt x="927" y="4618"/>
                      <a:pt x="1468" y="4618"/>
                    </a:cubicBezTo>
                    <a:cubicBezTo>
                      <a:pt x="1573" y="4618"/>
                      <a:pt x="1680" y="4564"/>
                      <a:pt x="1785" y="4436"/>
                    </a:cubicBezTo>
                    <a:cubicBezTo>
                      <a:pt x="2435" y="3640"/>
                      <a:pt x="3078" y="3220"/>
                      <a:pt x="3078" y="3220"/>
                    </a:cubicBezTo>
                    <a:lnTo>
                      <a:pt x="329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260;p64">
                <a:extLst>
                  <a:ext uri="{FF2B5EF4-FFF2-40B4-BE49-F238E27FC236}">
                    <a16:creationId xmlns:a16="http://schemas.microsoft.com/office/drawing/2014/main" id="{9B66BCC5-1A16-BF4A-9864-6CF1DFEE4F7D}"/>
                  </a:ext>
                </a:extLst>
              </p:cNvPr>
              <p:cNvSpPr/>
              <p:nvPr/>
            </p:nvSpPr>
            <p:spPr>
              <a:xfrm>
                <a:off x="1722006" y="3424425"/>
                <a:ext cx="148775" cy="71725"/>
              </a:xfrm>
              <a:custGeom>
                <a:avLst/>
                <a:gdLst/>
                <a:ahLst/>
                <a:cxnLst/>
                <a:rect l="l" t="t" r="r" b="b"/>
                <a:pathLst>
                  <a:path w="5951" h="2869" extrusionOk="0">
                    <a:moveTo>
                      <a:pt x="329" y="1"/>
                    </a:moveTo>
                    <a:cubicBezTo>
                      <a:pt x="329" y="1"/>
                      <a:pt x="328" y="1"/>
                      <a:pt x="328" y="2"/>
                    </a:cubicBezTo>
                    <a:cubicBezTo>
                      <a:pt x="237" y="464"/>
                      <a:pt x="1" y="2246"/>
                      <a:pt x="51" y="2754"/>
                    </a:cubicBezTo>
                    <a:cubicBezTo>
                      <a:pt x="59" y="2836"/>
                      <a:pt x="5666" y="2868"/>
                      <a:pt x="5666" y="2868"/>
                    </a:cubicBezTo>
                    <a:cubicBezTo>
                      <a:pt x="5856" y="2865"/>
                      <a:pt x="5951" y="2700"/>
                      <a:pt x="5818" y="2601"/>
                    </a:cubicBezTo>
                    <a:lnTo>
                      <a:pt x="3224" y="499"/>
                    </a:lnTo>
                    <a:cubicBezTo>
                      <a:pt x="3181" y="467"/>
                      <a:pt x="3124" y="452"/>
                      <a:pt x="3068" y="452"/>
                    </a:cubicBezTo>
                    <a:cubicBezTo>
                      <a:pt x="3008" y="452"/>
                      <a:pt x="2948" y="470"/>
                      <a:pt x="2906" y="506"/>
                    </a:cubicBezTo>
                    <a:cubicBezTo>
                      <a:pt x="2787" y="612"/>
                      <a:pt x="1173" y="1703"/>
                      <a:pt x="1033" y="1983"/>
                    </a:cubicBezTo>
                    <a:cubicBezTo>
                      <a:pt x="1028" y="1992"/>
                      <a:pt x="1023" y="1997"/>
                      <a:pt x="1016" y="1997"/>
                    </a:cubicBezTo>
                    <a:cubicBezTo>
                      <a:pt x="880" y="1997"/>
                      <a:pt x="356" y="1"/>
                      <a:pt x="3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261;p64">
                <a:extLst>
                  <a:ext uri="{FF2B5EF4-FFF2-40B4-BE49-F238E27FC236}">
                    <a16:creationId xmlns:a16="http://schemas.microsoft.com/office/drawing/2014/main" id="{40DE2A55-52B8-C04E-6E14-260953521A28}"/>
                  </a:ext>
                </a:extLst>
              </p:cNvPr>
              <p:cNvSpPr/>
              <p:nvPr/>
            </p:nvSpPr>
            <p:spPr>
              <a:xfrm>
                <a:off x="1358823" y="3359473"/>
                <a:ext cx="95500" cy="115475"/>
              </a:xfrm>
              <a:custGeom>
                <a:avLst/>
                <a:gdLst/>
                <a:ahLst/>
                <a:cxnLst/>
                <a:rect l="l" t="t" r="r" b="b"/>
                <a:pathLst>
                  <a:path w="3820" h="4619" extrusionOk="0">
                    <a:moveTo>
                      <a:pt x="528" y="0"/>
                    </a:moveTo>
                    <a:lnTo>
                      <a:pt x="0" y="3220"/>
                    </a:lnTo>
                    <a:cubicBezTo>
                      <a:pt x="0" y="3220"/>
                      <a:pt x="644" y="3640"/>
                      <a:pt x="1293" y="4436"/>
                    </a:cubicBezTo>
                    <a:cubicBezTo>
                      <a:pt x="1398" y="4564"/>
                      <a:pt x="1505" y="4618"/>
                      <a:pt x="1610" y="4618"/>
                    </a:cubicBezTo>
                    <a:cubicBezTo>
                      <a:pt x="2152" y="4618"/>
                      <a:pt x="2643" y="3177"/>
                      <a:pt x="2643" y="3177"/>
                    </a:cubicBezTo>
                    <a:lnTo>
                      <a:pt x="3819" y="79"/>
                    </a:lnTo>
                    <a:lnTo>
                      <a:pt x="52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262;p64">
                <a:extLst>
                  <a:ext uri="{FF2B5EF4-FFF2-40B4-BE49-F238E27FC236}">
                    <a16:creationId xmlns:a16="http://schemas.microsoft.com/office/drawing/2014/main" id="{17E2B08D-D2B0-DDAB-52A4-EB95EBAA71B9}"/>
                  </a:ext>
                </a:extLst>
              </p:cNvPr>
              <p:cNvSpPr/>
              <p:nvPr/>
            </p:nvSpPr>
            <p:spPr>
              <a:xfrm>
                <a:off x="1287974" y="3408405"/>
                <a:ext cx="148750" cy="70200"/>
              </a:xfrm>
              <a:custGeom>
                <a:avLst/>
                <a:gdLst/>
                <a:ahLst/>
                <a:cxnLst/>
                <a:rect l="l" t="t" r="r" b="b"/>
                <a:pathLst>
                  <a:path w="5950" h="2808" extrusionOk="0">
                    <a:moveTo>
                      <a:pt x="5840" y="0"/>
                    </a:moveTo>
                    <a:cubicBezTo>
                      <a:pt x="5630" y="0"/>
                      <a:pt x="5377" y="1930"/>
                      <a:pt x="4964" y="1930"/>
                    </a:cubicBezTo>
                    <a:cubicBezTo>
                      <a:pt x="4949" y="1930"/>
                      <a:pt x="4933" y="1927"/>
                      <a:pt x="4918" y="1922"/>
                    </a:cubicBezTo>
                    <a:cubicBezTo>
                      <a:pt x="4623" y="1819"/>
                      <a:pt x="3165" y="551"/>
                      <a:pt x="3046" y="445"/>
                    </a:cubicBezTo>
                    <a:cubicBezTo>
                      <a:pt x="3004" y="409"/>
                      <a:pt x="2944" y="391"/>
                      <a:pt x="2883" y="391"/>
                    </a:cubicBezTo>
                    <a:cubicBezTo>
                      <a:pt x="2827" y="391"/>
                      <a:pt x="2770" y="406"/>
                      <a:pt x="2727" y="438"/>
                    </a:cubicBezTo>
                    <a:lnTo>
                      <a:pt x="133" y="2540"/>
                    </a:lnTo>
                    <a:cubicBezTo>
                      <a:pt x="0" y="2639"/>
                      <a:pt x="95" y="2804"/>
                      <a:pt x="285" y="2807"/>
                    </a:cubicBezTo>
                    <a:cubicBezTo>
                      <a:pt x="285" y="2807"/>
                      <a:pt x="5892" y="2775"/>
                      <a:pt x="5900" y="2693"/>
                    </a:cubicBezTo>
                    <a:cubicBezTo>
                      <a:pt x="5950" y="2185"/>
                      <a:pt x="5900" y="0"/>
                      <a:pt x="58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263;p64">
                <a:extLst>
                  <a:ext uri="{FF2B5EF4-FFF2-40B4-BE49-F238E27FC236}">
                    <a16:creationId xmlns:a16="http://schemas.microsoft.com/office/drawing/2014/main" id="{196C4CB1-80EB-B1B1-F01D-D3EC793081B7}"/>
                  </a:ext>
                </a:extLst>
              </p:cNvPr>
              <p:cNvSpPr/>
              <p:nvPr/>
            </p:nvSpPr>
            <p:spPr>
              <a:xfrm>
                <a:off x="1328075" y="2329300"/>
                <a:ext cx="567875" cy="1088500"/>
              </a:xfrm>
              <a:custGeom>
                <a:avLst/>
                <a:gdLst/>
                <a:ahLst/>
                <a:cxnLst/>
                <a:rect l="l" t="t" r="r" b="b"/>
                <a:pathLst>
                  <a:path w="22715" h="43540" extrusionOk="0">
                    <a:moveTo>
                      <a:pt x="15394" y="0"/>
                    </a:moveTo>
                    <a:cubicBezTo>
                      <a:pt x="13710" y="0"/>
                      <a:pt x="11998" y="191"/>
                      <a:pt x="10330" y="241"/>
                    </a:cubicBezTo>
                    <a:cubicBezTo>
                      <a:pt x="9142" y="2343"/>
                      <a:pt x="8513" y="3883"/>
                      <a:pt x="7829" y="6556"/>
                    </a:cubicBezTo>
                    <a:cubicBezTo>
                      <a:pt x="7036" y="9656"/>
                      <a:pt x="374" y="37358"/>
                      <a:pt x="0" y="42995"/>
                    </a:cubicBezTo>
                    <a:cubicBezTo>
                      <a:pt x="931" y="43221"/>
                      <a:pt x="4681" y="43539"/>
                      <a:pt x="5564" y="43539"/>
                    </a:cubicBezTo>
                    <a:cubicBezTo>
                      <a:pt x="5608" y="43539"/>
                      <a:pt x="5644" y="43538"/>
                      <a:pt x="5673" y="43537"/>
                    </a:cubicBezTo>
                    <a:cubicBezTo>
                      <a:pt x="7636" y="37910"/>
                      <a:pt x="13098" y="17779"/>
                      <a:pt x="13940" y="14234"/>
                    </a:cubicBezTo>
                    <a:cubicBezTo>
                      <a:pt x="13998" y="13992"/>
                      <a:pt x="14196" y="13881"/>
                      <a:pt x="14392" y="13881"/>
                    </a:cubicBezTo>
                    <a:cubicBezTo>
                      <a:pt x="14639" y="13881"/>
                      <a:pt x="14883" y="14055"/>
                      <a:pt x="14846" y="14364"/>
                    </a:cubicBezTo>
                    <a:cubicBezTo>
                      <a:pt x="14369" y="18413"/>
                      <a:pt x="14226" y="36153"/>
                      <a:pt x="14047" y="43086"/>
                    </a:cubicBezTo>
                    <a:cubicBezTo>
                      <a:pt x="14243" y="43187"/>
                      <a:pt x="15090" y="43221"/>
                      <a:pt x="16093" y="43221"/>
                    </a:cubicBezTo>
                    <a:cubicBezTo>
                      <a:pt x="17703" y="43221"/>
                      <a:pt x="19715" y="43132"/>
                      <a:pt x="20079" y="43086"/>
                    </a:cubicBezTo>
                    <a:cubicBezTo>
                      <a:pt x="20723" y="36143"/>
                      <a:pt x="22714" y="8656"/>
                      <a:pt x="17558" y="134"/>
                    </a:cubicBezTo>
                    <a:cubicBezTo>
                      <a:pt x="16846" y="36"/>
                      <a:pt x="16123" y="0"/>
                      <a:pt x="15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264;p64">
                <a:extLst>
                  <a:ext uri="{FF2B5EF4-FFF2-40B4-BE49-F238E27FC236}">
                    <a16:creationId xmlns:a16="http://schemas.microsoft.com/office/drawing/2014/main" id="{C094BB7F-CE6D-3B57-129E-C53D1D97F9A3}"/>
                  </a:ext>
                </a:extLst>
              </p:cNvPr>
              <p:cNvSpPr/>
              <p:nvPr/>
            </p:nvSpPr>
            <p:spPr>
              <a:xfrm>
                <a:off x="1746800" y="2334925"/>
                <a:ext cx="60775" cy="992750"/>
              </a:xfrm>
              <a:custGeom>
                <a:avLst/>
                <a:gdLst/>
                <a:ahLst/>
                <a:cxnLst/>
                <a:rect l="l" t="t" r="r" b="b"/>
                <a:pathLst>
                  <a:path w="2431" h="39710" fill="none" extrusionOk="0">
                    <a:moveTo>
                      <a:pt x="0" y="0"/>
                    </a:moveTo>
                    <a:cubicBezTo>
                      <a:pt x="0" y="0"/>
                      <a:pt x="2431" y="5993"/>
                      <a:pt x="2431" y="13327"/>
                    </a:cubicBezTo>
                    <a:cubicBezTo>
                      <a:pt x="2431" y="20661"/>
                      <a:pt x="1981" y="39710"/>
                      <a:pt x="1981" y="39710"/>
                    </a:cubicBezTo>
                  </a:path>
                </a:pathLst>
              </a:custGeom>
              <a:noFill/>
              <a:ln w="9525" cap="flat" cmpd="sng">
                <a:solidFill>
                  <a:schemeClr val="lt1"/>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265;p64">
                <a:extLst>
                  <a:ext uri="{FF2B5EF4-FFF2-40B4-BE49-F238E27FC236}">
                    <a16:creationId xmlns:a16="http://schemas.microsoft.com/office/drawing/2014/main" id="{B3D7DCCE-29B7-C1AF-A9FF-29D7ECB29104}"/>
                  </a:ext>
                </a:extLst>
              </p:cNvPr>
              <p:cNvSpPr/>
              <p:nvPr/>
            </p:nvSpPr>
            <p:spPr>
              <a:xfrm>
                <a:off x="1405725" y="2340450"/>
                <a:ext cx="211500" cy="974775"/>
              </a:xfrm>
              <a:custGeom>
                <a:avLst/>
                <a:gdLst/>
                <a:ahLst/>
                <a:cxnLst/>
                <a:rect l="l" t="t" r="r" b="b"/>
                <a:pathLst>
                  <a:path w="8460" h="38991" fill="none" extrusionOk="0">
                    <a:moveTo>
                      <a:pt x="0" y="38991"/>
                    </a:moveTo>
                    <a:lnTo>
                      <a:pt x="8460" y="1"/>
                    </a:lnTo>
                  </a:path>
                </a:pathLst>
              </a:custGeom>
              <a:noFill/>
              <a:ln w="9525" cap="flat" cmpd="sng">
                <a:solidFill>
                  <a:schemeClr val="lt1"/>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266;p64">
                <a:extLst>
                  <a:ext uri="{FF2B5EF4-FFF2-40B4-BE49-F238E27FC236}">
                    <a16:creationId xmlns:a16="http://schemas.microsoft.com/office/drawing/2014/main" id="{A073D6F8-ADEF-25EE-CFF9-1CED543F88AE}"/>
                  </a:ext>
                </a:extLst>
              </p:cNvPr>
              <p:cNvSpPr/>
              <p:nvPr/>
            </p:nvSpPr>
            <p:spPr>
              <a:xfrm>
                <a:off x="1508175" y="2332650"/>
                <a:ext cx="261125" cy="220650"/>
              </a:xfrm>
              <a:custGeom>
                <a:avLst/>
                <a:gdLst/>
                <a:ahLst/>
                <a:cxnLst/>
                <a:rect l="l" t="t" r="r" b="b"/>
                <a:pathLst>
                  <a:path w="10445" h="8826" extrusionOk="0">
                    <a:moveTo>
                      <a:pt x="3241" y="0"/>
                    </a:moveTo>
                    <a:cubicBezTo>
                      <a:pt x="1517" y="3238"/>
                      <a:pt x="0" y="8825"/>
                      <a:pt x="0" y="8825"/>
                    </a:cubicBezTo>
                    <a:lnTo>
                      <a:pt x="10445" y="181"/>
                    </a:lnTo>
                    <a:lnTo>
                      <a:pt x="32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267;p64">
                <a:extLst>
                  <a:ext uri="{FF2B5EF4-FFF2-40B4-BE49-F238E27FC236}">
                    <a16:creationId xmlns:a16="http://schemas.microsoft.com/office/drawing/2014/main" id="{89ACBDFB-AC2C-1A3B-3A43-D6B5B782DBD2}"/>
                  </a:ext>
                </a:extLst>
              </p:cNvPr>
              <p:cNvSpPr/>
              <p:nvPr/>
            </p:nvSpPr>
            <p:spPr>
              <a:xfrm>
                <a:off x="1679225" y="3327650"/>
                <a:ext cx="155375" cy="2275"/>
              </a:xfrm>
              <a:custGeom>
                <a:avLst/>
                <a:gdLst/>
                <a:ahLst/>
                <a:cxnLst/>
                <a:rect l="l" t="t" r="r" b="b"/>
                <a:pathLst>
                  <a:path w="6215" h="91" fill="none" extrusionOk="0">
                    <a:moveTo>
                      <a:pt x="1" y="1"/>
                    </a:moveTo>
                    <a:lnTo>
                      <a:pt x="6215" y="91"/>
                    </a:lnTo>
                  </a:path>
                </a:pathLst>
              </a:custGeom>
              <a:noFill/>
              <a:ln w="100" cap="flat" cmpd="sng">
                <a:solidFill>
                  <a:srgbClr val="2D4773"/>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268;p64">
                <a:extLst>
                  <a:ext uri="{FF2B5EF4-FFF2-40B4-BE49-F238E27FC236}">
                    <a16:creationId xmlns:a16="http://schemas.microsoft.com/office/drawing/2014/main" id="{3B248EA7-62B5-9787-A0A1-DB2620564A02}"/>
                  </a:ext>
                </a:extLst>
              </p:cNvPr>
              <p:cNvSpPr/>
              <p:nvPr/>
            </p:nvSpPr>
            <p:spPr>
              <a:xfrm>
                <a:off x="1341550" y="3316250"/>
                <a:ext cx="161875" cy="175"/>
              </a:xfrm>
              <a:custGeom>
                <a:avLst/>
                <a:gdLst/>
                <a:ahLst/>
                <a:cxnLst/>
                <a:rect l="l" t="t" r="r" b="b"/>
                <a:pathLst>
                  <a:path w="6475" h="7" fill="none" extrusionOk="0">
                    <a:moveTo>
                      <a:pt x="1" y="6"/>
                    </a:moveTo>
                    <a:lnTo>
                      <a:pt x="6474" y="0"/>
                    </a:lnTo>
                  </a:path>
                </a:pathLst>
              </a:custGeom>
              <a:noFill/>
              <a:ln w="100" cap="flat" cmpd="sng">
                <a:solidFill>
                  <a:srgbClr val="2D4773"/>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269;p64">
                <a:extLst>
                  <a:ext uri="{FF2B5EF4-FFF2-40B4-BE49-F238E27FC236}">
                    <a16:creationId xmlns:a16="http://schemas.microsoft.com/office/drawing/2014/main" id="{3E760161-7D49-4B51-0E31-8069DCCDC622}"/>
                  </a:ext>
                </a:extLst>
              </p:cNvPr>
              <p:cNvSpPr/>
              <p:nvPr/>
            </p:nvSpPr>
            <p:spPr>
              <a:xfrm>
                <a:off x="1740175" y="2051850"/>
                <a:ext cx="188025" cy="343325"/>
              </a:xfrm>
              <a:custGeom>
                <a:avLst/>
                <a:gdLst/>
                <a:ahLst/>
                <a:cxnLst/>
                <a:rect l="l" t="t" r="r" b="b"/>
                <a:pathLst>
                  <a:path w="7521" h="13733" extrusionOk="0">
                    <a:moveTo>
                      <a:pt x="175" y="0"/>
                    </a:moveTo>
                    <a:cubicBezTo>
                      <a:pt x="76" y="0"/>
                      <a:pt x="19" y="4"/>
                      <a:pt x="19" y="4"/>
                    </a:cubicBezTo>
                    <a:cubicBezTo>
                      <a:pt x="1" y="1757"/>
                      <a:pt x="1523" y="13201"/>
                      <a:pt x="3111" y="13693"/>
                    </a:cubicBezTo>
                    <a:cubicBezTo>
                      <a:pt x="3196" y="13720"/>
                      <a:pt x="3286" y="13733"/>
                      <a:pt x="3378" y="13733"/>
                    </a:cubicBezTo>
                    <a:cubicBezTo>
                      <a:pt x="4995" y="13733"/>
                      <a:pt x="7521" y="9877"/>
                      <a:pt x="7521" y="9877"/>
                    </a:cubicBezTo>
                    <a:lnTo>
                      <a:pt x="6017" y="7142"/>
                    </a:lnTo>
                    <a:lnTo>
                      <a:pt x="4834" y="8195"/>
                    </a:lnTo>
                    <a:cubicBezTo>
                      <a:pt x="4834" y="8195"/>
                      <a:pt x="3439" y="2450"/>
                      <a:pt x="2810" y="1165"/>
                    </a:cubicBezTo>
                    <a:cubicBezTo>
                      <a:pt x="2283" y="88"/>
                      <a:pt x="684" y="0"/>
                      <a:pt x="17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270;p64">
                <a:extLst>
                  <a:ext uri="{FF2B5EF4-FFF2-40B4-BE49-F238E27FC236}">
                    <a16:creationId xmlns:a16="http://schemas.microsoft.com/office/drawing/2014/main" id="{5A9A4052-6F27-861F-24A4-48173C03DF85}"/>
                  </a:ext>
                </a:extLst>
              </p:cNvPr>
              <p:cNvSpPr/>
              <p:nvPr/>
            </p:nvSpPr>
            <p:spPr>
              <a:xfrm>
                <a:off x="1741575" y="2071275"/>
                <a:ext cx="155400" cy="323900"/>
              </a:xfrm>
              <a:custGeom>
                <a:avLst/>
                <a:gdLst/>
                <a:ahLst/>
                <a:cxnLst/>
                <a:rect l="l" t="t" r="r" b="b"/>
                <a:pathLst>
                  <a:path w="6216" h="12956" extrusionOk="0">
                    <a:moveTo>
                      <a:pt x="1" y="0"/>
                    </a:moveTo>
                    <a:cubicBezTo>
                      <a:pt x="243" y="3111"/>
                      <a:pt x="1623" y="12472"/>
                      <a:pt x="3055" y="12916"/>
                    </a:cubicBezTo>
                    <a:cubicBezTo>
                      <a:pt x="3140" y="12943"/>
                      <a:pt x="3230" y="12956"/>
                      <a:pt x="3322" y="12956"/>
                    </a:cubicBezTo>
                    <a:cubicBezTo>
                      <a:pt x="4201" y="12956"/>
                      <a:pt x="5350" y="11814"/>
                      <a:pt x="6215" y="10773"/>
                    </a:cubicBezTo>
                    <a:cubicBezTo>
                      <a:pt x="5819" y="10093"/>
                      <a:pt x="5428" y="9410"/>
                      <a:pt x="5049" y="8717"/>
                    </a:cubicBezTo>
                    <a:cubicBezTo>
                      <a:pt x="3437" y="5771"/>
                      <a:pt x="1634" y="2930"/>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271;p64">
                <a:extLst>
                  <a:ext uri="{FF2B5EF4-FFF2-40B4-BE49-F238E27FC236}">
                    <a16:creationId xmlns:a16="http://schemas.microsoft.com/office/drawing/2014/main" id="{6108FC9D-009B-48AE-EBE1-F3B3D0DB22C6}"/>
                  </a:ext>
                </a:extLst>
              </p:cNvPr>
              <p:cNvSpPr/>
              <p:nvPr/>
            </p:nvSpPr>
            <p:spPr>
              <a:xfrm>
                <a:off x="1529475" y="2030300"/>
                <a:ext cx="280900" cy="308025"/>
              </a:xfrm>
              <a:custGeom>
                <a:avLst/>
                <a:gdLst/>
                <a:ahLst/>
                <a:cxnLst/>
                <a:rect l="l" t="t" r="r" b="b"/>
                <a:pathLst>
                  <a:path w="11236" h="12321" extrusionOk="0">
                    <a:moveTo>
                      <a:pt x="8468" y="929"/>
                    </a:moveTo>
                    <a:lnTo>
                      <a:pt x="8468" y="929"/>
                    </a:lnTo>
                    <a:cubicBezTo>
                      <a:pt x="8465" y="936"/>
                      <a:pt x="8467" y="950"/>
                      <a:pt x="8473" y="972"/>
                    </a:cubicBezTo>
                    <a:lnTo>
                      <a:pt x="8473" y="972"/>
                    </a:lnTo>
                    <a:cubicBezTo>
                      <a:pt x="8471" y="958"/>
                      <a:pt x="8469" y="943"/>
                      <a:pt x="8468" y="929"/>
                    </a:cubicBezTo>
                    <a:close/>
                    <a:moveTo>
                      <a:pt x="4696" y="0"/>
                    </a:moveTo>
                    <a:cubicBezTo>
                      <a:pt x="4696" y="0"/>
                      <a:pt x="4696" y="0"/>
                      <a:pt x="4696" y="0"/>
                    </a:cubicBezTo>
                    <a:cubicBezTo>
                      <a:pt x="4100" y="45"/>
                      <a:pt x="1699" y="1139"/>
                      <a:pt x="1699" y="1139"/>
                    </a:cubicBezTo>
                    <a:cubicBezTo>
                      <a:pt x="972" y="3177"/>
                      <a:pt x="1" y="10427"/>
                      <a:pt x="2164" y="12320"/>
                    </a:cubicBezTo>
                    <a:cubicBezTo>
                      <a:pt x="5199" y="12283"/>
                      <a:pt x="10082" y="12246"/>
                      <a:pt x="10082" y="12246"/>
                    </a:cubicBezTo>
                    <a:cubicBezTo>
                      <a:pt x="9995" y="11999"/>
                      <a:pt x="11075" y="9499"/>
                      <a:pt x="11158" y="7854"/>
                    </a:cubicBezTo>
                    <a:cubicBezTo>
                      <a:pt x="11236" y="6286"/>
                      <a:pt x="8621" y="1498"/>
                      <a:pt x="8473" y="972"/>
                    </a:cubicBezTo>
                    <a:lnTo>
                      <a:pt x="8473" y="972"/>
                    </a:lnTo>
                    <a:cubicBezTo>
                      <a:pt x="8710" y="2921"/>
                      <a:pt x="8457" y="3601"/>
                      <a:pt x="7989" y="3601"/>
                    </a:cubicBezTo>
                    <a:cubicBezTo>
                      <a:pt x="6912" y="3601"/>
                      <a:pt x="4696" y="0"/>
                      <a:pt x="469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272;p64">
                <a:extLst>
                  <a:ext uri="{FF2B5EF4-FFF2-40B4-BE49-F238E27FC236}">
                    <a16:creationId xmlns:a16="http://schemas.microsoft.com/office/drawing/2014/main" id="{3B093B79-14D0-C243-426D-E66CC0BF1282}"/>
                  </a:ext>
                </a:extLst>
              </p:cNvPr>
              <p:cNvSpPr/>
              <p:nvPr/>
            </p:nvSpPr>
            <p:spPr>
              <a:xfrm>
                <a:off x="1529450" y="2062275"/>
                <a:ext cx="139675" cy="277375"/>
              </a:xfrm>
              <a:custGeom>
                <a:avLst/>
                <a:gdLst/>
                <a:ahLst/>
                <a:cxnLst/>
                <a:rect l="l" t="t" r="r" b="b"/>
                <a:pathLst>
                  <a:path w="5587" h="11095" extrusionOk="0">
                    <a:moveTo>
                      <a:pt x="2765" y="0"/>
                    </a:moveTo>
                    <a:cubicBezTo>
                      <a:pt x="2127" y="519"/>
                      <a:pt x="1587" y="997"/>
                      <a:pt x="1587" y="997"/>
                    </a:cubicBezTo>
                    <a:cubicBezTo>
                      <a:pt x="861" y="3034"/>
                      <a:pt x="1" y="9148"/>
                      <a:pt x="2165" y="11040"/>
                    </a:cubicBezTo>
                    <a:cubicBezTo>
                      <a:pt x="2387" y="11038"/>
                      <a:pt x="2580" y="11036"/>
                      <a:pt x="2751" y="11036"/>
                    </a:cubicBezTo>
                    <a:cubicBezTo>
                      <a:pt x="3959" y="11036"/>
                      <a:pt x="4033" y="11094"/>
                      <a:pt x="4908" y="11094"/>
                    </a:cubicBezTo>
                    <a:cubicBezTo>
                      <a:pt x="5092" y="11094"/>
                      <a:pt x="5312" y="11092"/>
                      <a:pt x="5587" y="11086"/>
                    </a:cubicBezTo>
                    <a:cubicBezTo>
                      <a:pt x="4146" y="7124"/>
                      <a:pt x="3741" y="5143"/>
                      <a:pt x="2871" y="1727"/>
                    </a:cubicBezTo>
                    <a:cubicBezTo>
                      <a:pt x="2709" y="1089"/>
                      <a:pt x="2606" y="629"/>
                      <a:pt x="2905" y="230"/>
                    </a:cubicBezTo>
                    <a:cubicBezTo>
                      <a:pt x="2859" y="153"/>
                      <a:pt x="2810" y="77"/>
                      <a:pt x="27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273;p64">
                <a:extLst>
                  <a:ext uri="{FF2B5EF4-FFF2-40B4-BE49-F238E27FC236}">
                    <a16:creationId xmlns:a16="http://schemas.microsoft.com/office/drawing/2014/main" id="{F05FAF0B-8023-3E18-F9D2-7ABEB43E400D}"/>
                  </a:ext>
                </a:extLst>
              </p:cNvPr>
              <p:cNvSpPr/>
              <p:nvPr/>
            </p:nvSpPr>
            <p:spPr>
              <a:xfrm>
                <a:off x="1436725" y="2310875"/>
                <a:ext cx="264075" cy="293500"/>
              </a:xfrm>
              <a:custGeom>
                <a:avLst/>
                <a:gdLst/>
                <a:ahLst/>
                <a:cxnLst/>
                <a:rect l="l" t="t" r="r" b="b"/>
                <a:pathLst>
                  <a:path w="10563" h="11740" extrusionOk="0">
                    <a:moveTo>
                      <a:pt x="4171" y="1"/>
                    </a:moveTo>
                    <a:lnTo>
                      <a:pt x="0" y="8622"/>
                    </a:lnTo>
                    <a:lnTo>
                      <a:pt x="6391" y="11739"/>
                    </a:lnTo>
                    <a:lnTo>
                      <a:pt x="10563" y="3118"/>
                    </a:lnTo>
                    <a:lnTo>
                      <a:pt x="417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274;p64">
                <a:extLst>
                  <a:ext uri="{FF2B5EF4-FFF2-40B4-BE49-F238E27FC236}">
                    <a16:creationId xmlns:a16="http://schemas.microsoft.com/office/drawing/2014/main" id="{269F9B83-9250-8BD5-1C01-41E1828B8439}"/>
                  </a:ext>
                </a:extLst>
              </p:cNvPr>
              <p:cNvSpPr/>
              <p:nvPr/>
            </p:nvSpPr>
            <p:spPr>
              <a:xfrm>
                <a:off x="1436725" y="2310875"/>
                <a:ext cx="264075" cy="293500"/>
              </a:xfrm>
              <a:custGeom>
                <a:avLst/>
                <a:gdLst/>
                <a:ahLst/>
                <a:cxnLst/>
                <a:rect l="l" t="t" r="r" b="b"/>
                <a:pathLst>
                  <a:path w="10563" h="11740" extrusionOk="0">
                    <a:moveTo>
                      <a:pt x="4171" y="1"/>
                    </a:moveTo>
                    <a:lnTo>
                      <a:pt x="0" y="8622"/>
                    </a:lnTo>
                    <a:lnTo>
                      <a:pt x="6391" y="11739"/>
                    </a:lnTo>
                    <a:lnTo>
                      <a:pt x="10563" y="3118"/>
                    </a:lnTo>
                    <a:lnTo>
                      <a:pt x="417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275;p64">
                <a:extLst>
                  <a:ext uri="{FF2B5EF4-FFF2-40B4-BE49-F238E27FC236}">
                    <a16:creationId xmlns:a16="http://schemas.microsoft.com/office/drawing/2014/main" id="{75CCDB50-6776-D275-AE3D-0CB52A0ADB3B}"/>
                  </a:ext>
                </a:extLst>
              </p:cNvPr>
              <p:cNvSpPr/>
              <p:nvPr/>
            </p:nvSpPr>
            <p:spPr>
              <a:xfrm>
                <a:off x="1575725" y="2319175"/>
                <a:ext cx="97325" cy="59275"/>
              </a:xfrm>
              <a:custGeom>
                <a:avLst/>
                <a:gdLst/>
                <a:ahLst/>
                <a:cxnLst/>
                <a:rect l="l" t="t" r="r" b="b"/>
                <a:pathLst>
                  <a:path w="3893" h="2371" extrusionOk="0">
                    <a:moveTo>
                      <a:pt x="309" y="1"/>
                    </a:moveTo>
                    <a:cubicBezTo>
                      <a:pt x="305" y="1"/>
                      <a:pt x="301" y="3"/>
                      <a:pt x="299" y="6"/>
                    </a:cubicBezTo>
                    <a:lnTo>
                      <a:pt x="1" y="620"/>
                    </a:lnTo>
                    <a:lnTo>
                      <a:pt x="3591" y="2370"/>
                    </a:lnTo>
                    <a:lnTo>
                      <a:pt x="3890" y="1758"/>
                    </a:lnTo>
                    <a:cubicBezTo>
                      <a:pt x="3893" y="1753"/>
                      <a:pt x="3891" y="1747"/>
                      <a:pt x="3885" y="1744"/>
                    </a:cubicBezTo>
                    <a:lnTo>
                      <a:pt x="314" y="2"/>
                    </a:lnTo>
                    <a:cubicBezTo>
                      <a:pt x="312" y="1"/>
                      <a:pt x="311" y="1"/>
                      <a:pt x="3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276;p64">
                <a:extLst>
                  <a:ext uri="{FF2B5EF4-FFF2-40B4-BE49-F238E27FC236}">
                    <a16:creationId xmlns:a16="http://schemas.microsoft.com/office/drawing/2014/main" id="{4059D252-AB85-8689-F095-A71EAC749852}"/>
                  </a:ext>
                </a:extLst>
              </p:cNvPr>
              <p:cNvSpPr/>
              <p:nvPr/>
            </p:nvSpPr>
            <p:spPr>
              <a:xfrm>
                <a:off x="1614825" y="2319300"/>
                <a:ext cx="33850" cy="28375"/>
              </a:xfrm>
              <a:custGeom>
                <a:avLst/>
                <a:gdLst/>
                <a:ahLst/>
                <a:cxnLst/>
                <a:rect l="l" t="t" r="r" b="b"/>
                <a:pathLst>
                  <a:path w="1354" h="1135" extrusionOk="0">
                    <a:moveTo>
                      <a:pt x="661" y="299"/>
                    </a:moveTo>
                    <a:cubicBezTo>
                      <a:pt x="705" y="299"/>
                      <a:pt x="750" y="309"/>
                      <a:pt x="793" y="330"/>
                    </a:cubicBezTo>
                    <a:cubicBezTo>
                      <a:pt x="935" y="399"/>
                      <a:pt x="998" y="562"/>
                      <a:pt x="934" y="693"/>
                    </a:cubicBezTo>
                    <a:cubicBezTo>
                      <a:pt x="889" y="784"/>
                      <a:pt x="794" y="836"/>
                      <a:pt x="693" y="836"/>
                    </a:cubicBezTo>
                    <a:cubicBezTo>
                      <a:pt x="649" y="836"/>
                      <a:pt x="604" y="826"/>
                      <a:pt x="561" y="806"/>
                    </a:cubicBezTo>
                    <a:cubicBezTo>
                      <a:pt x="420" y="736"/>
                      <a:pt x="356" y="573"/>
                      <a:pt x="421" y="443"/>
                    </a:cubicBezTo>
                    <a:cubicBezTo>
                      <a:pt x="466" y="351"/>
                      <a:pt x="560" y="299"/>
                      <a:pt x="661" y="299"/>
                    </a:cubicBezTo>
                    <a:close/>
                    <a:moveTo>
                      <a:pt x="641" y="0"/>
                    </a:moveTo>
                    <a:cubicBezTo>
                      <a:pt x="428" y="0"/>
                      <a:pt x="230" y="110"/>
                      <a:pt x="136" y="303"/>
                    </a:cubicBezTo>
                    <a:cubicBezTo>
                      <a:pt x="1" y="580"/>
                      <a:pt x="133" y="923"/>
                      <a:pt x="432" y="1069"/>
                    </a:cubicBezTo>
                    <a:cubicBezTo>
                      <a:pt x="523" y="1114"/>
                      <a:pt x="619" y="1135"/>
                      <a:pt x="712" y="1135"/>
                    </a:cubicBezTo>
                    <a:cubicBezTo>
                      <a:pt x="925" y="1135"/>
                      <a:pt x="1125" y="1024"/>
                      <a:pt x="1219" y="832"/>
                    </a:cubicBezTo>
                    <a:cubicBezTo>
                      <a:pt x="1354" y="554"/>
                      <a:pt x="1221" y="211"/>
                      <a:pt x="922" y="66"/>
                    </a:cubicBezTo>
                    <a:cubicBezTo>
                      <a:pt x="831" y="21"/>
                      <a:pt x="735" y="0"/>
                      <a:pt x="6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277;p64">
                <a:extLst>
                  <a:ext uri="{FF2B5EF4-FFF2-40B4-BE49-F238E27FC236}">
                    <a16:creationId xmlns:a16="http://schemas.microsoft.com/office/drawing/2014/main" id="{139601BF-6693-2228-8B90-60580E8B19A3}"/>
                  </a:ext>
                </a:extLst>
              </p:cNvPr>
              <p:cNvSpPr/>
              <p:nvPr/>
            </p:nvSpPr>
            <p:spPr>
              <a:xfrm>
                <a:off x="1372515" y="2050997"/>
                <a:ext cx="277925" cy="448000"/>
              </a:xfrm>
              <a:custGeom>
                <a:avLst/>
                <a:gdLst/>
                <a:ahLst/>
                <a:cxnLst/>
                <a:rect l="l" t="t" r="r" b="b"/>
                <a:pathLst>
                  <a:path w="11117" h="17920" extrusionOk="0">
                    <a:moveTo>
                      <a:pt x="9286" y="0"/>
                    </a:moveTo>
                    <a:cubicBezTo>
                      <a:pt x="8442" y="0"/>
                      <a:pt x="7342" y="299"/>
                      <a:pt x="6058" y="1331"/>
                    </a:cubicBezTo>
                    <a:cubicBezTo>
                      <a:pt x="3264" y="3578"/>
                      <a:pt x="1453" y="5255"/>
                      <a:pt x="537" y="6434"/>
                    </a:cubicBezTo>
                    <a:cubicBezTo>
                      <a:pt x="1" y="7120"/>
                      <a:pt x="28" y="7598"/>
                      <a:pt x="462" y="8351"/>
                    </a:cubicBezTo>
                    <a:cubicBezTo>
                      <a:pt x="1329" y="9849"/>
                      <a:pt x="2777" y="11770"/>
                      <a:pt x="3903" y="13195"/>
                    </a:cubicBezTo>
                    <a:cubicBezTo>
                      <a:pt x="3903" y="13195"/>
                      <a:pt x="3910" y="13202"/>
                      <a:pt x="3917" y="13211"/>
                    </a:cubicBezTo>
                    <a:cubicBezTo>
                      <a:pt x="3968" y="13285"/>
                      <a:pt x="4154" y="13565"/>
                      <a:pt x="4159" y="13571"/>
                    </a:cubicBezTo>
                    <a:cubicBezTo>
                      <a:pt x="4670" y="14251"/>
                      <a:pt x="5290" y="15062"/>
                      <a:pt x="5856" y="15790"/>
                    </a:cubicBezTo>
                    <a:cubicBezTo>
                      <a:pt x="6143" y="16155"/>
                      <a:pt x="6415" y="16500"/>
                      <a:pt x="6654" y="16796"/>
                    </a:cubicBezTo>
                    <a:cubicBezTo>
                      <a:pt x="6659" y="16801"/>
                      <a:pt x="6663" y="16805"/>
                      <a:pt x="6668" y="16809"/>
                    </a:cubicBezTo>
                    <a:cubicBezTo>
                      <a:pt x="7129" y="17381"/>
                      <a:pt x="7468" y="17767"/>
                      <a:pt x="7537" y="17767"/>
                    </a:cubicBezTo>
                    <a:cubicBezTo>
                      <a:pt x="7540" y="17767"/>
                      <a:pt x="7542" y="17767"/>
                      <a:pt x="7544" y="17765"/>
                    </a:cubicBezTo>
                    <a:cubicBezTo>
                      <a:pt x="7663" y="17685"/>
                      <a:pt x="7239" y="16978"/>
                      <a:pt x="6986" y="16600"/>
                    </a:cubicBezTo>
                    <a:lnTo>
                      <a:pt x="6986" y="16600"/>
                    </a:lnTo>
                    <a:cubicBezTo>
                      <a:pt x="7199" y="16871"/>
                      <a:pt x="7433" y="17186"/>
                      <a:pt x="7633" y="17433"/>
                    </a:cubicBezTo>
                    <a:cubicBezTo>
                      <a:pt x="7834" y="17677"/>
                      <a:pt x="8004" y="17854"/>
                      <a:pt x="8087" y="17854"/>
                    </a:cubicBezTo>
                    <a:cubicBezTo>
                      <a:pt x="8096" y="17854"/>
                      <a:pt x="8104" y="17853"/>
                      <a:pt x="8111" y="17849"/>
                    </a:cubicBezTo>
                    <a:cubicBezTo>
                      <a:pt x="8232" y="17778"/>
                      <a:pt x="7874" y="17103"/>
                      <a:pt x="7565" y="16622"/>
                    </a:cubicBezTo>
                    <a:cubicBezTo>
                      <a:pt x="7529" y="16564"/>
                      <a:pt x="7492" y="16509"/>
                      <a:pt x="7458" y="16460"/>
                    </a:cubicBezTo>
                    <a:lnTo>
                      <a:pt x="7458" y="16460"/>
                    </a:lnTo>
                    <a:cubicBezTo>
                      <a:pt x="7490" y="16499"/>
                      <a:pt x="7525" y="16540"/>
                      <a:pt x="7563" y="16590"/>
                    </a:cubicBezTo>
                    <a:cubicBezTo>
                      <a:pt x="7926" y="17041"/>
                      <a:pt x="8547" y="17919"/>
                      <a:pt x="8696" y="17919"/>
                    </a:cubicBezTo>
                    <a:cubicBezTo>
                      <a:pt x="8702" y="17919"/>
                      <a:pt x="8707" y="17918"/>
                      <a:pt x="8711" y="17915"/>
                    </a:cubicBezTo>
                    <a:cubicBezTo>
                      <a:pt x="8877" y="17812"/>
                      <a:pt x="8160" y="16582"/>
                      <a:pt x="8044" y="16381"/>
                    </a:cubicBezTo>
                    <a:lnTo>
                      <a:pt x="8044" y="16381"/>
                    </a:lnTo>
                    <a:cubicBezTo>
                      <a:pt x="8156" y="16546"/>
                      <a:pt x="8770" y="17455"/>
                      <a:pt x="8975" y="17455"/>
                    </a:cubicBezTo>
                    <a:cubicBezTo>
                      <a:pt x="8991" y="17455"/>
                      <a:pt x="9005" y="17449"/>
                      <a:pt x="9016" y="17436"/>
                    </a:cubicBezTo>
                    <a:cubicBezTo>
                      <a:pt x="9074" y="17365"/>
                      <a:pt x="8825" y="16950"/>
                      <a:pt x="8573" y="16539"/>
                    </a:cubicBezTo>
                    <a:cubicBezTo>
                      <a:pt x="8328" y="16141"/>
                      <a:pt x="8077" y="15748"/>
                      <a:pt x="8094" y="15671"/>
                    </a:cubicBezTo>
                    <a:cubicBezTo>
                      <a:pt x="8097" y="15654"/>
                      <a:pt x="8106" y="15647"/>
                      <a:pt x="8118" y="15647"/>
                    </a:cubicBezTo>
                    <a:cubicBezTo>
                      <a:pt x="8180" y="15647"/>
                      <a:pt x="8344" y="15841"/>
                      <a:pt x="8475" y="15950"/>
                    </a:cubicBezTo>
                    <a:cubicBezTo>
                      <a:pt x="8527" y="15995"/>
                      <a:pt x="8574" y="16025"/>
                      <a:pt x="8607" y="16025"/>
                    </a:cubicBezTo>
                    <a:cubicBezTo>
                      <a:pt x="8624" y="16025"/>
                      <a:pt x="8638" y="16017"/>
                      <a:pt x="8646" y="15997"/>
                    </a:cubicBezTo>
                    <a:cubicBezTo>
                      <a:pt x="8664" y="15952"/>
                      <a:pt x="8508" y="15650"/>
                      <a:pt x="8270" y="15238"/>
                    </a:cubicBezTo>
                    <a:cubicBezTo>
                      <a:pt x="7643" y="14156"/>
                      <a:pt x="6458" y="12303"/>
                      <a:pt x="6407" y="12225"/>
                    </a:cubicBezTo>
                    <a:lnTo>
                      <a:pt x="6405" y="12224"/>
                    </a:lnTo>
                    <a:cubicBezTo>
                      <a:pt x="5642" y="10865"/>
                      <a:pt x="4751" y="8914"/>
                      <a:pt x="4225" y="7866"/>
                    </a:cubicBezTo>
                    <a:cubicBezTo>
                      <a:pt x="4792" y="7328"/>
                      <a:pt x="11116" y="562"/>
                      <a:pt x="11116" y="562"/>
                    </a:cubicBezTo>
                    <a:cubicBezTo>
                      <a:pt x="11116" y="562"/>
                      <a:pt x="10443" y="0"/>
                      <a:pt x="928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278;p64">
                <a:extLst>
                  <a:ext uri="{FF2B5EF4-FFF2-40B4-BE49-F238E27FC236}">
                    <a16:creationId xmlns:a16="http://schemas.microsoft.com/office/drawing/2014/main" id="{C6916878-B957-BD49-696F-921B8D6F7194}"/>
                  </a:ext>
                </a:extLst>
              </p:cNvPr>
              <p:cNvSpPr/>
              <p:nvPr/>
            </p:nvSpPr>
            <p:spPr>
              <a:xfrm>
                <a:off x="1366725" y="2051000"/>
                <a:ext cx="352325" cy="306450"/>
              </a:xfrm>
              <a:custGeom>
                <a:avLst/>
                <a:gdLst/>
                <a:ahLst/>
                <a:cxnLst/>
                <a:rect l="l" t="t" r="r" b="b"/>
                <a:pathLst>
                  <a:path w="14093" h="12258" extrusionOk="0">
                    <a:moveTo>
                      <a:pt x="9577" y="0"/>
                    </a:moveTo>
                    <a:cubicBezTo>
                      <a:pt x="8733" y="0"/>
                      <a:pt x="7633" y="299"/>
                      <a:pt x="6348" y="1332"/>
                    </a:cubicBezTo>
                    <a:cubicBezTo>
                      <a:pt x="3554" y="3578"/>
                      <a:pt x="1743" y="5256"/>
                      <a:pt x="826" y="6434"/>
                    </a:cubicBezTo>
                    <a:cubicBezTo>
                      <a:pt x="291" y="7121"/>
                      <a:pt x="0" y="7632"/>
                      <a:pt x="435" y="8385"/>
                    </a:cubicBezTo>
                    <a:cubicBezTo>
                      <a:pt x="815" y="9042"/>
                      <a:pt x="1529" y="11515"/>
                      <a:pt x="2056" y="12257"/>
                    </a:cubicBezTo>
                    <a:cubicBezTo>
                      <a:pt x="2986" y="11677"/>
                      <a:pt x="4718" y="10521"/>
                      <a:pt x="5658" y="9957"/>
                    </a:cubicBezTo>
                    <a:cubicBezTo>
                      <a:pt x="5493" y="9615"/>
                      <a:pt x="4642" y="8122"/>
                      <a:pt x="4514" y="7866"/>
                    </a:cubicBezTo>
                    <a:cubicBezTo>
                      <a:pt x="14092" y="2292"/>
                      <a:pt x="11406" y="561"/>
                      <a:pt x="11406" y="561"/>
                    </a:cubicBezTo>
                    <a:cubicBezTo>
                      <a:pt x="11406" y="561"/>
                      <a:pt x="10733" y="0"/>
                      <a:pt x="9577" y="0"/>
                    </a:cubicBezTo>
                    <a:close/>
                  </a:path>
                </a:pathLst>
              </a:custGeom>
              <a:solidFill>
                <a:srgbClr val="07AA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279;p64">
                <a:extLst>
                  <a:ext uri="{FF2B5EF4-FFF2-40B4-BE49-F238E27FC236}">
                    <a16:creationId xmlns:a16="http://schemas.microsoft.com/office/drawing/2014/main" id="{D466D1EE-2B07-B65A-2491-E94959D97062}"/>
                  </a:ext>
                </a:extLst>
              </p:cNvPr>
              <p:cNvSpPr/>
              <p:nvPr/>
            </p:nvSpPr>
            <p:spPr>
              <a:xfrm>
                <a:off x="1581975" y="2056000"/>
                <a:ext cx="196925" cy="246125"/>
              </a:xfrm>
              <a:custGeom>
                <a:avLst/>
                <a:gdLst/>
                <a:ahLst/>
                <a:cxnLst/>
                <a:rect l="l" t="t" r="r" b="b"/>
                <a:pathLst>
                  <a:path w="7877" h="9845" extrusionOk="0">
                    <a:moveTo>
                      <a:pt x="5304" y="6152"/>
                    </a:moveTo>
                    <a:cubicBezTo>
                      <a:pt x="5550" y="6741"/>
                      <a:pt x="5715" y="7368"/>
                      <a:pt x="5751" y="8009"/>
                    </a:cubicBezTo>
                    <a:cubicBezTo>
                      <a:pt x="5784" y="8616"/>
                      <a:pt x="5746" y="9422"/>
                      <a:pt x="5132" y="9742"/>
                    </a:cubicBezTo>
                    <a:cubicBezTo>
                      <a:pt x="5017" y="9801"/>
                      <a:pt x="4894" y="9832"/>
                      <a:pt x="4772" y="9832"/>
                    </a:cubicBezTo>
                    <a:cubicBezTo>
                      <a:pt x="4606" y="9832"/>
                      <a:pt x="4443" y="9774"/>
                      <a:pt x="4310" y="9654"/>
                    </a:cubicBezTo>
                    <a:cubicBezTo>
                      <a:pt x="4103" y="9468"/>
                      <a:pt x="3995" y="9185"/>
                      <a:pt x="3963" y="8912"/>
                    </a:cubicBezTo>
                    <a:cubicBezTo>
                      <a:pt x="3886" y="8277"/>
                      <a:pt x="4141" y="7657"/>
                      <a:pt x="4487" y="7136"/>
                    </a:cubicBezTo>
                    <a:cubicBezTo>
                      <a:pt x="4723" y="6782"/>
                      <a:pt x="5004" y="6457"/>
                      <a:pt x="5304" y="6152"/>
                    </a:cubicBezTo>
                    <a:close/>
                    <a:moveTo>
                      <a:pt x="8" y="0"/>
                    </a:moveTo>
                    <a:cubicBezTo>
                      <a:pt x="4" y="0"/>
                      <a:pt x="1" y="5"/>
                      <a:pt x="5" y="9"/>
                    </a:cubicBezTo>
                    <a:cubicBezTo>
                      <a:pt x="556" y="439"/>
                      <a:pt x="1088" y="894"/>
                      <a:pt x="1600" y="1373"/>
                    </a:cubicBezTo>
                    <a:cubicBezTo>
                      <a:pt x="2113" y="1851"/>
                      <a:pt x="2602" y="2351"/>
                      <a:pt x="3069" y="2873"/>
                    </a:cubicBezTo>
                    <a:cubicBezTo>
                      <a:pt x="3517" y="3373"/>
                      <a:pt x="3950" y="3891"/>
                      <a:pt x="4336" y="4442"/>
                    </a:cubicBezTo>
                    <a:cubicBezTo>
                      <a:pt x="4712" y="4976"/>
                      <a:pt x="5047" y="5542"/>
                      <a:pt x="5301" y="6145"/>
                    </a:cubicBezTo>
                    <a:lnTo>
                      <a:pt x="5301" y="6145"/>
                    </a:lnTo>
                    <a:cubicBezTo>
                      <a:pt x="5096" y="6355"/>
                      <a:pt x="4898" y="6571"/>
                      <a:pt x="4717" y="6802"/>
                    </a:cubicBezTo>
                    <a:cubicBezTo>
                      <a:pt x="4328" y="7299"/>
                      <a:pt x="3995" y="7880"/>
                      <a:pt x="3946" y="8522"/>
                    </a:cubicBezTo>
                    <a:cubicBezTo>
                      <a:pt x="3925" y="8805"/>
                      <a:pt x="3955" y="9096"/>
                      <a:pt x="4080" y="9355"/>
                    </a:cubicBezTo>
                    <a:cubicBezTo>
                      <a:pt x="4192" y="9584"/>
                      <a:pt x="4384" y="9783"/>
                      <a:pt x="4642" y="9833"/>
                    </a:cubicBezTo>
                    <a:cubicBezTo>
                      <a:pt x="4684" y="9841"/>
                      <a:pt x="4726" y="9844"/>
                      <a:pt x="4767" y="9844"/>
                    </a:cubicBezTo>
                    <a:cubicBezTo>
                      <a:pt x="5002" y="9844"/>
                      <a:pt x="5230" y="9725"/>
                      <a:pt x="5393" y="9557"/>
                    </a:cubicBezTo>
                    <a:cubicBezTo>
                      <a:pt x="5611" y="9331"/>
                      <a:pt x="5707" y="9015"/>
                      <a:pt x="5744" y="8709"/>
                    </a:cubicBezTo>
                    <a:cubicBezTo>
                      <a:pt x="5823" y="8062"/>
                      <a:pt x="5724" y="7386"/>
                      <a:pt x="5536" y="6767"/>
                    </a:cubicBezTo>
                    <a:cubicBezTo>
                      <a:pt x="5472" y="6556"/>
                      <a:pt x="5396" y="6348"/>
                      <a:pt x="5311" y="6144"/>
                    </a:cubicBezTo>
                    <a:lnTo>
                      <a:pt x="5311" y="6144"/>
                    </a:lnTo>
                    <a:cubicBezTo>
                      <a:pt x="5480" y="5972"/>
                      <a:pt x="5655" y="5806"/>
                      <a:pt x="5830" y="5643"/>
                    </a:cubicBezTo>
                    <a:cubicBezTo>
                      <a:pt x="6339" y="5172"/>
                      <a:pt x="6882" y="4740"/>
                      <a:pt x="7455" y="4350"/>
                    </a:cubicBezTo>
                    <a:cubicBezTo>
                      <a:pt x="7593" y="4255"/>
                      <a:pt x="7732" y="4163"/>
                      <a:pt x="7873" y="4075"/>
                    </a:cubicBezTo>
                    <a:cubicBezTo>
                      <a:pt x="7877" y="4072"/>
                      <a:pt x="7874" y="4065"/>
                      <a:pt x="7870" y="4065"/>
                    </a:cubicBezTo>
                    <a:cubicBezTo>
                      <a:pt x="7869" y="4065"/>
                      <a:pt x="7868" y="4066"/>
                      <a:pt x="7867" y="4066"/>
                    </a:cubicBezTo>
                    <a:lnTo>
                      <a:pt x="7868" y="4066"/>
                    </a:lnTo>
                    <a:cubicBezTo>
                      <a:pt x="7271" y="4442"/>
                      <a:pt x="6703" y="4863"/>
                      <a:pt x="6170" y="5324"/>
                    </a:cubicBezTo>
                    <a:cubicBezTo>
                      <a:pt x="5902" y="5557"/>
                      <a:pt x="5644" y="5798"/>
                      <a:pt x="5395" y="6049"/>
                    </a:cubicBezTo>
                    <a:cubicBezTo>
                      <a:pt x="5366" y="6079"/>
                      <a:pt x="5337" y="6108"/>
                      <a:pt x="5308" y="6137"/>
                    </a:cubicBezTo>
                    <a:lnTo>
                      <a:pt x="5308" y="6137"/>
                    </a:lnTo>
                    <a:cubicBezTo>
                      <a:pt x="5138" y="5733"/>
                      <a:pt x="4931" y="5345"/>
                      <a:pt x="4700" y="4973"/>
                    </a:cubicBezTo>
                    <a:cubicBezTo>
                      <a:pt x="4349" y="4405"/>
                      <a:pt x="3942" y="3873"/>
                      <a:pt x="3511" y="3364"/>
                    </a:cubicBezTo>
                    <a:cubicBezTo>
                      <a:pt x="3044" y="2814"/>
                      <a:pt x="2554" y="2286"/>
                      <a:pt x="2039" y="1781"/>
                    </a:cubicBezTo>
                    <a:cubicBezTo>
                      <a:pt x="1524" y="1275"/>
                      <a:pt x="985" y="792"/>
                      <a:pt x="423" y="332"/>
                    </a:cubicBezTo>
                    <a:cubicBezTo>
                      <a:pt x="287" y="220"/>
                      <a:pt x="150" y="110"/>
                      <a:pt x="11" y="1"/>
                    </a:cubicBezTo>
                    <a:cubicBezTo>
                      <a:pt x="10" y="1"/>
                      <a:pt x="9" y="0"/>
                      <a:pt x="8" y="0"/>
                    </a:cubicBezTo>
                    <a:close/>
                  </a:path>
                </a:pathLst>
              </a:custGeom>
              <a:no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Google Shape;1280;p64">
              <a:extLst>
                <a:ext uri="{FF2B5EF4-FFF2-40B4-BE49-F238E27FC236}">
                  <a16:creationId xmlns:a16="http://schemas.microsoft.com/office/drawing/2014/main" id="{B83F2736-C99A-98ED-AF36-AF36B50D78D5}"/>
                </a:ext>
              </a:extLst>
            </p:cNvPr>
            <p:cNvSpPr/>
            <p:nvPr/>
          </p:nvSpPr>
          <p:spPr>
            <a:xfrm>
              <a:off x="7556800" y="1152100"/>
              <a:ext cx="266700" cy="2571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a:extLst>
              <a:ext uri="{FF2B5EF4-FFF2-40B4-BE49-F238E27FC236}">
                <a16:creationId xmlns:a16="http://schemas.microsoft.com/office/drawing/2014/main" id="{6B20BABF-6E91-2EB7-9C95-A8FB4E70D7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49"/>
        <p:cNvGrpSpPr/>
        <p:nvPr/>
      </p:nvGrpSpPr>
      <p:grpSpPr>
        <a:xfrm>
          <a:off x="0" y="0"/>
          <a:ext cx="0" cy="0"/>
          <a:chOff x="0" y="0"/>
          <a:chExt cx="0" cy="0"/>
        </a:xfrm>
      </p:grpSpPr>
      <p:sp>
        <p:nvSpPr>
          <p:cNvPr id="951" name="Google Shape;951;p54"/>
          <p:cNvSpPr/>
          <p:nvPr/>
        </p:nvSpPr>
        <p:spPr>
          <a:xfrm rot="-858847">
            <a:off x="18057" y="446309"/>
            <a:ext cx="1665098" cy="1760666"/>
          </a:xfrm>
          <a:custGeom>
            <a:avLst/>
            <a:gdLst/>
            <a:ahLst/>
            <a:cxnLst/>
            <a:rect l="l" t="t" r="r" b="b"/>
            <a:pathLst>
              <a:path w="33213" h="34842" extrusionOk="0">
                <a:moveTo>
                  <a:pt x="9671" y="1"/>
                </a:moveTo>
                <a:cubicBezTo>
                  <a:pt x="9501" y="1"/>
                  <a:pt x="9329" y="14"/>
                  <a:pt x="9157" y="43"/>
                </a:cubicBezTo>
                <a:cubicBezTo>
                  <a:pt x="7926" y="246"/>
                  <a:pt x="6924" y="1131"/>
                  <a:pt x="6085" y="2056"/>
                </a:cubicBezTo>
                <a:cubicBezTo>
                  <a:pt x="2383" y="6149"/>
                  <a:pt x="531" y="11698"/>
                  <a:pt x="259" y="17212"/>
                </a:cubicBezTo>
                <a:cubicBezTo>
                  <a:pt x="1" y="22418"/>
                  <a:pt x="213" y="32360"/>
                  <a:pt x="6393" y="34320"/>
                </a:cubicBezTo>
                <a:cubicBezTo>
                  <a:pt x="7530" y="34680"/>
                  <a:pt x="8751" y="34841"/>
                  <a:pt x="10019" y="34841"/>
                </a:cubicBezTo>
                <a:cubicBezTo>
                  <a:pt x="15920" y="34841"/>
                  <a:pt x="22829" y="31357"/>
                  <a:pt x="26970" y="28332"/>
                </a:cubicBezTo>
                <a:cubicBezTo>
                  <a:pt x="29060" y="26807"/>
                  <a:pt x="31019" y="24971"/>
                  <a:pt x="32095" y="22617"/>
                </a:cubicBezTo>
                <a:cubicBezTo>
                  <a:pt x="33170" y="20265"/>
                  <a:pt x="33212" y="17312"/>
                  <a:pt x="31674" y="15233"/>
                </a:cubicBezTo>
                <a:cubicBezTo>
                  <a:pt x="30711" y="13932"/>
                  <a:pt x="29062" y="13152"/>
                  <a:pt x="27471" y="13152"/>
                </a:cubicBezTo>
                <a:cubicBezTo>
                  <a:pt x="26519" y="13152"/>
                  <a:pt x="25587" y="13432"/>
                  <a:pt x="24838" y="14046"/>
                </a:cubicBezTo>
                <a:cubicBezTo>
                  <a:pt x="25597" y="11521"/>
                  <a:pt x="25988" y="8134"/>
                  <a:pt x="23684" y="6854"/>
                </a:cubicBezTo>
                <a:cubicBezTo>
                  <a:pt x="23077" y="6516"/>
                  <a:pt x="22381" y="6407"/>
                  <a:pt x="21680" y="6407"/>
                </a:cubicBezTo>
                <a:cubicBezTo>
                  <a:pt x="21358" y="6407"/>
                  <a:pt x="21035" y="6430"/>
                  <a:pt x="20718" y="6464"/>
                </a:cubicBezTo>
                <a:cubicBezTo>
                  <a:pt x="18353" y="6725"/>
                  <a:pt x="16084" y="7544"/>
                  <a:pt x="14098" y="8854"/>
                </a:cubicBezTo>
                <a:cubicBezTo>
                  <a:pt x="14241" y="6906"/>
                  <a:pt x="14372" y="4881"/>
                  <a:pt x="13651" y="3067"/>
                </a:cubicBezTo>
                <a:cubicBezTo>
                  <a:pt x="12993" y="1414"/>
                  <a:pt x="11405" y="1"/>
                  <a:pt x="96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52" name="Google Shape;952;p54"/>
          <p:cNvGrpSpPr/>
          <p:nvPr/>
        </p:nvGrpSpPr>
        <p:grpSpPr>
          <a:xfrm rot="-2181066">
            <a:off x="1205392" y="3900229"/>
            <a:ext cx="900051" cy="868876"/>
            <a:chOff x="4540450" y="4529925"/>
            <a:chExt cx="598350" cy="577625"/>
          </a:xfrm>
        </p:grpSpPr>
        <p:sp>
          <p:nvSpPr>
            <p:cNvPr id="953" name="Google Shape;953;p54"/>
            <p:cNvSpPr/>
            <p:nvPr/>
          </p:nvSpPr>
          <p:spPr>
            <a:xfrm>
              <a:off x="4540450" y="4885300"/>
              <a:ext cx="299800" cy="222250"/>
            </a:xfrm>
            <a:custGeom>
              <a:avLst/>
              <a:gdLst/>
              <a:ahLst/>
              <a:cxnLst/>
              <a:rect l="l" t="t" r="r" b="b"/>
              <a:pathLst>
                <a:path w="11992" h="8890" extrusionOk="0">
                  <a:moveTo>
                    <a:pt x="5568" y="0"/>
                  </a:moveTo>
                  <a:cubicBezTo>
                    <a:pt x="4620" y="0"/>
                    <a:pt x="3595" y="280"/>
                    <a:pt x="2576" y="933"/>
                  </a:cubicBezTo>
                  <a:cubicBezTo>
                    <a:pt x="995" y="1946"/>
                    <a:pt x="0" y="3811"/>
                    <a:pt x="38" y="5689"/>
                  </a:cubicBezTo>
                  <a:cubicBezTo>
                    <a:pt x="50" y="6258"/>
                    <a:pt x="156" y="6840"/>
                    <a:pt x="453" y="7325"/>
                  </a:cubicBezTo>
                  <a:cubicBezTo>
                    <a:pt x="947" y="8136"/>
                    <a:pt x="1896" y="8563"/>
                    <a:pt x="2828" y="8753"/>
                  </a:cubicBezTo>
                  <a:cubicBezTo>
                    <a:pt x="3272" y="8844"/>
                    <a:pt x="3726" y="8890"/>
                    <a:pt x="4180" y="8890"/>
                  </a:cubicBezTo>
                  <a:cubicBezTo>
                    <a:pt x="5515" y="8890"/>
                    <a:pt x="6849" y="8495"/>
                    <a:pt x="7909" y="7690"/>
                  </a:cubicBezTo>
                  <a:cubicBezTo>
                    <a:pt x="11991" y="4592"/>
                    <a:pt x="9404" y="0"/>
                    <a:pt x="5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54"/>
            <p:cNvSpPr/>
            <p:nvPr/>
          </p:nvSpPr>
          <p:spPr>
            <a:xfrm>
              <a:off x="4829775" y="4760800"/>
              <a:ext cx="140825" cy="174225"/>
            </a:xfrm>
            <a:custGeom>
              <a:avLst/>
              <a:gdLst/>
              <a:ahLst/>
              <a:cxnLst/>
              <a:rect l="l" t="t" r="r" b="b"/>
              <a:pathLst>
                <a:path w="5633" h="6969" extrusionOk="0">
                  <a:moveTo>
                    <a:pt x="3305" y="0"/>
                  </a:moveTo>
                  <a:cubicBezTo>
                    <a:pt x="3140" y="0"/>
                    <a:pt x="2968" y="18"/>
                    <a:pt x="2792" y="54"/>
                  </a:cubicBezTo>
                  <a:cubicBezTo>
                    <a:pt x="1502" y="317"/>
                    <a:pt x="835" y="2087"/>
                    <a:pt x="458" y="3172"/>
                  </a:cubicBezTo>
                  <a:cubicBezTo>
                    <a:pt x="172" y="3996"/>
                    <a:pt x="0" y="4931"/>
                    <a:pt x="370" y="5720"/>
                  </a:cubicBezTo>
                  <a:cubicBezTo>
                    <a:pt x="740" y="6508"/>
                    <a:pt x="1622" y="6969"/>
                    <a:pt x="2495" y="6969"/>
                  </a:cubicBezTo>
                  <a:cubicBezTo>
                    <a:pt x="2669" y="6969"/>
                    <a:pt x="2843" y="6950"/>
                    <a:pt x="3012" y="6913"/>
                  </a:cubicBezTo>
                  <a:cubicBezTo>
                    <a:pt x="4030" y="6686"/>
                    <a:pt x="4852" y="5861"/>
                    <a:pt x="5243" y="4893"/>
                  </a:cubicBezTo>
                  <a:cubicBezTo>
                    <a:pt x="5632" y="3924"/>
                    <a:pt x="5629" y="2834"/>
                    <a:pt x="5416" y="1812"/>
                  </a:cubicBezTo>
                  <a:cubicBezTo>
                    <a:pt x="5189" y="729"/>
                    <a:pt x="4375" y="0"/>
                    <a:pt x="33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54"/>
            <p:cNvSpPr/>
            <p:nvPr/>
          </p:nvSpPr>
          <p:spPr>
            <a:xfrm>
              <a:off x="4949425" y="4529925"/>
              <a:ext cx="189375" cy="187300"/>
            </a:xfrm>
            <a:custGeom>
              <a:avLst/>
              <a:gdLst/>
              <a:ahLst/>
              <a:cxnLst/>
              <a:rect l="l" t="t" r="r" b="b"/>
              <a:pathLst>
                <a:path w="7575" h="7492" extrusionOk="0">
                  <a:moveTo>
                    <a:pt x="4771" y="1"/>
                  </a:moveTo>
                  <a:cubicBezTo>
                    <a:pt x="3218" y="1"/>
                    <a:pt x="1302" y="1887"/>
                    <a:pt x="708" y="2911"/>
                  </a:cubicBezTo>
                  <a:cubicBezTo>
                    <a:pt x="269" y="3671"/>
                    <a:pt x="1" y="4597"/>
                    <a:pt x="283" y="5428"/>
                  </a:cubicBezTo>
                  <a:cubicBezTo>
                    <a:pt x="422" y="5837"/>
                    <a:pt x="683" y="6194"/>
                    <a:pt x="977" y="6511"/>
                  </a:cubicBezTo>
                  <a:cubicBezTo>
                    <a:pt x="1443" y="7014"/>
                    <a:pt x="2045" y="7450"/>
                    <a:pt x="2729" y="7489"/>
                  </a:cubicBezTo>
                  <a:cubicBezTo>
                    <a:pt x="2761" y="7490"/>
                    <a:pt x="2793" y="7491"/>
                    <a:pt x="2824" y="7491"/>
                  </a:cubicBezTo>
                  <a:cubicBezTo>
                    <a:pt x="3540" y="7491"/>
                    <a:pt x="4201" y="7058"/>
                    <a:pt x="4712" y="6548"/>
                  </a:cubicBezTo>
                  <a:cubicBezTo>
                    <a:pt x="5938" y="5322"/>
                    <a:pt x="7575" y="1773"/>
                    <a:pt x="5776" y="342"/>
                  </a:cubicBezTo>
                  <a:cubicBezTo>
                    <a:pt x="5475" y="103"/>
                    <a:pt x="5133" y="1"/>
                    <a:pt x="47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56" name="Google Shape;956;p54"/>
          <p:cNvSpPr/>
          <p:nvPr/>
        </p:nvSpPr>
        <p:spPr>
          <a:xfrm rot="9208100" flipH="1">
            <a:off x="7201456" y="658704"/>
            <a:ext cx="730937" cy="765330"/>
          </a:xfrm>
          <a:custGeom>
            <a:avLst/>
            <a:gdLst/>
            <a:ahLst/>
            <a:cxnLst/>
            <a:rect l="l" t="t" r="r" b="b"/>
            <a:pathLst>
              <a:path w="27203" h="28483" extrusionOk="0">
                <a:moveTo>
                  <a:pt x="17986" y="0"/>
                </a:moveTo>
                <a:cubicBezTo>
                  <a:pt x="13127" y="0"/>
                  <a:pt x="7521" y="2467"/>
                  <a:pt x="4356" y="5821"/>
                </a:cubicBezTo>
                <a:cubicBezTo>
                  <a:pt x="1369" y="8986"/>
                  <a:pt x="1" y="13913"/>
                  <a:pt x="1848" y="17855"/>
                </a:cubicBezTo>
                <a:cubicBezTo>
                  <a:pt x="2800" y="19889"/>
                  <a:pt x="4477" y="21482"/>
                  <a:pt x="6168" y="22959"/>
                </a:cubicBezTo>
                <a:cubicBezTo>
                  <a:pt x="8280" y="24803"/>
                  <a:pt x="10519" y="26575"/>
                  <a:pt x="13123" y="27613"/>
                </a:cubicBezTo>
                <a:cubicBezTo>
                  <a:pt x="14499" y="28161"/>
                  <a:pt x="15998" y="28483"/>
                  <a:pt x="17478" y="28483"/>
                </a:cubicBezTo>
                <a:cubicBezTo>
                  <a:pt x="18798" y="28483"/>
                  <a:pt x="20102" y="28227"/>
                  <a:pt x="21290" y="27647"/>
                </a:cubicBezTo>
                <a:cubicBezTo>
                  <a:pt x="23911" y="26368"/>
                  <a:pt x="25626" y="23683"/>
                  <a:pt x="26415" y="20872"/>
                </a:cubicBezTo>
                <a:cubicBezTo>
                  <a:pt x="27202" y="18063"/>
                  <a:pt x="27186" y="15101"/>
                  <a:pt x="27163" y="12183"/>
                </a:cubicBezTo>
                <a:cubicBezTo>
                  <a:pt x="27155" y="11221"/>
                  <a:pt x="27147" y="10257"/>
                  <a:pt x="27140" y="9296"/>
                </a:cubicBezTo>
                <a:cubicBezTo>
                  <a:pt x="27087" y="2546"/>
                  <a:pt x="22922" y="0"/>
                  <a:pt x="179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54"/>
          <p:cNvSpPr/>
          <p:nvPr/>
        </p:nvSpPr>
        <p:spPr>
          <a:xfrm rot="-657931">
            <a:off x="4582365" y="-374560"/>
            <a:ext cx="5249626" cy="2639214"/>
          </a:xfrm>
          <a:custGeom>
            <a:avLst/>
            <a:gdLst/>
            <a:ahLst/>
            <a:cxnLst/>
            <a:rect l="l" t="t" r="r" b="b"/>
            <a:pathLst>
              <a:path w="139612" h="70189" extrusionOk="0">
                <a:moveTo>
                  <a:pt x="19295" y="16913"/>
                </a:moveTo>
                <a:cubicBezTo>
                  <a:pt x="19550" y="16913"/>
                  <a:pt x="19790" y="17011"/>
                  <a:pt x="20010" y="17206"/>
                </a:cubicBezTo>
                <a:cubicBezTo>
                  <a:pt x="20536" y="17673"/>
                  <a:pt x="20867" y="18670"/>
                  <a:pt x="20780" y="19523"/>
                </a:cubicBezTo>
                <a:cubicBezTo>
                  <a:pt x="20576" y="21514"/>
                  <a:pt x="19290" y="23288"/>
                  <a:pt x="17649" y="24084"/>
                </a:cubicBezTo>
                <a:cubicBezTo>
                  <a:pt x="17278" y="22334"/>
                  <a:pt x="17280" y="20497"/>
                  <a:pt x="17777" y="18650"/>
                </a:cubicBezTo>
                <a:cubicBezTo>
                  <a:pt x="17963" y="17959"/>
                  <a:pt x="18336" y="17101"/>
                  <a:pt x="19056" y="16941"/>
                </a:cubicBezTo>
                <a:cubicBezTo>
                  <a:pt x="19135" y="16922"/>
                  <a:pt x="19214" y="16913"/>
                  <a:pt x="19295" y="16913"/>
                </a:cubicBezTo>
                <a:close/>
                <a:moveTo>
                  <a:pt x="17016" y="1"/>
                </a:moveTo>
                <a:cubicBezTo>
                  <a:pt x="16082" y="1"/>
                  <a:pt x="15118" y="138"/>
                  <a:pt x="14232" y="302"/>
                </a:cubicBezTo>
                <a:lnTo>
                  <a:pt x="5218" y="1970"/>
                </a:lnTo>
                <a:cubicBezTo>
                  <a:pt x="4467" y="2109"/>
                  <a:pt x="3800" y="2179"/>
                  <a:pt x="3216" y="2179"/>
                </a:cubicBezTo>
                <a:cubicBezTo>
                  <a:pt x="1787" y="2179"/>
                  <a:pt x="849" y="1762"/>
                  <a:pt x="369" y="922"/>
                </a:cubicBezTo>
                <a:lnTo>
                  <a:pt x="1" y="1132"/>
                </a:lnTo>
                <a:cubicBezTo>
                  <a:pt x="561" y="2115"/>
                  <a:pt x="1621" y="2602"/>
                  <a:pt x="3218" y="2602"/>
                </a:cubicBezTo>
                <a:cubicBezTo>
                  <a:pt x="3830" y="2602"/>
                  <a:pt x="4522" y="2530"/>
                  <a:pt x="5295" y="2387"/>
                </a:cubicBezTo>
                <a:lnTo>
                  <a:pt x="14310" y="719"/>
                </a:lnTo>
                <a:cubicBezTo>
                  <a:pt x="15173" y="559"/>
                  <a:pt x="16112" y="425"/>
                  <a:pt x="17014" y="425"/>
                </a:cubicBezTo>
                <a:cubicBezTo>
                  <a:pt x="18421" y="425"/>
                  <a:pt x="19741" y="751"/>
                  <a:pt x="20551" y="1819"/>
                </a:cubicBezTo>
                <a:cubicBezTo>
                  <a:pt x="21768" y="3420"/>
                  <a:pt x="21020" y="5807"/>
                  <a:pt x="19698" y="7241"/>
                </a:cubicBezTo>
                <a:cubicBezTo>
                  <a:pt x="18785" y="8232"/>
                  <a:pt x="17609" y="8976"/>
                  <a:pt x="16472" y="9696"/>
                </a:cubicBezTo>
                <a:cubicBezTo>
                  <a:pt x="15876" y="10074"/>
                  <a:pt x="15259" y="10465"/>
                  <a:pt x="14682" y="10889"/>
                </a:cubicBezTo>
                <a:cubicBezTo>
                  <a:pt x="11831" y="12982"/>
                  <a:pt x="10138" y="15920"/>
                  <a:pt x="10152" y="18751"/>
                </a:cubicBezTo>
                <a:cubicBezTo>
                  <a:pt x="10161" y="20479"/>
                  <a:pt x="10946" y="22245"/>
                  <a:pt x="12253" y="23470"/>
                </a:cubicBezTo>
                <a:cubicBezTo>
                  <a:pt x="13281" y="24434"/>
                  <a:pt x="14524" y="24954"/>
                  <a:pt x="15780" y="24954"/>
                </a:cubicBezTo>
                <a:cubicBezTo>
                  <a:pt x="15866" y="24954"/>
                  <a:pt x="15952" y="24952"/>
                  <a:pt x="16038" y="24947"/>
                </a:cubicBezTo>
                <a:cubicBezTo>
                  <a:pt x="16486" y="24918"/>
                  <a:pt x="16929" y="24825"/>
                  <a:pt x="17350" y="24669"/>
                </a:cubicBezTo>
                <a:cubicBezTo>
                  <a:pt x="18494" y="29188"/>
                  <a:pt x="22007" y="33081"/>
                  <a:pt x="25838" y="35072"/>
                </a:cubicBezTo>
                <a:cubicBezTo>
                  <a:pt x="29149" y="36792"/>
                  <a:pt x="32990" y="37648"/>
                  <a:pt x="37463" y="37648"/>
                </a:cubicBezTo>
                <a:cubicBezTo>
                  <a:pt x="39893" y="37648"/>
                  <a:pt x="42509" y="37395"/>
                  <a:pt x="45327" y="36892"/>
                </a:cubicBezTo>
                <a:cubicBezTo>
                  <a:pt x="48189" y="36381"/>
                  <a:pt x="51056" y="35667"/>
                  <a:pt x="53831" y="34976"/>
                </a:cubicBezTo>
                <a:cubicBezTo>
                  <a:pt x="57355" y="34098"/>
                  <a:pt x="61001" y="33190"/>
                  <a:pt x="64655" y="32697"/>
                </a:cubicBezTo>
                <a:cubicBezTo>
                  <a:pt x="66898" y="32392"/>
                  <a:pt x="69156" y="32240"/>
                  <a:pt x="71411" y="32240"/>
                </a:cubicBezTo>
                <a:cubicBezTo>
                  <a:pt x="75172" y="32240"/>
                  <a:pt x="78929" y="32663"/>
                  <a:pt x="82609" y="33505"/>
                </a:cubicBezTo>
                <a:cubicBezTo>
                  <a:pt x="88180" y="34777"/>
                  <a:pt x="92828" y="36881"/>
                  <a:pt x="96424" y="39759"/>
                </a:cubicBezTo>
                <a:cubicBezTo>
                  <a:pt x="100062" y="42670"/>
                  <a:pt x="102856" y="46552"/>
                  <a:pt x="105559" y="50306"/>
                </a:cubicBezTo>
                <a:cubicBezTo>
                  <a:pt x="108138" y="53888"/>
                  <a:pt x="110804" y="57593"/>
                  <a:pt x="114215" y="60483"/>
                </a:cubicBezTo>
                <a:cubicBezTo>
                  <a:pt x="120825" y="66085"/>
                  <a:pt x="129660" y="68232"/>
                  <a:pt x="137456" y="70129"/>
                </a:cubicBezTo>
                <a:cubicBezTo>
                  <a:pt x="137629" y="70169"/>
                  <a:pt x="137806" y="70189"/>
                  <a:pt x="137985" y="70189"/>
                </a:cubicBezTo>
                <a:cubicBezTo>
                  <a:pt x="137990" y="70189"/>
                  <a:pt x="137995" y="70189"/>
                  <a:pt x="137999" y="70189"/>
                </a:cubicBezTo>
                <a:cubicBezTo>
                  <a:pt x="138544" y="70189"/>
                  <a:pt x="139129" y="70023"/>
                  <a:pt x="139405" y="69683"/>
                </a:cubicBezTo>
                <a:cubicBezTo>
                  <a:pt x="139585" y="69458"/>
                  <a:pt x="139611" y="69183"/>
                  <a:pt x="139477" y="68907"/>
                </a:cubicBezTo>
                <a:lnTo>
                  <a:pt x="139477" y="68907"/>
                </a:lnTo>
                <a:lnTo>
                  <a:pt x="139094" y="69093"/>
                </a:lnTo>
                <a:cubicBezTo>
                  <a:pt x="139174" y="69257"/>
                  <a:pt x="139125" y="69351"/>
                  <a:pt x="139073" y="69416"/>
                </a:cubicBezTo>
                <a:cubicBezTo>
                  <a:pt x="138902" y="69628"/>
                  <a:pt x="138437" y="69764"/>
                  <a:pt x="137988" y="69764"/>
                </a:cubicBezTo>
                <a:cubicBezTo>
                  <a:pt x="137838" y="69764"/>
                  <a:pt x="137690" y="69749"/>
                  <a:pt x="137555" y="69716"/>
                </a:cubicBezTo>
                <a:cubicBezTo>
                  <a:pt x="129806" y="67832"/>
                  <a:pt x="121023" y="65696"/>
                  <a:pt x="114490" y="60160"/>
                </a:cubicBezTo>
                <a:cubicBezTo>
                  <a:pt x="111119" y="57303"/>
                  <a:pt x="108468" y="53620"/>
                  <a:pt x="105903" y="50058"/>
                </a:cubicBezTo>
                <a:cubicBezTo>
                  <a:pt x="103184" y="46281"/>
                  <a:pt x="100373" y="42375"/>
                  <a:pt x="96689" y="39428"/>
                </a:cubicBezTo>
                <a:cubicBezTo>
                  <a:pt x="93043" y="36509"/>
                  <a:pt x="88337" y="34378"/>
                  <a:pt x="82703" y="33092"/>
                </a:cubicBezTo>
                <a:cubicBezTo>
                  <a:pt x="78991" y="32242"/>
                  <a:pt x="75202" y="31815"/>
                  <a:pt x="71409" y="31815"/>
                </a:cubicBezTo>
                <a:cubicBezTo>
                  <a:pt x="69135" y="31815"/>
                  <a:pt x="66859" y="31968"/>
                  <a:pt x="64598" y="32276"/>
                </a:cubicBezTo>
                <a:cubicBezTo>
                  <a:pt x="60921" y="32773"/>
                  <a:pt x="57264" y="33683"/>
                  <a:pt x="53727" y="34564"/>
                </a:cubicBezTo>
                <a:cubicBezTo>
                  <a:pt x="50961" y="35253"/>
                  <a:pt x="48100" y="35966"/>
                  <a:pt x="45252" y="36474"/>
                </a:cubicBezTo>
                <a:cubicBezTo>
                  <a:pt x="42459" y="36972"/>
                  <a:pt x="39869" y="37222"/>
                  <a:pt x="37465" y="37222"/>
                </a:cubicBezTo>
                <a:cubicBezTo>
                  <a:pt x="33060" y="37222"/>
                  <a:pt x="29282" y="36383"/>
                  <a:pt x="26034" y="34695"/>
                </a:cubicBezTo>
                <a:cubicBezTo>
                  <a:pt x="22280" y="32744"/>
                  <a:pt x="18839" y="28925"/>
                  <a:pt x="17745" y="24506"/>
                </a:cubicBezTo>
                <a:cubicBezTo>
                  <a:pt x="19557" y="23664"/>
                  <a:pt x="20980" y="21735"/>
                  <a:pt x="21202" y="19565"/>
                </a:cubicBezTo>
                <a:cubicBezTo>
                  <a:pt x="21303" y="18573"/>
                  <a:pt x="20921" y="17448"/>
                  <a:pt x="20292" y="16888"/>
                </a:cubicBezTo>
                <a:cubicBezTo>
                  <a:pt x="19994" y="16624"/>
                  <a:pt x="19655" y="16488"/>
                  <a:pt x="19296" y="16488"/>
                </a:cubicBezTo>
                <a:cubicBezTo>
                  <a:pt x="19187" y="16488"/>
                  <a:pt x="19076" y="16501"/>
                  <a:pt x="18964" y="16526"/>
                </a:cubicBezTo>
                <a:cubicBezTo>
                  <a:pt x="18228" y="16690"/>
                  <a:pt x="17676" y="17387"/>
                  <a:pt x="17367" y="18540"/>
                </a:cubicBezTo>
                <a:cubicBezTo>
                  <a:pt x="16843" y="20484"/>
                  <a:pt x="16850" y="22417"/>
                  <a:pt x="17253" y="24255"/>
                </a:cubicBezTo>
                <a:cubicBezTo>
                  <a:pt x="16855" y="24405"/>
                  <a:pt x="16437" y="24496"/>
                  <a:pt x="16013" y="24522"/>
                </a:cubicBezTo>
                <a:cubicBezTo>
                  <a:pt x="15933" y="24527"/>
                  <a:pt x="15853" y="24529"/>
                  <a:pt x="15773" y="24529"/>
                </a:cubicBezTo>
                <a:cubicBezTo>
                  <a:pt x="14627" y="24529"/>
                  <a:pt x="13490" y="24048"/>
                  <a:pt x="12544" y="23161"/>
                </a:cubicBezTo>
                <a:cubicBezTo>
                  <a:pt x="11320" y="22013"/>
                  <a:pt x="10585" y="20364"/>
                  <a:pt x="10577" y="18748"/>
                </a:cubicBezTo>
                <a:cubicBezTo>
                  <a:pt x="10564" y="16054"/>
                  <a:pt x="12192" y="13244"/>
                  <a:pt x="14932" y="11231"/>
                </a:cubicBezTo>
                <a:cubicBezTo>
                  <a:pt x="15499" y="10816"/>
                  <a:pt x="16109" y="10430"/>
                  <a:pt x="16700" y="10056"/>
                </a:cubicBezTo>
                <a:cubicBezTo>
                  <a:pt x="17860" y="9321"/>
                  <a:pt x="19058" y="8562"/>
                  <a:pt x="20011" y="7528"/>
                </a:cubicBezTo>
                <a:cubicBezTo>
                  <a:pt x="21449" y="5969"/>
                  <a:pt x="22246" y="3347"/>
                  <a:pt x="20890" y="1563"/>
                </a:cubicBezTo>
                <a:cubicBezTo>
                  <a:pt x="19978" y="363"/>
                  <a:pt x="18535" y="1"/>
                  <a:pt x="17016" y="1"/>
                </a:cubicBezTo>
                <a:close/>
              </a:path>
            </a:pathLst>
          </a:custGeom>
          <a:solidFill>
            <a:srgbClr val="110E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 name="Picture 4">
            <a:extLst>
              <a:ext uri="{FF2B5EF4-FFF2-40B4-BE49-F238E27FC236}">
                <a16:creationId xmlns:a16="http://schemas.microsoft.com/office/drawing/2014/main" id="{AE6EC4DE-5BE9-EBE8-CE20-3F35C9771889}"/>
              </a:ext>
            </a:extLst>
          </p:cNvPr>
          <p:cNvPicPr>
            <a:picLocks noChangeAspect="1"/>
          </p:cNvPicPr>
          <p:nvPr/>
        </p:nvPicPr>
        <p:blipFill rotWithShape="1">
          <a:blip r:embed="rId3">
            <a:lum bright="-6000" contrast="36000"/>
          </a:blip>
          <a:srcRect t="1941"/>
          <a:stretch/>
        </p:blipFill>
        <p:spPr>
          <a:xfrm>
            <a:off x="850605" y="0"/>
            <a:ext cx="7214234" cy="5047404"/>
          </a:xfrm>
          <a:prstGeom prst="rect">
            <a:avLst/>
          </a:prstGeom>
        </p:spPr>
      </p:pic>
      <p:grpSp>
        <p:nvGrpSpPr>
          <p:cNvPr id="15" name="Google Shape;1524;p71">
            <a:extLst>
              <a:ext uri="{FF2B5EF4-FFF2-40B4-BE49-F238E27FC236}">
                <a16:creationId xmlns:a16="http://schemas.microsoft.com/office/drawing/2014/main" id="{6D3B2FFC-668D-2D6C-F25B-B96671648481}"/>
              </a:ext>
            </a:extLst>
          </p:cNvPr>
          <p:cNvGrpSpPr/>
          <p:nvPr/>
        </p:nvGrpSpPr>
        <p:grpSpPr>
          <a:xfrm>
            <a:off x="202167" y="2820621"/>
            <a:ext cx="496733" cy="632968"/>
            <a:chOff x="5783600" y="4118600"/>
            <a:chExt cx="485850" cy="619100"/>
          </a:xfrm>
        </p:grpSpPr>
        <p:sp>
          <p:nvSpPr>
            <p:cNvPr id="16" name="Google Shape;1525;p71">
              <a:extLst>
                <a:ext uri="{FF2B5EF4-FFF2-40B4-BE49-F238E27FC236}">
                  <a16:creationId xmlns:a16="http://schemas.microsoft.com/office/drawing/2014/main" id="{BA1B7B8D-0E15-826F-2BF6-3931BDE6F112}"/>
                </a:ext>
              </a:extLst>
            </p:cNvPr>
            <p:cNvSpPr/>
            <p:nvPr/>
          </p:nvSpPr>
          <p:spPr>
            <a:xfrm>
              <a:off x="5803650" y="4157625"/>
              <a:ext cx="445750" cy="541050"/>
            </a:xfrm>
            <a:custGeom>
              <a:avLst/>
              <a:gdLst/>
              <a:ahLst/>
              <a:cxnLst/>
              <a:rect l="l" t="t" r="r" b="b"/>
              <a:pathLst>
                <a:path w="17830" h="21642" extrusionOk="0">
                  <a:moveTo>
                    <a:pt x="1" y="0"/>
                  </a:moveTo>
                  <a:cubicBezTo>
                    <a:pt x="1" y="4798"/>
                    <a:pt x="4735" y="8932"/>
                    <a:pt x="7303" y="10821"/>
                  </a:cubicBezTo>
                  <a:cubicBezTo>
                    <a:pt x="4735" y="12711"/>
                    <a:pt x="1" y="16844"/>
                    <a:pt x="1" y="21641"/>
                  </a:cubicBezTo>
                  <a:lnTo>
                    <a:pt x="17829" y="21641"/>
                  </a:lnTo>
                  <a:cubicBezTo>
                    <a:pt x="17829" y="16844"/>
                    <a:pt x="13096" y="12711"/>
                    <a:pt x="10529" y="10821"/>
                  </a:cubicBezTo>
                  <a:cubicBezTo>
                    <a:pt x="13096" y="8931"/>
                    <a:pt x="17829" y="4798"/>
                    <a:pt x="178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526;p71">
              <a:extLst>
                <a:ext uri="{FF2B5EF4-FFF2-40B4-BE49-F238E27FC236}">
                  <a16:creationId xmlns:a16="http://schemas.microsoft.com/office/drawing/2014/main" id="{5B0E0BA3-8450-1152-8936-D7750E38708E}"/>
                </a:ext>
              </a:extLst>
            </p:cNvPr>
            <p:cNvSpPr/>
            <p:nvPr/>
          </p:nvSpPr>
          <p:spPr>
            <a:xfrm>
              <a:off x="5820975" y="4266500"/>
              <a:ext cx="411150" cy="415700"/>
            </a:xfrm>
            <a:custGeom>
              <a:avLst/>
              <a:gdLst/>
              <a:ahLst/>
              <a:cxnLst/>
              <a:rect l="l" t="t" r="r" b="b"/>
              <a:pathLst>
                <a:path w="16446" h="16628" extrusionOk="0">
                  <a:moveTo>
                    <a:pt x="4873" y="0"/>
                  </a:moveTo>
                  <a:cubicBezTo>
                    <a:pt x="3835" y="0"/>
                    <a:pt x="3182" y="429"/>
                    <a:pt x="2798" y="830"/>
                  </a:cubicBezTo>
                  <a:cubicBezTo>
                    <a:pt x="2470" y="1173"/>
                    <a:pt x="2472" y="1713"/>
                    <a:pt x="2779" y="2075"/>
                  </a:cubicBezTo>
                  <a:cubicBezTo>
                    <a:pt x="4154" y="3697"/>
                    <a:pt x="5773" y="5031"/>
                    <a:pt x="7000" y="5933"/>
                  </a:cubicBezTo>
                  <a:lnTo>
                    <a:pt x="7372" y="6207"/>
                  </a:lnTo>
                  <a:cubicBezTo>
                    <a:pt x="7588" y="6368"/>
                    <a:pt x="7700" y="6632"/>
                    <a:pt x="7662" y="6899"/>
                  </a:cubicBezTo>
                  <a:lnTo>
                    <a:pt x="6916" y="12181"/>
                  </a:lnTo>
                  <a:cubicBezTo>
                    <a:pt x="6878" y="12454"/>
                    <a:pt x="6644" y="12644"/>
                    <a:pt x="6385" y="12644"/>
                  </a:cubicBezTo>
                  <a:cubicBezTo>
                    <a:pt x="6335" y="12644"/>
                    <a:pt x="6285" y="12637"/>
                    <a:pt x="6235" y="12623"/>
                  </a:cubicBezTo>
                  <a:lnTo>
                    <a:pt x="5972" y="12545"/>
                  </a:lnTo>
                  <a:cubicBezTo>
                    <a:pt x="5226" y="12329"/>
                    <a:pt x="4453" y="12219"/>
                    <a:pt x="3677" y="12219"/>
                  </a:cubicBezTo>
                  <a:cubicBezTo>
                    <a:pt x="3567" y="12219"/>
                    <a:pt x="3457" y="12221"/>
                    <a:pt x="3347" y="12226"/>
                  </a:cubicBezTo>
                  <a:cubicBezTo>
                    <a:pt x="2247" y="12270"/>
                    <a:pt x="1241" y="12905"/>
                    <a:pt x="776" y="13904"/>
                  </a:cubicBezTo>
                  <a:cubicBezTo>
                    <a:pt x="369" y="14774"/>
                    <a:pt x="92" y="15687"/>
                    <a:pt x="0" y="16627"/>
                  </a:cubicBezTo>
                  <a:lnTo>
                    <a:pt x="16445" y="16627"/>
                  </a:lnTo>
                  <a:cubicBezTo>
                    <a:pt x="16404" y="16213"/>
                    <a:pt x="16328" y="15801"/>
                    <a:pt x="16219" y="15399"/>
                  </a:cubicBezTo>
                  <a:cubicBezTo>
                    <a:pt x="15955" y="14411"/>
                    <a:pt x="15174" y="13649"/>
                    <a:pt x="14198" y="13338"/>
                  </a:cubicBezTo>
                  <a:cubicBezTo>
                    <a:pt x="13273" y="13043"/>
                    <a:pt x="12073" y="12761"/>
                    <a:pt x="10882" y="12761"/>
                  </a:cubicBezTo>
                  <a:cubicBezTo>
                    <a:pt x="10560" y="12761"/>
                    <a:pt x="10238" y="12782"/>
                    <a:pt x="9922" y="12828"/>
                  </a:cubicBezTo>
                  <a:cubicBezTo>
                    <a:pt x="9910" y="12830"/>
                    <a:pt x="9897" y="12831"/>
                    <a:pt x="9885" y="12831"/>
                  </a:cubicBezTo>
                  <a:cubicBezTo>
                    <a:pt x="9878" y="12831"/>
                    <a:pt x="9870" y="12830"/>
                    <a:pt x="9863" y="12829"/>
                  </a:cubicBezTo>
                  <a:cubicBezTo>
                    <a:pt x="9611" y="12812"/>
                    <a:pt x="9415" y="12601"/>
                    <a:pt x="9387" y="12350"/>
                  </a:cubicBezTo>
                  <a:lnTo>
                    <a:pt x="8769" y="6887"/>
                  </a:lnTo>
                  <a:cubicBezTo>
                    <a:pt x="8739" y="6627"/>
                    <a:pt x="8851" y="6371"/>
                    <a:pt x="9061" y="6216"/>
                  </a:cubicBezTo>
                  <a:lnTo>
                    <a:pt x="9444" y="5933"/>
                  </a:lnTo>
                  <a:cubicBezTo>
                    <a:pt x="10845" y="4905"/>
                    <a:pt x="12748" y="3316"/>
                    <a:pt x="14222" y="1382"/>
                  </a:cubicBezTo>
                  <a:cubicBezTo>
                    <a:pt x="14368" y="1189"/>
                    <a:pt x="14228" y="920"/>
                    <a:pt x="13998" y="920"/>
                  </a:cubicBezTo>
                  <a:cubicBezTo>
                    <a:pt x="13984" y="920"/>
                    <a:pt x="13970" y="921"/>
                    <a:pt x="13955" y="923"/>
                  </a:cubicBezTo>
                  <a:cubicBezTo>
                    <a:pt x="13285" y="1023"/>
                    <a:pt x="12301" y="1131"/>
                    <a:pt x="11189" y="1131"/>
                  </a:cubicBezTo>
                  <a:cubicBezTo>
                    <a:pt x="9816" y="1131"/>
                    <a:pt x="8246" y="966"/>
                    <a:pt x="6829" y="416"/>
                  </a:cubicBezTo>
                  <a:cubicBezTo>
                    <a:pt x="6061" y="117"/>
                    <a:pt x="5415" y="0"/>
                    <a:pt x="48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527;p71">
              <a:extLst>
                <a:ext uri="{FF2B5EF4-FFF2-40B4-BE49-F238E27FC236}">
                  <a16:creationId xmlns:a16="http://schemas.microsoft.com/office/drawing/2014/main" id="{1BDFF14C-B480-F404-E360-346CDAB1C392}"/>
                </a:ext>
              </a:extLst>
            </p:cNvPr>
            <p:cNvSpPr/>
            <p:nvPr/>
          </p:nvSpPr>
          <p:spPr>
            <a:xfrm>
              <a:off x="5783600" y="4118600"/>
              <a:ext cx="485850" cy="39050"/>
            </a:xfrm>
            <a:custGeom>
              <a:avLst/>
              <a:gdLst/>
              <a:ahLst/>
              <a:cxnLst/>
              <a:rect l="l" t="t" r="r" b="b"/>
              <a:pathLst>
                <a:path w="19434" h="1562" extrusionOk="0">
                  <a:moveTo>
                    <a:pt x="1561" y="1"/>
                  </a:moveTo>
                  <a:cubicBezTo>
                    <a:pt x="699" y="1"/>
                    <a:pt x="1" y="700"/>
                    <a:pt x="1" y="1561"/>
                  </a:cubicBezTo>
                  <a:lnTo>
                    <a:pt x="19434" y="1561"/>
                  </a:lnTo>
                  <a:cubicBezTo>
                    <a:pt x="19434" y="699"/>
                    <a:pt x="18734" y="1"/>
                    <a:pt x="17872" y="1"/>
                  </a:cubicBezTo>
                  <a:lnTo>
                    <a:pt x="1563" y="1"/>
                  </a:lnTo>
                  <a:cubicBezTo>
                    <a:pt x="1562" y="1"/>
                    <a:pt x="1561" y="1"/>
                    <a:pt x="15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528;p71">
              <a:extLst>
                <a:ext uri="{FF2B5EF4-FFF2-40B4-BE49-F238E27FC236}">
                  <a16:creationId xmlns:a16="http://schemas.microsoft.com/office/drawing/2014/main" id="{1EFAFFA7-8295-21DA-C03D-7DFA02C36AE5}"/>
                </a:ext>
              </a:extLst>
            </p:cNvPr>
            <p:cNvSpPr/>
            <p:nvPr/>
          </p:nvSpPr>
          <p:spPr>
            <a:xfrm>
              <a:off x="5783625" y="4698650"/>
              <a:ext cx="485825" cy="39050"/>
            </a:xfrm>
            <a:custGeom>
              <a:avLst/>
              <a:gdLst/>
              <a:ahLst/>
              <a:cxnLst/>
              <a:rect l="l" t="t" r="r" b="b"/>
              <a:pathLst>
                <a:path w="19433" h="1562" extrusionOk="0">
                  <a:moveTo>
                    <a:pt x="1" y="0"/>
                  </a:moveTo>
                  <a:cubicBezTo>
                    <a:pt x="1" y="862"/>
                    <a:pt x="699" y="1561"/>
                    <a:pt x="1562" y="1562"/>
                  </a:cubicBezTo>
                  <a:lnTo>
                    <a:pt x="17871" y="1562"/>
                  </a:lnTo>
                  <a:cubicBezTo>
                    <a:pt x="18733" y="1562"/>
                    <a:pt x="19433" y="862"/>
                    <a:pt x="194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 name="Google Shape;1529;p71">
            <a:extLst>
              <a:ext uri="{FF2B5EF4-FFF2-40B4-BE49-F238E27FC236}">
                <a16:creationId xmlns:a16="http://schemas.microsoft.com/office/drawing/2014/main" id="{BFEC6A35-7701-E1D4-2677-A1359741CD0F}"/>
              </a:ext>
            </a:extLst>
          </p:cNvPr>
          <p:cNvGrpSpPr/>
          <p:nvPr/>
        </p:nvGrpSpPr>
        <p:grpSpPr>
          <a:xfrm>
            <a:off x="120519" y="1575574"/>
            <a:ext cx="614411" cy="701929"/>
            <a:chOff x="3301525" y="4518475"/>
            <a:chExt cx="600950" cy="686550"/>
          </a:xfrm>
        </p:grpSpPr>
        <p:sp>
          <p:nvSpPr>
            <p:cNvPr id="21" name="Google Shape;1530;p71">
              <a:extLst>
                <a:ext uri="{FF2B5EF4-FFF2-40B4-BE49-F238E27FC236}">
                  <a16:creationId xmlns:a16="http://schemas.microsoft.com/office/drawing/2014/main" id="{6B6C3976-F4D7-AF1C-3DF0-8095E47840BC}"/>
                </a:ext>
              </a:extLst>
            </p:cNvPr>
            <p:cNvSpPr/>
            <p:nvPr/>
          </p:nvSpPr>
          <p:spPr>
            <a:xfrm>
              <a:off x="3800350" y="4668175"/>
              <a:ext cx="38125" cy="38100"/>
            </a:xfrm>
            <a:custGeom>
              <a:avLst/>
              <a:gdLst/>
              <a:ahLst/>
              <a:cxnLst/>
              <a:rect l="l" t="t" r="r" b="b"/>
              <a:pathLst>
                <a:path w="1525" h="1524" extrusionOk="0">
                  <a:moveTo>
                    <a:pt x="571" y="0"/>
                  </a:moveTo>
                  <a:lnTo>
                    <a:pt x="1" y="570"/>
                  </a:lnTo>
                  <a:lnTo>
                    <a:pt x="955" y="1524"/>
                  </a:lnTo>
                  <a:lnTo>
                    <a:pt x="1525" y="954"/>
                  </a:lnTo>
                  <a:lnTo>
                    <a:pt x="57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531;p71">
              <a:extLst>
                <a:ext uri="{FF2B5EF4-FFF2-40B4-BE49-F238E27FC236}">
                  <a16:creationId xmlns:a16="http://schemas.microsoft.com/office/drawing/2014/main" id="{8E6279B4-0E16-C978-46D1-9E70681CD9EE}"/>
                </a:ext>
              </a:extLst>
            </p:cNvPr>
            <p:cNvSpPr/>
            <p:nvPr/>
          </p:nvSpPr>
          <p:spPr>
            <a:xfrm>
              <a:off x="3801000" y="4628875"/>
              <a:ext cx="76825" cy="76600"/>
            </a:xfrm>
            <a:custGeom>
              <a:avLst/>
              <a:gdLst/>
              <a:ahLst/>
              <a:cxnLst/>
              <a:rect l="l" t="t" r="r" b="b"/>
              <a:pathLst>
                <a:path w="3073" h="3064" extrusionOk="0">
                  <a:moveTo>
                    <a:pt x="1169" y="1"/>
                  </a:moveTo>
                  <a:cubicBezTo>
                    <a:pt x="1157" y="1"/>
                    <a:pt x="1146" y="5"/>
                    <a:pt x="1137" y="14"/>
                  </a:cubicBezTo>
                  <a:lnTo>
                    <a:pt x="18" y="1132"/>
                  </a:lnTo>
                  <a:cubicBezTo>
                    <a:pt x="0" y="1150"/>
                    <a:pt x="0" y="1180"/>
                    <a:pt x="18" y="1197"/>
                  </a:cubicBezTo>
                  <a:lnTo>
                    <a:pt x="1871" y="3050"/>
                  </a:lnTo>
                  <a:cubicBezTo>
                    <a:pt x="1880" y="3059"/>
                    <a:pt x="1892" y="3063"/>
                    <a:pt x="1903" y="3063"/>
                  </a:cubicBezTo>
                  <a:cubicBezTo>
                    <a:pt x="1915" y="3063"/>
                    <a:pt x="1927" y="3059"/>
                    <a:pt x="1936" y="3050"/>
                  </a:cubicBezTo>
                  <a:lnTo>
                    <a:pt x="3054" y="1932"/>
                  </a:lnTo>
                  <a:cubicBezTo>
                    <a:pt x="3072" y="1914"/>
                    <a:pt x="3072" y="1884"/>
                    <a:pt x="3054" y="1867"/>
                  </a:cubicBezTo>
                  <a:lnTo>
                    <a:pt x="1201" y="14"/>
                  </a:lnTo>
                  <a:cubicBezTo>
                    <a:pt x="1192" y="5"/>
                    <a:pt x="1181" y="1"/>
                    <a:pt x="11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532;p71">
              <a:extLst>
                <a:ext uri="{FF2B5EF4-FFF2-40B4-BE49-F238E27FC236}">
                  <a16:creationId xmlns:a16="http://schemas.microsoft.com/office/drawing/2014/main" id="{EB92F880-BAE8-6BB8-D631-BA093E6D19BE}"/>
                </a:ext>
              </a:extLst>
            </p:cNvPr>
            <p:cNvSpPr/>
            <p:nvPr/>
          </p:nvSpPr>
          <p:spPr>
            <a:xfrm>
              <a:off x="3570225" y="4586700"/>
              <a:ext cx="64200" cy="22025"/>
            </a:xfrm>
            <a:custGeom>
              <a:avLst/>
              <a:gdLst/>
              <a:ahLst/>
              <a:cxnLst/>
              <a:rect l="l" t="t" r="r" b="b"/>
              <a:pathLst>
                <a:path w="2568" h="881" extrusionOk="0">
                  <a:moveTo>
                    <a:pt x="0" y="0"/>
                  </a:moveTo>
                  <a:lnTo>
                    <a:pt x="0" y="880"/>
                  </a:lnTo>
                  <a:lnTo>
                    <a:pt x="2568" y="880"/>
                  </a:lnTo>
                  <a:lnTo>
                    <a:pt x="256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533;p71">
              <a:extLst>
                <a:ext uri="{FF2B5EF4-FFF2-40B4-BE49-F238E27FC236}">
                  <a16:creationId xmlns:a16="http://schemas.microsoft.com/office/drawing/2014/main" id="{9702E584-36A2-AF33-20D1-6AD383BF575C}"/>
                </a:ext>
              </a:extLst>
            </p:cNvPr>
            <p:cNvSpPr/>
            <p:nvPr/>
          </p:nvSpPr>
          <p:spPr>
            <a:xfrm>
              <a:off x="3537750" y="4518475"/>
              <a:ext cx="129150" cy="67750"/>
            </a:xfrm>
            <a:custGeom>
              <a:avLst/>
              <a:gdLst/>
              <a:ahLst/>
              <a:cxnLst/>
              <a:rect l="l" t="t" r="r" b="b"/>
              <a:pathLst>
                <a:path w="5166" h="2710" extrusionOk="0">
                  <a:moveTo>
                    <a:pt x="37" y="0"/>
                  </a:moveTo>
                  <a:cubicBezTo>
                    <a:pt x="16" y="0"/>
                    <a:pt x="0" y="17"/>
                    <a:pt x="0" y="37"/>
                  </a:cubicBezTo>
                  <a:lnTo>
                    <a:pt x="0" y="2671"/>
                  </a:lnTo>
                  <a:cubicBezTo>
                    <a:pt x="0" y="2692"/>
                    <a:pt x="16" y="2709"/>
                    <a:pt x="37" y="2709"/>
                  </a:cubicBezTo>
                  <a:lnTo>
                    <a:pt x="5129" y="2709"/>
                  </a:lnTo>
                  <a:cubicBezTo>
                    <a:pt x="5150" y="2709"/>
                    <a:pt x="5166" y="2692"/>
                    <a:pt x="5166" y="2671"/>
                  </a:cubicBezTo>
                  <a:lnTo>
                    <a:pt x="5166" y="37"/>
                  </a:lnTo>
                  <a:cubicBezTo>
                    <a:pt x="5166" y="17"/>
                    <a:pt x="5150" y="0"/>
                    <a:pt x="51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534;p71">
              <a:extLst>
                <a:ext uri="{FF2B5EF4-FFF2-40B4-BE49-F238E27FC236}">
                  <a16:creationId xmlns:a16="http://schemas.microsoft.com/office/drawing/2014/main" id="{BD7360CA-B89F-8295-47AE-311D4231264A}"/>
                </a:ext>
              </a:extLst>
            </p:cNvPr>
            <p:cNvSpPr/>
            <p:nvPr/>
          </p:nvSpPr>
          <p:spPr>
            <a:xfrm>
              <a:off x="3301525" y="4604100"/>
              <a:ext cx="600950" cy="600925"/>
            </a:xfrm>
            <a:custGeom>
              <a:avLst/>
              <a:gdLst/>
              <a:ahLst/>
              <a:cxnLst/>
              <a:rect l="l" t="t" r="r" b="b"/>
              <a:pathLst>
                <a:path w="24038" h="24037" extrusionOk="0">
                  <a:moveTo>
                    <a:pt x="12020" y="1"/>
                  </a:moveTo>
                  <a:cubicBezTo>
                    <a:pt x="8832" y="1"/>
                    <a:pt x="5776" y="1266"/>
                    <a:pt x="3521" y="3520"/>
                  </a:cubicBezTo>
                  <a:cubicBezTo>
                    <a:pt x="1267" y="5774"/>
                    <a:pt x="1" y="8832"/>
                    <a:pt x="1" y="12019"/>
                  </a:cubicBezTo>
                  <a:cubicBezTo>
                    <a:pt x="1" y="15206"/>
                    <a:pt x="1267" y="18263"/>
                    <a:pt x="3521" y="20517"/>
                  </a:cubicBezTo>
                  <a:cubicBezTo>
                    <a:pt x="5776" y="22771"/>
                    <a:pt x="8832" y="24037"/>
                    <a:pt x="12020" y="24037"/>
                  </a:cubicBezTo>
                  <a:cubicBezTo>
                    <a:pt x="15207" y="24037"/>
                    <a:pt x="18264" y="22771"/>
                    <a:pt x="20517" y="20517"/>
                  </a:cubicBezTo>
                  <a:cubicBezTo>
                    <a:pt x="22772" y="18263"/>
                    <a:pt x="24038" y="15206"/>
                    <a:pt x="24038" y="12019"/>
                  </a:cubicBezTo>
                  <a:cubicBezTo>
                    <a:pt x="24038" y="8832"/>
                    <a:pt x="22772" y="5774"/>
                    <a:pt x="20517" y="3520"/>
                  </a:cubicBezTo>
                  <a:cubicBezTo>
                    <a:pt x="18264" y="1266"/>
                    <a:pt x="15207" y="1"/>
                    <a:pt x="120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535;p71">
              <a:extLst>
                <a:ext uri="{FF2B5EF4-FFF2-40B4-BE49-F238E27FC236}">
                  <a16:creationId xmlns:a16="http://schemas.microsoft.com/office/drawing/2014/main" id="{7D677278-91DA-B223-DA78-E064E484D452}"/>
                </a:ext>
              </a:extLst>
            </p:cNvPr>
            <p:cNvSpPr/>
            <p:nvPr/>
          </p:nvSpPr>
          <p:spPr>
            <a:xfrm>
              <a:off x="3329050" y="4631600"/>
              <a:ext cx="545925" cy="545950"/>
            </a:xfrm>
            <a:custGeom>
              <a:avLst/>
              <a:gdLst/>
              <a:ahLst/>
              <a:cxnLst/>
              <a:rect l="l" t="t" r="r" b="b"/>
              <a:pathLst>
                <a:path w="21837" h="21838" extrusionOk="0">
                  <a:moveTo>
                    <a:pt x="10919" y="0"/>
                  </a:moveTo>
                  <a:cubicBezTo>
                    <a:pt x="8023" y="0"/>
                    <a:pt x="5245" y="1151"/>
                    <a:pt x="3198" y="3198"/>
                  </a:cubicBezTo>
                  <a:cubicBezTo>
                    <a:pt x="1151" y="5246"/>
                    <a:pt x="0" y="8023"/>
                    <a:pt x="0" y="10919"/>
                  </a:cubicBezTo>
                  <a:cubicBezTo>
                    <a:pt x="0" y="13815"/>
                    <a:pt x="1151" y="16591"/>
                    <a:pt x="3198" y="18639"/>
                  </a:cubicBezTo>
                  <a:cubicBezTo>
                    <a:pt x="5245" y="20687"/>
                    <a:pt x="8023" y="21837"/>
                    <a:pt x="10919" y="21837"/>
                  </a:cubicBezTo>
                  <a:cubicBezTo>
                    <a:pt x="13814" y="21837"/>
                    <a:pt x="16591" y="20687"/>
                    <a:pt x="18639" y="18639"/>
                  </a:cubicBezTo>
                  <a:cubicBezTo>
                    <a:pt x="20686" y="16591"/>
                    <a:pt x="21836" y="13815"/>
                    <a:pt x="21836" y="10919"/>
                  </a:cubicBezTo>
                  <a:cubicBezTo>
                    <a:pt x="21836" y="8023"/>
                    <a:pt x="20686" y="5246"/>
                    <a:pt x="18639" y="3198"/>
                  </a:cubicBezTo>
                  <a:cubicBezTo>
                    <a:pt x="16591" y="1151"/>
                    <a:pt x="13814" y="0"/>
                    <a:pt x="109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536;p71">
              <a:extLst>
                <a:ext uri="{FF2B5EF4-FFF2-40B4-BE49-F238E27FC236}">
                  <a16:creationId xmlns:a16="http://schemas.microsoft.com/office/drawing/2014/main" id="{86A5CC58-EE86-F302-7DF0-D7CAC75B2D84}"/>
                </a:ext>
              </a:extLst>
            </p:cNvPr>
            <p:cNvSpPr/>
            <p:nvPr/>
          </p:nvSpPr>
          <p:spPr>
            <a:xfrm>
              <a:off x="3593075" y="4695800"/>
              <a:ext cx="17875" cy="217700"/>
            </a:xfrm>
            <a:custGeom>
              <a:avLst/>
              <a:gdLst/>
              <a:ahLst/>
              <a:cxnLst/>
              <a:rect l="l" t="t" r="r" b="b"/>
              <a:pathLst>
                <a:path w="715" h="8708" extrusionOk="0">
                  <a:moveTo>
                    <a:pt x="358" y="0"/>
                  </a:moveTo>
                  <a:cubicBezTo>
                    <a:pt x="161" y="0"/>
                    <a:pt x="1" y="159"/>
                    <a:pt x="1" y="357"/>
                  </a:cubicBezTo>
                  <a:lnTo>
                    <a:pt x="1" y="8352"/>
                  </a:lnTo>
                  <a:cubicBezTo>
                    <a:pt x="0" y="8548"/>
                    <a:pt x="161" y="8708"/>
                    <a:pt x="358" y="8708"/>
                  </a:cubicBezTo>
                  <a:cubicBezTo>
                    <a:pt x="554" y="8708"/>
                    <a:pt x="715" y="8548"/>
                    <a:pt x="715" y="8352"/>
                  </a:cubicBezTo>
                  <a:lnTo>
                    <a:pt x="715" y="357"/>
                  </a:lnTo>
                  <a:cubicBezTo>
                    <a:pt x="715" y="159"/>
                    <a:pt x="554" y="0"/>
                    <a:pt x="3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537;p71">
              <a:extLst>
                <a:ext uri="{FF2B5EF4-FFF2-40B4-BE49-F238E27FC236}">
                  <a16:creationId xmlns:a16="http://schemas.microsoft.com/office/drawing/2014/main" id="{DCCD5D26-8A6F-179F-9DE7-949BE5BE9677}"/>
                </a:ext>
              </a:extLst>
            </p:cNvPr>
            <p:cNvSpPr/>
            <p:nvPr/>
          </p:nvSpPr>
          <p:spPr>
            <a:xfrm>
              <a:off x="3591825" y="4895650"/>
              <a:ext cx="98175" cy="149775"/>
            </a:xfrm>
            <a:custGeom>
              <a:avLst/>
              <a:gdLst/>
              <a:ahLst/>
              <a:cxnLst/>
              <a:rect l="l" t="t" r="r" b="b"/>
              <a:pathLst>
                <a:path w="3927" h="5991" extrusionOk="0">
                  <a:moveTo>
                    <a:pt x="407" y="0"/>
                  </a:moveTo>
                  <a:cubicBezTo>
                    <a:pt x="346" y="0"/>
                    <a:pt x="285" y="16"/>
                    <a:pt x="228" y="49"/>
                  </a:cubicBezTo>
                  <a:cubicBezTo>
                    <a:pt x="58" y="148"/>
                    <a:pt x="1" y="366"/>
                    <a:pt x="100" y="536"/>
                  </a:cubicBezTo>
                  <a:lnTo>
                    <a:pt x="3172" y="5813"/>
                  </a:lnTo>
                  <a:cubicBezTo>
                    <a:pt x="3235" y="5923"/>
                    <a:pt x="3353" y="5990"/>
                    <a:pt x="3480" y="5990"/>
                  </a:cubicBezTo>
                  <a:cubicBezTo>
                    <a:pt x="3755" y="5989"/>
                    <a:pt x="3926" y="5690"/>
                    <a:pt x="3788" y="5453"/>
                  </a:cubicBezTo>
                  <a:lnTo>
                    <a:pt x="716" y="177"/>
                  </a:lnTo>
                  <a:cubicBezTo>
                    <a:pt x="650" y="64"/>
                    <a:pt x="530" y="0"/>
                    <a:pt x="40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538;p71">
              <a:extLst>
                <a:ext uri="{FF2B5EF4-FFF2-40B4-BE49-F238E27FC236}">
                  <a16:creationId xmlns:a16="http://schemas.microsoft.com/office/drawing/2014/main" id="{65AAC2D6-E2BD-67DF-7D03-6F82FA29A10C}"/>
                </a:ext>
              </a:extLst>
            </p:cNvPr>
            <p:cNvSpPr/>
            <p:nvPr/>
          </p:nvSpPr>
          <p:spPr>
            <a:xfrm>
              <a:off x="3577475" y="4880025"/>
              <a:ext cx="51000" cy="49100"/>
            </a:xfrm>
            <a:custGeom>
              <a:avLst/>
              <a:gdLst/>
              <a:ahLst/>
              <a:cxnLst/>
              <a:rect l="l" t="t" r="r" b="b"/>
              <a:pathLst>
                <a:path w="2040" h="1964" extrusionOk="0">
                  <a:moveTo>
                    <a:pt x="982" y="0"/>
                  </a:moveTo>
                  <a:cubicBezTo>
                    <a:pt x="439" y="0"/>
                    <a:pt x="0" y="440"/>
                    <a:pt x="0" y="982"/>
                  </a:cubicBezTo>
                  <a:cubicBezTo>
                    <a:pt x="0" y="1379"/>
                    <a:pt x="239" y="1736"/>
                    <a:pt x="606" y="1888"/>
                  </a:cubicBezTo>
                  <a:cubicBezTo>
                    <a:pt x="727" y="1939"/>
                    <a:pt x="855" y="1963"/>
                    <a:pt x="981" y="1963"/>
                  </a:cubicBezTo>
                  <a:cubicBezTo>
                    <a:pt x="1236" y="1963"/>
                    <a:pt x="1487" y="1863"/>
                    <a:pt x="1675" y="1676"/>
                  </a:cubicBezTo>
                  <a:cubicBezTo>
                    <a:pt x="1956" y="1396"/>
                    <a:pt x="2039" y="973"/>
                    <a:pt x="1888" y="606"/>
                  </a:cubicBezTo>
                  <a:cubicBezTo>
                    <a:pt x="1736" y="240"/>
                    <a:pt x="1379" y="0"/>
                    <a:pt x="9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539;p71">
              <a:extLst>
                <a:ext uri="{FF2B5EF4-FFF2-40B4-BE49-F238E27FC236}">
                  <a16:creationId xmlns:a16="http://schemas.microsoft.com/office/drawing/2014/main" id="{F5A05D71-863B-097C-14E5-71D2696B1E92}"/>
                </a:ext>
              </a:extLst>
            </p:cNvPr>
            <p:cNvSpPr/>
            <p:nvPr/>
          </p:nvSpPr>
          <p:spPr>
            <a:xfrm>
              <a:off x="3597550" y="4644250"/>
              <a:ext cx="8950" cy="36000"/>
            </a:xfrm>
            <a:custGeom>
              <a:avLst/>
              <a:gdLst/>
              <a:ahLst/>
              <a:cxnLst/>
              <a:rect l="l" t="t" r="r" b="b"/>
              <a:pathLst>
                <a:path w="358" h="1440" extrusionOk="0">
                  <a:moveTo>
                    <a:pt x="179" y="1"/>
                  </a:moveTo>
                  <a:cubicBezTo>
                    <a:pt x="82" y="1"/>
                    <a:pt x="3" y="78"/>
                    <a:pt x="1" y="174"/>
                  </a:cubicBezTo>
                  <a:lnTo>
                    <a:pt x="1" y="1261"/>
                  </a:lnTo>
                  <a:cubicBezTo>
                    <a:pt x="1" y="1359"/>
                    <a:pt x="80" y="1439"/>
                    <a:pt x="179" y="1439"/>
                  </a:cubicBezTo>
                  <a:cubicBezTo>
                    <a:pt x="277" y="1439"/>
                    <a:pt x="357" y="1359"/>
                    <a:pt x="357" y="1261"/>
                  </a:cubicBezTo>
                  <a:lnTo>
                    <a:pt x="357" y="174"/>
                  </a:lnTo>
                  <a:cubicBezTo>
                    <a:pt x="355" y="78"/>
                    <a:pt x="276" y="1"/>
                    <a:pt x="1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540;p71">
              <a:extLst>
                <a:ext uri="{FF2B5EF4-FFF2-40B4-BE49-F238E27FC236}">
                  <a16:creationId xmlns:a16="http://schemas.microsoft.com/office/drawing/2014/main" id="{33DAAD72-FE4A-1F7E-2A1F-0FD82A8287E9}"/>
                </a:ext>
              </a:extLst>
            </p:cNvPr>
            <p:cNvSpPr/>
            <p:nvPr/>
          </p:nvSpPr>
          <p:spPr>
            <a:xfrm>
              <a:off x="3710825" y="4678425"/>
              <a:ext cx="24275" cy="32475"/>
            </a:xfrm>
            <a:custGeom>
              <a:avLst/>
              <a:gdLst/>
              <a:ahLst/>
              <a:cxnLst/>
              <a:rect l="l" t="t" r="r" b="b"/>
              <a:pathLst>
                <a:path w="971" h="1299" extrusionOk="0">
                  <a:moveTo>
                    <a:pt x="767" y="1"/>
                  </a:moveTo>
                  <a:cubicBezTo>
                    <a:pt x="705" y="1"/>
                    <a:pt x="645" y="33"/>
                    <a:pt x="612" y="89"/>
                  </a:cubicBezTo>
                  <a:lnTo>
                    <a:pt x="69" y="1031"/>
                  </a:lnTo>
                  <a:cubicBezTo>
                    <a:pt x="0" y="1150"/>
                    <a:pt x="86" y="1299"/>
                    <a:pt x="224" y="1299"/>
                  </a:cubicBezTo>
                  <a:cubicBezTo>
                    <a:pt x="287" y="1299"/>
                    <a:pt x="346" y="1265"/>
                    <a:pt x="378" y="1209"/>
                  </a:cubicBezTo>
                  <a:lnTo>
                    <a:pt x="921" y="268"/>
                  </a:lnTo>
                  <a:cubicBezTo>
                    <a:pt x="971" y="183"/>
                    <a:pt x="941" y="73"/>
                    <a:pt x="856" y="25"/>
                  </a:cubicBezTo>
                  <a:cubicBezTo>
                    <a:pt x="828" y="9"/>
                    <a:pt x="797" y="1"/>
                    <a:pt x="7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541;p71">
              <a:extLst>
                <a:ext uri="{FF2B5EF4-FFF2-40B4-BE49-F238E27FC236}">
                  <a16:creationId xmlns:a16="http://schemas.microsoft.com/office/drawing/2014/main" id="{BE1B3D92-AE16-8BF4-0310-F310C8375E61}"/>
                </a:ext>
              </a:extLst>
            </p:cNvPr>
            <p:cNvSpPr/>
            <p:nvPr/>
          </p:nvSpPr>
          <p:spPr>
            <a:xfrm>
              <a:off x="3793975" y="4772125"/>
              <a:ext cx="34825" cy="22525"/>
            </a:xfrm>
            <a:custGeom>
              <a:avLst/>
              <a:gdLst/>
              <a:ahLst/>
              <a:cxnLst/>
              <a:rect l="l" t="t" r="r" b="b"/>
              <a:pathLst>
                <a:path w="1393" h="901" extrusionOk="0">
                  <a:moveTo>
                    <a:pt x="1188" y="0"/>
                  </a:moveTo>
                  <a:cubicBezTo>
                    <a:pt x="1158" y="0"/>
                    <a:pt x="1127" y="8"/>
                    <a:pt x="1099" y="24"/>
                  </a:cubicBezTo>
                  <a:lnTo>
                    <a:pt x="158" y="568"/>
                  </a:lnTo>
                  <a:cubicBezTo>
                    <a:pt x="0" y="659"/>
                    <a:pt x="65" y="900"/>
                    <a:pt x="247" y="900"/>
                  </a:cubicBezTo>
                  <a:cubicBezTo>
                    <a:pt x="279" y="900"/>
                    <a:pt x="310" y="892"/>
                    <a:pt x="337" y="876"/>
                  </a:cubicBezTo>
                  <a:lnTo>
                    <a:pt x="1277" y="334"/>
                  </a:lnTo>
                  <a:cubicBezTo>
                    <a:pt x="1363" y="284"/>
                    <a:pt x="1392" y="174"/>
                    <a:pt x="1343" y="90"/>
                  </a:cubicBezTo>
                  <a:cubicBezTo>
                    <a:pt x="1310" y="32"/>
                    <a:pt x="1250" y="0"/>
                    <a:pt x="11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542;p71">
              <a:extLst>
                <a:ext uri="{FF2B5EF4-FFF2-40B4-BE49-F238E27FC236}">
                  <a16:creationId xmlns:a16="http://schemas.microsoft.com/office/drawing/2014/main" id="{65398D3F-8D7C-6ECF-A19A-37AE04E3A5A3}"/>
                </a:ext>
              </a:extLst>
            </p:cNvPr>
            <p:cNvSpPr/>
            <p:nvPr/>
          </p:nvSpPr>
          <p:spPr>
            <a:xfrm>
              <a:off x="3826350" y="4900100"/>
              <a:ext cx="36075" cy="8950"/>
            </a:xfrm>
            <a:custGeom>
              <a:avLst/>
              <a:gdLst/>
              <a:ahLst/>
              <a:cxnLst/>
              <a:rect l="l" t="t" r="r" b="b"/>
              <a:pathLst>
                <a:path w="1443" h="358" extrusionOk="0">
                  <a:moveTo>
                    <a:pt x="179" y="0"/>
                  </a:moveTo>
                  <a:cubicBezTo>
                    <a:pt x="79" y="0"/>
                    <a:pt x="0" y="81"/>
                    <a:pt x="0" y="179"/>
                  </a:cubicBezTo>
                  <a:cubicBezTo>
                    <a:pt x="0" y="277"/>
                    <a:pt x="79" y="357"/>
                    <a:pt x="179" y="357"/>
                  </a:cubicBezTo>
                  <a:lnTo>
                    <a:pt x="1265" y="357"/>
                  </a:lnTo>
                  <a:cubicBezTo>
                    <a:pt x="1364" y="357"/>
                    <a:pt x="1443" y="277"/>
                    <a:pt x="1443" y="179"/>
                  </a:cubicBezTo>
                  <a:cubicBezTo>
                    <a:pt x="1443" y="81"/>
                    <a:pt x="1364" y="0"/>
                    <a:pt x="12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543;p71">
              <a:extLst>
                <a:ext uri="{FF2B5EF4-FFF2-40B4-BE49-F238E27FC236}">
                  <a16:creationId xmlns:a16="http://schemas.microsoft.com/office/drawing/2014/main" id="{18E79203-D703-AA9A-3EE4-506FBA98C56D}"/>
                </a:ext>
              </a:extLst>
            </p:cNvPr>
            <p:cNvSpPr/>
            <p:nvPr/>
          </p:nvSpPr>
          <p:spPr>
            <a:xfrm>
              <a:off x="3794975" y="5014450"/>
              <a:ext cx="34900" cy="22575"/>
            </a:xfrm>
            <a:custGeom>
              <a:avLst/>
              <a:gdLst/>
              <a:ahLst/>
              <a:cxnLst/>
              <a:rect l="l" t="t" r="r" b="b"/>
              <a:pathLst>
                <a:path w="1396" h="903" extrusionOk="0">
                  <a:moveTo>
                    <a:pt x="204" y="1"/>
                  </a:moveTo>
                  <a:cubicBezTo>
                    <a:pt x="143" y="1"/>
                    <a:pt x="83" y="33"/>
                    <a:pt x="50" y="90"/>
                  </a:cubicBezTo>
                  <a:cubicBezTo>
                    <a:pt x="1" y="177"/>
                    <a:pt x="31" y="287"/>
                    <a:pt x="118" y="336"/>
                  </a:cubicBezTo>
                  <a:lnTo>
                    <a:pt x="1059" y="878"/>
                  </a:lnTo>
                  <a:cubicBezTo>
                    <a:pt x="1086" y="894"/>
                    <a:pt x="1117" y="903"/>
                    <a:pt x="1149" y="903"/>
                  </a:cubicBezTo>
                  <a:cubicBezTo>
                    <a:pt x="1330" y="903"/>
                    <a:pt x="1396" y="661"/>
                    <a:pt x="1237" y="570"/>
                  </a:cubicBezTo>
                  <a:lnTo>
                    <a:pt x="297" y="27"/>
                  </a:lnTo>
                  <a:cubicBezTo>
                    <a:pt x="268" y="9"/>
                    <a:pt x="236" y="1"/>
                    <a:pt x="2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544;p71">
              <a:extLst>
                <a:ext uri="{FF2B5EF4-FFF2-40B4-BE49-F238E27FC236}">
                  <a16:creationId xmlns:a16="http://schemas.microsoft.com/office/drawing/2014/main" id="{28056E30-39CF-B17B-554B-6DD5DA5D28A3}"/>
                </a:ext>
              </a:extLst>
            </p:cNvPr>
            <p:cNvSpPr/>
            <p:nvPr/>
          </p:nvSpPr>
          <p:spPr>
            <a:xfrm>
              <a:off x="3711350" y="5098300"/>
              <a:ext cx="24225" cy="32425"/>
            </a:xfrm>
            <a:custGeom>
              <a:avLst/>
              <a:gdLst/>
              <a:ahLst/>
              <a:cxnLst/>
              <a:rect l="l" t="t" r="r" b="b"/>
              <a:pathLst>
                <a:path w="969" h="1297" extrusionOk="0">
                  <a:moveTo>
                    <a:pt x="203" y="1"/>
                  </a:moveTo>
                  <a:cubicBezTo>
                    <a:pt x="173" y="1"/>
                    <a:pt x="143" y="8"/>
                    <a:pt x="115" y="24"/>
                  </a:cubicBezTo>
                  <a:cubicBezTo>
                    <a:pt x="31" y="74"/>
                    <a:pt x="0" y="181"/>
                    <a:pt x="48" y="266"/>
                  </a:cubicBezTo>
                  <a:lnTo>
                    <a:pt x="591" y="1207"/>
                  </a:lnTo>
                  <a:cubicBezTo>
                    <a:pt x="623" y="1262"/>
                    <a:pt x="682" y="1296"/>
                    <a:pt x="746" y="1296"/>
                  </a:cubicBezTo>
                  <a:cubicBezTo>
                    <a:pt x="883" y="1296"/>
                    <a:pt x="969" y="1147"/>
                    <a:pt x="900" y="1029"/>
                  </a:cubicBezTo>
                  <a:lnTo>
                    <a:pt x="357" y="88"/>
                  </a:lnTo>
                  <a:cubicBezTo>
                    <a:pt x="324" y="32"/>
                    <a:pt x="264" y="1"/>
                    <a:pt x="2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545;p71">
              <a:extLst>
                <a:ext uri="{FF2B5EF4-FFF2-40B4-BE49-F238E27FC236}">
                  <a16:creationId xmlns:a16="http://schemas.microsoft.com/office/drawing/2014/main" id="{C7F732DD-34D0-0D2A-9DB8-5656D7C312CF}"/>
                </a:ext>
              </a:extLst>
            </p:cNvPr>
            <p:cNvSpPr/>
            <p:nvPr/>
          </p:nvSpPr>
          <p:spPr>
            <a:xfrm>
              <a:off x="3597525" y="5129025"/>
              <a:ext cx="8975" cy="35975"/>
            </a:xfrm>
            <a:custGeom>
              <a:avLst/>
              <a:gdLst/>
              <a:ahLst/>
              <a:cxnLst/>
              <a:rect l="l" t="t" r="r" b="b"/>
              <a:pathLst>
                <a:path w="359" h="1439" extrusionOk="0">
                  <a:moveTo>
                    <a:pt x="180" y="1"/>
                  </a:moveTo>
                  <a:cubicBezTo>
                    <a:pt x="83" y="1"/>
                    <a:pt x="4" y="78"/>
                    <a:pt x="2" y="174"/>
                  </a:cubicBezTo>
                  <a:lnTo>
                    <a:pt x="2" y="1261"/>
                  </a:lnTo>
                  <a:cubicBezTo>
                    <a:pt x="0" y="1359"/>
                    <a:pt x="81" y="1439"/>
                    <a:pt x="180" y="1439"/>
                  </a:cubicBezTo>
                  <a:cubicBezTo>
                    <a:pt x="278" y="1439"/>
                    <a:pt x="358" y="1359"/>
                    <a:pt x="358" y="1261"/>
                  </a:cubicBezTo>
                  <a:lnTo>
                    <a:pt x="358" y="174"/>
                  </a:lnTo>
                  <a:cubicBezTo>
                    <a:pt x="355" y="78"/>
                    <a:pt x="276" y="1"/>
                    <a:pt x="1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546;p71">
              <a:extLst>
                <a:ext uri="{FF2B5EF4-FFF2-40B4-BE49-F238E27FC236}">
                  <a16:creationId xmlns:a16="http://schemas.microsoft.com/office/drawing/2014/main" id="{652F9854-EE2D-4B56-20B5-6251DE58EA05}"/>
                </a:ext>
              </a:extLst>
            </p:cNvPr>
            <p:cNvSpPr/>
            <p:nvPr/>
          </p:nvSpPr>
          <p:spPr>
            <a:xfrm>
              <a:off x="3468425" y="5098250"/>
              <a:ext cx="24300" cy="32475"/>
            </a:xfrm>
            <a:custGeom>
              <a:avLst/>
              <a:gdLst/>
              <a:ahLst/>
              <a:cxnLst/>
              <a:rect l="l" t="t" r="r" b="b"/>
              <a:pathLst>
                <a:path w="972" h="1299" extrusionOk="0">
                  <a:moveTo>
                    <a:pt x="768" y="0"/>
                  </a:moveTo>
                  <a:cubicBezTo>
                    <a:pt x="706" y="0"/>
                    <a:pt x="646" y="32"/>
                    <a:pt x="613" y="90"/>
                  </a:cubicBezTo>
                  <a:lnTo>
                    <a:pt x="69" y="1031"/>
                  </a:lnTo>
                  <a:cubicBezTo>
                    <a:pt x="1" y="1149"/>
                    <a:pt x="86" y="1298"/>
                    <a:pt x="225" y="1298"/>
                  </a:cubicBezTo>
                  <a:cubicBezTo>
                    <a:pt x="288" y="1298"/>
                    <a:pt x="347" y="1264"/>
                    <a:pt x="379" y="1209"/>
                  </a:cubicBezTo>
                  <a:lnTo>
                    <a:pt x="922" y="268"/>
                  </a:lnTo>
                  <a:cubicBezTo>
                    <a:pt x="972" y="183"/>
                    <a:pt x="942" y="74"/>
                    <a:pt x="857" y="24"/>
                  </a:cubicBezTo>
                  <a:cubicBezTo>
                    <a:pt x="829" y="8"/>
                    <a:pt x="798" y="0"/>
                    <a:pt x="7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547;p71">
              <a:extLst>
                <a:ext uri="{FF2B5EF4-FFF2-40B4-BE49-F238E27FC236}">
                  <a16:creationId xmlns:a16="http://schemas.microsoft.com/office/drawing/2014/main" id="{B4984981-CF3A-B434-7024-23862CC71F0A}"/>
                </a:ext>
              </a:extLst>
            </p:cNvPr>
            <p:cNvSpPr/>
            <p:nvPr/>
          </p:nvSpPr>
          <p:spPr>
            <a:xfrm>
              <a:off x="3374150" y="5014550"/>
              <a:ext cx="34725" cy="22475"/>
            </a:xfrm>
            <a:custGeom>
              <a:avLst/>
              <a:gdLst/>
              <a:ahLst/>
              <a:cxnLst/>
              <a:rect l="l" t="t" r="r" b="b"/>
              <a:pathLst>
                <a:path w="1389" h="899" extrusionOk="0">
                  <a:moveTo>
                    <a:pt x="1186" y="0"/>
                  </a:moveTo>
                  <a:cubicBezTo>
                    <a:pt x="1157" y="0"/>
                    <a:pt x="1127" y="7"/>
                    <a:pt x="1100" y="23"/>
                  </a:cubicBezTo>
                  <a:lnTo>
                    <a:pt x="158" y="566"/>
                  </a:lnTo>
                  <a:cubicBezTo>
                    <a:pt x="0" y="657"/>
                    <a:pt x="65" y="899"/>
                    <a:pt x="248" y="899"/>
                  </a:cubicBezTo>
                  <a:cubicBezTo>
                    <a:pt x="279" y="899"/>
                    <a:pt x="309" y="890"/>
                    <a:pt x="337" y="874"/>
                  </a:cubicBezTo>
                  <a:lnTo>
                    <a:pt x="1278" y="332"/>
                  </a:lnTo>
                  <a:cubicBezTo>
                    <a:pt x="1361" y="281"/>
                    <a:pt x="1389" y="174"/>
                    <a:pt x="1340" y="89"/>
                  </a:cubicBezTo>
                  <a:cubicBezTo>
                    <a:pt x="1307" y="32"/>
                    <a:pt x="1248" y="0"/>
                    <a:pt x="11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548;p71">
              <a:extLst>
                <a:ext uri="{FF2B5EF4-FFF2-40B4-BE49-F238E27FC236}">
                  <a16:creationId xmlns:a16="http://schemas.microsoft.com/office/drawing/2014/main" id="{78E18088-C809-05C9-FDB2-9746F64D9A7C}"/>
                </a:ext>
              </a:extLst>
            </p:cNvPr>
            <p:cNvSpPr/>
            <p:nvPr/>
          </p:nvSpPr>
          <p:spPr>
            <a:xfrm>
              <a:off x="3341575" y="4900100"/>
              <a:ext cx="36100" cy="8950"/>
            </a:xfrm>
            <a:custGeom>
              <a:avLst/>
              <a:gdLst/>
              <a:ahLst/>
              <a:cxnLst/>
              <a:rect l="l" t="t" r="r" b="b"/>
              <a:pathLst>
                <a:path w="1444" h="358" extrusionOk="0">
                  <a:moveTo>
                    <a:pt x="179" y="0"/>
                  </a:moveTo>
                  <a:cubicBezTo>
                    <a:pt x="80" y="0"/>
                    <a:pt x="1" y="81"/>
                    <a:pt x="1" y="179"/>
                  </a:cubicBezTo>
                  <a:cubicBezTo>
                    <a:pt x="1" y="277"/>
                    <a:pt x="80" y="357"/>
                    <a:pt x="179" y="357"/>
                  </a:cubicBezTo>
                  <a:lnTo>
                    <a:pt x="1265" y="357"/>
                  </a:lnTo>
                  <a:cubicBezTo>
                    <a:pt x="1364" y="357"/>
                    <a:pt x="1443" y="277"/>
                    <a:pt x="1443" y="179"/>
                  </a:cubicBezTo>
                  <a:cubicBezTo>
                    <a:pt x="1443" y="81"/>
                    <a:pt x="1364" y="0"/>
                    <a:pt x="12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549;p71">
              <a:extLst>
                <a:ext uri="{FF2B5EF4-FFF2-40B4-BE49-F238E27FC236}">
                  <a16:creationId xmlns:a16="http://schemas.microsoft.com/office/drawing/2014/main" id="{538626CF-D460-BB28-B954-EB47B0C6D713}"/>
                </a:ext>
              </a:extLst>
            </p:cNvPr>
            <p:cNvSpPr/>
            <p:nvPr/>
          </p:nvSpPr>
          <p:spPr>
            <a:xfrm>
              <a:off x="3375225" y="4772125"/>
              <a:ext cx="34850" cy="22525"/>
            </a:xfrm>
            <a:custGeom>
              <a:avLst/>
              <a:gdLst/>
              <a:ahLst/>
              <a:cxnLst/>
              <a:rect l="l" t="t" r="r" b="b"/>
              <a:pathLst>
                <a:path w="1394" h="901" extrusionOk="0">
                  <a:moveTo>
                    <a:pt x="204" y="0"/>
                  </a:moveTo>
                  <a:cubicBezTo>
                    <a:pt x="143" y="0"/>
                    <a:pt x="82" y="32"/>
                    <a:pt x="50" y="90"/>
                  </a:cubicBezTo>
                  <a:cubicBezTo>
                    <a:pt x="0" y="175"/>
                    <a:pt x="30" y="284"/>
                    <a:pt x="115" y="334"/>
                  </a:cubicBezTo>
                  <a:lnTo>
                    <a:pt x="1056" y="877"/>
                  </a:lnTo>
                  <a:cubicBezTo>
                    <a:pt x="1083" y="892"/>
                    <a:pt x="1114" y="900"/>
                    <a:pt x="1145" y="900"/>
                  </a:cubicBezTo>
                  <a:cubicBezTo>
                    <a:pt x="1328" y="900"/>
                    <a:pt x="1393" y="659"/>
                    <a:pt x="1235" y="568"/>
                  </a:cubicBezTo>
                  <a:lnTo>
                    <a:pt x="294" y="24"/>
                  </a:lnTo>
                  <a:cubicBezTo>
                    <a:pt x="266" y="8"/>
                    <a:pt x="235" y="0"/>
                    <a:pt x="2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550;p71">
              <a:extLst>
                <a:ext uri="{FF2B5EF4-FFF2-40B4-BE49-F238E27FC236}">
                  <a16:creationId xmlns:a16="http://schemas.microsoft.com/office/drawing/2014/main" id="{B09A5803-723A-6CA6-6B93-C5A3CC490769}"/>
                </a:ext>
              </a:extLst>
            </p:cNvPr>
            <p:cNvSpPr/>
            <p:nvPr/>
          </p:nvSpPr>
          <p:spPr>
            <a:xfrm>
              <a:off x="3468925" y="4678425"/>
              <a:ext cx="24275" cy="32475"/>
            </a:xfrm>
            <a:custGeom>
              <a:avLst/>
              <a:gdLst/>
              <a:ahLst/>
              <a:cxnLst/>
              <a:rect l="l" t="t" r="r" b="b"/>
              <a:pathLst>
                <a:path w="971" h="1299" extrusionOk="0">
                  <a:moveTo>
                    <a:pt x="204" y="1"/>
                  </a:moveTo>
                  <a:cubicBezTo>
                    <a:pt x="174" y="1"/>
                    <a:pt x="143" y="9"/>
                    <a:pt x="115" y="25"/>
                  </a:cubicBezTo>
                  <a:cubicBezTo>
                    <a:pt x="29" y="73"/>
                    <a:pt x="1" y="183"/>
                    <a:pt x="49" y="268"/>
                  </a:cubicBezTo>
                  <a:lnTo>
                    <a:pt x="593" y="1209"/>
                  </a:lnTo>
                  <a:cubicBezTo>
                    <a:pt x="625" y="1265"/>
                    <a:pt x="684" y="1299"/>
                    <a:pt x="748" y="1299"/>
                  </a:cubicBezTo>
                  <a:cubicBezTo>
                    <a:pt x="885" y="1299"/>
                    <a:pt x="971" y="1150"/>
                    <a:pt x="902" y="1031"/>
                  </a:cubicBezTo>
                  <a:lnTo>
                    <a:pt x="359" y="89"/>
                  </a:lnTo>
                  <a:cubicBezTo>
                    <a:pt x="325" y="33"/>
                    <a:pt x="266" y="1"/>
                    <a:pt x="2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 name="Google Shape;1562;p71">
            <a:extLst>
              <a:ext uri="{FF2B5EF4-FFF2-40B4-BE49-F238E27FC236}">
                <a16:creationId xmlns:a16="http://schemas.microsoft.com/office/drawing/2014/main" id="{5FD1279D-D6A1-3BBD-BEF4-42821A5099B1}"/>
              </a:ext>
            </a:extLst>
          </p:cNvPr>
          <p:cNvGrpSpPr/>
          <p:nvPr/>
        </p:nvGrpSpPr>
        <p:grpSpPr>
          <a:xfrm>
            <a:off x="36311" y="201697"/>
            <a:ext cx="849130" cy="388773"/>
            <a:chOff x="2291850" y="2251575"/>
            <a:chExt cx="449275" cy="205700"/>
          </a:xfrm>
        </p:grpSpPr>
        <p:sp>
          <p:nvSpPr>
            <p:cNvPr id="43" name="Google Shape;1563;p71">
              <a:extLst>
                <a:ext uri="{FF2B5EF4-FFF2-40B4-BE49-F238E27FC236}">
                  <a16:creationId xmlns:a16="http://schemas.microsoft.com/office/drawing/2014/main" id="{D8EF9BDC-4508-ADF0-728E-476542326DD6}"/>
                </a:ext>
              </a:extLst>
            </p:cNvPr>
            <p:cNvSpPr/>
            <p:nvPr/>
          </p:nvSpPr>
          <p:spPr>
            <a:xfrm>
              <a:off x="2471275" y="2251575"/>
              <a:ext cx="155800" cy="113725"/>
            </a:xfrm>
            <a:custGeom>
              <a:avLst/>
              <a:gdLst/>
              <a:ahLst/>
              <a:cxnLst/>
              <a:rect l="l" t="t" r="r" b="b"/>
              <a:pathLst>
                <a:path w="6232" h="4549" extrusionOk="0">
                  <a:moveTo>
                    <a:pt x="2880" y="1"/>
                  </a:moveTo>
                  <a:cubicBezTo>
                    <a:pt x="2389" y="1"/>
                    <a:pt x="1924" y="111"/>
                    <a:pt x="1551" y="400"/>
                  </a:cubicBezTo>
                  <a:cubicBezTo>
                    <a:pt x="1" y="1602"/>
                    <a:pt x="3726" y="4549"/>
                    <a:pt x="3726" y="4549"/>
                  </a:cubicBezTo>
                  <a:lnTo>
                    <a:pt x="6231" y="1092"/>
                  </a:lnTo>
                  <a:cubicBezTo>
                    <a:pt x="6231" y="1092"/>
                    <a:pt x="4427" y="1"/>
                    <a:pt x="288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564;p71">
              <a:extLst>
                <a:ext uri="{FF2B5EF4-FFF2-40B4-BE49-F238E27FC236}">
                  <a16:creationId xmlns:a16="http://schemas.microsoft.com/office/drawing/2014/main" id="{8308F157-3690-AED2-E802-4E779382CC66}"/>
                </a:ext>
              </a:extLst>
            </p:cNvPr>
            <p:cNvSpPr/>
            <p:nvPr/>
          </p:nvSpPr>
          <p:spPr>
            <a:xfrm>
              <a:off x="2557175" y="2273350"/>
              <a:ext cx="183950" cy="183925"/>
            </a:xfrm>
            <a:custGeom>
              <a:avLst/>
              <a:gdLst/>
              <a:ahLst/>
              <a:cxnLst/>
              <a:rect l="l" t="t" r="r" b="b"/>
              <a:pathLst>
                <a:path w="7358" h="7357" extrusionOk="0">
                  <a:moveTo>
                    <a:pt x="3679" y="0"/>
                  </a:moveTo>
                  <a:cubicBezTo>
                    <a:pt x="1647" y="0"/>
                    <a:pt x="1" y="1646"/>
                    <a:pt x="1" y="3679"/>
                  </a:cubicBezTo>
                  <a:cubicBezTo>
                    <a:pt x="1" y="5710"/>
                    <a:pt x="1647" y="7357"/>
                    <a:pt x="3679" y="7357"/>
                  </a:cubicBezTo>
                  <a:cubicBezTo>
                    <a:pt x="5710" y="7357"/>
                    <a:pt x="7358" y="5710"/>
                    <a:pt x="7358" y="3679"/>
                  </a:cubicBezTo>
                  <a:cubicBezTo>
                    <a:pt x="7358" y="1646"/>
                    <a:pt x="5710" y="0"/>
                    <a:pt x="36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565;p71">
              <a:extLst>
                <a:ext uri="{FF2B5EF4-FFF2-40B4-BE49-F238E27FC236}">
                  <a16:creationId xmlns:a16="http://schemas.microsoft.com/office/drawing/2014/main" id="{5C406730-EAB6-26E0-4FBA-255ECC6FA068}"/>
                </a:ext>
              </a:extLst>
            </p:cNvPr>
            <p:cNvSpPr/>
            <p:nvPr/>
          </p:nvSpPr>
          <p:spPr>
            <a:xfrm>
              <a:off x="2566500" y="2290000"/>
              <a:ext cx="165275" cy="150600"/>
            </a:xfrm>
            <a:custGeom>
              <a:avLst/>
              <a:gdLst/>
              <a:ahLst/>
              <a:cxnLst/>
              <a:rect l="l" t="t" r="r" b="b"/>
              <a:pathLst>
                <a:path w="6611" h="6024" extrusionOk="0">
                  <a:moveTo>
                    <a:pt x="3306" y="1"/>
                  </a:moveTo>
                  <a:cubicBezTo>
                    <a:pt x="2535" y="1"/>
                    <a:pt x="1764" y="295"/>
                    <a:pt x="1176" y="883"/>
                  </a:cubicBezTo>
                  <a:cubicBezTo>
                    <a:pt x="0" y="2059"/>
                    <a:pt x="0" y="3966"/>
                    <a:pt x="1176" y="5141"/>
                  </a:cubicBezTo>
                  <a:cubicBezTo>
                    <a:pt x="1764" y="5730"/>
                    <a:pt x="2535" y="6024"/>
                    <a:pt x="3306" y="6024"/>
                  </a:cubicBezTo>
                  <a:cubicBezTo>
                    <a:pt x="4077" y="6024"/>
                    <a:pt x="4848" y="5730"/>
                    <a:pt x="5435" y="5141"/>
                  </a:cubicBezTo>
                  <a:cubicBezTo>
                    <a:pt x="6611" y="3966"/>
                    <a:pt x="6611" y="2059"/>
                    <a:pt x="5435" y="883"/>
                  </a:cubicBezTo>
                  <a:cubicBezTo>
                    <a:pt x="4848" y="295"/>
                    <a:pt x="4077" y="1"/>
                    <a:pt x="33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566;p71">
              <a:extLst>
                <a:ext uri="{FF2B5EF4-FFF2-40B4-BE49-F238E27FC236}">
                  <a16:creationId xmlns:a16="http://schemas.microsoft.com/office/drawing/2014/main" id="{98D2DB57-DF2D-9B33-1E99-6CA2DCFC9674}"/>
                </a:ext>
              </a:extLst>
            </p:cNvPr>
            <p:cNvSpPr/>
            <p:nvPr/>
          </p:nvSpPr>
          <p:spPr>
            <a:xfrm>
              <a:off x="2408600" y="2251575"/>
              <a:ext cx="155775" cy="113725"/>
            </a:xfrm>
            <a:custGeom>
              <a:avLst/>
              <a:gdLst/>
              <a:ahLst/>
              <a:cxnLst/>
              <a:rect l="l" t="t" r="r" b="b"/>
              <a:pathLst>
                <a:path w="6231" h="4549" extrusionOk="0">
                  <a:moveTo>
                    <a:pt x="3351" y="1"/>
                  </a:moveTo>
                  <a:cubicBezTo>
                    <a:pt x="1804" y="1"/>
                    <a:pt x="0" y="1092"/>
                    <a:pt x="0" y="1092"/>
                  </a:cubicBezTo>
                  <a:lnTo>
                    <a:pt x="2507" y="4549"/>
                  </a:lnTo>
                  <a:cubicBezTo>
                    <a:pt x="2507" y="4549"/>
                    <a:pt x="6231" y="1602"/>
                    <a:pt x="4681" y="400"/>
                  </a:cubicBezTo>
                  <a:cubicBezTo>
                    <a:pt x="4307" y="111"/>
                    <a:pt x="3842" y="1"/>
                    <a:pt x="33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567;p71">
              <a:extLst>
                <a:ext uri="{FF2B5EF4-FFF2-40B4-BE49-F238E27FC236}">
                  <a16:creationId xmlns:a16="http://schemas.microsoft.com/office/drawing/2014/main" id="{455590D0-92F5-9678-AA24-8D0B0C4AEF7F}"/>
                </a:ext>
              </a:extLst>
            </p:cNvPr>
            <p:cNvSpPr/>
            <p:nvPr/>
          </p:nvSpPr>
          <p:spPr>
            <a:xfrm>
              <a:off x="2505350" y="2268450"/>
              <a:ext cx="24975" cy="23850"/>
            </a:xfrm>
            <a:custGeom>
              <a:avLst/>
              <a:gdLst/>
              <a:ahLst/>
              <a:cxnLst/>
              <a:rect l="l" t="t" r="r" b="b"/>
              <a:pathLst>
                <a:path w="999" h="954" extrusionOk="0">
                  <a:moveTo>
                    <a:pt x="499" y="1"/>
                  </a:moveTo>
                  <a:cubicBezTo>
                    <a:pt x="224" y="1"/>
                    <a:pt x="0" y="214"/>
                    <a:pt x="0" y="477"/>
                  </a:cubicBezTo>
                  <a:cubicBezTo>
                    <a:pt x="0" y="741"/>
                    <a:pt x="224" y="954"/>
                    <a:pt x="499" y="954"/>
                  </a:cubicBezTo>
                  <a:cubicBezTo>
                    <a:pt x="775" y="954"/>
                    <a:pt x="998" y="741"/>
                    <a:pt x="998" y="477"/>
                  </a:cubicBezTo>
                  <a:cubicBezTo>
                    <a:pt x="998" y="214"/>
                    <a:pt x="775" y="1"/>
                    <a:pt x="4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568;p71">
              <a:extLst>
                <a:ext uri="{FF2B5EF4-FFF2-40B4-BE49-F238E27FC236}">
                  <a16:creationId xmlns:a16="http://schemas.microsoft.com/office/drawing/2014/main" id="{C34E37C1-4D79-82B8-E26E-7FE1931C4AEB}"/>
                </a:ext>
              </a:extLst>
            </p:cNvPr>
            <p:cNvSpPr/>
            <p:nvPr/>
          </p:nvSpPr>
          <p:spPr>
            <a:xfrm>
              <a:off x="2291850" y="2273350"/>
              <a:ext cx="183975" cy="183925"/>
            </a:xfrm>
            <a:custGeom>
              <a:avLst/>
              <a:gdLst/>
              <a:ahLst/>
              <a:cxnLst/>
              <a:rect l="l" t="t" r="r" b="b"/>
              <a:pathLst>
                <a:path w="7359" h="7357" extrusionOk="0">
                  <a:moveTo>
                    <a:pt x="3679" y="0"/>
                  </a:moveTo>
                  <a:cubicBezTo>
                    <a:pt x="1648" y="0"/>
                    <a:pt x="0" y="1646"/>
                    <a:pt x="0" y="3679"/>
                  </a:cubicBezTo>
                  <a:cubicBezTo>
                    <a:pt x="0" y="5710"/>
                    <a:pt x="1648" y="7357"/>
                    <a:pt x="3679" y="7357"/>
                  </a:cubicBezTo>
                  <a:cubicBezTo>
                    <a:pt x="5711" y="7357"/>
                    <a:pt x="7358" y="5710"/>
                    <a:pt x="7358" y="3679"/>
                  </a:cubicBezTo>
                  <a:cubicBezTo>
                    <a:pt x="7358" y="1646"/>
                    <a:pt x="5711" y="0"/>
                    <a:pt x="36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569;p71">
              <a:extLst>
                <a:ext uri="{FF2B5EF4-FFF2-40B4-BE49-F238E27FC236}">
                  <a16:creationId xmlns:a16="http://schemas.microsoft.com/office/drawing/2014/main" id="{BCF52D53-19A0-CDD6-2560-B462AB9AC2BA}"/>
                </a:ext>
              </a:extLst>
            </p:cNvPr>
            <p:cNvSpPr/>
            <p:nvPr/>
          </p:nvSpPr>
          <p:spPr>
            <a:xfrm>
              <a:off x="2301200" y="2290000"/>
              <a:ext cx="165275" cy="150600"/>
            </a:xfrm>
            <a:custGeom>
              <a:avLst/>
              <a:gdLst/>
              <a:ahLst/>
              <a:cxnLst/>
              <a:rect l="l" t="t" r="r" b="b"/>
              <a:pathLst>
                <a:path w="6611" h="6024" extrusionOk="0">
                  <a:moveTo>
                    <a:pt x="3305" y="1"/>
                  </a:moveTo>
                  <a:cubicBezTo>
                    <a:pt x="2535" y="1"/>
                    <a:pt x="1764" y="295"/>
                    <a:pt x="1176" y="883"/>
                  </a:cubicBezTo>
                  <a:cubicBezTo>
                    <a:pt x="0" y="2059"/>
                    <a:pt x="0" y="3966"/>
                    <a:pt x="1176" y="5141"/>
                  </a:cubicBezTo>
                  <a:cubicBezTo>
                    <a:pt x="1764" y="5730"/>
                    <a:pt x="2535" y="6024"/>
                    <a:pt x="3305" y="6024"/>
                  </a:cubicBezTo>
                  <a:cubicBezTo>
                    <a:pt x="4076" y="6024"/>
                    <a:pt x="4847" y="5730"/>
                    <a:pt x="5435" y="5141"/>
                  </a:cubicBezTo>
                  <a:cubicBezTo>
                    <a:pt x="6611" y="3966"/>
                    <a:pt x="6611" y="2059"/>
                    <a:pt x="5435" y="883"/>
                  </a:cubicBezTo>
                  <a:cubicBezTo>
                    <a:pt x="4847" y="295"/>
                    <a:pt x="4076" y="1"/>
                    <a:pt x="330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 name="Google Shape;1570;p71">
            <a:extLst>
              <a:ext uri="{FF2B5EF4-FFF2-40B4-BE49-F238E27FC236}">
                <a16:creationId xmlns:a16="http://schemas.microsoft.com/office/drawing/2014/main" id="{B318DA4B-8E84-59AF-535B-F1326A8AD102}"/>
              </a:ext>
            </a:extLst>
          </p:cNvPr>
          <p:cNvGrpSpPr/>
          <p:nvPr/>
        </p:nvGrpSpPr>
        <p:grpSpPr>
          <a:xfrm rot="21239325">
            <a:off x="119729" y="3904125"/>
            <a:ext cx="698230" cy="654626"/>
            <a:chOff x="2388750" y="4606025"/>
            <a:chExt cx="601300" cy="563750"/>
          </a:xfrm>
        </p:grpSpPr>
        <p:sp>
          <p:nvSpPr>
            <p:cNvPr id="51" name="Google Shape;1571;p71">
              <a:extLst>
                <a:ext uri="{FF2B5EF4-FFF2-40B4-BE49-F238E27FC236}">
                  <a16:creationId xmlns:a16="http://schemas.microsoft.com/office/drawing/2014/main" id="{10052207-C755-CF02-0BF5-03E04E2E1C6C}"/>
                </a:ext>
              </a:extLst>
            </p:cNvPr>
            <p:cNvSpPr/>
            <p:nvPr/>
          </p:nvSpPr>
          <p:spPr>
            <a:xfrm>
              <a:off x="2414725" y="4697425"/>
              <a:ext cx="575325" cy="472350"/>
            </a:xfrm>
            <a:custGeom>
              <a:avLst/>
              <a:gdLst/>
              <a:ahLst/>
              <a:cxnLst/>
              <a:rect l="l" t="t" r="r" b="b"/>
              <a:pathLst>
                <a:path w="23013" h="18894" extrusionOk="0">
                  <a:moveTo>
                    <a:pt x="19079" y="0"/>
                  </a:moveTo>
                  <a:lnTo>
                    <a:pt x="0" y="5684"/>
                  </a:lnTo>
                  <a:lnTo>
                    <a:pt x="3927" y="18867"/>
                  </a:lnTo>
                  <a:cubicBezTo>
                    <a:pt x="3932" y="18883"/>
                    <a:pt x="3947" y="18894"/>
                    <a:pt x="3963" y="18894"/>
                  </a:cubicBezTo>
                  <a:cubicBezTo>
                    <a:pt x="3967" y="18894"/>
                    <a:pt x="3971" y="18893"/>
                    <a:pt x="3974" y="18892"/>
                  </a:cubicBezTo>
                  <a:lnTo>
                    <a:pt x="22981" y="13230"/>
                  </a:lnTo>
                  <a:cubicBezTo>
                    <a:pt x="23001" y="13224"/>
                    <a:pt x="23013" y="13203"/>
                    <a:pt x="23006" y="13183"/>
                  </a:cubicBezTo>
                  <a:lnTo>
                    <a:pt x="190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572;p71">
              <a:extLst>
                <a:ext uri="{FF2B5EF4-FFF2-40B4-BE49-F238E27FC236}">
                  <a16:creationId xmlns:a16="http://schemas.microsoft.com/office/drawing/2014/main" id="{59EE125D-5BA4-78E7-52E7-B2E1CE0DF26C}"/>
                </a:ext>
              </a:extLst>
            </p:cNvPr>
            <p:cNvSpPr/>
            <p:nvPr/>
          </p:nvSpPr>
          <p:spPr>
            <a:xfrm>
              <a:off x="2440400" y="4752050"/>
              <a:ext cx="36525" cy="33725"/>
            </a:xfrm>
            <a:custGeom>
              <a:avLst/>
              <a:gdLst/>
              <a:ahLst/>
              <a:cxnLst/>
              <a:rect l="l" t="t" r="r" b="b"/>
              <a:pathLst>
                <a:path w="1461" h="1349" extrusionOk="0">
                  <a:moveTo>
                    <a:pt x="763" y="1"/>
                  </a:moveTo>
                  <a:cubicBezTo>
                    <a:pt x="467" y="1"/>
                    <a:pt x="188" y="197"/>
                    <a:pt x="109" y="509"/>
                  </a:cubicBezTo>
                  <a:cubicBezTo>
                    <a:pt x="1" y="934"/>
                    <a:pt x="322" y="1348"/>
                    <a:pt x="761" y="1349"/>
                  </a:cubicBezTo>
                  <a:cubicBezTo>
                    <a:pt x="826" y="1349"/>
                    <a:pt x="892" y="1339"/>
                    <a:pt x="954" y="1320"/>
                  </a:cubicBezTo>
                  <a:cubicBezTo>
                    <a:pt x="1216" y="1242"/>
                    <a:pt x="1404" y="1015"/>
                    <a:pt x="1432" y="744"/>
                  </a:cubicBezTo>
                  <a:cubicBezTo>
                    <a:pt x="1461" y="473"/>
                    <a:pt x="1322" y="211"/>
                    <a:pt x="1083" y="82"/>
                  </a:cubicBezTo>
                  <a:cubicBezTo>
                    <a:pt x="980" y="27"/>
                    <a:pt x="870" y="1"/>
                    <a:pt x="763" y="1"/>
                  </a:cubicBezTo>
                  <a:close/>
                </a:path>
              </a:pathLst>
            </a:custGeom>
            <a:solidFill>
              <a:srgbClr val="E09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573;p71">
              <a:extLst>
                <a:ext uri="{FF2B5EF4-FFF2-40B4-BE49-F238E27FC236}">
                  <a16:creationId xmlns:a16="http://schemas.microsoft.com/office/drawing/2014/main" id="{A4F33324-E1D0-8663-C29F-1B0E3CFC99EC}"/>
                </a:ext>
              </a:extLst>
            </p:cNvPr>
            <p:cNvSpPr/>
            <p:nvPr/>
          </p:nvSpPr>
          <p:spPr>
            <a:xfrm>
              <a:off x="2513450" y="4730650"/>
              <a:ext cx="36600" cy="33700"/>
            </a:xfrm>
            <a:custGeom>
              <a:avLst/>
              <a:gdLst/>
              <a:ahLst/>
              <a:cxnLst/>
              <a:rect l="l" t="t" r="r" b="b"/>
              <a:pathLst>
                <a:path w="1464" h="1348" extrusionOk="0">
                  <a:moveTo>
                    <a:pt x="714" y="0"/>
                  </a:moveTo>
                  <a:cubicBezTo>
                    <a:pt x="650" y="0"/>
                    <a:pt x="585" y="9"/>
                    <a:pt x="520" y="29"/>
                  </a:cubicBezTo>
                  <a:cubicBezTo>
                    <a:pt x="201" y="126"/>
                    <a:pt x="0" y="441"/>
                    <a:pt x="48" y="772"/>
                  </a:cubicBezTo>
                  <a:cubicBezTo>
                    <a:pt x="96" y="1101"/>
                    <a:pt x="378" y="1347"/>
                    <a:pt x="711" y="1348"/>
                  </a:cubicBezTo>
                  <a:cubicBezTo>
                    <a:pt x="777" y="1348"/>
                    <a:pt x="842" y="1338"/>
                    <a:pt x="905" y="1320"/>
                  </a:cubicBezTo>
                  <a:cubicBezTo>
                    <a:pt x="1261" y="1214"/>
                    <a:pt x="1464" y="838"/>
                    <a:pt x="1358" y="481"/>
                  </a:cubicBezTo>
                  <a:cubicBezTo>
                    <a:pt x="1271" y="189"/>
                    <a:pt x="1004" y="0"/>
                    <a:pt x="714" y="0"/>
                  </a:cubicBezTo>
                  <a:close/>
                </a:path>
              </a:pathLst>
            </a:custGeom>
            <a:solidFill>
              <a:srgbClr val="E09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574;p71">
              <a:extLst>
                <a:ext uri="{FF2B5EF4-FFF2-40B4-BE49-F238E27FC236}">
                  <a16:creationId xmlns:a16="http://schemas.microsoft.com/office/drawing/2014/main" id="{46AA1CB8-0B27-228B-3A81-7040FB3159BC}"/>
                </a:ext>
              </a:extLst>
            </p:cNvPr>
            <p:cNvSpPr/>
            <p:nvPr/>
          </p:nvSpPr>
          <p:spPr>
            <a:xfrm>
              <a:off x="2655850" y="4687850"/>
              <a:ext cx="36525" cy="33725"/>
            </a:xfrm>
            <a:custGeom>
              <a:avLst/>
              <a:gdLst/>
              <a:ahLst/>
              <a:cxnLst/>
              <a:rect l="l" t="t" r="r" b="b"/>
              <a:pathLst>
                <a:path w="1461" h="1349" extrusionOk="0">
                  <a:moveTo>
                    <a:pt x="763" y="1"/>
                  </a:moveTo>
                  <a:cubicBezTo>
                    <a:pt x="468" y="1"/>
                    <a:pt x="189" y="197"/>
                    <a:pt x="109" y="509"/>
                  </a:cubicBezTo>
                  <a:cubicBezTo>
                    <a:pt x="1" y="934"/>
                    <a:pt x="322" y="1348"/>
                    <a:pt x="761" y="1348"/>
                  </a:cubicBezTo>
                  <a:cubicBezTo>
                    <a:pt x="826" y="1348"/>
                    <a:pt x="891" y="1339"/>
                    <a:pt x="954" y="1321"/>
                  </a:cubicBezTo>
                  <a:cubicBezTo>
                    <a:pt x="1215" y="1243"/>
                    <a:pt x="1404" y="1015"/>
                    <a:pt x="1432" y="743"/>
                  </a:cubicBezTo>
                  <a:cubicBezTo>
                    <a:pt x="1460" y="473"/>
                    <a:pt x="1322" y="211"/>
                    <a:pt x="1082" y="82"/>
                  </a:cubicBezTo>
                  <a:cubicBezTo>
                    <a:pt x="980" y="26"/>
                    <a:pt x="871" y="1"/>
                    <a:pt x="763" y="1"/>
                  </a:cubicBezTo>
                  <a:close/>
                </a:path>
              </a:pathLst>
            </a:custGeom>
            <a:solidFill>
              <a:srgbClr val="E09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575;p71">
              <a:extLst>
                <a:ext uri="{FF2B5EF4-FFF2-40B4-BE49-F238E27FC236}">
                  <a16:creationId xmlns:a16="http://schemas.microsoft.com/office/drawing/2014/main" id="{AD93CEE1-5D54-0A68-7231-540466D693F1}"/>
                </a:ext>
              </a:extLst>
            </p:cNvPr>
            <p:cNvSpPr/>
            <p:nvPr/>
          </p:nvSpPr>
          <p:spPr>
            <a:xfrm>
              <a:off x="2584050" y="4709250"/>
              <a:ext cx="38375" cy="33725"/>
            </a:xfrm>
            <a:custGeom>
              <a:avLst/>
              <a:gdLst/>
              <a:ahLst/>
              <a:cxnLst/>
              <a:rect l="l" t="t" r="r" b="b"/>
              <a:pathLst>
                <a:path w="1535" h="1349" extrusionOk="0">
                  <a:moveTo>
                    <a:pt x="762" y="1"/>
                  </a:moveTo>
                  <a:cubicBezTo>
                    <a:pt x="467" y="1"/>
                    <a:pt x="188" y="197"/>
                    <a:pt x="109" y="509"/>
                  </a:cubicBezTo>
                  <a:cubicBezTo>
                    <a:pt x="0" y="934"/>
                    <a:pt x="321" y="1348"/>
                    <a:pt x="760" y="1349"/>
                  </a:cubicBezTo>
                  <a:cubicBezTo>
                    <a:pt x="1211" y="1348"/>
                    <a:pt x="1535" y="914"/>
                    <a:pt x="1407" y="483"/>
                  </a:cubicBezTo>
                  <a:cubicBezTo>
                    <a:pt x="1356" y="311"/>
                    <a:pt x="1239" y="167"/>
                    <a:pt x="1082" y="83"/>
                  </a:cubicBezTo>
                  <a:cubicBezTo>
                    <a:pt x="979" y="27"/>
                    <a:pt x="869" y="1"/>
                    <a:pt x="762" y="1"/>
                  </a:cubicBezTo>
                  <a:close/>
                </a:path>
              </a:pathLst>
            </a:custGeom>
            <a:solidFill>
              <a:srgbClr val="E09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576;p71">
              <a:extLst>
                <a:ext uri="{FF2B5EF4-FFF2-40B4-BE49-F238E27FC236}">
                  <a16:creationId xmlns:a16="http://schemas.microsoft.com/office/drawing/2014/main" id="{2CDAF236-8F9A-4E93-FE7E-09598D9CDCCB}"/>
                </a:ext>
              </a:extLst>
            </p:cNvPr>
            <p:cNvSpPr/>
            <p:nvPr/>
          </p:nvSpPr>
          <p:spPr>
            <a:xfrm>
              <a:off x="2728575" y="4666450"/>
              <a:ext cx="36575" cy="33700"/>
            </a:xfrm>
            <a:custGeom>
              <a:avLst/>
              <a:gdLst/>
              <a:ahLst/>
              <a:cxnLst/>
              <a:rect l="l" t="t" r="r" b="b"/>
              <a:pathLst>
                <a:path w="1463" h="1348" extrusionOk="0">
                  <a:moveTo>
                    <a:pt x="726" y="1"/>
                  </a:moveTo>
                  <a:cubicBezTo>
                    <a:pt x="531" y="1"/>
                    <a:pt x="339" y="86"/>
                    <a:pt x="207" y="244"/>
                  </a:cubicBezTo>
                  <a:cubicBezTo>
                    <a:pt x="2" y="492"/>
                    <a:pt x="0" y="850"/>
                    <a:pt x="203" y="1099"/>
                  </a:cubicBezTo>
                  <a:cubicBezTo>
                    <a:pt x="335" y="1261"/>
                    <a:pt x="528" y="1348"/>
                    <a:pt x="726" y="1348"/>
                  </a:cubicBezTo>
                  <a:cubicBezTo>
                    <a:pt x="833" y="1348"/>
                    <a:pt x="940" y="1323"/>
                    <a:pt x="1040" y="1270"/>
                  </a:cubicBezTo>
                  <a:cubicBezTo>
                    <a:pt x="1325" y="1120"/>
                    <a:pt x="1463" y="790"/>
                    <a:pt x="1371" y="482"/>
                  </a:cubicBezTo>
                  <a:cubicBezTo>
                    <a:pt x="1320" y="311"/>
                    <a:pt x="1203" y="166"/>
                    <a:pt x="1046" y="82"/>
                  </a:cubicBezTo>
                  <a:cubicBezTo>
                    <a:pt x="945" y="27"/>
                    <a:pt x="835" y="1"/>
                    <a:pt x="726" y="1"/>
                  </a:cubicBezTo>
                  <a:close/>
                </a:path>
              </a:pathLst>
            </a:custGeom>
            <a:solidFill>
              <a:srgbClr val="E09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577;p71">
              <a:extLst>
                <a:ext uri="{FF2B5EF4-FFF2-40B4-BE49-F238E27FC236}">
                  <a16:creationId xmlns:a16="http://schemas.microsoft.com/office/drawing/2014/main" id="{1C7CDBFA-3E9B-F021-8404-ECD8840271D0}"/>
                </a:ext>
              </a:extLst>
            </p:cNvPr>
            <p:cNvSpPr/>
            <p:nvPr/>
          </p:nvSpPr>
          <p:spPr>
            <a:xfrm>
              <a:off x="2800950" y="4645075"/>
              <a:ext cx="35025" cy="33700"/>
            </a:xfrm>
            <a:custGeom>
              <a:avLst/>
              <a:gdLst/>
              <a:ahLst/>
              <a:cxnLst/>
              <a:rect l="l" t="t" r="r" b="b"/>
              <a:pathLst>
                <a:path w="1401" h="1348" extrusionOk="0">
                  <a:moveTo>
                    <a:pt x="705" y="1"/>
                  </a:moveTo>
                  <a:cubicBezTo>
                    <a:pt x="684" y="1"/>
                    <a:pt x="662" y="2"/>
                    <a:pt x="641" y="4"/>
                  </a:cubicBezTo>
                  <a:cubicBezTo>
                    <a:pt x="320" y="33"/>
                    <a:pt x="67" y="286"/>
                    <a:pt x="34" y="605"/>
                  </a:cubicBezTo>
                  <a:cubicBezTo>
                    <a:pt x="0" y="925"/>
                    <a:pt x="197" y="1223"/>
                    <a:pt x="504" y="1318"/>
                  </a:cubicBezTo>
                  <a:cubicBezTo>
                    <a:pt x="570" y="1338"/>
                    <a:pt x="637" y="1348"/>
                    <a:pt x="703" y="1348"/>
                  </a:cubicBezTo>
                  <a:cubicBezTo>
                    <a:pt x="945" y="1348"/>
                    <a:pt x="1176" y="1216"/>
                    <a:pt x="1296" y="994"/>
                  </a:cubicBezTo>
                  <a:cubicBezTo>
                    <a:pt x="1381" y="837"/>
                    <a:pt x="1400" y="653"/>
                    <a:pt x="1349" y="481"/>
                  </a:cubicBezTo>
                  <a:cubicBezTo>
                    <a:pt x="1263" y="194"/>
                    <a:pt x="999" y="1"/>
                    <a:pt x="705" y="1"/>
                  </a:cubicBezTo>
                  <a:close/>
                </a:path>
              </a:pathLst>
            </a:custGeom>
            <a:solidFill>
              <a:srgbClr val="E09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578;p71">
              <a:extLst>
                <a:ext uri="{FF2B5EF4-FFF2-40B4-BE49-F238E27FC236}">
                  <a16:creationId xmlns:a16="http://schemas.microsoft.com/office/drawing/2014/main" id="{FAE00DC0-2BCD-61D4-8BE7-444F0913CA90}"/>
                </a:ext>
              </a:extLst>
            </p:cNvPr>
            <p:cNvSpPr/>
            <p:nvPr/>
          </p:nvSpPr>
          <p:spPr>
            <a:xfrm>
              <a:off x="2434875" y="4713200"/>
              <a:ext cx="35025" cy="62950"/>
            </a:xfrm>
            <a:custGeom>
              <a:avLst/>
              <a:gdLst/>
              <a:ahLst/>
              <a:cxnLst/>
              <a:rect l="l" t="t" r="r" b="b"/>
              <a:pathLst>
                <a:path w="1401" h="2518" extrusionOk="0">
                  <a:moveTo>
                    <a:pt x="435" y="0"/>
                  </a:moveTo>
                  <a:cubicBezTo>
                    <a:pt x="398" y="0"/>
                    <a:pt x="360" y="5"/>
                    <a:pt x="323" y="16"/>
                  </a:cubicBezTo>
                  <a:cubicBezTo>
                    <a:pt x="118" y="78"/>
                    <a:pt x="0" y="295"/>
                    <a:pt x="62" y="501"/>
                  </a:cubicBezTo>
                  <a:lnTo>
                    <a:pt x="580" y="2239"/>
                  </a:lnTo>
                  <a:cubicBezTo>
                    <a:pt x="628" y="2404"/>
                    <a:pt x="780" y="2518"/>
                    <a:pt x="952" y="2518"/>
                  </a:cubicBezTo>
                  <a:cubicBezTo>
                    <a:pt x="1214" y="2518"/>
                    <a:pt x="1401" y="2266"/>
                    <a:pt x="1326" y="2016"/>
                  </a:cubicBezTo>
                  <a:lnTo>
                    <a:pt x="808" y="278"/>
                  </a:lnTo>
                  <a:cubicBezTo>
                    <a:pt x="757" y="109"/>
                    <a:pt x="603" y="0"/>
                    <a:pt x="4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579;p71">
              <a:extLst>
                <a:ext uri="{FF2B5EF4-FFF2-40B4-BE49-F238E27FC236}">
                  <a16:creationId xmlns:a16="http://schemas.microsoft.com/office/drawing/2014/main" id="{078100C5-6EB7-49CB-B7FF-3DF9D077EF8F}"/>
                </a:ext>
              </a:extLst>
            </p:cNvPr>
            <p:cNvSpPr/>
            <p:nvPr/>
          </p:nvSpPr>
          <p:spPr>
            <a:xfrm>
              <a:off x="2506675" y="4691775"/>
              <a:ext cx="35050" cy="62975"/>
            </a:xfrm>
            <a:custGeom>
              <a:avLst/>
              <a:gdLst/>
              <a:ahLst/>
              <a:cxnLst/>
              <a:rect l="l" t="t" r="r" b="b"/>
              <a:pathLst>
                <a:path w="1402" h="2519" extrusionOk="0">
                  <a:moveTo>
                    <a:pt x="436" y="1"/>
                  </a:moveTo>
                  <a:cubicBezTo>
                    <a:pt x="399" y="1"/>
                    <a:pt x="361" y="6"/>
                    <a:pt x="324" y="18"/>
                  </a:cubicBezTo>
                  <a:cubicBezTo>
                    <a:pt x="118" y="79"/>
                    <a:pt x="1" y="296"/>
                    <a:pt x="62" y="502"/>
                  </a:cubicBezTo>
                  <a:lnTo>
                    <a:pt x="580" y="2240"/>
                  </a:lnTo>
                  <a:cubicBezTo>
                    <a:pt x="629" y="2405"/>
                    <a:pt x="781" y="2519"/>
                    <a:pt x="953" y="2519"/>
                  </a:cubicBezTo>
                  <a:cubicBezTo>
                    <a:pt x="1214" y="2519"/>
                    <a:pt x="1401" y="2267"/>
                    <a:pt x="1326" y="2017"/>
                  </a:cubicBezTo>
                  <a:lnTo>
                    <a:pt x="808" y="279"/>
                  </a:lnTo>
                  <a:cubicBezTo>
                    <a:pt x="758" y="111"/>
                    <a:pt x="604" y="1"/>
                    <a:pt x="4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580;p71">
              <a:extLst>
                <a:ext uri="{FF2B5EF4-FFF2-40B4-BE49-F238E27FC236}">
                  <a16:creationId xmlns:a16="http://schemas.microsoft.com/office/drawing/2014/main" id="{80D2831B-8782-9F7D-6C4D-EA704BDABC93}"/>
                </a:ext>
              </a:extLst>
            </p:cNvPr>
            <p:cNvSpPr/>
            <p:nvPr/>
          </p:nvSpPr>
          <p:spPr>
            <a:xfrm>
              <a:off x="2578375" y="4670200"/>
              <a:ext cx="35150" cy="63150"/>
            </a:xfrm>
            <a:custGeom>
              <a:avLst/>
              <a:gdLst/>
              <a:ahLst/>
              <a:cxnLst/>
              <a:rect l="l" t="t" r="r" b="b"/>
              <a:pathLst>
                <a:path w="1406" h="2526" extrusionOk="0">
                  <a:moveTo>
                    <a:pt x="438" y="1"/>
                  </a:moveTo>
                  <a:cubicBezTo>
                    <a:pt x="401" y="1"/>
                    <a:pt x="364" y="6"/>
                    <a:pt x="326" y="17"/>
                  </a:cubicBezTo>
                  <a:cubicBezTo>
                    <a:pt x="117" y="80"/>
                    <a:pt x="0" y="301"/>
                    <a:pt x="67" y="509"/>
                  </a:cubicBezTo>
                  <a:lnTo>
                    <a:pt x="585" y="2247"/>
                  </a:lnTo>
                  <a:cubicBezTo>
                    <a:pt x="633" y="2412"/>
                    <a:pt x="785" y="2525"/>
                    <a:pt x="957" y="2526"/>
                  </a:cubicBezTo>
                  <a:cubicBezTo>
                    <a:pt x="1219" y="2526"/>
                    <a:pt x="1406" y="2275"/>
                    <a:pt x="1331" y="2024"/>
                  </a:cubicBezTo>
                  <a:lnTo>
                    <a:pt x="813" y="286"/>
                  </a:lnTo>
                  <a:cubicBezTo>
                    <a:pt x="765" y="114"/>
                    <a:pt x="608" y="1"/>
                    <a:pt x="4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581;p71">
              <a:extLst>
                <a:ext uri="{FF2B5EF4-FFF2-40B4-BE49-F238E27FC236}">
                  <a16:creationId xmlns:a16="http://schemas.microsoft.com/office/drawing/2014/main" id="{79F8157E-0CC3-9C5D-FBE9-2E8509443012}"/>
                </a:ext>
              </a:extLst>
            </p:cNvPr>
            <p:cNvSpPr/>
            <p:nvPr/>
          </p:nvSpPr>
          <p:spPr>
            <a:xfrm>
              <a:off x="2650325" y="4648975"/>
              <a:ext cx="35025" cy="62975"/>
            </a:xfrm>
            <a:custGeom>
              <a:avLst/>
              <a:gdLst/>
              <a:ahLst/>
              <a:cxnLst/>
              <a:rect l="l" t="t" r="r" b="b"/>
              <a:pathLst>
                <a:path w="1401" h="2519" extrusionOk="0">
                  <a:moveTo>
                    <a:pt x="435" y="0"/>
                  </a:moveTo>
                  <a:cubicBezTo>
                    <a:pt x="398" y="0"/>
                    <a:pt x="360" y="6"/>
                    <a:pt x="323" y="17"/>
                  </a:cubicBezTo>
                  <a:cubicBezTo>
                    <a:pt x="117" y="79"/>
                    <a:pt x="0" y="295"/>
                    <a:pt x="61" y="501"/>
                  </a:cubicBezTo>
                  <a:lnTo>
                    <a:pt x="580" y="2239"/>
                  </a:lnTo>
                  <a:cubicBezTo>
                    <a:pt x="628" y="2405"/>
                    <a:pt x="780" y="2518"/>
                    <a:pt x="952" y="2518"/>
                  </a:cubicBezTo>
                  <a:lnTo>
                    <a:pt x="952" y="2519"/>
                  </a:lnTo>
                  <a:cubicBezTo>
                    <a:pt x="1213" y="2519"/>
                    <a:pt x="1401" y="2268"/>
                    <a:pt x="1326" y="2018"/>
                  </a:cubicBezTo>
                  <a:lnTo>
                    <a:pt x="807" y="280"/>
                  </a:lnTo>
                  <a:cubicBezTo>
                    <a:pt x="757" y="110"/>
                    <a:pt x="603" y="0"/>
                    <a:pt x="4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582;p71">
              <a:extLst>
                <a:ext uri="{FF2B5EF4-FFF2-40B4-BE49-F238E27FC236}">
                  <a16:creationId xmlns:a16="http://schemas.microsoft.com/office/drawing/2014/main" id="{70616A80-214D-83FF-CEEB-24835AFD3D17}"/>
                </a:ext>
              </a:extLst>
            </p:cNvPr>
            <p:cNvSpPr/>
            <p:nvPr/>
          </p:nvSpPr>
          <p:spPr>
            <a:xfrm>
              <a:off x="2722075" y="4627500"/>
              <a:ext cx="35100" cy="63075"/>
            </a:xfrm>
            <a:custGeom>
              <a:avLst/>
              <a:gdLst/>
              <a:ahLst/>
              <a:cxnLst/>
              <a:rect l="l" t="t" r="r" b="b"/>
              <a:pathLst>
                <a:path w="1404" h="2523" extrusionOk="0">
                  <a:moveTo>
                    <a:pt x="435" y="1"/>
                  </a:moveTo>
                  <a:cubicBezTo>
                    <a:pt x="399" y="1"/>
                    <a:pt x="362" y="6"/>
                    <a:pt x="325" y="17"/>
                  </a:cubicBezTo>
                  <a:cubicBezTo>
                    <a:pt x="118" y="79"/>
                    <a:pt x="1" y="297"/>
                    <a:pt x="64" y="504"/>
                  </a:cubicBezTo>
                  <a:lnTo>
                    <a:pt x="582" y="2242"/>
                  </a:lnTo>
                  <a:cubicBezTo>
                    <a:pt x="631" y="2408"/>
                    <a:pt x="783" y="2521"/>
                    <a:pt x="955" y="2521"/>
                  </a:cubicBezTo>
                  <a:lnTo>
                    <a:pt x="955" y="2522"/>
                  </a:lnTo>
                  <a:cubicBezTo>
                    <a:pt x="1215" y="2521"/>
                    <a:pt x="1403" y="2270"/>
                    <a:pt x="1328" y="2021"/>
                  </a:cubicBezTo>
                  <a:lnTo>
                    <a:pt x="811" y="283"/>
                  </a:lnTo>
                  <a:cubicBezTo>
                    <a:pt x="762" y="112"/>
                    <a:pt x="605" y="1"/>
                    <a:pt x="4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583;p71">
              <a:extLst>
                <a:ext uri="{FF2B5EF4-FFF2-40B4-BE49-F238E27FC236}">
                  <a16:creationId xmlns:a16="http://schemas.microsoft.com/office/drawing/2014/main" id="{4CD91E97-52DC-A6D5-1267-CE89BF83E7C3}"/>
                </a:ext>
              </a:extLst>
            </p:cNvPr>
            <p:cNvSpPr/>
            <p:nvPr/>
          </p:nvSpPr>
          <p:spPr>
            <a:xfrm>
              <a:off x="2793825" y="4606025"/>
              <a:ext cx="35150" cy="63150"/>
            </a:xfrm>
            <a:custGeom>
              <a:avLst/>
              <a:gdLst/>
              <a:ahLst/>
              <a:cxnLst/>
              <a:rect l="l" t="t" r="r" b="b"/>
              <a:pathLst>
                <a:path w="1406" h="2526" extrusionOk="0">
                  <a:moveTo>
                    <a:pt x="438" y="0"/>
                  </a:moveTo>
                  <a:cubicBezTo>
                    <a:pt x="401" y="0"/>
                    <a:pt x="363" y="6"/>
                    <a:pt x="326" y="17"/>
                  </a:cubicBezTo>
                  <a:cubicBezTo>
                    <a:pt x="117" y="79"/>
                    <a:pt x="0" y="301"/>
                    <a:pt x="67" y="508"/>
                  </a:cubicBezTo>
                  <a:lnTo>
                    <a:pt x="585" y="2246"/>
                  </a:lnTo>
                  <a:cubicBezTo>
                    <a:pt x="633" y="2411"/>
                    <a:pt x="785" y="2524"/>
                    <a:pt x="957" y="2524"/>
                  </a:cubicBezTo>
                  <a:lnTo>
                    <a:pt x="957" y="2525"/>
                  </a:lnTo>
                  <a:cubicBezTo>
                    <a:pt x="1219" y="2525"/>
                    <a:pt x="1406" y="2274"/>
                    <a:pt x="1331" y="2024"/>
                  </a:cubicBezTo>
                  <a:lnTo>
                    <a:pt x="814" y="286"/>
                  </a:lnTo>
                  <a:cubicBezTo>
                    <a:pt x="765" y="113"/>
                    <a:pt x="608" y="0"/>
                    <a:pt x="4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584;p71">
              <a:extLst>
                <a:ext uri="{FF2B5EF4-FFF2-40B4-BE49-F238E27FC236}">
                  <a16:creationId xmlns:a16="http://schemas.microsoft.com/office/drawing/2014/main" id="{4A3D40FD-017C-A57C-269A-EC36B3EE944E}"/>
                </a:ext>
              </a:extLst>
            </p:cNvPr>
            <p:cNvSpPr/>
            <p:nvPr/>
          </p:nvSpPr>
          <p:spPr>
            <a:xfrm>
              <a:off x="2485225" y="4852200"/>
              <a:ext cx="85900" cy="80350"/>
            </a:xfrm>
            <a:custGeom>
              <a:avLst/>
              <a:gdLst/>
              <a:ahLst/>
              <a:cxnLst/>
              <a:rect l="l" t="t" r="r" b="b"/>
              <a:pathLst>
                <a:path w="3436" h="3214" extrusionOk="0">
                  <a:moveTo>
                    <a:pt x="2718" y="0"/>
                  </a:moveTo>
                  <a:lnTo>
                    <a:pt x="1" y="809"/>
                  </a:lnTo>
                  <a:lnTo>
                    <a:pt x="717" y="3213"/>
                  </a:lnTo>
                  <a:lnTo>
                    <a:pt x="3435" y="2404"/>
                  </a:lnTo>
                  <a:lnTo>
                    <a:pt x="27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585;p71">
              <a:extLst>
                <a:ext uri="{FF2B5EF4-FFF2-40B4-BE49-F238E27FC236}">
                  <a16:creationId xmlns:a16="http://schemas.microsoft.com/office/drawing/2014/main" id="{E1965136-FFAC-EF1B-7FF4-A841C0827A0F}"/>
                </a:ext>
              </a:extLst>
            </p:cNvPr>
            <p:cNvSpPr/>
            <p:nvPr/>
          </p:nvSpPr>
          <p:spPr>
            <a:xfrm>
              <a:off x="2584375" y="4822650"/>
              <a:ext cx="85900" cy="80375"/>
            </a:xfrm>
            <a:custGeom>
              <a:avLst/>
              <a:gdLst/>
              <a:ahLst/>
              <a:cxnLst/>
              <a:rect l="l" t="t" r="r" b="b"/>
              <a:pathLst>
                <a:path w="3436" h="3215" extrusionOk="0">
                  <a:moveTo>
                    <a:pt x="2719" y="0"/>
                  </a:moveTo>
                  <a:lnTo>
                    <a:pt x="1" y="811"/>
                  </a:lnTo>
                  <a:lnTo>
                    <a:pt x="717" y="3215"/>
                  </a:lnTo>
                  <a:lnTo>
                    <a:pt x="3436" y="2404"/>
                  </a:lnTo>
                  <a:lnTo>
                    <a:pt x="271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586;p71">
              <a:extLst>
                <a:ext uri="{FF2B5EF4-FFF2-40B4-BE49-F238E27FC236}">
                  <a16:creationId xmlns:a16="http://schemas.microsoft.com/office/drawing/2014/main" id="{2925F78C-13D5-BAAC-8465-594219496B4B}"/>
                </a:ext>
              </a:extLst>
            </p:cNvPr>
            <p:cNvSpPr/>
            <p:nvPr/>
          </p:nvSpPr>
          <p:spPr>
            <a:xfrm>
              <a:off x="2683525" y="4793125"/>
              <a:ext cx="85900" cy="80375"/>
            </a:xfrm>
            <a:custGeom>
              <a:avLst/>
              <a:gdLst/>
              <a:ahLst/>
              <a:cxnLst/>
              <a:rect l="l" t="t" r="r" b="b"/>
              <a:pathLst>
                <a:path w="3436" h="3215" extrusionOk="0">
                  <a:moveTo>
                    <a:pt x="2719" y="0"/>
                  </a:moveTo>
                  <a:lnTo>
                    <a:pt x="1" y="810"/>
                  </a:lnTo>
                  <a:lnTo>
                    <a:pt x="717" y="3215"/>
                  </a:lnTo>
                  <a:lnTo>
                    <a:pt x="3436" y="2404"/>
                  </a:lnTo>
                  <a:lnTo>
                    <a:pt x="271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587;p71">
              <a:extLst>
                <a:ext uri="{FF2B5EF4-FFF2-40B4-BE49-F238E27FC236}">
                  <a16:creationId xmlns:a16="http://schemas.microsoft.com/office/drawing/2014/main" id="{CF66E2A6-730F-BC84-D1B0-784AE56FB347}"/>
                </a:ext>
              </a:extLst>
            </p:cNvPr>
            <p:cNvSpPr/>
            <p:nvPr/>
          </p:nvSpPr>
          <p:spPr>
            <a:xfrm>
              <a:off x="2699200" y="4809575"/>
              <a:ext cx="46800" cy="18475"/>
            </a:xfrm>
            <a:custGeom>
              <a:avLst/>
              <a:gdLst/>
              <a:ahLst/>
              <a:cxnLst/>
              <a:rect l="l" t="t" r="r" b="b"/>
              <a:pathLst>
                <a:path w="1872" h="739" extrusionOk="0">
                  <a:moveTo>
                    <a:pt x="1723" y="0"/>
                  </a:moveTo>
                  <a:cubicBezTo>
                    <a:pt x="1710" y="0"/>
                    <a:pt x="1698" y="2"/>
                    <a:pt x="1685" y="6"/>
                  </a:cubicBezTo>
                  <a:lnTo>
                    <a:pt x="103" y="478"/>
                  </a:lnTo>
                  <a:cubicBezTo>
                    <a:pt x="40" y="497"/>
                    <a:pt x="1" y="559"/>
                    <a:pt x="10" y="624"/>
                  </a:cubicBezTo>
                  <a:cubicBezTo>
                    <a:pt x="20" y="690"/>
                    <a:pt x="76" y="738"/>
                    <a:pt x="142" y="738"/>
                  </a:cubicBezTo>
                  <a:cubicBezTo>
                    <a:pt x="155" y="738"/>
                    <a:pt x="167" y="736"/>
                    <a:pt x="180" y="733"/>
                  </a:cubicBezTo>
                  <a:lnTo>
                    <a:pt x="1761" y="261"/>
                  </a:lnTo>
                  <a:cubicBezTo>
                    <a:pt x="1832" y="240"/>
                    <a:pt x="1872" y="166"/>
                    <a:pt x="1851" y="96"/>
                  </a:cubicBezTo>
                  <a:cubicBezTo>
                    <a:pt x="1833" y="38"/>
                    <a:pt x="1780" y="0"/>
                    <a:pt x="17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588;p71">
              <a:extLst>
                <a:ext uri="{FF2B5EF4-FFF2-40B4-BE49-F238E27FC236}">
                  <a16:creationId xmlns:a16="http://schemas.microsoft.com/office/drawing/2014/main" id="{4A3D2F3A-5FB1-656C-598D-EDBA6198781B}"/>
                </a:ext>
              </a:extLst>
            </p:cNvPr>
            <p:cNvSpPr/>
            <p:nvPr/>
          </p:nvSpPr>
          <p:spPr>
            <a:xfrm>
              <a:off x="2703450" y="4823875"/>
              <a:ext cx="46800" cy="18475"/>
            </a:xfrm>
            <a:custGeom>
              <a:avLst/>
              <a:gdLst/>
              <a:ahLst/>
              <a:cxnLst/>
              <a:rect l="l" t="t" r="r" b="b"/>
              <a:pathLst>
                <a:path w="1872" h="739" extrusionOk="0">
                  <a:moveTo>
                    <a:pt x="1723" y="0"/>
                  </a:moveTo>
                  <a:cubicBezTo>
                    <a:pt x="1711" y="0"/>
                    <a:pt x="1698" y="2"/>
                    <a:pt x="1685" y="6"/>
                  </a:cubicBezTo>
                  <a:lnTo>
                    <a:pt x="104" y="477"/>
                  </a:lnTo>
                  <a:cubicBezTo>
                    <a:pt x="41" y="496"/>
                    <a:pt x="1" y="558"/>
                    <a:pt x="10" y="623"/>
                  </a:cubicBezTo>
                  <a:cubicBezTo>
                    <a:pt x="20" y="689"/>
                    <a:pt x="76" y="737"/>
                    <a:pt x="142" y="738"/>
                  </a:cubicBezTo>
                  <a:cubicBezTo>
                    <a:pt x="155" y="737"/>
                    <a:pt x="167" y="736"/>
                    <a:pt x="180" y="732"/>
                  </a:cubicBezTo>
                  <a:lnTo>
                    <a:pt x="1761" y="261"/>
                  </a:lnTo>
                  <a:cubicBezTo>
                    <a:pt x="1832" y="240"/>
                    <a:pt x="1872" y="165"/>
                    <a:pt x="1851" y="96"/>
                  </a:cubicBezTo>
                  <a:cubicBezTo>
                    <a:pt x="1833" y="38"/>
                    <a:pt x="1781" y="0"/>
                    <a:pt x="17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589;p71">
              <a:extLst>
                <a:ext uri="{FF2B5EF4-FFF2-40B4-BE49-F238E27FC236}">
                  <a16:creationId xmlns:a16="http://schemas.microsoft.com/office/drawing/2014/main" id="{A7C7CE79-E8A8-1B3E-C0DF-8505EFE48852}"/>
                </a:ext>
              </a:extLst>
            </p:cNvPr>
            <p:cNvSpPr/>
            <p:nvPr/>
          </p:nvSpPr>
          <p:spPr>
            <a:xfrm>
              <a:off x="2707725" y="4838175"/>
              <a:ext cx="46775" cy="18475"/>
            </a:xfrm>
            <a:custGeom>
              <a:avLst/>
              <a:gdLst/>
              <a:ahLst/>
              <a:cxnLst/>
              <a:rect l="l" t="t" r="r" b="b"/>
              <a:pathLst>
                <a:path w="1871" h="739" extrusionOk="0">
                  <a:moveTo>
                    <a:pt x="1722" y="0"/>
                  </a:moveTo>
                  <a:cubicBezTo>
                    <a:pt x="1709" y="0"/>
                    <a:pt x="1697" y="2"/>
                    <a:pt x="1684" y="6"/>
                  </a:cubicBezTo>
                  <a:lnTo>
                    <a:pt x="103" y="477"/>
                  </a:lnTo>
                  <a:cubicBezTo>
                    <a:pt x="40" y="496"/>
                    <a:pt x="1" y="559"/>
                    <a:pt x="10" y="624"/>
                  </a:cubicBezTo>
                  <a:cubicBezTo>
                    <a:pt x="20" y="690"/>
                    <a:pt x="75" y="738"/>
                    <a:pt x="141" y="738"/>
                  </a:cubicBezTo>
                  <a:cubicBezTo>
                    <a:pt x="155" y="738"/>
                    <a:pt x="167" y="736"/>
                    <a:pt x="179" y="733"/>
                  </a:cubicBezTo>
                  <a:lnTo>
                    <a:pt x="1761" y="261"/>
                  </a:lnTo>
                  <a:cubicBezTo>
                    <a:pt x="1830" y="240"/>
                    <a:pt x="1871" y="166"/>
                    <a:pt x="1851" y="96"/>
                  </a:cubicBezTo>
                  <a:cubicBezTo>
                    <a:pt x="1833" y="38"/>
                    <a:pt x="1780" y="0"/>
                    <a:pt x="17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590;p71">
              <a:extLst>
                <a:ext uri="{FF2B5EF4-FFF2-40B4-BE49-F238E27FC236}">
                  <a16:creationId xmlns:a16="http://schemas.microsoft.com/office/drawing/2014/main" id="{61347BF9-CF24-C38E-FA1A-96B44810C7CA}"/>
                </a:ext>
              </a:extLst>
            </p:cNvPr>
            <p:cNvSpPr/>
            <p:nvPr/>
          </p:nvSpPr>
          <p:spPr>
            <a:xfrm>
              <a:off x="2782725" y="4763550"/>
              <a:ext cx="85900" cy="80375"/>
            </a:xfrm>
            <a:custGeom>
              <a:avLst/>
              <a:gdLst/>
              <a:ahLst/>
              <a:cxnLst/>
              <a:rect l="l" t="t" r="r" b="b"/>
              <a:pathLst>
                <a:path w="3436" h="3215" extrusionOk="0">
                  <a:moveTo>
                    <a:pt x="2719" y="0"/>
                  </a:moveTo>
                  <a:lnTo>
                    <a:pt x="1" y="811"/>
                  </a:lnTo>
                  <a:lnTo>
                    <a:pt x="717" y="3215"/>
                  </a:lnTo>
                  <a:lnTo>
                    <a:pt x="3436" y="2404"/>
                  </a:lnTo>
                  <a:lnTo>
                    <a:pt x="271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591;p71">
              <a:extLst>
                <a:ext uri="{FF2B5EF4-FFF2-40B4-BE49-F238E27FC236}">
                  <a16:creationId xmlns:a16="http://schemas.microsoft.com/office/drawing/2014/main" id="{24F01DB7-6470-8E66-57D7-56BEDD89DD5F}"/>
                </a:ext>
              </a:extLst>
            </p:cNvPr>
            <p:cNvSpPr/>
            <p:nvPr/>
          </p:nvSpPr>
          <p:spPr>
            <a:xfrm>
              <a:off x="2510925" y="4938450"/>
              <a:ext cx="85875" cy="80400"/>
            </a:xfrm>
            <a:custGeom>
              <a:avLst/>
              <a:gdLst/>
              <a:ahLst/>
              <a:cxnLst/>
              <a:rect l="l" t="t" r="r" b="b"/>
              <a:pathLst>
                <a:path w="3435" h="3216" extrusionOk="0">
                  <a:moveTo>
                    <a:pt x="2718" y="1"/>
                  </a:moveTo>
                  <a:lnTo>
                    <a:pt x="1" y="811"/>
                  </a:lnTo>
                  <a:lnTo>
                    <a:pt x="716" y="3215"/>
                  </a:lnTo>
                  <a:lnTo>
                    <a:pt x="3435" y="2405"/>
                  </a:lnTo>
                  <a:lnTo>
                    <a:pt x="27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592;p71">
              <a:extLst>
                <a:ext uri="{FF2B5EF4-FFF2-40B4-BE49-F238E27FC236}">
                  <a16:creationId xmlns:a16="http://schemas.microsoft.com/office/drawing/2014/main" id="{1926E579-C29D-181A-5260-35FFEDA8C46D}"/>
                </a:ext>
              </a:extLst>
            </p:cNvPr>
            <p:cNvSpPr/>
            <p:nvPr/>
          </p:nvSpPr>
          <p:spPr>
            <a:xfrm>
              <a:off x="2610100" y="4908900"/>
              <a:ext cx="85875" cy="80400"/>
            </a:xfrm>
            <a:custGeom>
              <a:avLst/>
              <a:gdLst/>
              <a:ahLst/>
              <a:cxnLst/>
              <a:rect l="l" t="t" r="r" b="b"/>
              <a:pathLst>
                <a:path w="3435" h="3216" extrusionOk="0">
                  <a:moveTo>
                    <a:pt x="2719" y="1"/>
                  </a:moveTo>
                  <a:lnTo>
                    <a:pt x="1" y="811"/>
                  </a:lnTo>
                  <a:lnTo>
                    <a:pt x="717" y="3216"/>
                  </a:lnTo>
                  <a:lnTo>
                    <a:pt x="3435" y="2405"/>
                  </a:lnTo>
                  <a:lnTo>
                    <a:pt x="271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593;p71">
              <a:extLst>
                <a:ext uri="{FF2B5EF4-FFF2-40B4-BE49-F238E27FC236}">
                  <a16:creationId xmlns:a16="http://schemas.microsoft.com/office/drawing/2014/main" id="{B62BADE1-CC5E-CEA0-FD57-52B4514B329F}"/>
                </a:ext>
              </a:extLst>
            </p:cNvPr>
            <p:cNvSpPr/>
            <p:nvPr/>
          </p:nvSpPr>
          <p:spPr>
            <a:xfrm>
              <a:off x="2709250" y="4879400"/>
              <a:ext cx="85875" cy="80375"/>
            </a:xfrm>
            <a:custGeom>
              <a:avLst/>
              <a:gdLst/>
              <a:ahLst/>
              <a:cxnLst/>
              <a:rect l="l" t="t" r="r" b="b"/>
              <a:pathLst>
                <a:path w="3435" h="3215" extrusionOk="0">
                  <a:moveTo>
                    <a:pt x="2718" y="0"/>
                  </a:moveTo>
                  <a:lnTo>
                    <a:pt x="1" y="810"/>
                  </a:lnTo>
                  <a:lnTo>
                    <a:pt x="716" y="3215"/>
                  </a:lnTo>
                  <a:lnTo>
                    <a:pt x="3435" y="2404"/>
                  </a:lnTo>
                  <a:lnTo>
                    <a:pt x="27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594;p71">
              <a:extLst>
                <a:ext uri="{FF2B5EF4-FFF2-40B4-BE49-F238E27FC236}">
                  <a16:creationId xmlns:a16="http://schemas.microsoft.com/office/drawing/2014/main" id="{2A8DBA2E-2A56-FA88-C59C-D21371D201AA}"/>
                </a:ext>
              </a:extLst>
            </p:cNvPr>
            <p:cNvSpPr/>
            <p:nvPr/>
          </p:nvSpPr>
          <p:spPr>
            <a:xfrm>
              <a:off x="2808450" y="4849825"/>
              <a:ext cx="85875" cy="80375"/>
            </a:xfrm>
            <a:custGeom>
              <a:avLst/>
              <a:gdLst/>
              <a:ahLst/>
              <a:cxnLst/>
              <a:rect l="l" t="t" r="r" b="b"/>
              <a:pathLst>
                <a:path w="3435" h="3215" extrusionOk="0">
                  <a:moveTo>
                    <a:pt x="2719" y="0"/>
                  </a:moveTo>
                  <a:lnTo>
                    <a:pt x="1" y="811"/>
                  </a:lnTo>
                  <a:lnTo>
                    <a:pt x="717" y="3215"/>
                  </a:lnTo>
                  <a:lnTo>
                    <a:pt x="3435" y="2405"/>
                  </a:lnTo>
                  <a:lnTo>
                    <a:pt x="271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595;p71">
              <a:extLst>
                <a:ext uri="{FF2B5EF4-FFF2-40B4-BE49-F238E27FC236}">
                  <a16:creationId xmlns:a16="http://schemas.microsoft.com/office/drawing/2014/main" id="{A6C14731-DDB9-3889-D993-BE6B7A66DED8}"/>
                </a:ext>
              </a:extLst>
            </p:cNvPr>
            <p:cNvSpPr/>
            <p:nvPr/>
          </p:nvSpPr>
          <p:spPr>
            <a:xfrm>
              <a:off x="2536225" y="5023525"/>
              <a:ext cx="85925" cy="80350"/>
            </a:xfrm>
            <a:custGeom>
              <a:avLst/>
              <a:gdLst/>
              <a:ahLst/>
              <a:cxnLst/>
              <a:rect l="l" t="t" r="r" b="b"/>
              <a:pathLst>
                <a:path w="3437" h="3214" extrusionOk="0">
                  <a:moveTo>
                    <a:pt x="2719" y="0"/>
                  </a:moveTo>
                  <a:lnTo>
                    <a:pt x="1" y="810"/>
                  </a:lnTo>
                  <a:lnTo>
                    <a:pt x="718" y="3214"/>
                  </a:lnTo>
                  <a:lnTo>
                    <a:pt x="3436" y="2404"/>
                  </a:lnTo>
                  <a:lnTo>
                    <a:pt x="271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596;p71">
              <a:extLst>
                <a:ext uri="{FF2B5EF4-FFF2-40B4-BE49-F238E27FC236}">
                  <a16:creationId xmlns:a16="http://schemas.microsoft.com/office/drawing/2014/main" id="{A794D63A-8162-2FB3-F7B7-77CF8DA83902}"/>
                </a:ext>
              </a:extLst>
            </p:cNvPr>
            <p:cNvSpPr/>
            <p:nvPr/>
          </p:nvSpPr>
          <p:spPr>
            <a:xfrm>
              <a:off x="2635475" y="4993950"/>
              <a:ext cx="85875" cy="80375"/>
            </a:xfrm>
            <a:custGeom>
              <a:avLst/>
              <a:gdLst/>
              <a:ahLst/>
              <a:cxnLst/>
              <a:rect l="l" t="t" r="r" b="b"/>
              <a:pathLst>
                <a:path w="3435" h="3215" extrusionOk="0">
                  <a:moveTo>
                    <a:pt x="2717" y="0"/>
                  </a:moveTo>
                  <a:lnTo>
                    <a:pt x="0" y="811"/>
                  </a:lnTo>
                  <a:lnTo>
                    <a:pt x="716" y="3215"/>
                  </a:lnTo>
                  <a:lnTo>
                    <a:pt x="3434" y="2404"/>
                  </a:lnTo>
                  <a:lnTo>
                    <a:pt x="271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597;p71">
              <a:extLst>
                <a:ext uri="{FF2B5EF4-FFF2-40B4-BE49-F238E27FC236}">
                  <a16:creationId xmlns:a16="http://schemas.microsoft.com/office/drawing/2014/main" id="{6EE083FF-D7C3-5A96-B6E1-08A4495FCF4F}"/>
                </a:ext>
              </a:extLst>
            </p:cNvPr>
            <p:cNvSpPr/>
            <p:nvPr/>
          </p:nvSpPr>
          <p:spPr>
            <a:xfrm>
              <a:off x="2734625" y="4964400"/>
              <a:ext cx="85900" cy="80375"/>
            </a:xfrm>
            <a:custGeom>
              <a:avLst/>
              <a:gdLst/>
              <a:ahLst/>
              <a:cxnLst/>
              <a:rect l="l" t="t" r="r" b="b"/>
              <a:pathLst>
                <a:path w="3436" h="3215" extrusionOk="0">
                  <a:moveTo>
                    <a:pt x="2720" y="0"/>
                  </a:moveTo>
                  <a:lnTo>
                    <a:pt x="1" y="810"/>
                  </a:lnTo>
                  <a:lnTo>
                    <a:pt x="718" y="3215"/>
                  </a:lnTo>
                  <a:lnTo>
                    <a:pt x="3435" y="2404"/>
                  </a:lnTo>
                  <a:lnTo>
                    <a:pt x="272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598;p71">
              <a:extLst>
                <a:ext uri="{FF2B5EF4-FFF2-40B4-BE49-F238E27FC236}">
                  <a16:creationId xmlns:a16="http://schemas.microsoft.com/office/drawing/2014/main" id="{23D850F2-D026-9B65-656F-C519847C681F}"/>
                </a:ext>
              </a:extLst>
            </p:cNvPr>
            <p:cNvSpPr/>
            <p:nvPr/>
          </p:nvSpPr>
          <p:spPr>
            <a:xfrm>
              <a:off x="2836323" y="4936117"/>
              <a:ext cx="86300" cy="80800"/>
            </a:xfrm>
            <a:custGeom>
              <a:avLst/>
              <a:gdLst/>
              <a:ahLst/>
              <a:cxnLst/>
              <a:rect l="l" t="t" r="r" b="b"/>
              <a:pathLst>
                <a:path w="3452" h="3232" extrusionOk="0">
                  <a:moveTo>
                    <a:pt x="2724" y="0"/>
                  </a:moveTo>
                  <a:lnTo>
                    <a:pt x="1" y="823"/>
                  </a:lnTo>
                  <a:lnTo>
                    <a:pt x="729" y="3232"/>
                  </a:lnTo>
                  <a:lnTo>
                    <a:pt x="3452" y="2410"/>
                  </a:lnTo>
                  <a:lnTo>
                    <a:pt x="272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599;p71">
              <a:extLst>
                <a:ext uri="{FF2B5EF4-FFF2-40B4-BE49-F238E27FC236}">
                  <a16:creationId xmlns:a16="http://schemas.microsoft.com/office/drawing/2014/main" id="{2FC83618-03C1-D984-F8E2-78E021D917B0}"/>
                </a:ext>
              </a:extLst>
            </p:cNvPr>
            <p:cNvSpPr/>
            <p:nvPr/>
          </p:nvSpPr>
          <p:spPr>
            <a:xfrm>
              <a:off x="2651050" y="5010425"/>
              <a:ext cx="46825" cy="18500"/>
            </a:xfrm>
            <a:custGeom>
              <a:avLst/>
              <a:gdLst/>
              <a:ahLst/>
              <a:cxnLst/>
              <a:rect l="l" t="t" r="r" b="b"/>
              <a:pathLst>
                <a:path w="1873" h="740" extrusionOk="0">
                  <a:moveTo>
                    <a:pt x="1724" y="1"/>
                  </a:moveTo>
                  <a:cubicBezTo>
                    <a:pt x="1711" y="1"/>
                    <a:pt x="1699" y="2"/>
                    <a:pt x="1686" y="6"/>
                  </a:cubicBezTo>
                  <a:lnTo>
                    <a:pt x="105" y="478"/>
                  </a:lnTo>
                  <a:cubicBezTo>
                    <a:pt x="41" y="497"/>
                    <a:pt x="1" y="559"/>
                    <a:pt x="10" y="625"/>
                  </a:cubicBezTo>
                  <a:cubicBezTo>
                    <a:pt x="20" y="690"/>
                    <a:pt x="77" y="739"/>
                    <a:pt x="143" y="740"/>
                  </a:cubicBezTo>
                  <a:cubicBezTo>
                    <a:pt x="156" y="739"/>
                    <a:pt x="169" y="737"/>
                    <a:pt x="181" y="733"/>
                  </a:cubicBezTo>
                  <a:lnTo>
                    <a:pt x="1762" y="263"/>
                  </a:lnTo>
                  <a:cubicBezTo>
                    <a:pt x="1833" y="241"/>
                    <a:pt x="1873" y="167"/>
                    <a:pt x="1852" y="96"/>
                  </a:cubicBezTo>
                  <a:cubicBezTo>
                    <a:pt x="1834" y="38"/>
                    <a:pt x="1781" y="1"/>
                    <a:pt x="17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600;p71">
              <a:extLst>
                <a:ext uri="{FF2B5EF4-FFF2-40B4-BE49-F238E27FC236}">
                  <a16:creationId xmlns:a16="http://schemas.microsoft.com/office/drawing/2014/main" id="{98F08C95-D83D-9AE7-3F32-AA81C31A3E03}"/>
                </a:ext>
              </a:extLst>
            </p:cNvPr>
            <p:cNvSpPr/>
            <p:nvPr/>
          </p:nvSpPr>
          <p:spPr>
            <a:xfrm>
              <a:off x="2655325" y="5024725"/>
              <a:ext cx="46800" cy="18475"/>
            </a:xfrm>
            <a:custGeom>
              <a:avLst/>
              <a:gdLst/>
              <a:ahLst/>
              <a:cxnLst/>
              <a:rect l="l" t="t" r="r" b="b"/>
              <a:pathLst>
                <a:path w="1872" h="739" extrusionOk="0">
                  <a:moveTo>
                    <a:pt x="1723" y="1"/>
                  </a:moveTo>
                  <a:cubicBezTo>
                    <a:pt x="1710" y="1"/>
                    <a:pt x="1698" y="2"/>
                    <a:pt x="1685" y="6"/>
                  </a:cubicBezTo>
                  <a:lnTo>
                    <a:pt x="104" y="478"/>
                  </a:lnTo>
                  <a:cubicBezTo>
                    <a:pt x="41" y="497"/>
                    <a:pt x="1" y="559"/>
                    <a:pt x="10" y="625"/>
                  </a:cubicBezTo>
                  <a:cubicBezTo>
                    <a:pt x="20" y="690"/>
                    <a:pt x="76" y="739"/>
                    <a:pt x="142" y="739"/>
                  </a:cubicBezTo>
                  <a:cubicBezTo>
                    <a:pt x="155" y="739"/>
                    <a:pt x="167" y="737"/>
                    <a:pt x="180" y="733"/>
                  </a:cubicBezTo>
                  <a:lnTo>
                    <a:pt x="1761" y="263"/>
                  </a:lnTo>
                  <a:cubicBezTo>
                    <a:pt x="1832" y="241"/>
                    <a:pt x="1872" y="167"/>
                    <a:pt x="1851" y="96"/>
                  </a:cubicBezTo>
                  <a:cubicBezTo>
                    <a:pt x="1833" y="39"/>
                    <a:pt x="1780" y="1"/>
                    <a:pt x="17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601;p71">
              <a:extLst>
                <a:ext uri="{FF2B5EF4-FFF2-40B4-BE49-F238E27FC236}">
                  <a16:creationId xmlns:a16="http://schemas.microsoft.com/office/drawing/2014/main" id="{F1DB62B8-C1F4-8BB1-19D8-E0F90265EA5B}"/>
                </a:ext>
              </a:extLst>
            </p:cNvPr>
            <p:cNvSpPr/>
            <p:nvPr/>
          </p:nvSpPr>
          <p:spPr>
            <a:xfrm>
              <a:off x="2659575" y="5039025"/>
              <a:ext cx="46800" cy="18475"/>
            </a:xfrm>
            <a:custGeom>
              <a:avLst/>
              <a:gdLst/>
              <a:ahLst/>
              <a:cxnLst/>
              <a:rect l="l" t="t" r="r" b="b"/>
              <a:pathLst>
                <a:path w="1872" h="739" extrusionOk="0">
                  <a:moveTo>
                    <a:pt x="1723" y="1"/>
                  </a:moveTo>
                  <a:cubicBezTo>
                    <a:pt x="1711" y="1"/>
                    <a:pt x="1698" y="2"/>
                    <a:pt x="1686" y="6"/>
                  </a:cubicBezTo>
                  <a:lnTo>
                    <a:pt x="105" y="478"/>
                  </a:lnTo>
                  <a:cubicBezTo>
                    <a:pt x="41" y="496"/>
                    <a:pt x="1" y="559"/>
                    <a:pt x="10" y="625"/>
                  </a:cubicBezTo>
                  <a:cubicBezTo>
                    <a:pt x="20" y="690"/>
                    <a:pt x="77" y="739"/>
                    <a:pt x="143" y="739"/>
                  </a:cubicBezTo>
                  <a:cubicBezTo>
                    <a:pt x="156" y="739"/>
                    <a:pt x="168" y="736"/>
                    <a:pt x="181" y="733"/>
                  </a:cubicBezTo>
                  <a:lnTo>
                    <a:pt x="1762" y="263"/>
                  </a:lnTo>
                  <a:cubicBezTo>
                    <a:pt x="1832" y="240"/>
                    <a:pt x="1872" y="167"/>
                    <a:pt x="1851" y="96"/>
                  </a:cubicBezTo>
                  <a:cubicBezTo>
                    <a:pt x="1834" y="39"/>
                    <a:pt x="1781" y="1"/>
                    <a:pt x="17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602;p71">
              <a:extLst>
                <a:ext uri="{FF2B5EF4-FFF2-40B4-BE49-F238E27FC236}">
                  <a16:creationId xmlns:a16="http://schemas.microsoft.com/office/drawing/2014/main" id="{FA5C0899-0DF9-062D-B2F0-653FD9D7BE2F}"/>
                </a:ext>
              </a:extLst>
            </p:cNvPr>
            <p:cNvSpPr/>
            <p:nvPr/>
          </p:nvSpPr>
          <p:spPr>
            <a:xfrm>
              <a:off x="2730950" y="4899075"/>
              <a:ext cx="39800" cy="37375"/>
            </a:xfrm>
            <a:custGeom>
              <a:avLst/>
              <a:gdLst/>
              <a:ahLst/>
              <a:cxnLst/>
              <a:rect l="l" t="t" r="r" b="b"/>
              <a:pathLst>
                <a:path w="1592" h="1495" extrusionOk="0">
                  <a:moveTo>
                    <a:pt x="1384" y="1"/>
                  </a:moveTo>
                  <a:cubicBezTo>
                    <a:pt x="1318" y="1"/>
                    <a:pt x="1255" y="35"/>
                    <a:pt x="1222" y="96"/>
                  </a:cubicBezTo>
                  <a:lnTo>
                    <a:pt x="699" y="1064"/>
                  </a:lnTo>
                  <a:lnTo>
                    <a:pt x="296" y="846"/>
                  </a:lnTo>
                  <a:cubicBezTo>
                    <a:pt x="268" y="831"/>
                    <a:pt x="239" y="824"/>
                    <a:pt x="209" y="824"/>
                  </a:cubicBezTo>
                  <a:cubicBezTo>
                    <a:pt x="144" y="824"/>
                    <a:pt x="82" y="858"/>
                    <a:pt x="49" y="920"/>
                  </a:cubicBezTo>
                  <a:cubicBezTo>
                    <a:pt x="0" y="1008"/>
                    <a:pt x="33" y="1119"/>
                    <a:pt x="123" y="1168"/>
                  </a:cubicBezTo>
                  <a:lnTo>
                    <a:pt x="686" y="1473"/>
                  </a:lnTo>
                  <a:cubicBezTo>
                    <a:pt x="713" y="1487"/>
                    <a:pt x="743" y="1495"/>
                    <a:pt x="774" y="1495"/>
                  </a:cubicBezTo>
                  <a:cubicBezTo>
                    <a:pt x="791" y="1495"/>
                    <a:pt x="809" y="1492"/>
                    <a:pt x="826" y="1487"/>
                  </a:cubicBezTo>
                  <a:cubicBezTo>
                    <a:pt x="872" y="1473"/>
                    <a:pt x="911" y="1441"/>
                    <a:pt x="934" y="1399"/>
                  </a:cubicBezTo>
                  <a:lnTo>
                    <a:pt x="1544" y="271"/>
                  </a:lnTo>
                  <a:cubicBezTo>
                    <a:pt x="1592" y="182"/>
                    <a:pt x="1559" y="71"/>
                    <a:pt x="1470" y="23"/>
                  </a:cubicBezTo>
                  <a:cubicBezTo>
                    <a:pt x="1443" y="8"/>
                    <a:pt x="1413" y="1"/>
                    <a:pt x="13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603;p71">
              <a:extLst>
                <a:ext uri="{FF2B5EF4-FFF2-40B4-BE49-F238E27FC236}">
                  <a16:creationId xmlns:a16="http://schemas.microsoft.com/office/drawing/2014/main" id="{DDF87C88-37BA-D9E9-ABE6-F267CCBB3E7A}"/>
                </a:ext>
              </a:extLst>
            </p:cNvPr>
            <p:cNvSpPr/>
            <p:nvPr/>
          </p:nvSpPr>
          <p:spPr>
            <a:xfrm>
              <a:off x="2506525" y="4870875"/>
              <a:ext cx="39975" cy="37450"/>
            </a:xfrm>
            <a:custGeom>
              <a:avLst/>
              <a:gdLst/>
              <a:ahLst/>
              <a:cxnLst/>
              <a:rect l="l" t="t" r="r" b="b"/>
              <a:pathLst>
                <a:path w="1599" h="1498" extrusionOk="0">
                  <a:moveTo>
                    <a:pt x="1389" y="0"/>
                  </a:moveTo>
                  <a:cubicBezTo>
                    <a:pt x="1322" y="0"/>
                    <a:pt x="1258" y="37"/>
                    <a:pt x="1226" y="100"/>
                  </a:cubicBezTo>
                  <a:lnTo>
                    <a:pt x="703" y="1067"/>
                  </a:lnTo>
                  <a:lnTo>
                    <a:pt x="299" y="849"/>
                  </a:lnTo>
                  <a:cubicBezTo>
                    <a:pt x="271" y="833"/>
                    <a:pt x="240" y="825"/>
                    <a:pt x="210" y="825"/>
                  </a:cubicBezTo>
                  <a:cubicBezTo>
                    <a:pt x="145" y="825"/>
                    <a:pt x="82" y="860"/>
                    <a:pt x="49" y="921"/>
                  </a:cubicBezTo>
                  <a:cubicBezTo>
                    <a:pt x="1" y="1011"/>
                    <a:pt x="34" y="1124"/>
                    <a:pt x="126" y="1171"/>
                  </a:cubicBezTo>
                  <a:lnTo>
                    <a:pt x="690" y="1476"/>
                  </a:lnTo>
                  <a:cubicBezTo>
                    <a:pt x="717" y="1490"/>
                    <a:pt x="747" y="1498"/>
                    <a:pt x="777" y="1498"/>
                  </a:cubicBezTo>
                  <a:cubicBezTo>
                    <a:pt x="795" y="1498"/>
                    <a:pt x="812" y="1495"/>
                    <a:pt x="829" y="1490"/>
                  </a:cubicBezTo>
                  <a:cubicBezTo>
                    <a:pt x="876" y="1477"/>
                    <a:pt x="915" y="1445"/>
                    <a:pt x="938" y="1402"/>
                  </a:cubicBezTo>
                  <a:lnTo>
                    <a:pt x="1548" y="275"/>
                  </a:lnTo>
                  <a:cubicBezTo>
                    <a:pt x="1598" y="185"/>
                    <a:pt x="1566" y="71"/>
                    <a:pt x="1476" y="22"/>
                  </a:cubicBezTo>
                  <a:cubicBezTo>
                    <a:pt x="1448" y="8"/>
                    <a:pt x="1418" y="0"/>
                    <a:pt x="13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604;p71">
              <a:extLst>
                <a:ext uri="{FF2B5EF4-FFF2-40B4-BE49-F238E27FC236}">
                  <a16:creationId xmlns:a16="http://schemas.microsoft.com/office/drawing/2014/main" id="{BE95F18F-7E14-2297-5904-92EAE53A317B}"/>
                </a:ext>
              </a:extLst>
            </p:cNvPr>
            <p:cNvSpPr/>
            <p:nvPr/>
          </p:nvSpPr>
          <p:spPr>
            <a:xfrm>
              <a:off x="2830125" y="4869450"/>
              <a:ext cx="39875" cy="37450"/>
            </a:xfrm>
            <a:custGeom>
              <a:avLst/>
              <a:gdLst/>
              <a:ahLst/>
              <a:cxnLst/>
              <a:rect l="l" t="t" r="r" b="b"/>
              <a:pathLst>
                <a:path w="1595" h="1498" extrusionOk="0">
                  <a:moveTo>
                    <a:pt x="1385" y="0"/>
                  </a:moveTo>
                  <a:cubicBezTo>
                    <a:pt x="1319" y="0"/>
                    <a:pt x="1254" y="36"/>
                    <a:pt x="1222" y="99"/>
                  </a:cubicBezTo>
                  <a:lnTo>
                    <a:pt x="699" y="1067"/>
                  </a:lnTo>
                  <a:lnTo>
                    <a:pt x="296" y="849"/>
                  </a:lnTo>
                  <a:cubicBezTo>
                    <a:pt x="268" y="834"/>
                    <a:pt x="238" y="826"/>
                    <a:pt x="209" y="826"/>
                  </a:cubicBezTo>
                  <a:cubicBezTo>
                    <a:pt x="144" y="826"/>
                    <a:pt x="81" y="861"/>
                    <a:pt x="48" y="923"/>
                  </a:cubicBezTo>
                  <a:cubicBezTo>
                    <a:pt x="0" y="1011"/>
                    <a:pt x="33" y="1122"/>
                    <a:pt x="123" y="1171"/>
                  </a:cubicBezTo>
                  <a:lnTo>
                    <a:pt x="686" y="1476"/>
                  </a:lnTo>
                  <a:cubicBezTo>
                    <a:pt x="713" y="1490"/>
                    <a:pt x="742" y="1498"/>
                    <a:pt x="772" y="1498"/>
                  </a:cubicBezTo>
                  <a:cubicBezTo>
                    <a:pt x="790" y="1498"/>
                    <a:pt x="808" y="1495"/>
                    <a:pt x="825" y="1489"/>
                  </a:cubicBezTo>
                  <a:cubicBezTo>
                    <a:pt x="872" y="1476"/>
                    <a:pt x="911" y="1444"/>
                    <a:pt x="934" y="1402"/>
                  </a:cubicBezTo>
                  <a:lnTo>
                    <a:pt x="1544" y="274"/>
                  </a:lnTo>
                  <a:cubicBezTo>
                    <a:pt x="1595" y="185"/>
                    <a:pt x="1562" y="71"/>
                    <a:pt x="1472" y="22"/>
                  </a:cubicBezTo>
                  <a:cubicBezTo>
                    <a:pt x="1445" y="7"/>
                    <a:pt x="1415" y="0"/>
                    <a:pt x="13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605;p71">
              <a:extLst>
                <a:ext uri="{FF2B5EF4-FFF2-40B4-BE49-F238E27FC236}">
                  <a16:creationId xmlns:a16="http://schemas.microsoft.com/office/drawing/2014/main" id="{8094FEC5-064F-0075-741C-68B64D15D0D5}"/>
                </a:ext>
              </a:extLst>
            </p:cNvPr>
            <p:cNvSpPr/>
            <p:nvPr/>
          </p:nvSpPr>
          <p:spPr>
            <a:xfrm>
              <a:off x="2388750" y="4609850"/>
              <a:ext cx="502950" cy="229700"/>
            </a:xfrm>
            <a:custGeom>
              <a:avLst/>
              <a:gdLst/>
              <a:ahLst/>
              <a:cxnLst/>
              <a:rect l="l" t="t" r="r" b="b"/>
              <a:pathLst>
                <a:path w="20118" h="9188" extrusionOk="0">
                  <a:moveTo>
                    <a:pt x="18997" y="1"/>
                  </a:moveTo>
                  <a:cubicBezTo>
                    <a:pt x="18987" y="1"/>
                    <a:pt x="18977" y="2"/>
                    <a:pt x="18967" y="5"/>
                  </a:cubicBezTo>
                  <a:lnTo>
                    <a:pt x="88" y="5629"/>
                  </a:lnTo>
                  <a:cubicBezTo>
                    <a:pt x="32" y="5646"/>
                    <a:pt x="1" y="5704"/>
                    <a:pt x="18" y="5759"/>
                  </a:cubicBezTo>
                  <a:lnTo>
                    <a:pt x="1039" y="9187"/>
                  </a:lnTo>
                  <a:lnTo>
                    <a:pt x="20117" y="3503"/>
                  </a:lnTo>
                  <a:lnTo>
                    <a:pt x="19097" y="75"/>
                  </a:lnTo>
                  <a:cubicBezTo>
                    <a:pt x="19083" y="30"/>
                    <a:pt x="19042" y="1"/>
                    <a:pt x="1899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a:extLst>
              <a:ext uri="{FF2B5EF4-FFF2-40B4-BE49-F238E27FC236}">
                <a16:creationId xmlns:a16="http://schemas.microsoft.com/office/drawing/2014/main" id="{B3E56D9E-3864-63EC-1431-C0E6E9CA12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6" name="Google Shape;586;p45"/>
          <p:cNvSpPr/>
          <p:nvPr/>
        </p:nvSpPr>
        <p:spPr>
          <a:xfrm rot="4497170">
            <a:off x="4733669" y="1423178"/>
            <a:ext cx="3007129" cy="3319507"/>
          </a:xfrm>
          <a:custGeom>
            <a:avLst/>
            <a:gdLst/>
            <a:ahLst/>
            <a:cxnLst/>
            <a:rect l="l" t="t" r="r" b="b"/>
            <a:pathLst>
              <a:path w="29843" h="30771" extrusionOk="0">
                <a:moveTo>
                  <a:pt x="11793" y="0"/>
                </a:moveTo>
                <a:cubicBezTo>
                  <a:pt x="11385" y="0"/>
                  <a:pt x="10978" y="34"/>
                  <a:pt x="10575" y="115"/>
                </a:cubicBezTo>
                <a:cubicBezTo>
                  <a:pt x="7172" y="798"/>
                  <a:pt x="6618" y="3880"/>
                  <a:pt x="5569" y="6694"/>
                </a:cubicBezTo>
                <a:lnTo>
                  <a:pt x="1558" y="17452"/>
                </a:lnTo>
                <a:cubicBezTo>
                  <a:pt x="782" y="19535"/>
                  <a:pt x="1" y="21835"/>
                  <a:pt x="754" y="23925"/>
                </a:cubicBezTo>
                <a:cubicBezTo>
                  <a:pt x="1614" y="26313"/>
                  <a:pt x="4171" y="27594"/>
                  <a:pt x="6569" y="28424"/>
                </a:cubicBezTo>
                <a:cubicBezTo>
                  <a:pt x="11065" y="29977"/>
                  <a:pt x="15788" y="30770"/>
                  <a:pt x="20543" y="30770"/>
                </a:cubicBezTo>
                <a:cubicBezTo>
                  <a:pt x="20642" y="30770"/>
                  <a:pt x="20741" y="30770"/>
                  <a:pt x="20840" y="30769"/>
                </a:cubicBezTo>
                <a:cubicBezTo>
                  <a:pt x="21681" y="30763"/>
                  <a:pt x="22568" y="30719"/>
                  <a:pt x="23282" y="30272"/>
                </a:cubicBezTo>
                <a:cubicBezTo>
                  <a:pt x="24108" y="29756"/>
                  <a:pt x="24541" y="28807"/>
                  <a:pt x="24911" y="27906"/>
                </a:cubicBezTo>
                <a:cubicBezTo>
                  <a:pt x="27157" y="22410"/>
                  <a:pt x="28697" y="16650"/>
                  <a:pt x="29491" y="10764"/>
                </a:cubicBezTo>
                <a:cubicBezTo>
                  <a:pt x="29711" y="9124"/>
                  <a:pt x="29842" y="7329"/>
                  <a:pt x="28947" y="5936"/>
                </a:cubicBezTo>
                <a:cubicBezTo>
                  <a:pt x="28138" y="4675"/>
                  <a:pt x="26667" y="4030"/>
                  <a:pt x="25266" y="3499"/>
                </a:cubicBezTo>
                <a:cubicBezTo>
                  <a:pt x="21784" y="2176"/>
                  <a:pt x="18203" y="1128"/>
                  <a:pt x="14556" y="363"/>
                </a:cubicBezTo>
                <a:cubicBezTo>
                  <a:pt x="13647" y="173"/>
                  <a:pt x="12716" y="0"/>
                  <a:pt x="1179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45"/>
          <p:cNvSpPr/>
          <p:nvPr/>
        </p:nvSpPr>
        <p:spPr>
          <a:xfrm rot="4497170">
            <a:off x="1374235" y="1423178"/>
            <a:ext cx="3007129" cy="3319507"/>
          </a:xfrm>
          <a:custGeom>
            <a:avLst/>
            <a:gdLst/>
            <a:ahLst/>
            <a:cxnLst/>
            <a:rect l="l" t="t" r="r" b="b"/>
            <a:pathLst>
              <a:path w="29843" h="30771" extrusionOk="0">
                <a:moveTo>
                  <a:pt x="11793" y="0"/>
                </a:moveTo>
                <a:cubicBezTo>
                  <a:pt x="11385" y="0"/>
                  <a:pt x="10978" y="34"/>
                  <a:pt x="10575" y="115"/>
                </a:cubicBezTo>
                <a:cubicBezTo>
                  <a:pt x="7172" y="798"/>
                  <a:pt x="6618" y="3880"/>
                  <a:pt x="5569" y="6694"/>
                </a:cubicBezTo>
                <a:lnTo>
                  <a:pt x="1558" y="17452"/>
                </a:lnTo>
                <a:cubicBezTo>
                  <a:pt x="782" y="19535"/>
                  <a:pt x="1" y="21835"/>
                  <a:pt x="754" y="23925"/>
                </a:cubicBezTo>
                <a:cubicBezTo>
                  <a:pt x="1614" y="26313"/>
                  <a:pt x="4171" y="27594"/>
                  <a:pt x="6569" y="28424"/>
                </a:cubicBezTo>
                <a:cubicBezTo>
                  <a:pt x="11065" y="29977"/>
                  <a:pt x="15788" y="30770"/>
                  <a:pt x="20543" y="30770"/>
                </a:cubicBezTo>
                <a:cubicBezTo>
                  <a:pt x="20642" y="30770"/>
                  <a:pt x="20741" y="30770"/>
                  <a:pt x="20840" y="30769"/>
                </a:cubicBezTo>
                <a:cubicBezTo>
                  <a:pt x="21681" y="30763"/>
                  <a:pt x="22568" y="30719"/>
                  <a:pt x="23282" y="30272"/>
                </a:cubicBezTo>
                <a:cubicBezTo>
                  <a:pt x="24108" y="29756"/>
                  <a:pt x="24541" y="28807"/>
                  <a:pt x="24911" y="27906"/>
                </a:cubicBezTo>
                <a:cubicBezTo>
                  <a:pt x="27157" y="22410"/>
                  <a:pt x="28697" y="16650"/>
                  <a:pt x="29491" y="10764"/>
                </a:cubicBezTo>
                <a:cubicBezTo>
                  <a:pt x="29711" y="9124"/>
                  <a:pt x="29842" y="7329"/>
                  <a:pt x="28947" y="5936"/>
                </a:cubicBezTo>
                <a:cubicBezTo>
                  <a:pt x="28138" y="4675"/>
                  <a:pt x="26667" y="4030"/>
                  <a:pt x="25266" y="3499"/>
                </a:cubicBezTo>
                <a:cubicBezTo>
                  <a:pt x="21784" y="2176"/>
                  <a:pt x="18203" y="1128"/>
                  <a:pt x="14556" y="363"/>
                </a:cubicBezTo>
                <a:cubicBezTo>
                  <a:pt x="13647" y="173"/>
                  <a:pt x="12716" y="0"/>
                  <a:pt x="1179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45"/>
          <p:cNvSpPr/>
          <p:nvPr/>
        </p:nvSpPr>
        <p:spPr>
          <a:xfrm rot="4497203">
            <a:off x="8116617" y="-329751"/>
            <a:ext cx="1154440" cy="1274366"/>
          </a:xfrm>
          <a:custGeom>
            <a:avLst/>
            <a:gdLst/>
            <a:ahLst/>
            <a:cxnLst/>
            <a:rect l="l" t="t" r="r" b="b"/>
            <a:pathLst>
              <a:path w="29843" h="30771" extrusionOk="0">
                <a:moveTo>
                  <a:pt x="11793" y="0"/>
                </a:moveTo>
                <a:cubicBezTo>
                  <a:pt x="11385" y="0"/>
                  <a:pt x="10978" y="34"/>
                  <a:pt x="10575" y="115"/>
                </a:cubicBezTo>
                <a:cubicBezTo>
                  <a:pt x="7172" y="798"/>
                  <a:pt x="6618" y="3880"/>
                  <a:pt x="5569" y="6694"/>
                </a:cubicBezTo>
                <a:lnTo>
                  <a:pt x="1558" y="17452"/>
                </a:lnTo>
                <a:cubicBezTo>
                  <a:pt x="782" y="19535"/>
                  <a:pt x="1" y="21835"/>
                  <a:pt x="754" y="23925"/>
                </a:cubicBezTo>
                <a:cubicBezTo>
                  <a:pt x="1614" y="26313"/>
                  <a:pt x="4171" y="27594"/>
                  <a:pt x="6569" y="28424"/>
                </a:cubicBezTo>
                <a:cubicBezTo>
                  <a:pt x="11065" y="29977"/>
                  <a:pt x="15788" y="30770"/>
                  <a:pt x="20543" y="30770"/>
                </a:cubicBezTo>
                <a:cubicBezTo>
                  <a:pt x="20642" y="30770"/>
                  <a:pt x="20741" y="30770"/>
                  <a:pt x="20840" y="30769"/>
                </a:cubicBezTo>
                <a:cubicBezTo>
                  <a:pt x="21681" y="30763"/>
                  <a:pt x="22568" y="30719"/>
                  <a:pt x="23282" y="30272"/>
                </a:cubicBezTo>
                <a:cubicBezTo>
                  <a:pt x="24108" y="29756"/>
                  <a:pt x="24541" y="28807"/>
                  <a:pt x="24911" y="27906"/>
                </a:cubicBezTo>
                <a:cubicBezTo>
                  <a:pt x="27157" y="22410"/>
                  <a:pt x="28697" y="16650"/>
                  <a:pt x="29491" y="10764"/>
                </a:cubicBezTo>
                <a:cubicBezTo>
                  <a:pt x="29711" y="9124"/>
                  <a:pt x="29842" y="7329"/>
                  <a:pt x="28947" y="5936"/>
                </a:cubicBezTo>
                <a:cubicBezTo>
                  <a:pt x="28138" y="4675"/>
                  <a:pt x="26667" y="4030"/>
                  <a:pt x="25266" y="3499"/>
                </a:cubicBezTo>
                <a:cubicBezTo>
                  <a:pt x="21784" y="2176"/>
                  <a:pt x="18203" y="1128"/>
                  <a:pt x="14556" y="363"/>
                </a:cubicBezTo>
                <a:cubicBezTo>
                  <a:pt x="13647" y="173"/>
                  <a:pt x="12716" y="0"/>
                  <a:pt x="117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45"/>
          <p:cNvSpPr/>
          <p:nvPr/>
        </p:nvSpPr>
        <p:spPr>
          <a:xfrm rot="4497203">
            <a:off x="-1226752" y="2349364"/>
            <a:ext cx="1154440" cy="1274366"/>
          </a:xfrm>
          <a:custGeom>
            <a:avLst/>
            <a:gdLst/>
            <a:ahLst/>
            <a:cxnLst/>
            <a:rect l="l" t="t" r="r" b="b"/>
            <a:pathLst>
              <a:path w="29843" h="30771" extrusionOk="0">
                <a:moveTo>
                  <a:pt x="11793" y="0"/>
                </a:moveTo>
                <a:cubicBezTo>
                  <a:pt x="11385" y="0"/>
                  <a:pt x="10978" y="34"/>
                  <a:pt x="10575" y="115"/>
                </a:cubicBezTo>
                <a:cubicBezTo>
                  <a:pt x="7172" y="798"/>
                  <a:pt x="6618" y="3880"/>
                  <a:pt x="5569" y="6694"/>
                </a:cubicBezTo>
                <a:lnTo>
                  <a:pt x="1558" y="17452"/>
                </a:lnTo>
                <a:cubicBezTo>
                  <a:pt x="782" y="19535"/>
                  <a:pt x="1" y="21835"/>
                  <a:pt x="754" y="23925"/>
                </a:cubicBezTo>
                <a:cubicBezTo>
                  <a:pt x="1614" y="26313"/>
                  <a:pt x="4171" y="27594"/>
                  <a:pt x="6569" y="28424"/>
                </a:cubicBezTo>
                <a:cubicBezTo>
                  <a:pt x="11065" y="29977"/>
                  <a:pt x="15788" y="30770"/>
                  <a:pt x="20543" y="30770"/>
                </a:cubicBezTo>
                <a:cubicBezTo>
                  <a:pt x="20642" y="30770"/>
                  <a:pt x="20741" y="30770"/>
                  <a:pt x="20840" y="30769"/>
                </a:cubicBezTo>
                <a:cubicBezTo>
                  <a:pt x="21681" y="30763"/>
                  <a:pt x="22568" y="30719"/>
                  <a:pt x="23282" y="30272"/>
                </a:cubicBezTo>
                <a:cubicBezTo>
                  <a:pt x="24108" y="29756"/>
                  <a:pt x="24541" y="28807"/>
                  <a:pt x="24911" y="27906"/>
                </a:cubicBezTo>
                <a:cubicBezTo>
                  <a:pt x="27157" y="22410"/>
                  <a:pt x="28697" y="16650"/>
                  <a:pt x="29491" y="10764"/>
                </a:cubicBezTo>
                <a:cubicBezTo>
                  <a:pt x="29711" y="9124"/>
                  <a:pt x="29842" y="7329"/>
                  <a:pt x="28947" y="5936"/>
                </a:cubicBezTo>
                <a:cubicBezTo>
                  <a:pt x="28138" y="4675"/>
                  <a:pt x="26667" y="4030"/>
                  <a:pt x="25266" y="3499"/>
                </a:cubicBezTo>
                <a:cubicBezTo>
                  <a:pt x="21784" y="2176"/>
                  <a:pt x="18203" y="1128"/>
                  <a:pt x="14556" y="363"/>
                </a:cubicBezTo>
                <a:cubicBezTo>
                  <a:pt x="13647" y="173"/>
                  <a:pt x="12716" y="0"/>
                  <a:pt x="117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5" name="Google Shape;595;p45"/>
          <p:cNvGrpSpPr/>
          <p:nvPr/>
        </p:nvGrpSpPr>
        <p:grpSpPr>
          <a:xfrm>
            <a:off x="38803" y="4141040"/>
            <a:ext cx="604366" cy="467991"/>
            <a:chOff x="3290425" y="1095475"/>
            <a:chExt cx="425550" cy="329525"/>
          </a:xfrm>
        </p:grpSpPr>
        <p:sp>
          <p:nvSpPr>
            <p:cNvPr id="596" name="Google Shape;596;p45"/>
            <p:cNvSpPr/>
            <p:nvPr/>
          </p:nvSpPr>
          <p:spPr>
            <a:xfrm>
              <a:off x="3338450" y="1095475"/>
              <a:ext cx="329525" cy="329525"/>
            </a:xfrm>
            <a:custGeom>
              <a:avLst/>
              <a:gdLst/>
              <a:ahLst/>
              <a:cxnLst/>
              <a:rect l="l" t="t" r="r" b="b"/>
              <a:pathLst>
                <a:path w="13181" h="13181" extrusionOk="0">
                  <a:moveTo>
                    <a:pt x="6590" y="1"/>
                  </a:moveTo>
                  <a:cubicBezTo>
                    <a:pt x="4842" y="1"/>
                    <a:pt x="3166" y="695"/>
                    <a:pt x="1930" y="1931"/>
                  </a:cubicBezTo>
                  <a:cubicBezTo>
                    <a:pt x="695" y="3167"/>
                    <a:pt x="0" y="4844"/>
                    <a:pt x="0" y="6591"/>
                  </a:cubicBezTo>
                  <a:cubicBezTo>
                    <a:pt x="0" y="8339"/>
                    <a:pt x="695" y="10015"/>
                    <a:pt x="1930" y="11251"/>
                  </a:cubicBezTo>
                  <a:cubicBezTo>
                    <a:pt x="3166" y="12487"/>
                    <a:pt x="4842" y="13181"/>
                    <a:pt x="6590" y="13181"/>
                  </a:cubicBezTo>
                  <a:cubicBezTo>
                    <a:pt x="8338" y="13181"/>
                    <a:pt x="10014" y="12487"/>
                    <a:pt x="11250" y="11251"/>
                  </a:cubicBezTo>
                  <a:cubicBezTo>
                    <a:pt x="12486" y="10015"/>
                    <a:pt x="13180" y="8339"/>
                    <a:pt x="13180" y="6591"/>
                  </a:cubicBezTo>
                  <a:cubicBezTo>
                    <a:pt x="13180" y="4844"/>
                    <a:pt x="12486" y="3167"/>
                    <a:pt x="11250" y="1931"/>
                  </a:cubicBezTo>
                  <a:cubicBezTo>
                    <a:pt x="10014" y="695"/>
                    <a:pt x="8338" y="1"/>
                    <a:pt x="65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45"/>
            <p:cNvSpPr/>
            <p:nvPr/>
          </p:nvSpPr>
          <p:spPr>
            <a:xfrm>
              <a:off x="3290425" y="1138675"/>
              <a:ext cx="425550" cy="243175"/>
            </a:xfrm>
            <a:custGeom>
              <a:avLst/>
              <a:gdLst/>
              <a:ahLst/>
              <a:cxnLst/>
              <a:rect l="l" t="t" r="r" b="b"/>
              <a:pathLst>
                <a:path w="17022" h="9727" extrusionOk="0">
                  <a:moveTo>
                    <a:pt x="8510" y="1"/>
                  </a:moveTo>
                  <a:cubicBezTo>
                    <a:pt x="5160" y="1"/>
                    <a:pt x="2069" y="1679"/>
                    <a:pt x="242" y="4490"/>
                  </a:cubicBezTo>
                  <a:lnTo>
                    <a:pt x="0" y="4861"/>
                  </a:lnTo>
                  <a:lnTo>
                    <a:pt x="242" y="5234"/>
                  </a:lnTo>
                  <a:cubicBezTo>
                    <a:pt x="2071" y="8047"/>
                    <a:pt x="5161" y="9726"/>
                    <a:pt x="8510" y="9726"/>
                  </a:cubicBezTo>
                  <a:cubicBezTo>
                    <a:pt x="11860" y="9726"/>
                    <a:pt x="14951" y="8046"/>
                    <a:pt x="16780" y="5234"/>
                  </a:cubicBezTo>
                  <a:lnTo>
                    <a:pt x="17022" y="4861"/>
                  </a:lnTo>
                  <a:lnTo>
                    <a:pt x="16780" y="4490"/>
                  </a:lnTo>
                  <a:cubicBezTo>
                    <a:pt x="14953" y="1679"/>
                    <a:pt x="11861" y="1"/>
                    <a:pt x="851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45"/>
            <p:cNvSpPr/>
            <p:nvPr/>
          </p:nvSpPr>
          <p:spPr>
            <a:xfrm>
              <a:off x="3310800" y="1155750"/>
              <a:ext cx="384850" cy="209025"/>
            </a:xfrm>
            <a:custGeom>
              <a:avLst/>
              <a:gdLst/>
              <a:ahLst/>
              <a:cxnLst/>
              <a:rect l="l" t="t" r="r" b="b"/>
              <a:pathLst>
                <a:path w="15394" h="8361" extrusionOk="0">
                  <a:moveTo>
                    <a:pt x="7695" y="0"/>
                  </a:moveTo>
                  <a:cubicBezTo>
                    <a:pt x="4472" y="0"/>
                    <a:pt x="1636" y="1662"/>
                    <a:pt x="0" y="4178"/>
                  </a:cubicBezTo>
                  <a:cubicBezTo>
                    <a:pt x="1635" y="6694"/>
                    <a:pt x="4472" y="8361"/>
                    <a:pt x="7695" y="8361"/>
                  </a:cubicBezTo>
                  <a:cubicBezTo>
                    <a:pt x="10921" y="8361"/>
                    <a:pt x="13757" y="6694"/>
                    <a:pt x="15393" y="4178"/>
                  </a:cubicBezTo>
                  <a:cubicBezTo>
                    <a:pt x="13757" y="1662"/>
                    <a:pt x="10921" y="0"/>
                    <a:pt x="76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45"/>
            <p:cNvSpPr/>
            <p:nvPr/>
          </p:nvSpPr>
          <p:spPr>
            <a:xfrm>
              <a:off x="3420425" y="1184825"/>
              <a:ext cx="165575" cy="150850"/>
            </a:xfrm>
            <a:custGeom>
              <a:avLst/>
              <a:gdLst/>
              <a:ahLst/>
              <a:cxnLst/>
              <a:rect l="l" t="t" r="r" b="b"/>
              <a:pathLst>
                <a:path w="6623" h="6034" extrusionOk="0">
                  <a:moveTo>
                    <a:pt x="3311" y="1"/>
                  </a:moveTo>
                  <a:cubicBezTo>
                    <a:pt x="2539" y="1"/>
                    <a:pt x="1767" y="295"/>
                    <a:pt x="1178" y="885"/>
                  </a:cubicBezTo>
                  <a:cubicBezTo>
                    <a:pt x="0" y="2062"/>
                    <a:pt x="0" y="3973"/>
                    <a:pt x="1178" y="5150"/>
                  </a:cubicBezTo>
                  <a:cubicBezTo>
                    <a:pt x="1767" y="5739"/>
                    <a:pt x="2539" y="6034"/>
                    <a:pt x="3311" y="6034"/>
                  </a:cubicBezTo>
                  <a:cubicBezTo>
                    <a:pt x="4083" y="6034"/>
                    <a:pt x="4855" y="5739"/>
                    <a:pt x="5445" y="5150"/>
                  </a:cubicBezTo>
                  <a:cubicBezTo>
                    <a:pt x="6622" y="3973"/>
                    <a:pt x="6622" y="2062"/>
                    <a:pt x="5445" y="885"/>
                  </a:cubicBezTo>
                  <a:cubicBezTo>
                    <a:pt x="4855" y="295"/>
                    <a:pt x="4083" y="1"/>
                    <a:pt x="33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45"/>
            <p:cNvSpPr/>
            <p:nvPr/>
          </p:nvSpPr>
          <p:spPr>
            <a:xfrm>
              <a:off x="3450175" y="1208975"/>
              <a:ext cx="46425" cy="44700"/>
            </a:xfrm>
            <a:custGeom>
              <a:avLst/>
              <a:gdLst/>
              <a:ahLst/>
              <a:cxnLst/>
              <a:rect l="l" t="t" r="r" b="b"/>
              <a:pathLst>
                <a:path w="1857" h="1788" extrusionOk="0">
                  <a:moveTo>
                    <a:pt x="964" y="1"/>
                  </a:moveTo>
                  <a:cubicBezTo>
                    <a:pt x="603" y="1"/>
                    <a:pt x="277" y="218"/>
                    <a:pt x="139" y="552"/>
                  </a:cubicBezTo>
                  <a:cubicBezTo>
                    <a:pt x="0" y="886"/>
                    <a:pt x="76" y="1271"/>
                    <a:pt x="332" y="1526"/>
                  </a:cubicBezTo>
                  <a:cubicBezTo>
                    <a:pt x="503" y="1697"/>
                    <a:pt x="731" y="1787"/>
                    <a:pt x="963" y="1787"/>
                  </a:cubicBezTo>
                  <a:cubicBezTo>
                    <a:pt x="1079" y="1787"/>
                    <a:pt x="1195" y="1765"/>
                    <a:pt x="1306" y="1719"/>
                  </a:cubicBezTo>
                  <a:cubicBezTo>
                    <a:pt x="1639" y="1581"/>
                    <a:pt x="1857" y="1256"/>
                    <a:pt x="1857" y="894"/>
                  </a:cubicBezTo>
                  <a:cubicBezTo>
                    <a:pt x="1857" y="401"/>
                    <a:pt x="1457" y="1"/>
                    <a:pt x="964" y="1"/>
                  </a:cubicBezTo>
                  <a:close/>
                </a:path>
              </a:pathLst>
            </a:custGeom>
            <a:solidFill>
              <a:srgbClr val="F8F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45"/>
            <p:cNvSpPr/>
            <p:nvPr/>
          </p:nvSpPr>
          <p:spPr>
            <a:xfrm>
              <a:off x="3496400" y="1255700"/>
              <a:ext cx="59775" cy="57525"/>
            </a:xfrm>
            <a:custGeom>
              <a:avLst/>
              <a:gdLst/>
              <a:ahLst/>
              <a:cxnLst/>
              <a:rect l="l" t="t" r="r" b="b"/>
              <a:pathLst>
                <a:path w="2391" h="2301" extrusionOk="0">
                  <a:moveTo>
                    <a:pt x="1240" y="1"/>
                  </a:moveTo>
                  <a:cubicBezTo>
                    <a:pt x="776" y="1"/>
                    <a:pt x="357" y="282"/>
                    <a:pt x="179" y="711"/>
                  </a:cubicBezTo>
                  <a:cubicBezTo>
                    <a:pt x="0" y="1141"/>
                    <a:pt x="100" y="1635"/>
                    <a:pt x="428" y="1964"/>
                  </a:cubicBezTo>
                  <a:cubicBezTo>
                    <a:pt x="648" y="2184"/>
                    <a:pt x="942" y="2301"/>
                    <a:pt x="1240" y="2301"/>
                  </a:cubicBezTo>
                  <a:cubicBezTo>
                    <a:pt x="1389" y="2301"/>
                    <a:pt x="1538" y="2272"/>
                    <a:pt x="1681" y="2213"/>
                  </a:cubicBezTo>
                  <a:cubicBezTo>
                    <a:pt x="2110" y="2036"/>
                    <a:pt x="2391" y="1616"/>
                    <a:pt x="2391" y="1151"/>
                  </a:cubicBezTo>
                  <a:cubicBezTo>
                    <a:pt x="2391" y="516"/>
                    <a:pt x="1876" y="1"/>
                    <a:pt x="1240" y="1"/>
                  </a:cubicBezTo>
                  <a:close/>
                </a:path>
              </a:pathLst>
            </a:custGeom>
            <a:solidFill>
              <a:srgbClr val="F8F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2" name="Google Shape;602;p45"/>
          <p:cNvGrpSpPr/>
          <p:nvPr/>
        </p:nvGrpSpPr>
        <p:grpSpPr>
          <a:xfrm>
            <a:off x="8581006" y="4152949"/>
            <a:ext cx="514751" cy="718920"/>
            <a:chOff x="3885650" y="1030375"/>
            <a:chExt cx="355050" cy="495875"/>
          </a:xfrm>
        </p:grpSpPr>
        <p:sp>
          <p:nvSpPr>
            <p:cNvPr id="603" name="Google Shape;603;p45"/>
            <p:cNvSpPr/>
            <p:nvPr/>
          </p:nvSpPr>
          <p:spPr>
            <a:xfrm>
              <a:off x="3885650" y="1258400"/>
              <a:ext cx="117050" cy="93575"/>
            </a:xfrm>
            <a:custGeom>
              <a:avLst/>
              <a:gdLst/>
              <a:ahLst/>
              <a:cxnLst/>
              <a:rect l="l" t="t" r="r" b="b"/>
              <a:pathLst>
                <a:path w="4682" h="3743" extrusionOk="0">
                  <a:moveTo>
                    <a:pt x="4681" y="1"/>
                  </a:moveTo>
                  <a:lnTo>
                    <a:pt x="2532" y="639"/>
                  </a:lnTo>
                  <a:cubicBezTo>
                    <a:pt x="2096" y="769"/>
                    <a:pt x="1721" y="1052"/>
                    <a:pt x="1475" y="1435"/>
                  </a:cubicBezTo>
                  <a:lnTo>
                    <a:pt x="1" y="3743"/>
                  </a:lnTo>
                  <a:lnTo>
                    <a:pt x="4151" y="3743"/>
                  </a:lnTo>
                  <a:lnTo>
                    <a:pt x="468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45"/>
            <p:cNvSpPr/>
            <p:nvPr/>
          </p:nvSpPr>
          <p:spPr>
            <a:xfrm>
              <a:off x="4123650" y="1258400"/>
              <a:ext cx="117050" cy="93575"/>
            </a:xfrm>
            <a:custGeom>
              <a:avLst/>
              <a:gdLst/>
              <a:ahLst/>
              <a:cxnLst/>
              <a:rect l="l" t="t" r="r" b="b"/>
              <a:pathLst>
                <a:path w="4682" h="3743" extrusionOk="0">
                  <a:moveTo>
                    <a:pt x="1" y="1"/>
                  </a:moveTo>
                  <a:lnTo>
                    <a:pt x="531" y="3743"/>
                  </a:lnTo>
                  <a:lnTo>
                    <a:pt x="4681" y="3743"/>
                  </a:lnTo>
                  <a:lnTo>
                    <a:pt x="3207" y="1435"/>
                  </a:lnTo>
                  <a:cubicBezTo>
                    <a:pt x="2961" y="1052"/>
                    <a:pt x="2585" y="769"/>
                    <a:pt x="2149" y="639"/>
                  </a:cubicBez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45"/>
            <p:cNvSpPr/>
            <p:nvPr/>
          </p:nvSpPr>
          <p:spPr>
            <a:xfrm>
              <a:off x="3989375" y="1348050"/>
              <a:ext cx="147625" cy="68250"/>
            </a:xfrm>
            <a:custGeom>
              <a:avLst/>
              <a:gdLst/>
              <a:ahLst/>
              <a:cxnLst/>
              <a:rect l="l" t="t" r="r" b="b"/>
              <a:pathLst>
                <a:path w="5905" h="2730" extrusionOk="0">
                  <a:moveTo>
                    <a:pt x="0" y="1"/>
                  </a:moveTo>
                  <a:cubicBezTo>
                    <a:pt x="730" y="1673"/>
                    <a:pt x="1782" y="2730"/>
                    <a:pt x="2953" y="2730"/>
                  </a:cubicBezTo>
                  <a:cubicBezTo>
                    <a:pt x="4124" y="2730"/>
                    <a:pt x="5176" y="1673"/>
                    <a:pt x="59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45"/>
            <p:cNvSpPr/>
            <p:nvPr/>
          </p:nvSpPr>
          <p:spPr>
            <a:xfrm>
              <a:off x="3963475" y="1030375"/>
              <a:ext cx="199375" cy="335450"/>
            </a:xfrm>
            <a:custGeom>
              <a:avLst/>
              <a:gdLst/>
              <a:ahLst/>
              <a:cxnLst/>
              <a:rect l="l" t="t" r="r" b="b"/>
              <a:pathLst>
                <a:path w="7975" h="13418" extrusionOk="0">
                  <a:moveTo>
                    <a:pt x="3988" y="0"/>
                  </a:moveTo>
                  <a:cubicBezTo>
                    <a:pt x="3078" y="0"/>
                    <a:pt x="2238" y="633"/>
                    <a:pt x="1568" y="1700"/>
                  </a:cubicBezTo>
                  <a:cubicBezTo>
                    <a:pt x="617" y="3214"/>
                    <a:pt x="1" y="5596"/>
                    <a:pt x="1" y="8281"/>
                  </a:cubicBezTo>
                  <a:cubicBezTo>
                    <a:pt x="1" y="10224"/>
                    <a:pt x="327" y="12007"/>
                    <a:pt x="865" y="13418"/>
                  </a:cubicBezTo>
                  <a:lnTo>
                    <a:pt x="7111" y="13418"/>
                  </a:lnTo>
                  <a:cubicBezTo>
                    <a:pt x="7652" y="12007"/>
                    <a:pt x="7975" y="10224"/>
                    <a:pt x="7975" y="8281"/>
                  </a:cubicBezTo>
                  <a:cubicBezTo>
                    <a:pt x="7975" y="5596"/>
                    <a:pt x="7363" y="3210"/>
                    <a:pt x="6408" y="1696"/>
                  </a:cubicBezTo>
                  <a:cubicBezTo>
                    <a:pt x="5738" y="634"/>
                    <a:pt x="4898" y="0"/>
                    <a:pt x="39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45"/>
            <p:cNvSpPr/>
            <p:nvPr/>
          </p:nvSpPr>
          <p:spPr>
            <a:xfrm>
              <a:off x="4002675" y="1030375"/>
              <a:ext cx="121000" cy="51300"/>
            </a:xfrm>
            <a:custGeom>
              <a:avLst/>
              <a:gdLst/>
              <a:ahLst/>
              <a:cxnLst/>
              <a:rect l="l" t="t" r="r" b="b"/>
              <a:pathLst>
                <a:path w="4840" h="2052" extrusionOk="0">
                  <a:moveTo>
                    <a:pt x="2420" y="0"/>
                  </a:moveTo>
                  <a:cubicBezTo>
                    <a:pt x="1510" y="0"/>
                    <a:pt x="670" y="634"/>
                    <a:pt x="0" y="1701"/>
                  </a:cubicBezTo>
                  <a:cubicBezTo>
                    <a:pt x="687" y="1924"/>
                    <a:pt x="1522" y="2052"/>
                    <a:pt x="2420" y="2052"/>
                  </a:cubicBezTo>
                  <a:cubicBezTo>
                    <a:pt x="3317" y="2052"/>
                    <a:pt x="4154" y="1923"/>
                    <a:pt x="4840" y="1696"/>
                  </a:cubicBezTo>
                  <a:cubicBezTo>
                    <a:pt x="4170" y="633"/>
                    <a:pt x="3330" y="0"/>
                    <a:pt x="242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45"/>
            <p:cNvSpPr/>
            <p:nvPr/>
          </p:nvSpPr>
          <p:spPr>
            <a:xfrm>
              <a:off x="4002675" y="1137600"/>
              <a:ext cx="121000" cy="121025"/>
            </a:xfrm>
            <a:custGeom>
              <a:avLst/>
              <a:gdLst/>
              <a:ahLst/>
              <a:cxnLst/>
              <a:rect l="l" t="t" r="r" b="b"/>
              <a:pathLst>
                <a:path w="4840" h="4841" extrusionOk="0">
                  <a:moveTo>
                    <a:pt x="2420" y="0"/>
                  </a:moveTo>
                  <a:cubicBezTo>
                    <a:pt x="1084" y="0"/>
                    <a:pt x="0" y="1084"/>
                    <a:pt x="0" y="2420"/>
                  </a:cubicBezTo>
                  <a:cubicBezTo>
                    <a:pt x="0" y="3756"/>
                    <a:pt x="1084" y="4840"/>
                    <a:pt x="2420" y="4840"/>
                  </a:cubicBezTo>
                  <a:cubicBezTo>
                    <a:pt x="3756" y="4840"/>
                    <a:pt x="4840" y="3756"/>
                    <a:pt x="4840" y="2420"/>
                  </a:cubicBezTo>
                  <a:cubicBezTo>
                    <a:pt x="4840" y="1084"/>
                    <a:pt x="3756" y="0"/>
                    <a:pt x="24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45"/>
            <p:cNvSpPr/>
            <p:nvPr/>
          </p:nvSpPr>
          <p:spPr>
            <a:xfrm>
              <a:off x="4063150" y="1475250"/>
              <a:ext cx="25" cy="51000"/>
            </a:xfrm>
            <a:custGeom>
              <a:avLst/>
              <a:gdLst/>
              <a:ahLst/>
              <a:cxnLst/>
              <a:rect l="l" t="t" r="r" b="b"/>
              <a:pathLst>
                <a:path w="1" h="2040" fill="none" extrusionOk="0">
                  <a:moveTo>
                    <a:pt x="1" y="0"/>
                  </a:moveTo>
                  <a:lnTo>
                    <a:pt x="1" y="2039"/>
                  </a:lnTo>
                </a:path>
              </a:pathLst>
            </a:custGeom>
            <a:solidFill>
              <a:schemeClr val="accent5"/>
            </a:solidFill>
            <a:ln w="2672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45"/>
            <p:cNvSpPr/>
            <p:nvPr/>
          </p:nvSpPr>
          <p:spPr>
            <a:xfrm>
              <a:off x="4018800" y="1456625"/>
              <a:ext cx="25" cy="51000"/>
            </a:xfrm>
            <a:custGeom>
              <a:avLst/>
              <a:gdLst/>
              <a:ahLst/>
              <a:cxnLst/>
              <a:rect l="l" t="t" r="r" b="b"/>
              <a:pathLst>
                <a:path w="1" h="2040" fill="none" extrusionOk="0">
                  <a:moveTo>
                    <a:pt x="1" y="0"/>
                  </a:moveTo>
                  <a:lnTo>
                    <a:pt x="1" y="2039"/>
                  </a:lnTo>
                </a:path>
              </a:pathLst>
            </a:custGeom>
            <a:solidFill>
              <a:schemeClr val="accent5"/>
            </a:solidFill>
            <a:ln w="2672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45"/>
            <p:cNvSpPr/>
            <p:nvPr/>
          </p:nvSpPr>
          <p:spPr>
            <a:xfrm>
              <a:off x="4107500" y="1456625"/>
              <a:ext cx="25" cy="51000"/>
            </a:xfrm>
            <a:custGeom>
              <a:avLst/>
              <a:gdLst/>
              <a:ahLst/>
              <a:cxnLst/>
              <a:rect l="l" t="t" r="r" b="b"/>
              <a:pathLst>
                <a:path w="1" h="2040" fill="none" extrusionOk="0">
                  <a:moveTo>
                    <a:pt x="1" y="0"/>
                  </a:moveTo>
                  <a:lnTo>
                    <a:pt x="1" y="2039"/>
                  </a:lnTo>
                </a:path>
              </a:pathLst>
            </a:custGeom>
            <a:solidFill>
              <a:schemeClr val="accent5"/>
            </a:solidFill>
            <a:ln w="2672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2" name="Google Shape;612;p45"/>
          <p:cNvGrpSpPr/>
          <p:nvPr/>
        </p:nvGrpSpPr>
        <p:grpSpPr>
          <a:xfrm rot="-1857355">
            <a:off x="8445284" y="333389"/>
            <a:ext cx="900005" cy="868832"/>
            <a:chOff x="4540450" y="4529925"/>
            <a:chExt cx="598350" cy="577625"/>
          </a:xfrm>
        </p:grpSpPr>
        <p:sp>
          <p:nvSpPr>
            <p:cNvPr id="613" name="Google Shape;613;p45"/>
            <p:cNvSpPr/>
            <p:nvPr/>
          </p:nvSpPr>
          <p:spPr>
            <a:xfrm>
              <a:off x="4540450" y="4885300"/>
              <a:ext cx="299800" cy="222250"/>
            </a:xfrm>
            <a:custGeom>
              <a:avLst/>
              <a:gdLst/>
              <a:ahLst/>
              <a:cxnLst/>
              <a:rect l="l" t="t" r="r" b="b"/>
              <a:pathLst>
                <a:path w="11992" h="8890" extrusionOk="0">
                  <a:moveTo>
                    <a:pt x="5568" y="0"/>
                  </a:moveTo>
                  <a:cubicBezTo>
                    <a:pt x="4620" y="0"/>
                    <a:pt x="3595" y="280"/>
                    <a:pt x="2576" y="933"/>
                  </a:cubicBezTo>
                  <a:cubicBezTo>
                    <a:pt x="995" y="1946"/>
                    <a:pt x="0" y="3811"/>
                    <a:pt x="38" y="5689"/>
                  </a:cubicBezTo>
                  <a:cubicBezTo>
                    <a:pt x="50" y="6258"/>
                    <a:pt x="156" y="6840"/>
                    <a:pt x="453" y="7325"/>
                  </a:cubicBezTo>
                  <a:cubicBezTo>
                    <a:pt x="947" y="8136"/>
                    <a:pt x="1896" y="8563"/>
                    <a:pt x="2828" y="8753"/>
                  </a:cubicBezTo>
                  <a:cubicBezTo>
                    <a:pt x="3272" y="8844"/>
                    <a:pt x="3726" y="8890"/>
                    <a:pt x="4180" y="8890"/>
                  </a:cubicBezTo>
                  <a:cubicBezTo>
                    <a:pt x="5515" y="8890"/>
                    <a:pt x="6849" y="8495"/>
                    <a:pt x="7909" y="7690"/>
                  </a:cubicBezTo>
                  <a:cubicBezTo>
                    <a:pt x="11991" y="4592"/>
                    <a:pt x="9404" y="0"/>
                    <a:pt x="5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45"/>
            <p:cNvSpPr/>
            <p:nvPr/>
          </p:nvSpPr>
          <p:spPr>
            <a:xfrm>
              <a:off x="4829775" y="4760800"/>
              <a:ext cx="140825" cy="174225"/>
            </a:xfrm>
            <a:custGeom>
              <a:avLst/>
              <a:gdLst/>
              <a:ahLst/>
              <a:cxnLst/>
              <a:rect l="l" t="t" r="r" b="b"/>
              <a:pathLst>
                <a:path w="5633" h="6969" extrusionOk="0">
                  <a:moveTo>
                    <a:pt x="3305" y="0"/>
                  </a:moveTo>
                  <a:cubicBezTo>
                    <a:pt x="3140" y="0"/>
                    <a:pt x="2968" y="18"/>
                    <a:pt x="2792" y="54"/>
                  </a:cubicBezTo>
                  <a:cubicBezTo>
                    <a:pt x="1502" y="317"/>
                    <a:pt x="835" y="2087"/>
                    <a:pt x="458" y="3172"/>
                  </a:cubicBezTo>
                  <a:cubicBezTo>
                    <a:pt x="172" y="3996"/>
                    <a:pt x="0" y="4931"/>
                    <a:pt x="370" y="5720"/>
                  </a:cubicBezTo>
                  <a:cubicBezTo>
                    <a:pt x="740" y="6508"/>
                    <a:pt x="1622" y="6969"/>
                    <a:pt x="2495" y="6969"/>
                  </a:cubicBezTo>
                  <a:cubicBezTo>
                    <a:pt x="2669" y="6969"/>
                    <a:pt x="2843" y="6950"/>
                    <a:pt x="3012" y="6913"/>
                  </a:cubicBezTo>
                  <a:cubicBezTo>
                    <a:pt x="4030" y="6686"/>
                    <a:pt x="4852" y="5861"/>
                    <a:pt x="5243" y="4893"/>
                  </a:cubicBezTo>
                  <a:cubicBezTo>
                    <a:pt x="5632" y="3924"/>
                    <a:pt x="5629" y="2834"/>
                    <a:pt x="5416" y="1812"/>
                  </a:cubicBezTo>
                  <a:cubicBezTo>
                    <a:pt x="5189" y="729"/>
                    <a:pt x="4375" y="0"/>
                    <a:pt x="33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45"/>
            <p:cNvSpPr/>
            <p:nvPr/>
          </p:nvSpPr>
          <p:spPr>
            <a:xfrm>
              <a:off x="4949425" y="4529925"/>
              <a:ext cx="189375" cy="187300"/>
            </a:xfrm>
            <a:custGeom>
              <a:avLst/>
              <a:gdLst/>
              <a:ahLst/>
              <a:cxnLst/>
              <a:rect l="l" t="t" r="r" b="b"/>
              <a:pathLst>
                <a:path w="7575" h="7492" extrusionOk="0">
                  <a:moveTo>
                    <a:pt x="4771" y="1"/>
                  </a:moveTo>
                  <a:cubicBezTo>
                    <a:pt x="3218" y="1"/>
                    <a:pt x="1302" y="1887"/>
                    <a:pt x="708" y="2911"/>
                  </a:cubicBezTo>
                  <a:cubicBezTo>
                    <a:pt x="269" y="3671"/>
                    <a:pt x="1" y="4597"/>
                    <a:pt x="283" y="5428"/>
                  </a:cubicBezTo>
                  <a:cubicBezTo>
                    <a:pt x="422" y="5837"/>
                    <a:pt x="683" y="6194"/>
                    <a:pt x="977" y="6511"/>
                  </a:cubicBezTo>
                  <a:cubicBezTo>
                    <a:pt x="1443" y="7014"/>
                    <a:pt x="2045" y="7450"/>
                    <a:pt x="2729" y="7489"/>
                  </a:cubicBezTo>
                  <a:cubicBezTo>
                    <a:pt x="2761" y="7490"/>
                    <a:pt x="2793" y="7491"/>
                    <a:pt x="2824" y="7491"/>
                  </a:cubicBezTo>
                  <a:cubicBezTo>
                    <a:pt x="3540" y="7491"/>
                    <a:pt x="4201" y="7058"/>
                    <a:pt x="4712" y="6548"/>
                  </a:cubicBezTo>
                  <a:cubicBezTo>
                    <a:pt x="5938" y="5322"/>
                    <a:pt x="7575" y="1773"/>
                    <a:pt x="5776" y="342"/>
                  </a:cubicBezTo>
                  <a:cubicBezTo>
                    <a:pt x="5475" y="103"/>
                    <a:pt x="5133" y="1"/>
                    <a:pt x="47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6" name="Google Shape;616;p45"/>
          <p:cNvSpPr/>
          <p:nvPr/>
        </p:nvSpPr>
        <p:spPr>
          <a:xfrm rot="-3630033">
            <a:off x="8137712" y="2528722"/>
            <a:ext cx="1360787" cy="1427649"/>
          </a:xfrm>
          <a:custGeom>
            <a:avLst/>
            <a:gdLst/>
            <a:ahLst/>
            <a:cxnLst/>
            <a:rect l="l" t="t" r="r" b="b"/>
            <a:pathLst>
              <a:path w="33213" h="34842" extrusionOk="0">
                <a:moveTo>
                  <a:pt x="9671" y="1"/>
                </a:moveTo>
                <a:cubicBezTo>
                  <a:pt x="9501" y="1"/>
                  <a:pt x="9329" y="14"/>
                  <a:pt x="9157" y="43"/>
                </a:cubicBezTo>
                <a:cubicBezTo>
                  <a:pt x="7926" y="246"/>
                  <a:pt x="6924" y="1131"/>
                  <a:pt x="6085" y="2056"/>
                </a:cubicBezTo>
                <a:cubicBezTo>
                  <a:pt x="2383" y="6149"/>
                  <a:pt x="531" y="11698"/>
                  <a:pt x="259" y="17212"/>
                </a:cubicBezTo>
                <a:cubicBezTo>
                  <a:pt x="1" y="22418"/>
                  <a:pt x="213" y="32360"/>
                  <a:pt x="6393" y="34320"/>
                </a:cubicBezTo>
                <a:cubicBezTo>
                  <a:pt x="7530" y="34680"/>
                  <a:pt x="8751" y="34841"/>
                  <a:pt x="10019" y="34841"/>
                </a:cubicBezTo>
                <a:cubicBezTo>
                  <a:pt x="15920" y="34841"/>
                  <a:pt x="22829" y="31357"/>
                  <a:pt x="26970" y="28332"/>
                </a:cubicBezTo>
                <a:cubicBezTo>
                  <a:pt x="29060" y="26807"/>
                  <a:pt x="31019" y="24971"/>
                  <a:pt x="32095" y="22617"/>
                </a:cubicBezTo>
                <a:cubicBezTo>
                  <a:pt x="33170" y="20265"/>
                  <a:pt x="33212" y="17312"/>
                  <a:pt x="31674" y="15233"/>
                </a:cubicBezTo>
                <a:cubicBezTo>
                  <a:pt x="30711" y="13932"/>
                  <a:pt x="29062" y="13152"/>
                  <a:pt x="27471" y="13152"/>
                </a:cubicBezTo>
                <a:cubicBezTo>
                  <a:pt x="26519" y="13152"/>
                  <a:pt x="25587" y="13432"/>
                  <a:pt x="24838" y="14046"/>
                </a:cubicBezTo>
                <a:cubicBezTo>
                  <a:pt x="25597" y="11521"/>
                  <a:pt x="25988" y="8134"/>
                  <a:pt x="23684" y="6854"/>
                </a:cubicBezTo>
                <a:cubicBezTo>
                  <a:pt x="23077" y="6516"/>
                  <a:pt x="22381" y="6407"/>
                  <a:pt x="21680" y="6407"/>
                </a:cubicBezTo>
                <a:cubicBezTo>
                  <a:pt x="21358" y="6407"/>
                  <a:pt x="21035" y="6430"/>
                  <a:pt x="20718" y="6464"/>
                </a:cubicBezTo>
                <a:cubicBezTo>
                  <a:pt x="18353" y="6725"/>
                  <a:pt x="16084" y="7544"/>
                  <a:pt x="14098" y="8854"/>
                </a:cubicBezTo>
                <a:cubicBezTo>
                  <a:pt x="14241" y="6906"/>
                  <a:pt x="14372" y="4881"/>
                  <a:pt x="13651" y="3067"/>
                </a:cubicBezTo>
                <a:cubicBezTo>
                  <a:pt x="12993" y="1414"/>
                  <a:pt x="11405" y="1"/>
                  <a:pt x="96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object 34">
            <a:extLst>
              <a:ext uri="{FF2B5EF4-FFF2-40B4-BE49-F238E27FC236}">
                <a16:creationId xmlns:a16="http://schemas.microsoft.com/office/drawing/2014/main" id="{A9337CB2-997E-0285-9B5E-DFE867A5A3F5}"/>
              </a:ext>
            </a:extLst>
          </p:cNvPr>
          <p:cNvSpPr txBox="1"/>
          <p:nvPr/>
        </p:nvSpPr>
        <p:spPr>
          <a:xfrm>
            <a:off x="631831" y="582596"/>
            <a:ext cx="7747549" cy="4317593"/>
          </a:xfrm>
          <a:prstGeom prst="rect">
            <a:avLst/>
          </a:prstGeom>
        </p:spPr>
        <p:txBody>
          <a:bodyPr vert="horz" wrap="square" lIns="0" tIns="8637" rIns="0" bIns="0" rtlCol="0">
            <a:spAutoFit/>
          </a:bodyPr>
          <a:lstStyle/>
          <a:p>
            <a:r>
              <a:rPr lang="nl-NL" b="1" u="sng" spc="-14" dirty="0">
                <a:solidFill>
                  <a:srgbClr val="47AFE4"/>
                </a:solidFill>
                <a:uFill>
                  <a:solidFill>
                    <a:srgbClr val="47AFE4"/>
                  </a:solidFill>
                </a:uFill>
                <a:latin typeface="Arial Rounded MT Bold" panose="020F0704030504030204" pitchFamily="34" charset="0"/>
                <a:cs typeface="Century Gothic"/>
              </a:rPr>
              <a:t>Meestal Blou: Jy is die kunstige tipe. Dit beteken dat jy dit geniet om jou kreatiwiteit en verbeelding te gebruik om jouself uit te druk. Jy hou jouself in die algemeen besig deur kreatief te wees en motivering en energie uit ander kunstige werke te vind. Grafiese ontwerper.</a:t>
            </a:r>
          </a:p>
          <a:p>
            <a:r>
              <a:rPr lang="nl-NL" b="1" u="sng" spc="-14" dirty="0">
                <a:solidFill>
                  <a:schemeClr val="accent4">
                    <a:lumMod val="75000"/>
                  </a:schemeClr>
                </a:solidFill>
                <a:uFill>
                  <a:solidFill>
                    <a:srgbClr val="47AFE4"/>
                  </a:solidFill>
                </a:uFill>
                <a:latin typeface="Arial Rounded MT Bold" panose="020F0704030504030204" pitchFamily="34" charset="0"/>
                <a:cs typeface="Century Gothic"/>
              </a:rPr>
              <a:t>Meestal Oranje: Jy is die ondersoekende tipe. Jy geniet probleemoplossing en die gebruik van jou intellek om hierdie oplossings te bereik. Loopbaan-    voorbeeldeis tandartse, wetenskaplikes, bioloë, wiskundiges.</a:t>
            </a:r>
          </a:p>
          <a:p>
            <a:r>
              <a:rPr lang="nl-NL" b="1" u="sng" spc="-14" dirty="0">
                <a:solidFill>
                  <a:schemeClr val="tx2"/>
                </a:solidFill>
                <a:uFill>
                  <a:solidFill>
                    <a:srgbClr val="47AFE4"/>
                  </a:solidFill>
                </a:uFill>
                <a:latin typeface="Arial Rounded MT Bold" panose="020F0704030504030204" pitchFamily="34" charset="0"/>
                <a:cs typeface="Century Gothic"/>
              </a:rPr>
              <a:t>Meestal Groen: Jy is die realistiese tipe. Dit is die mees dominante persoonlikheidstipe. Jy waardeer praktiese en realistiese omgewings. Loopbaanvoorbeelde is meganika, ingenieurs, elektrisiëns.</a:t>
            </a:r>
          </a:p>
          <a:p>
            <a:r>
              <a:rPr lang="nl-NL" b="1" u="sng" spc="-14" dirty="0">
                <a:solidFill>
                  <a:schemeClr val="accent5">
                    <a:lumMod val="50000"/>
                  </a:schemeClr>
                </a:solidFill>
                <a:uFill>
                  <a:solidFill>
                    <a:srgbClr val="47AFE4"/>
                  </a:solidFill>
                </a:uFill>
                <a:latin typeface="Arial Rounded MT Bold" panose="020F0704030504030204" pitchFamily="34" charset="0"/>
                <a:cs typeface="Century Gothic"/>
              </a:rPr>
              <a:t>Meestal Geel: Jy is die ondernemende tipe. Jy is baie ambisieus, sosiaal en energiek. Jy geniet dit om mense te lei en hulle te oorreed om dinge te koop of te doen. Loopbaanvoorbeelde is verkope, wet, bestuurder.</a:t>
            </a:r>
          </a:p>
          <a:p>
            <a:r>
              <a:rPr lang="nl-NL" b="1" u="sng" spc="-14" dirty="0">
                <a:solidFill>
                  <a:srgbClr val="7030A0"/>
                </a:solidFill>
                <a:uFill>
                  <a:solidFill>
                    <a:srgbClr val="47AFE4"/>
                  </a:solidFill>
                </a:uFill>
                <a:latin typeface="Arial Rounded MT Bold" panose="020F0704030504030204" pitchFamily="34" charset="0"/>
                <a:cs typeface="Century Gothic"/>
              </a:rPr>
              <a:t>Meestal Pers: Jy is die sosiale tipe. Jy waardeer mense, veral diegene wat vriendelik en dankbaar is. Jy vind jou energie om diegene in nood te help. Loopbaanvoorbeelde is onderrig, verpleegkunde, berader.</a:t>
            </a:r>
          </a:p>
          <a:p>
            <a:r>
              <a:rPr lang="nl-NL" b="1" u="sng" spc="-14" dirty="0">
                <a:solidFill>
                  <a:srgbClr val="FF0000"/>
                </a:solidFill>
                <a:uFill>
                  <a:solidFill>
                    <a:srgbClr val="47AFE4"/>
                  </a:solidFill>
                </a:uFill>
                <a:latin typeface="Arial Rounded MT Bold" panose="020F0704030504030204" pitchFamily="34" charset="0"/>
                <a:cs typeface="Century Gothic"/>
              </a:rPr>
              <a:t>Meestal Rooi: Jy is die konvensionele tipe. Jy floreer in roetinewerk en volg stelplanne. Jy is oor die algemeen goed met getalle en werk op 'n sistematiese manier. Jy hou van jou omgewing om netjies en goed georganiseerd te wees. Loopbaanvoorbeelde is rekenmeester, bankier, boekhouer.</a:t>
            </a:r>
          </a:p>
        </p:txBody>
      </p:sp>
      <p:pic>
        <p:nvPicPr>
          <p:cNvPr id="2" name="Picture 1">
            <a:extLst>
              <a:ext uri="{FF2B5EF4-FFF2-40B4-BE49-F238E27FC236}">
                <a16:creationId xmlns:a16="http://schemas.microsoft.com/office/drawing/2014/main" id="{2AC92113-4F6F-27A2-B41B-C997B4D54B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25"/>
        <p:cNvGrpSpPr/>
        <p:nvPr/>
      </p:nvGrpSpPr>
      <p:grpSpPr>
        <a:xfrm>
          <a:off x="0" y="0"/>
          <a:ext cx="0" cy="0"/>
          <a:chOff x="0" y="0"/>
          <a:chExt cx="0" cy="0"/>
        </a:xfrm>
      </p:grpSpPr>
      <p:sp>
        <p:nvSpPr>
          <p:cNvPr id="926" name="Google Shape;926;p52"/>
          <p:cNvSpPr/>
          <p:nvPr/>
        </p:nvSpPr>
        <p:spPr>
          <a:xfrm rot="-46">
            <a:off x="1173090" y="1200081"/>
            <a:ext cx="6264042" cy="3368035"/>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52"/>
          <p:cNvSpPr txBox="1">
            <a:spLocks noGrp="1"/>
          </p:cNvSpPr>
          <p:nvPr>
            <p:ph type="title"/>
          </p:nvPr>
        </p:nvSpPr>
        <p:spPr>
          <a:xfrm>
            <a:off x="1510750" y="1788415"/>
            <a:ext cx="6532825" cy="1681200"/>
          </a:xfrm>
          <a:prstGeom prst="rect">
            <a:avLst/>
          </a:prstGeom>
          <a:ln>
            <a:noFill/>
          </a:ln>
        </p:spPr>
        <p:txBody>
          <a:bodyPr spcFirstLastPara="1" wrap="square" lIns="91425" tIns="91425" rIns="91425" bIns="91425" anchor="ctr" anchorCtr="0">
            <a:noAutofit/>
          </a:bodyPr>
          <a:lstStyle/>
          <a:p>
            <a:pPr lvl="0"/>
            <a:r>
              <a:rPr lang="pt-BR" dirty="0">
                <a:solidFill>
                  <a:schemeClr val="tx2"/>
                </a:solidFill>
                <a:latin typeface="Arial Rounded MT Bold" panose="020F0704030504030204" pitchFamily="34" charset="0"/>
              </a:rPr>
              <a:t>Wat kom volgende?
</a:t>
            </a:r>
            <a:endParaRPr dirty="0">
              <a:solidFill>
                <a:schemeClr val="tx2"/>
              </a:solidFill>
              <a:latin typeface="Arial Rounded MT Bold" panose="020F0704030504030204" pitchFamily="34" charset="0"/>
            </a:endParaRPr>
          </a:p>
        </p:txBody>
      </p:sp>
      <p:sp>
        <p:nvSpPr>
          <p:cNvPr id="928" name="Google Shape;928;p52"/>
          <p:cNvSpPr txBox="1">
            <a:spLocks noGrp="1"/>
          </p:cNvSpPr>
          <p:nvPr>
            <p:ph type="subTitle" idx="1"/>
          </p:nvPr>
        </p:nvSpPr>
        <p:spPr>
          <a:xfrm>
            <a:off x="1572122" y="3077195"/>
            <a:ext cx="5302200" cy="724500"/>
          </a:xfrm>
          <a:prstGeom prst="rect">
            <a:avLst/>
          </a:prstGeom>
          <a:ln>
            <a:noFill/>
          </a:ln>
        </p:spPr>
        <p:txBody>
          <a:bodyPr spcFirstLastPara="1" wrap="square" lIns="91425" tIns="91425" rIns="91425" bIns="91425" anchor="t" anchorCtr="0">
            <a:noAutofit/>
          </a:bodyPr>
          <a:lstStyle/>
          <a:p>
            <a:pPr marL="0" lvl="0" indent="0">
              <a:buSzPts val="1100"/>
            </a:pPr>
            <a:r>
              <a:rPr lang="nl-NL" dirty="0">
                <a:latin typeface="Arial Rounded MT Bold" panose="020F0704030504030204" pitchFamily="34" charset="0"/>
              </a:rPr>
              <a:t>Dit is belangrik om jou belangstellings en vermoëns te oorweeg om jou pad te help bepaal.
</a:t>
            </a:r>
            <a:endParaRPr dirty="0">
              <a:latin typeface="Arial Rounded MT Bold" panose="020F0704030504030204" pitchFamily="34" charset="0"/>
            </a:endParaRPr>
          </a:p>
        </p:txBody>
      </p:sp>
      <p:sp>
        <p:nvSpPr>
          <p:cNvPr id="929" name="Google Shape;929;p52"/>
          <p:cNvSpPr/>
          <p:nvPr/>
        </p:nvSpPr>
        <p:spPr>
          <a:xfrm rot="4384997">
            <a:off x="366305" y="-389248"/>
            <a:ext cx="1613523" cy="1937424"/>
          </a:xfrm>
          <a:custGeom>
            <a:avLst/>
            <a:gdLst/>
            <a:ahLst/>
            <a:cxnLst/>
            <a:rect l="l" t="t" r="r" b="b"/>
            <a:pathLst>
              <a:path w="29843" h="30771" extrusionOk="0">
                <a:moveTo>
                  <a:pt x="11793" y="0"/>
                </a:moveTo>
                <a:cubicBezTo>
                  <a:pt x="11385" y="0"/>
                  <a:pt x="10978" y="34"/>
                  <a:pt x="10575" y="115"/>
                </a:cubicBezTo>
                <a:cubicBezTo>
                  <a:pt x="7172" y="798"/>
                  <a:pt x="6618" y="3880"/>
                  <a:pt x="5569" y="6694"/>
                </a:cubicBezTo>
                <a:lnTo>
                  <a:pt x="1558" y="17452"/>
                </a:lnTo>
                <a:cubicBezTo>
                  <a:pt x="782" y="19535"/>
                  <a:pt x="1" y="21835"/>
                  <a:pt x="754" y="23925"/>
                </a:cubicBezTo>
                <a:cubicBezTo>
                  <a:pt x="1614" y="26313"/>
                  <a:pt x="4171" y="27594"/>
                  <a:pt x="6569" y="28424"/>
                </a:cubicBezTo>
                <a:cubicBezTo>
                  <a:pt x="11065" y="29977"/>
                  <a:pt x="15788" y="30770"/>
                  <a:pt x="20543" y="30770"/>
                </a:cubicBezTo>
                <a:cubicBezTo>
                  <a:pt x="20642" y="30770"/>
                  <a:pt x="20741" y="30770"/>
                  <a:pt x="20840" y="30769"/>
                </a:cubicBezTo>
                <a:cubicBezTo>
                  <a:pt x="21681" y="30763"/>
                  <a:pt x="22568" y="30719"/>
                  <a:pt x="23282" y="30272"/>
                </a:cubicBezTo>
                <a:cubicBezTo>
                  <a:pt x="24108" y="29756"/>
                  <a:pt x="24541" y="28807"/>
                  <a:pt x="24911" y="27906"/>
                </a:cubicBezTo>
                <a:cubicBezTo>
                  <a:pt x="27157" y="22410"/>
                  <a:pt x="28697" y="16650"/>
                  <a:pt x="29491" y="10764"/>
                </a:cubicBezTo>
                <a:cubicBezTo>
                  <a:pt x="29711" y="9124"/>
                  <a:pt x="29842" y="7329"/>
                  <a:pt x="28947" y="5936"/>
                </a:cubicBezTo>
                <a:cubicBezTo>
                  <a:pt x="28138" y="4675"/>
                  <a:pt x="26667" y="4030"/>
                  <a:pt x="25266" y="3499"/>
                </a:cubicBezTo>
                <a:cubicBezTo>
                  <a:pt x="21784" y="2176"/>
                  <a:pt x="18203" y="1128"/>
                  <a:pt x="14556" y="363"/>
                </a:cubicBezTo>
                <a:cubicBezTo>
                  <a:pt x="13647" y="173"/>
                  <a:pt x="12716" y="0"/>
                  <a:pt x="117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31" name="Google Shape;931;p52"/>
          <p:cNvSpPr/>
          <p:nvPr/>
        </p:nvSpPr>
        <p:spPr>
          <a:xfrm rot="-10656302">
            <a:off x="7329447" y="2846041"/>
            <a:ext cx="773036" cy="809411"/>
          </a:xfrm>
          <a:custGeom>
            <a:avLst/>
            <a:gdLst/>
            <a:ahLst/>
            <a:cxnLst/>
            <a:rect l="l" t="t" r="r" b="b"/>
            <a:pathLst>
              <a:path w="27203" h="28483" extrusionOk="0">
                <a:moveTo>
                  <a:pt x="17986" y="0"/>
                </a:moveTo>
                <a:cubicBezTo>
                  <a:pt x="13127" y="0"/>
                  <a:pt x="7521" y="2467"/>
                  <a:pt x="4356" y="5821"/>
                </a:cubicBezTo>
                <a:cubicBezTo>
                  <a:pt x="1369" y="8986"/>
                  <a:pt x="1" y="13913"/>
                  <a:pt x="1848" y="17855"/>
                </a:cubicBezTo>
                <a:cubicBezTo>
                  <a:pt x="2800" y="19889"/>
                  <a:pt x="4477" y="21482"/>
                  <a:pt x="6168" y="22959"/>
                </a:cubicBezTo>
                <a:cubicBezTo>
                  <a:pt x="8280" y="24803"/>
                  <a:pt x="10519" y="26575"/>
                  <a:pt x="13123" y="27613"/>
                </a:cubicBezTo>
                <a:cubicBezTo>
                  <a:pt x="14499" y="28161"/>
                  <a:pt x="15998" y="28483"/>
                  <a:pt x="17478" y="28483"/>
                </a:cubicBezTo>
                <a:cubicBezTo>
                  <a:pt x="18798" y="28483"/>
                  <a:pt x="20102" y="28227"/>
                  <a:pt x="21290" y="27647"/>
                </a:cubicBezTo>
                <a:cubicBezTo>
                  <a:pt x="23911" y="26368"/>
                  <a:pt x="25626" y="23683"/>
                  <a:pt x="26415" y="20872"/>
                </a:cubicBezTo>
                <a:cubicBezTo>
                  <a:pt x="27202" y="18063"/>
                  <a:pt x="27186" y="15101"/>
                  <a:pt x="27163" y="12183"/>
                </a:cubicBezTo>
                <a:cubicBezTo>
                  <a:pt x="27155" y="11221"/>
                  <a:pt x="27147" y="10257"/>
                  <a:pt x="27140" y="9296"/>
                </a:cubicBezTo>
                <a:cubicBezTo>
                  <a:pt x="27087" y="2546"/>
                  <a:pt x="22922" y="0"/>
                  <a:pt x="179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52"/>
          <p:cNvSpPr/>
          <p:nvPr/>
        </p:nvSpPr>
        <p:spPr>
          <a:xfrm rot="8100000">
            <a:off x="4324737" y="3006214"/>
            <a:ext cx="5249467" cy="2639135"/>
          </a:xfrm>
          <a:custGeom>
            <a:avLst/>
            <a:gdLst/>
            <a:ahLst/>
            <a:cxnLst/>
            <a:rect l="l" t="t" r="r" b="b"/>
            <a:pathLst>
              <a:path w="139612" h="70189" extrusionOk="0">
                <a:moveTo>
                  <a:pt x="19295" y="16913"/>
                </a:moveTo>
                <a:cubicBezTo>
                  <a:pt x="19550" y="16913"/>
                  <a:pt x="19790" y="17011"/>
                  <a:pt x="20010" y="17206"/>
                </a:cubicBezTo>
                <a:cubicBezTo>
                  <a:pt x="20536" y="17673"/>
                  <a:pt x="20867" y="18670"/>
                  <a:pt x="20780" y="19523"/>
                </a:cubicBezTo>
                <a:cubicBezTo>
                  <a:pt x="20576" y="21514"/>
                  <a:pt x="19290" y="23288"/>
                  <a:pt x="17649" y="24084"/>
                </a:cubicBezTo>
                <a:cubicBezTo>
                  <a:pt x="17278" y="22334"/>
                  <a:pt x="17280" y="20497"/>
                  <a:pt x="17777" y="18650"/>
                </a:cubicBezTo>
                <a:cubicBezTo>
                  <a:pt x="17963" y="17959"/>
                  <a:pt x="18336" y="17101"/>
                  <a:pt x="19056" y="16941"/>
                </a:cubicBezTo>
                <a:cubicBezTo>
                  <a:pt x="19135" y="16922"/>
                  <a:pt x="19214" y="16913"/>
                  <a:pt x="19295" y="16913"/>
                </a:cubicBezTo>
                <a:close/>
                <a:moveTo>
                  <a:pt x="17016" y="1"/>
                </a:moveTo>
                <a:cubicBezTo>
                  <a:pt x="16082" y="1"/>
                  <a:pt x="15118" y="138"/>
                  <a:pt x="14232" y="302"/>
                </a:cubicBezTo>
                <a:lnTo>
                  <a:pt x="5218" y="1970"/>
                </a:lnTo>
                <a:cubicBezTo>
                  <a:pt x="4467" y="2109"/>
                  <a:pt x="3800" y="2179"/>
                  <a:pt x="3216" y="2179"/>
                </a:cubicBezTo>
                <a:cubicBezTo>
                  <a:pt x="1787" y="2179"/>
                  <a:pt x="849" y="1762"/>
                  <a:pt x="369" y="922"/>
                </a:cubicBezTo>
                <a:lnTo>
                  <a:pt x="1" y="1132"/>
                </a:lnTo>
                <a:cubicBezTo>
                  <a:pt x="561" y="2115"/>
                  <a:pt x="1621" y="2602"/>
                  <a:pt x="3218" y="2602"/>
                </a:cubicBezTo>
                <a:cubicBezTo>
                  <a:pt x="3830" y="2602"/>
                  <a:pt x="4522" y="2530"/>
                  <a:pt x="5295" y="2387"/>
                </a:cubicBezTo>
                <a:lnTo>
                  <a:pt x="14310" y="719"/>
                </a:lnTo>
                <a:cubicBezTo>
                  <a:pt x="15173" y="559"/>
                  <a:pt x="16112" y="425"/>
                  <a:pt x="17014" y="425"/>
                </a:cubicBezTo>
                <a:cubicBezTo>
                  <a:pt x="18421" y="425"/>
                  <a:pt x="19741" y="751"/>
                  <a:pt x="20551" y="1819"/>
                </a:cubicBezTo>
                <a:cubicBezTo>
                  <a:pt x="21768" y="3420"/>
                  <a:pt x="21020" y="5807"/>
                  <a:pt x="19698" y="7241"/>
                </a:cubicBezTo>
                <a:cubicBezTo>
                  <a:pt x="18785" y="8232"/>
                  <a:pt x="17609" y="8976"/>
                  <a:pt x="16472" y="9696"/>
                </a:cubicBezTo>
                <a:cubicBezTo>
                  <a:pt x="15876" y="10074"/>
                  <a:pt x="15259" y="10465"/>
                  <a:pt x="14682" y="10889"/>
                </a:cubicBezTo>
                <a:cubicBezTo>
                  <a:pt x="11831" y="12982"/>
                  <a:pt x="10138" y="15920"/>
                  <a:pt x="10152" y="18751"/>
                </a:cubicBezTo>
                <a:cubicBezTo>
                  <a:pt x="10161" y="20479"/>
                  <a:pt x="10946" y="22245"/>
                  <a:pt x="12253" y="23470"/>
                </a:cubicBezTo>
                <a:cubicBezTo>
                  <a:pt x="13281" y="24434"/>
                  <a:pt x="14524" y="24954"/>
                  <a:pt x="15780" y="24954"/>
                </a:cubicBezTo>
                <a:cubicBezTo>
                  <a:pt x="15866" y="24954"/>
                  <a:pt x="15952" y="24952"/>
                  <a:pt x="16038" y="24947"/>
                </a:cubicBezTo>
                <a:cubicBezTo>
                  <a:pt x="16486" y="24918"/>
                  <a:pt x="16929" y="24825"/>
                  <a:pt x="17350" y="24669"/>
                </a:cubicBezTo>
                <a:cubicBezTo>
                  <a:pt x="18494" y="29188"/>
                  <a:pt x="22007" y="33081"/>
                  <a:pt x="25838" y="35072"/>
                </a:cubicBezTo>
                <a:cubicBezTo>
                  <a:pt x="29149" y="36792"/>
                  <a:pt x="32990" y="37648"/>
                  <a:pt x="37463" y="37648"/>
                </a:cubicBezTo>
                <a:cubicBezTo>
                  <a:pt x="39893" y="37648"/>
                  <a:pt x="42509" y="37395"/>
                  <a:pt x="45327" y="36892"/>
                </a:cubicBezTo>
                <a:cubicBezTo>
                  <a:pt x="48189" y="36381"/>
                  <a:pt x="51056" y="35667"/>
                  <a:pt x="53831" y="34976"/>
                </a:cubicBezTo>
                <a:cubicBezTo>
                  <a:pt x="57355" y="34098"/>
                  <a:pt x="61001" y="33190"/>
                  <a:pt x="64655" y="32697"/>
                </a:cubicBezTo>
                <a:cubicBezTo>
                  <a:pt x="66898" y="32392"/>
                  <a:pt x="69156" y="32240"/>
                  <a:pt x="71411" y="32240"/>
                </a:cubicBezTo>
                <a:cubicBezTo>
                  <a:pt x="75172" y="32240"/>
                  <a:pt x="78929" y="32663"/>
                  <a:pt x="82609" y="33505"/>
                </a:cubicBezTo>
                <a:cubicBezTo>
                  <a:pt x="88180" y="34777"/>
                  <a:pt x="92828" y="36881"/>
                  <a:pt x="96424" y="39759"/>
                </a:cubicBezTo>
                <a:cubicBezTo>
                  <a:pt x="100062" y="42670"/>
                  <a:pt x="102856" y="46552"/>
                  <a:pt x="105559" y="50306"/>
                </a:cubicBezTo>
                <a:cubicBezTo>
                  <a:pt x="108138" y="53888"/>
                  <a:pt x="110804" y="57593"/>
                  <a:pt x="114215" y="60483"/>
                </a:cubicBezTo>
                <a:cubicBezTo>
                  <a:pt x="120825" y="66085"/>
                  <a:pt x="129660" y="68232"/>
                  <a:pt x="137456" y="70129"/>
                </a:cubicBezTo>
                <a:cubicBezTo>
                  <a:pt x="137629" y="70169"/>
                  <a:pt x="137806" y="70189"/>
                  <a:pt x="137985" y="70189"/>
                </a:cubicBezTo>
                <a:cubicBezTo>
                  <a:pt x="137990" y="70189"/>
                  <a:pt x="137995" y="70189"/>
                  <a:pt x="137999" y="70189"/>
                </a:cubicBezTo>
                <a:cubicBezTo>
                  <a:pt x="138544" y="70189"/>
                  <a:pt x="139129" y="70023"/>
                  <a:pt x="139405" y="69683"/>
                </a:cubicBezTo>
                <a:cubicBezTo>
                  <a:pt x="139585" y="69458"/>
                  <a:pt x="139611" y="69183"/>
                  <a:pt x="139477" y="68907"/>
                </a:cubicBezTo>
                <a:lnTo>
                  <a:pt x="139477" y="68907"/>
                </a:lnTo>
                <a:lnTo>
                  <a:pt x="139094" y="69093"/>
                </a:lnTo>
                <a:cubicBezTo>
                  <a:pt x="139174" y="69257"/>
                  <a:pt x="139125" y="69351"/>
                  <a:pt x="139073" y="69416"/>
                </a:cubicBezTo>
                <a:cubicBezTo>
                  <a:pt x="138902" y="69628"/>
                  <a:pt x="138437" y="69764"/>
                  <a:pt x="137988" y="69764"/>
                </a:cubicBezTo>
                <a:cubicBezTo>
                  <a:pt x="137838" y="69764"/>
                  <a:pt x="137690" y="69749"/>
                  <a:pt x="137555" y="69716"/>
                </a:cubicBezTo>
                <a:cubicBezTo>
                  <a:pt x="129806" y="67832"/>
                  <a:pt x="121023" y="65696"/>
                  <a:pt x="114490" y="60160"/>
                </a:cubicBezTo>
                <a:cubicBezTo>
                  <a:pt x="111119" y="57303"/>
                  <a:pt x="108468" y="53620"/>
                  <a:pt x="105903" y="50058"/>
                </a:cubicBezTo>
                <a:cubicBezTo>
                  <a:pt x="103184" y="46281"/>
                  <a:pt x="100373" y="42375"/>
                  <a:pt x="96689" y="39428"/>
                </a:cubicBezTo>
                <a:cubicBezTo>
                  <a:pt x="93043" y="36509"/>
                  <a:pt x="88337" y="34378"/>
                  <a:pt x="82703" y="33092"/>
                </a:cubicBezTo>
                <a:cubicBezTo>
                  <a:pt x="78991" y="32242"/>
                  <a:pt x="75202" y="31815"/>
                  <a:pt x="71409" y="31815"/>
                </a:cubicBezTo>
                <a:cubicBezTo>
                  <a:pt x="69135" y="31815"/>
                  <a:pt x="66859" y="31968"/>
                  <a:pt x="64598" y="32276"/>
                </a:cubicBezTo>
                <a:cubicBezTo>
                  <a:pt x="60921" y="32773"/>
                  <a:pt x="57264" y="33683"/>
                  <a:pt x="53727" y="34564"/>
                </a:cubicBezTo>
                <a:cubicBezTo>
                  <a:pt x="50961" y="35253"/>
                  <a:pt x="48100" y="35966"/>
                  <a:pt x="45252" y="36474"/>
                </a:cubicBezTo>
                <a:cubicBezTo>
                  <a:pt x="42459" y="36972"/>
                  <a:pt x="39869" y="37222"/>
                  <a:pt x="37465" y="37222"/>
                </a:cubicBezTo>
                <a:cubicBezTo>
                  <a:pt x="33060" y="37222"/>
                  <a:pt x="29282" y="36383"/>
                  <a:pt x="26034" y="34695"/>
                </a:cubicBezTo>
                <a:cubicBezTo>
                  <a:pt x="22280" y="32744"/>
                  <a:pt x="18839" y="28925"/>
                  <a:pt x="17745" y="24506"/>
                </a:cubicBezTo>
                <a:cubicBezTo>
                  <a:pt x="19557" y="23664"/>
                  <a:pt x="20980" y="21735"/>
                  <a:pt x="21202" y="19565"/>
                </a:cubicBezTo>
                <a:cubicBezTo>
                  <a:pt x="21303" y="18573"/>
                  <a:pt x="20921" y="17448"/>
                  <a:pt x="20292" y="16888"/>
                </a:cubicBezTo>
                <a:cubicBezTo>
                  <a:pt x="19994" y="16624"/>
                  <a:pt x="19655" y="16488"/>
                  <a:pt x="19296" y="16488"/>
                </a:cubicBezTo>
                <a:cubicBezTo>
                  <a:pt x="19187" y="16488"/>
                  <a:pt x="19076" y="16501"/>
                  <a:pt x="18964" y="16526"/>
                </a:cubicBezTo>
                <a:cubicBezTo>
                  <a:pt x="18228" y="16690"/>
                  <a:pt x="17676" y="17387"/>
                  <a:pt x="17367" y="18540"/>
                </a:cubicBezTo>
                <a:cubicBezTo>
                  <a:pt x="16843" y="20484"/>
                  <a:pt x="16850" y="22417"/>
                  <a:pt x="17253" y="24255"/>
                </a:cubicBezTo>
                <a:cubicBezTo>
                  <a:pt x="16855" y="24405"/>
                  <a:pt x="16437" y="24496"/>
                  <a:pt x="16013" y="24522"/>
                </a:cubicBezTo>
                <a:cubicBezTo>
                  <a:pt x="15933" y="24527"/>
                  <a:pt x="15853" y="24529"/>
                  <a:pt x="15773" y="24529"/>
                </a:cubicBezTo>
                <a:cubicBezTo>
                  <a:pt x="14627" y="24529"/>
                  <a:pt x="13490" y="24048"/>
                  <a:pt x="12544" y="23161"/>
                </a:cubicBezTo>
                <a:cubicBezTo>
                  <a:pt x="11320" y="22013"/>
                  <a:pt x="10585" y="20364"/>
                  <a:pt x="10577" y="18748"/>
                </a:cubicBezTo>
                <a:cubicBezTo>
                  <a:pt x="10564" y="16054"/>
                  <a:pt x="12192" y="13244"/>
                  <a:pt x="14932" y="11231"/>
                </a:cubicBezTo>
                <a:cubicBezTo>
                  <a:pt x="15499" y="10816"/>
                  <a:pt x="16109" y="10430"/>
                  <a:pt x="16700" y="10056"/>
                </a:cubicBezTo>
                <a:cubicBezTo>
                  <a:pt x="17860" y="9321"/>
                  <a:pt x="19058" y="8562"/>
                  <a:pt x="20011" y="7528"/>
                </a:cubicBezTo>
                <a:cubicBezTo>
                  <a:pt x="21449" y="5969"/>
                  <a:pt x="22246" y="3347"/>
                  <a:pt x="20890" y="1563"/>
                </a:cubicBezTo>
                <a:cubicBezTo>
                  <a:pt x="19978" y="363"/>
                  <a:pt x="18535" y="1"/>
                  <a:pt x="17016" y="1"/>
                </a:cubicBezTo>
                <a:close/>
              </a:path>
            </a:pathLst>
          </a:custGeom>
          <a:solidFill>
            <a:srgbClr val="110E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52"/>
          <p:cNvSpPr/>
          <p:nvPr/>
        </p:nvSpPr>
        <p:spPr>
          <a:xfrm rot="-3228180">
            <a:off x="5764422" y="3610111"/>
            <a:ext cx="1678468" cy="1774695"/>
          </a:xfrm>
          <a:custGeom>
            <a:avLst/>
            <a:gdLst/>
            <a:ahLst/>
            <a:cxnLst/>
            <a:rect l="l" t="t" r="r" b="b"/>
            <a:pathLst>
              <a:path w="33213" h="34842" extrusionOk="0">
                <a:moveTo>
                  <a:pt x="9671" y="1"/>
                </a:moveTo>
                <a:cubicBezTo>
                  <a:pt x="9501" y="1"/>
                  <a:pt x="9329" y="14"/>
                  <a:pt x="9157" y="43"/>
                </a:cubicBezTo>
                <a:cubicBezTo>
                  <a:pt x="7926" y="246"/>
                  <a:pt x="6924" y="1131"/>
                  <a:pt x="6085" y="2056"/>
                </a:cubicBezTo>
                <a:cubicBezTo>
                  <a:pt x="2383" y="6149"/>
                  <a:pt x="531" y="11698"/>
                  <a:pt x="259" y="17212"/>
                </a:cubicBezTo>
                <a:cubicBezTo>
                  <a:pt x="1" y="22418"/>
                  <a:pt x="213" y="32360"/>
                  <a:pt x="6393" y="34320"/>
                </a:cubicBezTo>
                <a:cubicBezTo>
                  <a:pt x="7530" y="34680"/>
                  <a:pt x="8751" y="34841"/>
                  <a:pt x="10019" y="34841"/>
                </a:cubicBezTo>
                <a:cubicBezTo>
                  <a:pt x="15920" y="34841"/>
                  <a:pt x="22829" y="31357"/>
                  <a:pt x="26970" y="28332"/>
                </a:cubicBezTo>
                <a:cubicBezTo>
                  <a:pt x="29060" y="26807"/>
                  <a:pt x="31019" y="24971"/>
                  <a:pt x="32095" y="22617"/>
                </a:cubicBezTo>
                <a:cubicBezTo>
                  <a:pt x="33170" y="20265"/>
                  <a:pt x="33212" y="17312"/>
                  <a:pt x="31674" y="15233"/>
                </a:cubicBezTo>
                <a:cubicBezTo>
                  <a:pt x="30711" y="13932"/>
                  <a:pt x="29062" y="13152"/>
                  <a:pt x="27471" y="13152"/>
                </a:cubicBezTo>
                <a:cubicBezTo>
                  <a:pt x="26519" y="13152"/>
                  <a:pt x="25587" y="13432"/>
                  <a:pt x="24838" y="14046"/>
                </a:cubicBezTo>
                <a:cubicBezTo>
                  <a:pt x="25597" y="11521"/>
                  <a:pt x="25988" y="8134"/>
                  <a:pt x="23684" y="6854"/>
                </a:cubicBezTo>
                <a:cubicBezTo>
                  <a:pt x="23077" y="6516"/>
                  <a:pt x="22381" y="6407"/>
                  <a:pt x="21680" y="6407"/>
                </a:cubicBezTo>
                <a:cubicBezTo>
                  <a:pt x="21358" y="6407"/>
                  <a:pt x="21035" y="6430"/>
                  <a:pt x="20718" y="6464"/>
                </a:cubicBezTo>
                <a:cubicBezTo>
                  <a:pt x="18353" y="6725"/>
                  <a:pt x="16084" y="7544"/>
                  <a:pt x="14098" y="8854"/>
                </a:cubicBezTo>
                <a:cubicBezTo>
                  <a:pt x="14241" y="6906"/>
                  <a:pt x="14372" y="4881"/>
                  <a:pt x="13651" y="3067"/>
                </a:cubicBezTo>
                <a:cubicBezTo>
                  <a:pt x="12993" y="1414"/>
                  <a:pt x="11405" y="1"/>
                  <a:pt x="967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34" name="Google Shape;934;p52"/>
          <p:cNvGrpSpPr/>
          <p:nvPr/>
        </p:nvGrpSpPr>
        <p:grpSpPr>
          <a:xfrm rot="1718720">
            <a:off x="7504364" y="482670"/>
            <a:ext cx="601278" cy="563563"/>
            <a:chOff x="5153307" y="2996433"/>
            <a:chExt cx="228168" cy="213835"/>
          </a:xfrm>
        </p:grpSpPr>
        <p:sp>
          <p:nvSpPr>
            <p:cNvPr id="935" name="Google Shape;935;p52"/>
            <p:cNvSpPr/>
            <p:nvPr/>
          </p:nvSpPr>
          <p:spPr>
            <a:xfrm>
              <a:off x="5166744" y="2996433"/>
              <a:ext cx="199987" cy="213835"/>
            </a:xfrm>
            <a:custGeom>
              <a:avLst/>
              <a:gdLst/>
              <a:ahLst/>
              <a:cxnLst/>
              <a:rect l="l" t="t" r="r" b="b"/>
              <a:pathLst>
                <a:path w="5358" h="5729" extrusionOk="0">
                  <a:moveTo>
                    <a:pt x="1069" y="5305"/>
                  </a:moveTo>
                  <a:cubicBezTo>
                    <a:pt x="1069" y="5305"/>
                    <a:pt x="1068" y="5307"/>
                    <a:pt x="1066" y="5310"/>
                  </a:cubicBezTo>
                  <a:lnTo>
                    <a:pt x="1066" y="5310"/>
                  </a:lnTo>
                  <a:cubicBezTo>
                    <a:pt x="1067" y="5307"/>
                    <a:pt x="1069" y="5305"/>
                    <a:pt x="1069" y="5305"/>
                  </a:cubicBezTo>
                  <a:close/>
                  <a:moveTo>
                    <a:pt x="1056" y="5323"/>
                  </a:moveTo>
                  <a:cubicBezTo>
                    <a:pt x="1056" y="5324"/>
                    <a:pt x="1055" y="5325"/>
                    <a:pt x="1055" y="5325"/>
                  </a:cubicBezTo>
                  <a:cubicBezTo>
                    <a:pt x="1055" y="5325"/>
                    <a:pt x="1055" y="5324"/>
                    <a:pt x="1056" y="5323"/>
                  </a:cubicBezTo>
                  <a:close/>
                  <a:moveTo>
                    <a:pt x="4630" y="0"/>
                  </a:moveTo>
                  <a:cubicBezTo>
                    <a:pt x="4470" y="0"/>
                    <a:pt x="4310" y="72"/>
                    <a:pt x="4199" y="244"/>
                  </a:cubicBezTo>
                  <a:lnTo>
                    <a:pt x="4199" y="242"/>
                  </a:lnTo>
                  <a:cubicBezTo>
                    <a:pt x="4066" y="450"/>
                    <a:pt x="3875" y="618"/>
                    <a:pt x="3715" y="805"/>
                  </a:cubicBezTo>
                  <a:cubicBezTo>
                    <a:pt x="3539" y="1015"/>
                    <a:pt x="3365" y="1222"/>
                    <a:pt x="3173" y="1417"/>
                  </a:cubicBezTo>
                  <a:cubicBezTo>
                    <a:pt x="2772" y="1823"/>
                    <a:pt x="2394" y="2250"/>
                    <a:pt x="2024" y="2685"/>
                  </a:cubicBezTo>
                  <a:cubicBezTo>
                    <a:pt x="1661" y="3111"/>
                    <a:pt x="1283" y="3521"/>
                    <a:pt x="931" y="3957"/>
                  </a:cubicBezTo>
                  <a:cubicBezTo>
                    <a:pt x="787" y="4136"/>
                    <a:pt x="627" y="4303"/>
                    <a:pt x="454" y="4454"/>
                  </a:cubicBezTo>
                  <a:cubicBezTo>
                    <a:pt x="272" y="4614"/>
                    <a:pt x="85" y="4819"/>
                    <a:pt x="46" y="5068"/>
                  </a:cubicBezTo>
                  <a:cubicBezTo>
                    <a:pt x="0" y="5346"/>
                    <a:pt x="118" y="5631"/>
                    <a:pt x="410" y="5712"/>
                  </a:cubicBezTo>
                  <a:cubicBezTo>
                    <a:pt x="450" y="5723"/>
                    <a:pt x="493" y="5728"/>
                    <a:pt x="536" y="5728"/>
                  </a:cubicBezTo>
                  <a:cubicBezTo>
                    <a:pt x="764" y="5728"/>
                    <a:pt x="1017" y="5582"/>
                    <a:pt x="1055" y="5346"/>
                  </a:cubicBezTo>
                  <a:cubicBezTo>
                    <a:pt x="1056" y="5333"/>
                    <a:pt x="1060" y="5323"/>
                    <a:pt x="1063" y="5316"/>
                  </a:cubicBezTo>
                  <a:lnTo>
                    <a:pt x="1063" y="5316"/>
                  </a:lnTo>
                  <a:cubicBezTo>
                    <a:pt x="1083" y="5296"/>
                    <a:pt x="1132" y="5251"/>
                    <a:pt x="1146" y="5238"/>
                  </a:cubicBezTo>
                  <a:cubicBezTo>
                    <a:pt x="1212" y="5177"/>
                    <a:pt x="1284" y="5122"/>
                    <a:pt x="1350" y="5061"/>
                  </a:cubicBezTo>
                  <a:cubicBezTo>
                    <a:pt x="1524" y="4895"/>
                    <a:pt x="1665" y="4700"/>
                    <a:pt x="1816" y="4516"/>
                  </a:cubicBezTo>
                  <a:cubicBezTo>
                    <a:pt x="2177" y="4076"/>
                    <a:pt x="2564" y="3656"/>
                    <a:pt x="2934" y="3226"/>
                  </a:cubicBezTo>
                  <a:cubicBezTo>
                    <a:pt x="3295" y="2806"/>
                    <a:pt x="3680" y="2413"/>
                    <a:pt x="4057" y="2008"/>
                  </a:cubicBezTo>
                  <a:cubicBezTo>
                    <a:pt x="4231" y="1819"/>
                    <a:pt x="4390" y="1615"/>
                    <a:pt x="4561" y="1423"/>
                  </a:cubicBezTo>
                  <a:cubicBezTo>
                    <a:pt x="4752" y="1211"/>
                    <a:pt x="4948" y="1013"/>
                    <a:pt x="5104" y="772"/>
                  </a:cubicBezTo>
                  <a:cubicBezTo>
                    <a:pt x="5358" y="376"/>
                    <a:pt x="4996" y="0"/>
                    <a:pt x="46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52"/>
            <p:cNvSpPr/>
            <p:nvPr/>
          </p:nvSpPr>
          <p:spPr>
            <a:xfrm>
              <a:off x="5153307" y="3002143"/>
              <a:ext cx="228168" cy="198420"/>
            </a:xfrm>
            <a:custGeom>
              <a:avLst/>
              <a:gdLst/>
              <a:ahLst/>
              <a:cxnLst/>
              <a:rect l="l" t="t" r="r" b="b"/>
              <a:pathLst>
                <a:path w="6113" h="5316" extrusionOk="0">
                  <a:moveTo>
                    <a:pt x="761" y="0"/>
                  </a:moveTo>
                  <a:cubicBezTo>
                    <a:pt x="358" y="0"/>
                    <a:pt x="1" y="526"/>
                    <a:pt x="369" y="895"/>
                  </a:cubicBezTo>
                  <a:cubicBezTo>
                    <a:pt x="752" y="1276"/>
                    <a:pt x="1192" y="1593"/>
                    <a:pt x="1592" y="1956"/>
                  </a:cubicBezTo>
                  <a:cubicBezTo>
                    <a:pt x="1803" y="2148"/>
                    <a:pt x="2000" y="2355"/>
                    <a:pt x="2201" y="2557"/>
                  </a:cubicBezTo>
                  <a:cubicBezTo>
                    <a:pt x="2397" y="2752"/>
                    <a:pt x="2608" y="2917"/>
                    <a:pt x="2818" y="3096"/>
                  </a:cubicBezTo>
                  <a:cubicBezTo>
                    <a:pt x="3225" y="3445"/>
                    <a:pt x="3651" y="3755"/>
                    <a:pt x="4071" y="4085"/>
                  </a:cubicBezTo>
                  <a:cubicBezTo>
                    <a:pt x="4476" y="4403"/>
                    <a:pt x="4759" y="4841"/>
                    <a:pt x="5154" y="5168"/>
                  </a:cubicBezTo>
                  <a:cubicBezTo>
                    <a:pt x="5268" y="5262"/>
                    <a:pt x="5406" y="5316"/>
                    <a:pt x="5543" y="5316"/>
                  </a:cubicBezTo>
                  <a:cubicBezTo>
                    <a:pt x="5668" y="5316"/>
                    <a:pt x="5792" y="5270"/>
                    <a:pt x="5894" y="5168"/>
                  </a:cubicBezTo>
                  <a:cubicBezTo>
                    <a:pt x="6080" y="4982"/>
                    <a:pt x="6112" y="4608"/>
                    <a:pt x="5894" y="4428"/>
                  </a:cubicBezTo>
                  <a:cubicBezTo>
                    <a:pt x="5496" y="4098"/>
                    <a:pt x="5209" y="3660"/>
                    <a:pt x="4802" y="3337"/>
                  </a:cubicBezTo>
                  <a:cubicBezTo>
                    <a:pt x="4386" y="3006"/>
                    <a:pt x="3962" y="2701"/>
                    <a:pt x="3558" y="2356"/>
                  </a:cubicBezTo>
                  <a:cubicBezTo>
                    <a:pt x="3360" y="2187"/>
                    <a:pt x="3159" y="2033"/>
                    <a:pt x="2976" y="1849"/>
                  </a:cubicBezTo>
                  <a:cubicBezTo>
                    <a:pt x="2774" y="1647"/>
                    <a:pt x="2575" y="1439"/>
                    <a:pt x="2364" y="1244"/>
                  </a:cubicBezTo>
                  <a:cubicBezTo>
                    <a:pt x="1955" y="869"/>
                    <a:pt x="1503" y="546"/>
                    <a:pt x="1109" y="153"/>
                  </a:cubicBezTo>
                  <a:cubicBezTo>
                    <a:pt x="1001" y="46"/>
                    <a:pt x="879" y="0"/>
                    <a:pt x="7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 name="Google Shape;1444;p71">
            <a:extLst>
              <a:ext uri="{FF2B5EF4-FFF2-40B4-BE49-F238E27FC236}">
                <a16:creationId xmlns:a16="http://schemas.microsoft.com/office/drawing/2014/main" id="{54A8125E-04B4-C6CF-F228-549DCF73F8CF}"/>
              </a:ext>
            </a:extLst>
          </p:cNvPr>
          <p:cNvGrpSpPr/>
          <p:nvPr/>
        </p:nvGrpSpPr>
        <p:grpSpPr>
          <a:xfrm>
            <a:off x="360775" y="1927505"/>
            <a:ext cx="1328333" cy="2398276"/>
            <a:chOff x="4053225" y="3779050"/>
            <a:chExt cx="838700" cy="1514350"/>
          </a:xfrm>
        </p:grpSpPr>
        <p:sp>
          <p:nvSpPr>
            <p:cNvPr id="17" name="Google Shape;1445;p71">
              <a:extLst>
                <a:ext uri="{FF2B5EF4-FFF2-40B4-BE49-F238E27FC236}">
                  <a16:creationId xmlns:a16="http://schemas.microsoft.com/office/drawing/2014/main" id="{D5B8DAAF-3320-F994-1AE7-D9C8119D7A5E}"/>
                </a:ext>
              </a:extLst>
            </p:cNvPr>
            <p:cNvSpPr/>
            <p:nvPr/>
          </p:nvSpPr>
          <p:spPr>
            <a:xfrm>
              <a:off x="4321750" y="3904025"/>
              <a:ext cx="85325" cy="73525"/>
            </a:xfrm>
            <a:custGeom>
              <a:avLst/>
              <a:gdLst/>
              <a:ahLst/>
              <a:cxnLst/>
              <a:rect l="l" t="t" r="r" b="b"/>
              <a:pathLst>
                <a:path w="3413" h="2941" extrusionOk="0">
                  <a:moveTo>
                    <a:pt x="290" y="1"/>
                  </a:moveTo>
                  <a:lnTo>
                    <a:pt x="0" y="1990"/>
                  </a:lnTo>
                  <a:cubicBezTo>
                    <a:pt x="0" y="1990"/>
                    <a:pt x="540" y="2941"/>
                    <a:pt x="1777" y="2941"/>
                  </a:cubicBezTo>
                  <a:cubicBezTo>
                    <a:pt x="1867" y="2941"/>
                    <a:pt x="1960" y="2936"/>
                    <a:pt x="2057" y="2925"/>
                  </a:cubicBezTo>
                  <a:cubicBezTo>
                    <a:pt x="3242" y="2794"/>
                    <a:pt x="3412" y="2188"/>
                    <a:pt x="3412" y="2188"/>
                  </a:cubicBezTo>
                  <a:lnTo>
                    <a:pt x="3199" y="47"/>
                  </a:lnTo>
                  <a:lnTo>
                    <a:pt x="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446;p71">
              <a:extLst>
                <a:ext uri="{FF2B5EF4-FFF2-40B4-BE49-F238E27FC236}">
                  <a16:creationId xmlns:a16="http://schemas.microsoft.com/office/drawing/2014/main" id="{D4A23531-7376-353A-D609-CBC5281C232E}"/>
                </a:ext>
              </a:extLst>
            </p:cNvPr>
            <p:cNvSpPr/>
            <p:nvPr/>
          </p:nvSpPr>
          <p:spPr>
            <a:xfrm>
              <a:off x="4322875" y="3814300"/>
              <a:ext cx="120050" cy="114675"/>
            </a:xfrm>
            <a:custGeom>
              <a:avLst/>
              <a:gdLst/>
              <a:ahLst/>
              <a:cxnLst/>
              <a:rect l="l" t="t" r="r" b="b"/>
              <a:pathLst>
                <a:path w="4802" h="4587" extrusionOk="0">
                  <a:moveTo>
                    <a:pt x="2160" y="0"/>
                  </a:moveTo>
                  <a:cubicBezTo>
                    <a:pt x="1670" y="0"/>
                    <a:pt x="1151" y="92"/>
                    <a:pt x="693" y="236"/>
                  </a:cubicBezTo>
                  <a:cubicBezTo>
                    <a:pt x="1" y="452"/>
                    <a:pt x="483" y="3341"/>
                    <a:pt x="589" y="3680"/>
                  </a:cubicBezTo>
                  <a:cubicBezTo>
                    <a:pt x="671" y="3941"/>
                    <a:pt x="1757" y="4587"/>
                    <a:pt x="2750" y="4587"/>
                  </a:cubicBezTo>
                  <a:cubicBezTo>
                    <a:pt x="3053" y="4587"/>
                    <a:pt x="3347" y="4527"/>
                    <a:pt x="3601" y="4377"/>
                  </a:cubicBezTo>
                  <a:cubicBezTo>
                    <a:pt x="4801" y="3671"/>
                    <a:pt x="3956" y="987"/>
                    <a:pt x="3956" y="987"/>
                  </a:cubicBezTo>
                  <a:cubicBezTo>
                    <a:pt x="3729" y="263"/>
                    <a:pt x="2986" y="0"/>
                    <a:pt x="21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447;p71">
              <a:extLst>
                <a:ext uri="{FF2B5EF4-FFF2-40B4-BE49-F238E27FC236}">
                  <a16:creationId xmlns:a16="http://schemas.microsoft.com/office/drawing/2014/main" id="{33BC7BED-9A39-C660-FFB6-48632D04C122}"/>
                </a:ext>
              </a:extLst>
            </p:cNvPr>
            <p:cNvSpPr/>
            <p:nvPr/>
          </p:nvSpPr>
          <p:spPr>
            <a:xfrm>
              <a:off x="4301925" y="3779050"/>
              <a:ext cx="142725" cy="130025"/>
            </a:xfrm>
            <a:custGeom>
              <a:avLst/>
              <a:gdLst/>
              <a:ahLst/>
              <a:cxnLst/>
              <a:rect l="l" t="t" r="r" b="b"/>
              <a:pathLst>
                <a:path w="5709" h="5201" extrusionOk="0">
                  <a:moveTo>
                    <a:pt x="3558" y="1"/>
                  </a:moveTo>
                  <a:cubicBezTo>
                    <a:pt x="3472" y="1"/>
                    <a:pt x="3385" y="13"/>
                    <a:pt x="3303" y="36"/>
                  </a:cubicBezTo>
                  <a:cubicBezTo>
                    <a:pt x="3084" y="98"/>
                    <a:pt x="2890" y="225"/>
                    <a:pt x="2712" y="366"/>
                  </a:cubicBezTo>
                  <a:cubicBezTo>
                    <a:pt x="2580" y="467"/>
                    <a:pt x="2451" y="580"/>
                    <a:pt x="2293" y="633"/>
                  </a:cubicBezTo>
                  <a:cubicBezTo>
                    <a:pt x="2204" y="663"/>
                    <a:pt x="2112" y="673"/>
                    <a:pt x="2019" y="673"/>
                  </a:cubicBezTo>
                  <a:cubicBezTo>
                    <a:pt x="1850" y="673"/>
                    <a:pt x="1675" y="640"/>
                    <a:pt x="1504" y="640"/>
                  </a:cubicBezTo>
                  <a:cubicBezTo>
                    <a:pt x="1464" y="640"/>
                    <a:pt x="1424" y="642"/>
                    <a:pt x="1385" y="646"/>
                  </a:cubicBezTo>
                  <a:cubicBezTo>
                    <a:pt x="1039" y="682"/>
                    <a:pt x="724" y="929"/>
                    <a:pt x="606" y="1256"/>
                  </a:cubicBezTo>
                  <a:cubicBezTo>
                    <a:pt x="487" y="1591"/>
                    <a:pt x="562" y="1982"/>
                    <a:pt x="390" y="2294"/>
                  </a:cubicBezTo>
                  <a:cubicBezTo>
                    <a:pt x="300" y="2455"/>
                    <a:pt x="149" y="2582"/>
                    <a:pt x="86" y="2755"/>
                  </a:cubicBezTo>
                  <a:cubicBezTo>
                    <a:pt x="1" y="2987"/>
                    <a:pt x="90" y="3246"/>
                    <a:pt x="209" y="3462"/>
                  </a:cubicBezTo>
                  <a:cubicBezTo>
                    <a:pt x="318" y="3663"/>
                    <a:pt x="450" y="3849"/>
                    <a:pt x="514" y="4071"/>
                  </a:cubicBezTo>
                  <a:cubicBezTo>
                    <a:pt x="561" y="4235"/>
                    <a:pt x="585" y="4402"/>
                    <a:pt x="639" y="4564"/>
                  </a:cubicBezTo>
                  <a:cubicBezTo>
                    <a:pt x="746" y="4878"/>
                    <a:pt x="940" y="5162"/>
                    <a:pt x="1297" y="5194"/>
                  </a:cubicBezTo>
                  <a:cubicBezTo>
                    <a:pt x="1339" y="5197"/>
                    <a:pt x="1383" y="5201"/>
                    <a:pt x="1427" y="5201"/>
                  </a:cubicBezTo>
                  <a:cubicBezTo>
                    <a:pt x="1513" y="5201"/>
                    <a:pt x="1598" y="5188"/>
                    <a:pt x="1666" y="5138"/>
                  </a:cubicBezTo>
                  <a:cubicBezTo>
                    <a:pt x="1769" y="5063"/>
                    <a:pt x="1804" y="4930"/>
                    <a:pt x="1819" y="4804"/>
                  </a:cubicBezTo>
                  <a:cubicBezTo>
                    <a:pt x="1843" y="4601"/>
                    <a:pt x="1831" y="4393"/>
                    <a:pt x="1781" y="4193"/>
                  </a:cubicBezTo>
                  <a:lnTo>
                    <a:pt x="1781" y="4193"/>
                  </a:lnTo>
                  <a:cubicBezTo>
                    <a:pt x="1894" y="4255"/>
                    <a:pt x="2001" y="4354"/>
                    <a:pt x="2125" y="4354"/>
                  </a:cubicBezTo>
                  <a:cubicBezTo>
                    <a:pt x="2136" y="4354"/>
                    <a:pt x="2147" y="4353"/>
                    <a:pt x="2158" y="4352"/>
                  </a:cubicBezTo>
                  <a:cubicBezTo>
                    <a:pt x="2203" y="4345"/>
                    <a:pt x="2234" y="4309"/>
                    <a:pt x="2265" y="4277"/>
                  </a:cubicBezTo>
                  <a:cubicBezTo>
                    <a:pt x="2563" y="3980"/>
                    <a:pt x="2226" y="3499"/>
                    <a:pt x="2190" y="3189"/>
                  </a:cubicBezTo>
                  <a:cubicBezTo>
                    <a:pt x="2154" y="2860"/>
                    <a:pt x="2451" y="2535"/>
                    <a:pt x="2781" y="2535"/>
                  </a:cubicBezTo>
                  <a:cubicBezTo>
                    <a:pt x="2792" y="2535"/>
                    <a:pt x="2802" y="2536"/>
                    <a:pt x="2813" y="2537"/>
                  </a:cubicBezTo>
                  <a:cubicBezTo>
                    <a:pt x="2950" y="2545"/>
                    <a:pt x="3082" y="2602"/>
                    <a:pt x="3218" y="2602"/>
                  </a:cubicBezTo>
                  <a:cubicBezTo>
                    <a:pt x="3230" y="2602"/>
                    <a:pt x="3241" y="2602"/>
                    <a:pt x="3253" y="2601"/>
                  </a:cubicBezTo>
                  <a:cubicBezTo>
                    <a:pt x="3544" y="2578"/>
                    <a:pt x="3739" y="2273"/>
                    <a:pt x="4021" y="2201"/>
                  </a:cubicBezTo>
                  <a:cubicBezTo>
                    <a:pt x="4101" y="2181"/>
                    <a:pt x="4183" y="2173"/>
                    <a:pt x="4265" y="2173"/>
                  </a:cubicBezTo>
                  <a:cubicBezTo>
                    <a:pt x="4451" y="2173"/>
                    <a:pt x="4639" y="2210"/>
                    <a:pt x="4821" y="2214"/>
                  </a:cubicBezTo>
                  <a:cubicBezTo>
                    <a:pt x="4826" y="2214"/>
                    <a:pt x="4831" y="2214"/>
                    <a:pt x="4835" y="2214"/>
                  </a:cubicBezTo>
                  <a:cubicBezTo>
                    <a:pt x="5284" y="2214"/>
                    <a:pt x="5688" y="1808"/>
                    <a:pt x="5705" y="1359"/>
                  </a:cubicBezTo>
                  <a:cubicBezTo>
                    <a:pt x="5709" y="1187"/>
                    <a:pt x="5665" y="1016"/>
                    <a:pt x="5576" y="868"/>
                  </a:cubicBezTo>
                  <a:cubicBezTo>
                    <a:pt x="5436" y="626"/>
                    <a:pt x="5192" y="440"/>
                    <a:pt x="4916" y="385"/>
                  </a:cubicBezTo>
                  <a:cubicBezTo>
                    <a:pt x="4653" y="332"/>
                    <a:pt x="4357" y="381"/>
                    <a:pt x="4128" y="238"/>
                  </a:cubicBezTo>
                  <a:cubicBezTo>
                    <a:pt x="4069" y="201"/>
                    <a:pt x="4017" y="153"/>
                    <a:pt x="3959" y="114"/>
                  </a:cubicBezTo>
                  <a:cubicBezTo>
                    <a:pt x="3841" y="35"/>
                    <a:pt x="3700" y="1"/>
                    <a:pt x="35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448;p71">
              <a:extLst>
                <a:ext uri="{FF2B5EF4-FFF2-40B4-BE49-F238E27FC236}">
                  <a16:creationId xmlns:a16="http://schemas.microsoft.com/office/drawing/2014/main" id="{B7452E52-42BF-AE0C-CA81-AB86144D18FC}"/>
                </a:ext>
              </a:extLst>
            </p:cNvPr>
            <p:cNvSpPr/>
            <p:nvPr/>
          </p:nvSpPr>
          <p:spPr>
            <a:xfrm>
              <a:off x="4328725" y="3871850"/>
              <a:ext cx="27350" cy="34225"/>
            </a:xfrm>
            <a:custGeom>
              <a:avLst/>
              <a:gdLst/>
              <a:ahLst/>
              <a:cxnLst/>
              <a:rect l="l" t="t" r="r" b="b"/>
              <a:pathLst>
                <a:path w="1094" h="1369" extrusionOk="0">
                  <a:moveTo>
                    <a:pt x="474" y="0"/>
                  </a:moveTo>
                  <a:cubicBezTo>
                    <a:pt x="425" y="0"/>
                    <a:pt x="372" y="16"/>
                    <a:pt x="315" y="51"/>
                  </a:cubicBezTo>
                  <a:cubicBezTo>
                    <a:pt x="216" y="111"/>
                    <a:pt x="161" y="240"/>
                    <a:pt x="123" y="365"/>
                  </a:cubicBezTo>
                  <a:cubicBezTo>
                    <a:pt x="0" y="764"/>
                    <a:pt x="268" y="1369"/>
                    <a:pt x="650" y="1369"/>
                  </a:cubicBezTo>
                  <a:cubicBezTo>
                    <a:pt x="667" y="1369"/>
                    <a:pt x="685" y="1367"/>
                    <a:pt x="703" y="1365"/>
                  </a:cubicBezTo>
                  <a:cubicBezTo>
                    <a:pt x="902" y="1335"/>
                    <a:pt x="1012" y="1099"/>
                    <a:pt x="1093" y="905"/>
                  </a:cubicBezTo>
                  <a:lnTo>
                    <a:pt x="876" y="435"/>
                  </a:lnTo>
                  <a:cubicBezTo>
                    <a:pt x="794" y="234"/>
                    <a:pt x="665" y="0"/>
                    <a:pt x="4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449;p71">
              <a:extLst>
                <a:ext uri="{FF2B5EF4-FFF2-40B4-BE49-F238E27FC236}">
                  <a16:creationId xmlns:a16="http://schemas.microsoft.com/office/drawing/2014/main" id="{7C5D746D-E892-9776-1536-A8F71E3D39CD}"/>
                </a:ext>
              </a:extLst>
            </p:cNvPr>
            <p:cNvSpPr/>
            <p:nvPr/>
          </p:nvSpPr>
          <p:spPr>
            <a:xfrm>
              <a:off x="4398600" y="3864850"/>
              <a:ext cx="14400" cy="26300"/>
            </a:xfrm>
            <a:custGeom>
              <a:avLst/>
              <a:gdLst/>
              <a:ahLst/>
              <a:cxnLst/>
              <a:rect l="l" t="t" r="r" b="b"/>
              <a:pathLst>
                <a:path w="576" h="1052" extrusionOk="0">
                  <a:moveTo>
                    <a:pt x="188" y="1"/>
                  </a:moveTo>
                  <a:lnTo>
                    <a:pt x="66" y="69"/>
                  </a:lnTo>
                  <a:cubicBezTo>
                    <a:pt x="237" y="377"/>
                    <a:pt x="403" y="758"/>
                    <a:pt x="378" y="832"/>
                  </a:cubicBezTo>
                  <a:cubicBezTo>
                    <a:pt x="350" y="895"/>
                    <a:pt x="270" y="912"/>
                    <a:pt x="194" y="912"/>
                  </a:cubicBezTo>
                  <a:cubicBezTo>
                    <a:pt x="114" y="912"/>
                    <a:pt x="38" y="893"/>
                    <a:pt x="36" y="892"/>
                  </a:cubicBezTo>
                  <a:lnTo>
                    <a:pt x="0" y="1027"/>
                  </a:lnTo>
                  <a:cubicBezTo>
                    <a:pt x="63" y="1043"/>
                    <a:pt x="126" y="1051"/>
                    <a:pt x="189" y="1052"/>
                  </a:cubicBezTo>
                  <a:cubicBezTo>
                    <a:pt x="307" y="1052"/>
                    <a:pt x="447" y="1021"/>
                    <a:pt x="506" y="889"/>
                  </a:cubicBezTo>
                  <a:cubicBezTo>
                    <a:pt x="576" y="732"/>
                    <a:pt x="307" y="216"/>
                    <a:pt x="1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450;p71">
              <a:extLst>
                <a:ext uri="{FF2B5EF4-FFF2-40B4-BE49-F238E27FC236}">
                  <a16:creationId xmlns:a16="http://schemas.microsoft.com/office/drawing/2014/main" id="{A999A042-BA2E-3623-391A-7C04D870F302}"/>
                </a:ext>
              </a:extLst>
            </p:cNvPr>
            <p:cNvSpPr/>
            <p:nvPr/>
          </p:nvSpPr>
          <p:spPr>
            <a:xfrm>
              <a:off x="4394325" y="3898050"/>
              <a:ext cx="24300" cy="18775"/>
            </a:xfrm>
            <a:custGeom>
              <a:avLst/>
              <a:gdLst/>
              <a:ahLst/>
              <a:cxnLst/>
              <a:rect l="l" t="t" r="r" b="b"/>
              <a:pathLst>
                <a:path w="972" h="751" extrusionOk="0">
                  <a:moveTo>
                    <a:pt x="904" y="0"/>
                  </a:moveTo>
                  <a:lnTo>
                    <a:pt x="0" y="109"/>
                  </a:lnTo>
                  <a:cubicBezTo>
                    <a:pt x="0" y="109"/>
                    <a:pt x="56" y="751"/>
                    <a:pt x="461" y="751"/>
                  </a:cubicBezTo>
                  <a:cubicBezTo>
                    <a:pt x="494" y="751"/>
                    <a:pt x="528" y="747"/>
                    <a:pt x="565" y="738"/>
                  </a:cubicBezTo>
                  <a:cubicBezTo>
                    <a:pt x="971" y="641"/>
                    <a:pt x="904" y="0"/>
                    <a:pt x="90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451;p71">
              <a:extLst>
                <a:ext uri="{FF2B5EF4-FFF2-40B4-BE49-F238E27FC236}">
                  <a16:creationId xmlns:a16="http://schemas.microsoft.com/office/drawing/2014/main" id="{5EC233EA-0B3B-915A-721A-55038BC08831}"/>
                </a:ext>
              </a:extLst>
            </p:cNvPr>
            <p:cNvSpPr/>
            <p:nvPr/>
          </p:nvSpPr>
          <p:spPr>
            <a:xfrm>
              <a:off x="4415625" y="3860100"/>
              <a:ext cx="5125" cy="7425"/>
            </a:xfrm>
            <a:custGeom>
              <a:avLst/>
              <a:gdLst/>
              <a:ahLst/>
              <a:cxnLst/>
              <a:rect l="l" t="t" r="r" b="b"/>
              <a:pathLst>
                <a:path w="205" h="297" extrusionOk="0">
                  <a:moveTo>
                    <a:pt x="70" y="1"/>
                  </a:moveTo>
                  <a:cubicBezTo>
                    <a:pt x="35" y="1"/>
                    <a:pt x="0" y="30"/>
                    <a:pt x="8" y="79"/>
                  </a:cubicBezTo>
                  <a:lnTo>
                    <a:pt x="8" y="80"/>
                  </a:lnTo>
                  <a:cubicBezTo>
                    <a:pt x="19" y="136"/>
                    <a:pt x="32" y="191"/>
                    <a:pt x="48" y="245"/>
                  </a:cubicBezTo>
                  <a:cubicBezTo>
                    <a:pt x="58" y="281"/>
                    <a:pt x="86" y="297"/>
                    <a:pt x="115" y="297"/>
                  </a:cubicBezTo>
                  <a:cubicBezTo>
                    <a:pt x="160" y="297"/>
                    <a:pt x="205" y="261"/>
                    <a:pt x="189" y="205"/>
                  </a:cubicBezTo>
                  <a:cubicBezTo>
                    <a:pt x="173" y="151"/>
                    <a:pt x="154" y="98"/>
                    <a:pt x="132" y="45"/>
                  </a:cubicBezTo>
                  <a:cubicBezTo>
                    <a:pt x="120" y="14"/>
                    <a:pt x="94" y="1"/>
                    <a:pt x="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452;p71">
              <a:extLst>
                <a:ext uri="{FF2B5EF4-FFF2-40B4-BE49-F238E27FC236}">
                  <a16:creationId xmlns:a16="http://schemas.microsoft.com/office/drawing/2014/main" id="{76E0A6C6-11C2-5994-D12D-6265995C7E9C}"/>
                </a:ext>
              </a:extLst>
            </p:cNvPr>
            <p:cNvSpPr/>
            <p:nvPr/>
          </p:nvSpPr>
          <p:spPr>
            <a:xfrm>
              <a:off x="4410150" y="3849450"/>
              <a:ext cx="14475" cy="5775"/>
            </a:xfrm>
            <a:custGeom>
              <a:avLst/>
              <a:gdLst/>
              <a:ahLst/>
              <a:cxnLst/>
              <a:rect l="l" t="t" r="r" b="b"/>
              <a:pathLst>
                <a:path w="579" h="231" extrusionOk="0">
                  <a:moveTo>
                    <a:pt x="314" y="0"/>
                  </a:moveTo>
                  <a:cubicBezTo>
                    <a:pt x="174" y="0"/>
                    <a:pt x="66" y="88"/>
                    <a:pt x="16" y="156"/>
                  </a:cubicBezTo>
                  <a:cubicBezTo>
                    <a:pt x="1" y="177"/>
                    <a:pt x="6" y="207"/>
                    <a:pt x="27" y="222"/>
                  </a:cubicBezTo>
                  <a:cubicBezTo>
                    <a:pt x="34" y="227"/>
                    <a:pt x="44" y="230"/>
                    <a:pt x="54" y="230"/>
                  </a:cubicBezTo>
                  <a:cubicBezTo>
                    <a:pt x="69" y="230"/>
                    <a:pt x="83" y="224"/>
                    <a:pt x="91" y="211"/>
                  </a:cubicBezTo>
                  <a:cubicBezTo>
                    <a:pt x="96" y="205"/>
                    <a:pt x="179" y="94"/>
                    <a:pt x="314" y="94"/>
                  </a:cubicBezTo>
                  <a:cubicBezTo>
                    <a:pt x="368" y="94"/>
                    <a:pt x="430" y="112"/>
                    <a:pt x="499" y="161"/>
                  </a:cubicBezTo>
                  <a:cubicBezTo>
                    <a:pt x="507" y="166"/>
                    <a:pt x="516" y="169"/>
                    <a:pt x="525" y="169"/>
                  </a:cubicBezTo>
                  <a:cubicBezTo>
                    <a:pt x="540" y="169"/>
                    <a:pt x="554" y="162"/>
                    <a:pt x="563" y="150"/>
                  </a:cubicBezTo>
                  <a:cubicBezTo>
                    <a:pt x="579" y="129"/>
                    <a:pt x="574" y="99"/>
                    <a:pt x="553" y="85"/>
                  </a:cubicBezTo>
                  <a:cubicBezTo>
                    <a:pt x="467" y="24"/>
                    <a:pt x="386" y="0"/>
                    <a:pt x="3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453;p71">
              <a:extLst>
                <a:ext uri="{FF2B5EF4-FFF2-40B4-BE49-F238E27FC236}">
                  <a16:creationId xmlns:a16="http://schemas.microsoft.com/office/drawing/2014/main" id="{C969A6AA-9F24-35DE-9880-5242C02117A7}"/>
                </a:ext>
              </a:extLst>
            </p:cNvPr>
            <p:cNvSpPr/>
            <p:nvPr/>
          </p:nvSpPr>
          <p:spPr>
            <a:xfrm>
              <a:off x="4378250" y="3868725"/>
              <a:ext cx="4775" cy="7500"/>
            </a:xfrm>
            <a:custGeom>
              <a:avLst/>
              <a:gdLst/>
              <a:ahLst/>
              <a:cxnLst/>
              <a:rect l="l" t="t" r="r" b="b"/>
              <a:pathLst>
                <a:path w="191" h="300" extrusionOk="0">
                  <a:moveTo>
                    <a:pt x="64" y="1"/>
                  </a:moveTo>
                  <a:cubicBezTo>
                    <a:pt x="31" y="1"/>
                    <a:pt x="1" y="21"/>
                    <a:pt x="6" y="62"/>
                  </a:cubicBezTo>
                  <a:lnTo>
                    <a:pt x="6" y="63"/>
                  </a:lnTo>
                  <a:cubicBezTo>
                    <a:pt x="12" y="125"/>
                    <a:pt x="23" y="186"/>
                    <a:pt x="37" y="248"/>
                  </a:cubicBezTo>
                  <a:cubicBezTo>
                    <a:pt x="45" y="284"/>
                    <a:pt x="72" y="300"/>
                    <a:pt x="101" y="300"/>
                  </a:cubicBezTo>
                  <a:cubicBezTo>
                    <a:pt x="144" y="300"/>
                    <a:pt x="191" y="263"/>
                    <a:pt x="178" y="207"/>
                  </a:cubicBezTo>
                  <a:cubicBezTo>
                    <a:pt x="165" y="153"/>
                    <a:pt x="151" y="99"/>
                    <a:pt x="132" y="45"/>
                  </a:cubicBezTo>
                  <a:cubicBezTo>
                    <a:pt x="121" y="16"/>
                    <a:pt x="92" y="1"/>
                    <a:pt x="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454;p71">
              <a:extLst>
                <a:ext uri="{FF2B5EF4-FFF2-40B4-BE49-F238E27FC236}">
                  <a16:creationId xmlns:a16="http://schemas.microsoft.com/office/drawing/2014/main" id="{D4BD1D3B-DE85-7258-9ECD-274784DEAFC9}"/>
                </a:ext>
              </a:extLst>
            </p:cNvPr>
            <p:cNvSpPr/>
            <p:nvPr/>
          </p:nvSpPr>
          <p:spPr>
            <a:xfrm>
              <a:off x="4366025" y="3856025"/>
              <a:ext cx="18475" cy="9325"/>
            </a:xfrm>
            <a:custGeom>
              <a:avLst/>
              <a:gdLst/>
              <a:ahLst/>
              <a:cxnLst/>
              <a:rect l="l" t="t" r="r" b="b"/>
              <a:pathLst>
                <a:path w="739" h="373" extrusionOk="0">
                  <a:moveTo>
                    <a:pt x="581" y="0"/>
                  </a:moveTo>
                  <a:cubicBezTo>
                    <a:pt x="453" y="0"/>
                    <a:pt x="240" y="46"/>
                    <a:pt x="26" y="295"/>
                  </a:cubicBezTo>
                  <a:cubicBezTo>
                    <a:pt x="0" y="326"/>
                    <a:pt x="21" y="373"/>
                    <a:pt x="61" y="373"/>
                  </a:cubicBezTo>
                  <a:cubicBezTo>
                    <a:pt x="75" y="373"/>
                    <a:pt x="88" y="367"/>
                    <a:pt x="96" y="357"/>
                  </a:cubicBezTo>
                  <a:cubicBezTo>
                    <a:pt x="289" y="132"/>
                    <a:pt x="474" y="93"/>
                    <a:pt x="581" y="93"/>
                  </a:cubicBezTo>
                  <a:cubicBezTo>
                    <a:pt x="634" y="93"/>
                    <a:pt x="668" y="103"/>
                    <a:pt x="671" y="104"/>
                  </a:cubicBezTo>
                  <a:cubicBezTo>
                    <a:pt x="676" y="106"/>
                    <a:pt x="681" y="107"/>
                    <a:pt x="686" y="107"/>
                  </a:cubicBezTo>
                  <a:cubicBezTo>
                    <a:pt x="706" y="107"/>
                    <a:pt x="724" y="94"/>
                    <a:pt x="730" y="75"/>
                  </a:cubicBezTo>
                  <a:cubicBezTo>
                    <a:pt x="739" y="51"/>
                    <a:pt x="725" y="24"/>
                    <a:pt x="701" y="16"/>
                  </a:cubicBezTo>
                  <a:cubicBezTo>
                    <a:pt x="696" y="14"/>
                    <a:pt x="651" y="0"/>
                    <a:pt x="5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455;p71">
              <a:extLst>
                <a:ext uri="{FF2B5EF4-FFF2-40B4-BE49-F238E27FC236}">
                  <a16:creationId xmlns:a16="http://schemas.microsoft.com/office/drawing/2014/main" id="{F7F8702D-4FEA-2CE1-E2D4-B08DA61256E6}"/>
                </a:ext>
              </a:extLst>
            </p:cNvPr>
            <p:cNvSpPr/>
            <p:nvPr/>
          </p:nvSpPr>
          <p:spPr>
            <a:xfrm>
              <a:off x="4433175" y="5055475"/>
              <a:ext cx="224950" cy="218075"/>
            </a:xfrm>
            <a:custGeom>
              <a:avLst/>
              <a:gdLst/>
              <a:ahLst/>
              <a:cxnLst/>
              <a:rect l="l" t="t" r="r" b="b"/>
              <a:pathLst>
                <a:path w="8998" h="8723" extrusionOk="0">
                  <a:moveTo>
                    <a:pt x="4894" y="0"/>
                  </a:moveTo>
                  <a:lnTo>
                    <a:pt x="1" y="530"/>
                  </a:lnTo>
                  <a:lnTo>
                    <a:pt x="768" y="6700"/>
                  </a:lnTo>
                  <a:lnTo>
                    <a:pt x="713" y="8723"/>
                  </a:lnTo>
                  <a:lnTo>
                    <a:pt x="8647" y="8682"/>
                  </a:lnTo>
                  <a:cubicBezTo>
                    <a:pt x="8841" y="8681"/>
                    <a:pt x="8998" y="8523"/>
                    <a:pt x="8996" y="8330"/>
                  </a:cubicBezTo>
                  <a:cubicBezTo>
                    <a:pt x="8995" y="8184"/>
                    <a:pt x="8906" y="8056"/>
                    <a:pt x="8770" y="8004"/>
                  </a:cubicBezTo>
                  <a:lnTo>
                    <a:pt x="5348" y="6430"/>
                  </a:lnTo>
                  <a:lnTo>
                    <a:pt x="48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456;p71">
              <a:extLst>
                <a:ext uri="{FF2B5EF4-FFF2-40B4-BE49-F238E27FC236}">
                  <a16:creationId xmlns:a16="http://schemas.microsoft.com/office/drawing/2014/main" id="{D63D56C7-6C47-1182-E238-A2C44C81C507}"/>
                </a:ext>
              </a:extLst>
            </p:cNvPr>
            <p:cNvSpPr/>
            <p:nvPr/>
          </p:nvSpPr>
          <p:spPr>
            <a:xfrm>
              <a:off x="4439750" y="5216225"/>
              <a:ext cx="229400" cy="77175"/>
            </a:xfrm>
            <a:custGeom>
              <a:avLst/>
              <a:gdLst/>
              <a:ahLst/>
              <a:cxnLst/>
              <a:rect l="l" t="t" r="r" b="b"/>
              <a:pathLst>
                <a:path w="9176" h="3087" extrusionOk="0">
                  <a:moveTo>
                    <a:pt x="5051" y="0"/>
                  </a:moveTo>
                  <a:cubicBezTo>
                    <a:pt x="4261" y="321"/>
                    <a:pt x="3378" y="418"/>
                    <a:pt x="2599" y="418"/>
                  </a:cubicBezTo>
                  <a:cubicBezTo>
                    <a:pt x="1409" y="418"/>
                    <a:pt x="463" y="191"/>
                    <a:pt x="463" y="191"/>
                  </a:cubicBezTo>
                  <a:lnTo>
                    <a:pt x="1" y="2923"/>
                  </a:lnTo>
                  <a:cubicBezTo>
                    <a:pt x="2" y="3013"/>
                    <a:pt x="76" y="3086"/>
                    <a:pt x="165" y="3086"/>
                  </a:cubicBezTo>
                  <a:lnTo>
                    <a:pt x="8998" y="3086"/>
                  </a:lnTo>
                  <a:cubicBezTo>
                    <a:pt x="9176" y="3085"/>
                    <a:pt x="9062" y="2175"/>
                    <a:pt x="9059" y="2167"/>
                  </a:cubicBezTo>
                  <a:cubicBezTo>
                    <a:pt x="8978" y="1913"/>
                    <a:pt x="8828" y="1628"/>
                    <a:pt x="8679" y="1563"/>
                  </a:cubicBezTo>
                  <a:lnTo>
                    <a:pt x="505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457;p71">
              <a:extLst>
                <a:ext uri="{FF2B5EF4-FFF2-40B4-BE49-F238E27FC236}">
                  <a16:creationId xmlns:a16="http://schemas.microsoft.com/office/drawing/2014/main" id="{FBFA7EFB-7D00-368F-D5D2-46AD621F04F9}"/>
                </a:ext>
              </a:extLst>
            </p:cNvPr>
            <p:cNvSpPr/>
            <p:nvPr/>
          </p:nvSpPr>
          <p:spPr>
            <a:xfrm>
              <a:off x="4277725" y="4330950"/>
              <a:ext cx="306450" cy="867175"/>
            </a:xfrm>
            <a:custGeom>
              <a:avLst/>
              <a:gdLst/>
              <a:ahLst/>
              <a:cxnLst/>
              <a:rect l="l" t="t" r="r" b="b"/>
              <a:pathLst>
                <a:path w="12258" h="34687" extrusionOk="0">
                  <a:moveTo>
                    <a:pt x="350" y="1"/>
                  </a:moveTo>
                  <a:lnTo>
                    <a:pt x="350" y="1"/>
                  </a:lnTo>
                  <a:cubicBezTo>
                    <a:pt x="1" y="1604"/>
                    <a:pt x="786" y="4236"/>
                    <a:pt x="2735" y="8056"/>
                  </a:cubicBezTo>
                  <a:cubicBezTo>
                    <a:pt x="3907" y="18282"/>
                    <a:pt x="5042" y="34686"/>
                    <a:pt x="5042" y="34686"/>
                  </a:cubicBezTo>
                  <a:lnTo>
                    <a:pt x="12257" y="34686"/>
                  </a:lnTo>
                  <a:cubicBezTo>
                    <a:pt x="12257" y="34686"/>
                    <a:pt x="11257" y="12395"/>
                    <a:pt x="9943" y="2958"/>
                  </a:cubicBezTo>
                  <a:lnTo>
                    <a:pt x="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458;p71">
              <a:extLst>
                <a:ext uri="{FF2B5EF4-FFF2-40B4-BE49-F238E27FC236}">
                  <a16:creationId xmlns:a16="http://schemas.microsoft.com/office/drawing/2014/main" id="{FA948153-3609-B59D-5722-53C3ED5DFA8B}"/>
                </a:ext>
              </a:extLst>
            </p:cNvPr>
            <p:cNvSpPr/>
            <p:nvPr/>
          </p:nvSpPr>
          <p:spPr>
            <a:xfrm>
              <a:off x="4369350" y="4532350"/>
              <a:ext cx="57675" cy="665775"/>
            </a:xfrm>
            <a:custGeom>
              <a:avLst/>
              <a:gdLst/>
              <a:ahLst/>
              <a:cxnLst/>
              <a:rect l="l" t="t" r="r" b="b"/>
              <a:pathLst>
                <a:path w="2307" h="26631" fill="none" extrusionOk="0">
                  <a:moveTo>
                    <a:pt x="2307" y="26630"/>
                  </a:moveTo>
                  <a:cubicBezTo>
                    <a:pt x="2307" y="26630"/>
                    <a:pt x="1171" y="10226"/>
                    <a:pt x="0" y="0"/>
                  </a:cubicBezTo>
                </a:path>
              </a:pathLst>
            </a:custGeom>
            <a:noFill/>
            <a:ln w="9525" cap="flat" cmpd="sng">
              <a:solidFill>
                <a:schemeClr val="lt1"/>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459;p71">
              <a:extLst>
                <a:ext uri="{FF2B5EF4-FFF2-40B4-BE49-F238E27FC236}">
                  <a16:creationId xmlns:a16="http://schemas.microsoft.com/office/drawing/2014/main" id="{BAD93C33-990F-00E2-408E-7B96765BDFAF}"/>
                </a:ext>
              </a:extLst>
            </p:cNvPr>
            <p:cNvSpPr/>
            <p:nvPr/>
          </p:nvSpPr>
          <p:spPr>
            <a:xfrm>
              <a:off x="4175275" y="5055475"/>
              <a:ext cx="207125" cy="218075"/>
            </a:xfrm>
            <a:custGeom>
              <a:avLst/>
              <a:gdLst/>
              <a:ahLst/>
              <a:cxnLst/>
              <a:rect l="l" t="t" r="r" b="b"/>
              <a:pathLst>
                <a:path w="8285" h="8723" extrusionOk="0">
                  <a:moveTo>
                    <a:pt x="5398" y="0"/>
                  </a:moveTo>
                  <a:lnTo>
                    <a:pt x="506" y="530"/>
                  </a:lnTo>
                  <a:lnTo>
                    <a:pt x="55" y="6700"/>
                  </a:lnTo>
                  <a:lnTo>
                    <a:pt x="0" y="8723"/>
                  </a:lnTo>
                  <a:lnTo>
                    <a:pt x="7934" y="8682"/>
                  </a:lnTo>
                  <a:cubicBezTo>
                    <a:pt x="8128" y="8681"/>
                    <a:pt x="8284" y="8523"/>
                    <a:pt x="8283" y="8330"/>
                  </a:cubicBezTo>
                  <a:cubicBezTo>
                    <a:pt x="8282" y="8184"/>
                    <a:pt x="8193" y="8056"/>
                    <a:pt x="8056" y="8004"/>
                  </a:cubicBezTo>
                  <a:lnTo>
                    <a:pt x="4635" y="6430"/>
                  </a:lnTo>
                  <a:lnTo>
                    <a:pt x="539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460;p71">
              <a:extLst>
                <a:ext uri="{FF2B5EF4-FFF2-40B4-BE49-F238E27FC236}">
                  <a16:creationId xmlns:a16="http://schemas.microsoft.com/office/drawing/2014/main" id="{0090B0AA-0738-A28A-1855-32947D91BE01}"/>
                </a:ext>
              </a:extLst>
            </p:cNvPr>
            <p:cNvSpPr/>
            <p:nvPr/>
          </p:nvSpPr>
          <p:spPr>
            <a:xfrm>
              <a:off x="4164025" y="5216225"/>
              <a:ext cx="229400" cy="77175"/>
            </a:xfrm>
            <a:custGeom>
              <a:avLst/>
              <a:gdLst/>
              <a:ahLst/>
              <a:cxnLst/>
              <a:rect l="l" t="t" r="r" b="b"/>
              <a:pathLst>
                <a:path w="9176" h="3087" extrusionOk="0">
                  <a:moveTo>
                    <a:pt x="5051" y="0"/>
                  </a:moveTo>
                  <a:cubicBezTo>
                    <a:pt x="4260" y="321"/>
                    <a:pt x="3377" y="418"/>
                    <a:pt x="2599" y="418"/>
                  </a:cubicBezTo>
                  <a:cubicBezTo>
                    <a:pt x="1409" y="418"/>
                    <a:pt x="463" y="191"/>
                    <a:pt x="463" y="191"/>
                  </a:cubicBezTo>
                  <a:lnTo>
                    <a:pt x="0" y="2923"/>
                  </a:lnTo>
                  <a:cubicBezTo>
                    <a:pt x="2" y="3013"/>
                    <a:pt x="75" y="3086"/>
                    <a:pt x="165" y="3086"/>
                  </a:cubicBezTo>
                  <a:lnTo>
                    <a:pt x="8998" y="3086"/>
                  </a:lnTo>
                  <a:cubicBezTo>
                    <a:pt x="9175" y="3085"/>
                    <a:pt x="9061" y="2175"/>
                    <a:pt x="9058" y="2167"/>
                  </a:cubicBezTo>
                  <a:cubicBezTo>
                    <a:pt x="8978" y="1913"/>
                    <a:pt x="8828" y="1628"/>
                    <a:pt x="8678" y="1563"/>
                  </a:cubicBezTo>
                  <a:lnTo>
                    <a:pt x="505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461;p71">
              <a:extLst>
                <a:ext uri="{FF2B5EF4-FFF2-40B4-BE49-F238E27FC236}">
                  <a16:creationId xmlns:a16="http://schemas.microsoft.com/office/drawing/2014/main" id="{D6AFE809-F254-8227-10EF-6CC2A5C8FFBF}"/>
                </a:ext>
              </a:extLst>
            </p:cNvPr>
            <p:cNvSpPr/>
            <p:nvPr/>
          </p:nvSpPr>
          <p:spPr>
            <a:xfrm>
              <a:off x="4148425" y="4377925"/>
              <a:ext cx="258650" cy="820200"/>
            </a:xfrm>
            <a:custGeom>
              <a:avLst/>
              <a:gdLst/>
              <a:ahLst/>
              <a:cxnLst/>
              <a:rect l="l" t="t" r="r" b="b"/>
              <a:pathLst>
                <a:path w="10346" h="32808" extrusionOk="0">
                  <a:moveTo>
                    <a:pt x="10345" y="0"/>
                  </a:moveTo>
                  <a:lnTo>
                    <a:pt x="1175" y="206"/>
                  </a:lnTo>
                  <a:cubicBezTo>
                    <a:pt x="583" y="1824"/>
                    <a:pt x="443" y="4682"/>
                    <a:pt x="1087" y="7422"/>
                  </a:cubicBezTo>
                  <a:cubicBezTo>
                    <a:pt x="1131" y="7605"/>
                    <a:pt x="1149" y="7794"/>
                    <a:pt x="1141" y="7983"/>
                  </a:cubicBezTo>
                  <a:cubicBezTo>
                    <a:pt x="578" y="19314"/>
                    <a:pt x="1" y="32807"/>
                    <a:pt x="1" y="32807"/>
                  </a:cubicBezTo>
                  <a:lnTo>
                    <a:pt x="7128" y="32807"/>
                  </a:lnTo>
                  <a:cubicBezTo>
                    <a:pt x="7128" y="32807"/>
                    <a:pt x="9816" y="4660"/>
                    <a:pt x="103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462;p71">
              <a:extLst>
                <a:ext uri="{FF2B5EF4-FFF2-40B4-BE49-F238E27FC236}">
                  <a16:creationId xmlns:a16="http://schemas.microsoft.com/office/drawing/2014/main" id="{AB14C748-2CF0-FBF0-30C1-3BE29CCE3A5E}"/>
                </a:ext>
              </a:extLst>
            </p:cNvPr>
            <p:cNvSpPr/>
            <p:nvPr/>
          </p:nvSpPr>
          <p:spPr>
            <a:xfrm>
              <a:off x="4176350" y="4383075"/>
              <a:ext cx="29375" cy="815050"/>
            </a:xfrm>
            <a:custGeom>
              <a:avLst/>
              <a:gdLst/>
              <a:ahLst/>
              <a:cxnLst/>
              <a:rect l="l" t="t" r="r" b="b"/>
              <a:pathLst>
                <a:path w="1175" h="32602" fill="none" extrusionOk="0">
                  <a:moveTo>
                    <a:pt x="1175" y="0"/>
                  </a:moveTo>
                  <a:cubicBezTo>
                    <a:pt x="583" y="1618"/>
                    <a:pt x="444" y="4476"/>
                    <a:pt x="1087" y="7216"/>
                  </a:cubicBezTo>
                  <a:cubicBezTo>
                    <a:pt x="1132" y="7399"/>
                    <a:pt x="1150" y="7588"/>
                    <a:pt x="1141" y="7777"/>
                  </a:cubicBezTo>
                  <a:cubicBezTo>
                    <a:pt x="578" y="19108"/>
                    <a:pt x="0" y="32601"/>
                    <a:pt x="0" y="32601"/>
                  </a:cubicBezTo>
                </a:path>
              </a:pathLst>
            </a:custGeom>
            <a:noFill/>
            <a:ln w="9525" cap="flat" cmpd="sng">
              <a:solidFill>
                <a:schemeClr val="lt1"/>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463;p71">
              <a:extLst>
                <a:ext uri="{FF2B5EF4-FFF2-40B4-BE49-F238E27FC236}">
                  <a16:creationId xmlns:a16="http://schemas.microsoft.com/office/drawing/2014/main" id="{1E282198-ABE8-4769-C9DF-327772E80051}"/>
                </a:ext>
              </a:extLst>
            </p:cNvPr>
            <p:cNvSpPr/>
            <p:nvPr/>
          </p:nvSpPr>
          <p:spPr>
            <a:xfrm>
              <a:off x="4194675" y="4447375"/>
              <a:ext cx="76150" cy="61350"/>
            </a:xfrm>
            <a:custGeom>
              <a:avLst/>
              <a:gdLst/>
              <a:ahLst/>
              <a:cxnLst/>
              <a:rect l="l" t="t" r="r" b="b"/>
              <a:pathLst>
                <a:path w="3046" h="2454" fill="none" extrusionOk="0">
                  <a:moveTo>
                    <a:pt x="1" y="2454"/>
                  </a:moveTo>
                  <a:cubicBezTo>
                    <a:pt x="1" y="2454"/>
                    <a:pt x="2005" y="2044"/>
                    <a:pt x="3045" y="0"/>
                  </a:cubicBezTo>
                </a:path>
              </a:pathLst>
            </a:custGeom>
            <a:noFill/>
            <a:ln w="225" cap="flat" cmpd="sng">
              <a:solidFill>
                <a:srgbClr val="E3DEFF"/>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464;p71">
              <a:extLst>
                <a:ext uri="{FF2B5EF4-FFF2-40B4-BE49-F238E27FC236}">
                  <a16:creationId xmlns:a16="http://schemas.microsoft.com/office/drawing/2014/main" id="{46B34DBB-74E2-5371-24A6-C6EE3D338EAE}"/>
                </a:ext>
              </a:extLst>
            </p:cNvPr>
            <p:cNvSpPr/>
            <p:nvPr/>
          </p:nvSpPr>
          <p:spPr>
            <a:xfrm>
              <a:off x="4482650" y="4435300"/>
              <a:ext cx="54250" cy="58350"/>
            </a:xfrm>
            <a:custGeom>
              <a:avLst/>
              <a:gdLst/>
              <a:ahLst/>
              <a:cxnLst/>
              <a:rect l="l" t="t" r="r" b="b"/>
              <a:pathLst>
                <a:path w="2170" h="2334" fill="none" extrusionOk="0">
                  <a:moveTo>
                    <a:pt x="1" y="1"/>
                  </a:moveTo>
                  <a:cubicBezTo>
                    <a:pt x="1" y="1"/>
                    <a:pt x="472" y="2250"/>
                    <a:pt x="2169" y="2333"/>
                  </a:cubicBezTo>
                </a:path>
              </a:pathLst>
            </a:custGeom>
            <a:noFill/>
            <a:ln w="225" cap="flat" cmpd="sng">
              <a:solidFill>
                <a:srgbClr val="E3DEFF"/>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465;p71">
              <a:extLst>
                <a:ext uri="{FF2B5EF4-FFF2-40B4-BE49-F238E27FC236}">
                  <a16:creationId xmlns:a16="http://schemas.microsoft.com/office/drawing/2014/main" id="{C85428EE-507F-DB8D-A656-A91C2A7F1043}"/>
                </a:ext>
              </a:extLst>
            </p:cNvPr>
            <p:cNvSpPr/>
            <p:nvPr/>
          </p:nvSpPr>
          <p:spPr>
            <a:xfrm>
              <a:off x="4149850" y="5164500"/>
              <a:ext cx="180025" cy="25"/>
            </a:xfrm>
            <a:custGeom>
              <a:avLst/>
              <a:gdLst/>
              <a:ahLst/>
              <a:cxnLst/>
              <a:rect l="l" t="t" r="r" b="b"/>
              <a:pathLst>
                <a:path w="7201" h="1" fill="none" extrusionOk="0">
                  <a:moveTo>
                    <a:pt x="1" y="1"/>
                  </a:moveTo>
                  <a:lnTo>
                    <a:pt x="7200" y="1"/>
                  </a:lnTo>
                </a:path>
              </a:pathLst>
            </a:custGeom>
            <a:noFill/>
            <a:ln w="225" cap="flat" cmpd="sng">
              <a:solidFill>
                <a:srgbClr val="E3DEFF"/>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466;p71">
              <a:extLst>
                <a:ext uri="{FF2B5EF4-FFF2-40B4-BE49-F238E27FC236}">
                  <a16:creationId xmlns:a16="http://schemas.microsoft.com/office/drawing/2014/main" id="{1BDED71E-9B8B-541A-14C8-6C3B6ECD6978}"/>
                </a:ext>
              </a:extLst>
            </p:cNvPr>
            <p:cNvSpPr/>
            <p:nvPr/>
          </p:nvSpPr>
          <p:spPr>
            <a:xfrm>
              <a:off x="4401375" y="5164500"/>
              <a:ext cx="181225" cy="25"/>
            </a:xfrm>
            <a:custGeom>
              <a:avLst/>
              <a:gdLst/>
              <a:ahLst/>
              <a:cxnLst/>
              <a:rect l="l" t="t" r="r" b="b"/>
              <a:pathLst>
                <a:path w="7249" h="1" fill="none" extrusionOk="0">
                  <a:moveTo>
                    <a:pt x="0" y="1"/>
                  </a:moveTo>
                  <a:lnTo>
                    <a:pt x="7248" y="1"/>
                  </a:lnTo>
                </a:path>
              </a:pathLst>
            </a:custGeom>
            <a:noFill/>
            <a:ln w="225" cap="flat" cmpd="sng">
              <a:solidFill>
                <a:srgbClr val="E3DEFF"/>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467;p71">
              <a:extLst>
                <a:ext uri="{FF2B5EF4-FFF2-40B4-BE49-F238E27FC236}">
                  <a16:creationId xmlns:a16="http://schemas.microsoft.com/office/drawing/2014/main" id="{EF28FD50-AD8C-6EA1-B669-3906638E71D9}"/>
                </a:ext>
              </a:extLst>
            </p:cNvPr>
            <p:cNvSpPr/>
            <p:nvPr/>
          </p:nvSpPr>
          <p:spPr>
            <a:xfrm>
              <a:off x="4464400" y="4067825"/>
              <a:ext cx="356275" cy="201550"/>
            </a:xfrm>
            <a:custGeom>
              <a:avLst/>
              <a:gdLst/>
              <a:ahLst/>
              <a:cxnLst/>
              <a:rect l="l" t="t" r="r" b="b"/>
              <a:pathLst>
                <a:path w="14251" h="8062" extrusionOk="0">
                  <a:moveTo>
                    <a:pt x="11929" y="0"/>
                  </a:moveTo>
                  <a:cubicBezTo>
                    <a:pt x="11929" y="0"/>
                    <a:pt x="7493" y="3351"/>
                    <a:pt x="6463" y="3351"/>
                  </a:cubicBezTo>
                  <a:cubicBezTo>
                    <a:pt x="6447" y="3351"/>
                    <a:pt x="6433" y="3350"/>
                    <a:pt x="6419" y="3349"/>
                  </a:cubicBezTo>
                  <a:cubicBezTo>
                    <a:pt x="5826" y="3284"/>
                    <a:pt x="4227" y="831"/>
                    <a:pt x="4227" y="831"/>
                  </a:cubicBezTo>
                  <a:lnTo>
                    <a:pt x="0" y="3725"/>
                  </a:lnTo>
                  <a:cubicBezTo>
                    <a:pt x="0" y="3725"/>
                    <a:pt x="3276" y="8062"/>
                    <a:pt x="6085" y="8062"/>
                  </a:cubicBezTo>
                  <a:cubicBezTo>
                    <a:pt x="6141" y="8062"/>
                    <a:pt x="6197" y="8060"/>
                    <a:pt x="6253" y="8057"/>
                  </a:cubicBezTo>
                  <a:cubicBezTo>
                    <a:pt x="9871" y="7828"/>
                    <a:pt x="14250" y="2665"/>
                    <a:pt x="14250" y="2665"/>
                  </a:cubicBezTo>
                  <a:lnTo>
                    <a:pt x="1192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468;p71">
              <a:extLst>
                <a:ext uri="{FF2B5EF4-FFF2-40B4-BE49-F238E27FC236}">
                  <a16:creationId xmlns:a16="http://schemas.microsoft.com/office/drawing/2014/main" id="{62CFE5DB-A834-BB6E-9C6B-94CFFFCC73FE}"/>
                </a:ext>
              </a:extLst>
            </p:cNvPr>
            <p:cNvSpPr/>
            <p:nvPr/>
          </p:nvSpPr>
          <p:spPr>
            <a:xfrm>
              <a:off x="4726550" y="4007050"/>
              <a:ext cx="165375" cy="159800"/>
            </a:xfrm>
            <a:custGeom>
              <a:avLst/>
              <a:gdLst/>
              <a:ahLst/>
              <a:cxnLst/>
              <a:rect l="l" t="t" r="r" b="b"/>
              <a:pathLst>
                <a:path w="6615" h="6392" extrusionOk="0">
                  <a:moveTo>
                    <a:pt x="5523" y="1"/>
                  </a:moveTo>
                  <a:cubicBezTo>
                    <a:pt x="5269" y="1"/>
                    <a:pt x="4138" y="1151"/>
                    <a:pt x="3959" y="1151"/>
                  </a:cubicBezTo>
                  <a:cubicBezTo>
                    <a:pt x="3957" y="1151"/>
                    <a:pt x="3956" y="1151"/>
                    <a:pt x="3954" y="1151"/>
                  </a:cubicBezTo>
                  <a:cubicBezTo>
                    <a:pt x="3783" y="1130"/>
                    <a:pt x="4326" y="552"/>
                    <a:pt x="4129" y="490"/>
                  </a:cubicBezTo>
                  <a:cubicBezTo>
                    <a:pt x="4127" y="490"/>
                    <a:pt x="4124" y="489"/>
                    <a:pt x="4121" y="489"/>
                  </a:cubicBezTo>
                  <a:cubicBezTo>
                    <a:pt x="3852" y="489"/>
                    <a:pt x="0" y="3480"/>
                    <a:pt x="0" y="3480"/>
                  </a:cubicBezTo>
                  <a:lnTo>
                    <a:pt x="2546" y="6392"/>
                  </a:lnTo>
                  <a:cubicBezTo>
                    <a:pt x="4438" y="4506"/>
                    <a:pt x="6615" y="1721"/>
                    <a:pt x="6450" y="1570"/>
                  </a:cubicBezTo>
                  <a:cubicBezTo>
                    <a:pt x="6437" y="1558"/>
                    <a:pt x="6420" y="1553"/>
                    <a:pt x="6397" y="1553"/>
                  </a:cubicBezTo>
                  <a:cubicBezTo>
                    <a:pt x="6133" y="1553"/>
                    <a:pt x="5261" y="2319"/>
                    <a:pt x="5261" y="2319"/>
                  </a:cubicBezTo>
                  <a:cubicBezTo>
                    <a:pt x="5261" y="2319"/>
                    <a:pt x="6566" y="1079"/>
                    <a:pt x="6442" y="932"/>
                  </a:cubicBezTo>
                  <a:cubicBezTo>
                    <a:pt x="6434" y="922"/>
                    <a:pt x="6421" y="918"/>
                    <a:pt x="6402" y="918"/>
                  </a:cubicBezTo>
                  <a:cubicBezTo>
                    <a:pt x="6136" y="918"/>
                    <a:pt x="4841" y="1863"/>
                    <a:pt x="4841" y="1863"/>
                  </a:cubicBezTo>
                  <a:cubicBezTo>
                    <a:pt x="4841" y="1863"/>
                    <a:pt x="6301" y="466"/>
                    <a:pt x="6179" y="327"/>
                  </a:cubicBezTo>
                  <a:cubicBezTo>
                    <a:pt x="6166" y="313"/>
                    <a:pt x="6147" y="306"/>
                    <a:pt x="6122" y="306"/>
                  </a:cubicBezTo>
                  <a:cubicBezTo>
                    <a:pt x="5798" y="306"/>
                    <a:pt x="4517" y="1382"/>
                    <a:pt x="4517" y="1382"/>
                  </a:cubicBezTo>
                  <a:cubicBezTo>
                    <a:pt x="4517" y="1382"/>
                    <a:pt x="5798" y="164"/>
                    <a:pt x="5552" y="8"/>
                  </a:cubicBezTo>
                  <a:cubicBezTo>
                    <a:pt x="5544" y="3"/>
                    <a:pt x="5535" y="1"/>
                    <a:pt x="55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469;p71">
              <a:extLst>
                <a:ext uri="{FF2B5EF4-FFF2-40B4-BE49-F238E27FC236}">
                  <a16:creationId xmlns:a16="http://schemas.microsoft.com/office/drawing/2014/main" id="{693DE3C9-86B7-9431-B652-F055E8DDD3C9}"/>
                </a:ext>
              </a:extLst>
            </p:cNvPr>
            <p:cNvSpPr/>
            <p:nvPr/>
          </p:nvSpPr>
          <p:spPr>
            <a:xfrm>
              <a:off x="4116675" y="3947050"/>
              <a:ext cx="424950" cy="498900"/>
            </a:xfrm>
            <a:custGeom>
              <a:avLst/>
              <a:gdLst/>
              <a:ahLst/>
              <a:cxnLst/>
              <a:rect l="l" t="t" r="r" b="b"/>
              <a:pathLst>
                <a:path w="16998" h="19956" extrusionOk="0">
                  <a:moveTo>
                    <a:pt x="8245" y="1"/>
                  </a:moveTo>
                  <a:cubicBezTo>
                    <a:pt x="0" y="2181"/>
                    <a:pt x="1892" y="19955"/>
                    <a:pt x="1892" y="19955"/>
                  </a:cubicBezTo>
                  <a:lnTo>
                    <a:pt x="16997" y="19955"/>
                  </a:lnTo>
                  <a:cubicBezTo>
                    <a:pt x="16997" y="19955"/>
                    <a:pt x="16903" y="16239"/>
                    <a:pt x="15949" y="9140"/>
                  </a:cubicBezTo>
                  <a:cubicBezTo>
                    <a:pt x="14995" y="2041"/>
                    <a:pt x="11615" y="338"/>
                    <a:pt x="11615" y="338"/>
                  </a:cubicBezTo>
                  <a:cubicBezTo>
                    <a:pt x="11615" y="338"/>
                    <a:pt x="11050" y="823"/>
                    <a:pt x="10117" y="823"/>
                  </a:cubicBezTo>
                  <a:cubicBezTo>
                    <a:pt x="10043" y="823"/>
                    <a:pt x="9966" y="820"/>
                    <a:pt x="9886" y="814"/>
                  </a:cubicBezTo>
                  <a:cubicBezTo>
                    <a:pt x="8817" y="724"/>
                    <a:pt x="8245" y="1"/>
                    <a:pt x="82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470;p71">
              <a:extLst>
                <a:ext uri="{FF2B5EF4-FFF2-40B4-BE49-F238E27FC236}">
                  <a16:creationId xmlns:a16="http://schemas.microsoft.com/office/drawing/2014/main" id="{F1215B20-1A3E-C2B9-F4D8-1D60C9F9D372}"/>
                </a:ext>
              </a:extLst>
            </p:cNvPr>
            <p:cNvSpPr/>
            <p:nvPr/>
          </p:nvSpPr>
          <p:spPr>
            <a:xfrm>
              <a:off x="4407050" y="3955475"/>
              <a:ext cx="190450" cy="239400"/>
            </a:xfrm>
            <a:custGeom>
              <a:avLst/>
              <a:gdLst/>
              <a:ahLst/>
              <a:cxnLst/>
              <a:rect l="l" t="t" r="r" b="b"/>
              <a:pathLst>
                <a:path w="7618" h="9576" extrusionOk="0">
                  <a:moveTo>
                    <a:pt x="0" y="1"/>
                  </a:moveTo>
                  <a:lnTo>
                    <a:pt x="3244" y="9576"/>
                  </a:lnTo>
                  <a:lnTo>
                    <a:pt x="7617" y="6489"/>
                  </a:lnTo>
                  <a:cubicBezTo>
                    <a:pt x="5805" y="4022"/>
                    <a:pt x="5209" y="2413"/>
                    <a:pt x="3261" y="1026"/>
                  </a:cubicBezTo>
                  <a:cubicBezTo>
                    <a:pt x="2351" y="378"/>
                    <a:pt x="957" y="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471;p71">
              <a:extLst>
                <a:ext uri="{FF2B5EF4-FFF2-40B4-BE49-F238E27FC236}">
                  <a16:creationId xmlns:a16="http://schemas.microsoft.com/office/drawing/2014/main" id="{7434E967-7426-61CB-2766-6DA241E20280}"/>
                </a:ext>
              </a:extLst>
            </p:cNvPr>
            <p:cNvSpPr/>
            <p:nvPr/>
          </p:nvSpPr>
          <p:spPr>
            <a:xfrm>
              <a:off x="4174100" y="4249650"/>
              <a:ext cx="270650" cy="300775"/>
            </a:xfrm>
            <a:custGeom>
              <a:avLst/>
              <a:gdLst/>
              <a:ahLst/>
              <a:cxnLst/>
              <a:rect l="l" t="t" r="r" b="b"/>
              <a:pathLst>
                <a:path w="10826" h="12031" extrusionOk="0">
                  <a:moveTo>
                    <a:pt x="4276" y="0"/>
                  </a:moveTo>
                  <a:lnTo>
                    <a:pt x="1" y="8835"/>
                  </a:lnTo>
                  <a:lnTo>
                    <a:pt x="6550" y="12030"/>
                  </a:lnTo>
                  <a:lnTo>
                    <a:pt x="10825" y="3195"/>
                  </a:lnTo>
                  <a:lnTo>
                    <a:pt x="427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472;p71">
              <a:extLst>
                <a:ext uri="{FF2B5EF4-FFF2-40B4-BE49-F238E27FC236}">
                  <a16:creationId xmlns:a16="http://schemas.microsoft.com/office/drawing/2014/main" id="{44E98EAF-1C65-084E-4C16-ABBBC562CD40}"/>
                </a:ext>
              </a:extLst>
            </p:cNvPr>
            <p:cNvSpPr/>
            <p:nvPr/>
          </p:nvSpPr>
          <p:spPr>
            <a:xfrm>
              <a:off x="4316700" y="4258075"/>
              <a:ext cx="99725" cy="60750"/>
            </a:xfrm>
            <a:custGeom>
              <a:avLst/>
              <a:gdLst/>
              <a:ahLst/>
              <a:cxnLst/>
              <a:rect l="l" t="t" r="r" b="b"/>
              <a:pathLst>
                <a:path w="3989" h="2430" extrusionOk="0">
                  <a:moveTo>
                    <a:pt x="317" y="0"/>
                  </a:moveTo>
                  <a:cubicBezTo>
                    <a:pt x="313" y="0"/>
                    <a:pt x="308" y="3"/>
                    <a:pt x="307" y="6"/>
                  </a:cubicBezTo>
                  <a:lnTo>
                    <a:pt x="1" y="634"/>
                  </a:lnTo>
                  <a:lnTo>
                    <a:pt x="3679" y="2429"/>
                  </a:lnTo>
                  <a:lnTo>
                    <a:pt x="3987" y="1800"/>
                  </a:lnTo>
                  <a:cubicBezTo>
                    <a:pt x="3989" y="1795"/>
                    <a:pt x="3987" y="1789"/>
                    <a:pt x="3981" y="1787"/>
                  </a:cubicBezTo>
                  <a:lnTo>
                    <a:pt x="321" y="1"/>
                  </a:lnTo>
                  <a:cubicBezTo>
                    <a:pt x="320" y="1"/>
                    <a:pt x="319" y="0"/>
                    <a:pt x="3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473;p71">
              <a:extLst>
                <a:ext uri="{FF2B5EF4-FFF2-40B4-BE49-F238E27FC236}">
                  <a16:creationId xmlns:a16="http://schemas.microsoft.com/office/drawing/2014/main" id="{A7AAE650-CE7E-ED51-7DCF-802B124F010A}"/>
                </a:ext>
              </a:extLst>
            </p:cNvPr>
            <p:cNvSpPr/>
            <p:nvPr/>
          </p:nvSpPr>
          <p:spPr>
            <a:xfrm>
              <a:off x="4356625" y="4258250"/>
              <a:ext cx="34700" cy="29100"/>
            </a:xfrm>
            <a:custGeom>
              <a:avLst/>
              <a:gdLst/>
              <a:ahLst/>
              <a:cxnLst/>
              <a:rect l="l" t="t" r="r" b="b"/>
              <a:pathLst>
                <a:path w="1388" h="1164" extrusionOk="0">
                  <a:moveTo>
                    <a:pt x="677" y="307"/>
                  </a:moveTo>
                  <a:cubicBezTo>
                    <a:pt x="723" y="307"/>
                    <a:pt x="769" y="317"/>
                    <a:pt x="813" y="339"/>
                  </a:cubicBezTo>
                  <a:cubicBezTo>
                    <a:pt x="959" y="410"/>
                    <a:pt x="1023" y="577"/>
                    <a:pt x="958" y="711"/>
                  </a:cubicBezTo>
                  <a:cubicBezTo>
                    <a:pt x="911" y="804"/>
                    <a:pt x="814" y="857"/>
                    <a:pt x="711" y="857"/>
                  </a:cubicBezTo>
                  <a:cubicBezTo>
                    <a:pt x="666" y="857"/>
                    <a:pt x="619" y="847"/>
                    <a:pt x="575" y="826"/>
                  </a:cubicBezTo>
                  <a:cubicBezTo>
                    <a:pt x="430" y="755"/>
                    <a:pt x="365" y="588"/>
                    <a:pt x="432" y="454"/>
                  </a:cubicBezTo>
                  <a:cubicBezTo>
                    <a:pt x="477" y="361"/>
                    <a:pt x="574" y="307"/>
                    <a:pt x="677" y="307"/>
                  </a:cubicBezTo>
                  <a:close/>
                  <a:moveTo>
                    <a:pt x="658" y="1"/>
                  </a:moveTo>
                  <a:cubicBezTo>
                    <a:pt x="440" y="1"/>
                    <a:pt x="236" y="114"/>
                    <a:pt x="139" y="312"/>
                  </a:cubicBezTo>
                  <a:cubicBezTo>
                    <a:pt x="0" y="596"/>
                    <a:pt x="136" y="947"/>
                    <a:pt x="443" y="1097"/>
                  </a:cubicBezTo>
                  <a:cubicBezTo>
                    <a:pt x="535" y="1142"/>
                    <a:pt x="633" y="1164"/>
                    <a:pt x="729" y="1164"/>
                  </a:cubicBezTo>
                  <a:cubicBezTo>
                    <a:pt x="947" y="1164"/>
                    <a:pt x="1151" y="1051"/>
                    <a:pt x="1248" y="853"/>
                  </a:cubicBezTo>
                  <a:cubicBezTo>
                    <a:pt x="1387" y="569"/>
                    <a:pt x="1251" y="218"/>
                    <a:pt x="945" y="68"/>
                  </a:cubicBezTo>
                  <a:cubicBezTo>
                    <a:pt x="852" y="23"/>
                    <a:pt x="754" y="1"/>
                    <a:pt x="6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474;p71">
              <a:extLst>
                <a:ext uri="{FF2B5EF4-FFF2-40B4-BE49-F238E27FC236}">
                  <a16:creationId xmlns:a16="http://schemas.microsoft.com/office/drawing/2014/main" id="{83310861-C416-F75F-D915-311D0C31A641}"/>
                </a:ext>
              </a:extLst>
            </p:cNvPr>
            <p:cNvSpPr/>
            <p:nvPr/>
          </p:nvSpPr>
          <p:spPr>
            <a:xfrm>
              <a:off x="4053225" y="4124275"/>
              <a:ext cx="278550" cy="304025"/>
            </a:xfrm>
            <a:custGeom>
              <a:avLst/>
              <a:gdLst/>
              <a:ahLst/>
              <a:cxnLst/>
              <a:rect l="l" t="t" r="r" b="b"/>
              <a:pathLst>
                <a:path w="11142" h="12161" extrusionOk="0">
                  <a:moveTo>
                    <a:pt x="2649" y="1"/>
                  </a:moveTo>
                  <a:cubicBezTo>
                    <a:pt x="2649" y="1"/>
                    <a:pt x="0" y="5157"/>
                    <a:pt x="758" y="7643"/>
                  </a:cubicBezTo>
                  <a:cubicBezTo>
                    <a:pt x="1516" y="10130"/>
                    <a:pt x="9790" y="12160"/>
                    <a:pt x="9790" y="12160"/>
                  </a:cubicBezTo>
                  <a:lnTo>
                    <a:pt x="11141" y="8970"/>
                  </a:lnTo>
                  <a:cubicBezTo>
                    <a:pt x="11141" y="8970"/>
                    <a:pt x="5967" y="6566"/>
                    <a:pt x="6051" y="5767"/>
                  </a:cubicBezTo>
                  <a:cubicBezTo>
                    <a:pt x="6135" y="4968"/>
                    <a:pt x="7419" y="2123"/>
                    <a:pt x="7419" y="2123"/>
                  </a:cubicBezTo>
                  <a:lnTo>
                    <a:pt x="264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475;p71">
              <a:extLst>
                <a:ext uri="{FF2B5EF4-FFF2-40B4-BE49-F238E27FC236}">
                  <a16:creationId xmlns:a16="http://schemas.microsoft.com/office/drawing/2014/main" id="{99AFC649-BE8D-DE7A-E8C5-DBF2E4B1DAF8}"/>
                </a:ext>
              </a:extLst>
            </p:cNvPr>
            <p:cNvSpPr/>
            <p:nvPr/>
          </p:nvSpPr>
          <p:spPr>
            <a:xfrm>
              <a:off x="4218450" y="4315050"/>
              <a:ext cx="203225" cy="137550"/>
            </a:xfrm>
            <a:custGeom>
              <a:avLst/>
              <a:gdLst/>
              <a:ahLst/>
              <a:cxnLst/>
              <a:rect l="l" t="t" r="r" b="b"/>
              <a:pathLst>
                <a:path w="8129" h="5502" extrusionOk="0">
                  <a:moveTo>
                    <a:pt x="1890" y="1"/>
                  </a:moveTo>
                  <a:lnTo>
                    <a:pt x="1" y="3513"/>
                  </a:lnTo>
                  <a:cubicBezTo>
                    <a:pt x="2369" y="4331"/>
                    <a:pt x="5871" y="5502"/>
                    <a:pt x="6431" y="5502"/>
                  </a:cubicBezTo>
                  <a:cubicBezTo>
                    <a:pt x="6473" y="5502"/>
                    <a:pt x="6499" y="5495"/>
                    <a:pt x="6506" y="5481"/>
                  </a:cubicBezTo>
                  <a:cubicBezTo>
                    <a:pt x="6603" y="5281"/>
                    <a:pt x="5679" y="4828"/>
                    <a:pt x="5160" y="4606"/>
                  </a:cubicBezTo>
                  <a:lnTo>
                    <a:pt x="5160" y="4606"/>
                  </a:lnTo>
                  <a:cubicBezTo>
                    <a:pt x="5855" y="4828"/>
                    <a:pt x="6707" y="5146"/>
                    <a:pt x="7066" y="5146"/>
                  </a:cubicBezTo>
                  <a:cubicBezTo>
                    <a:pt x="7150" y="5146"/>
                    <a:pt x="7207" y="5128"/>
                    <a:pt x="7229" y="5088"/>
                  </a:cubicBezTo>
                  <a:cubicBezTo>
                    <a:pt x="7342" y="4877"/>
                    <a:pt x="6306" y="4306"/>
                    <a:pt x="5634" y="4033"/>
                  </a:cubicBezTo>
                  <a:lnTo>
                    <a:pt x="5634" y="4033"/>
                  </a:lnTo>
                  <a:cubicBezTo>
                    <a:pt x="6190" y="4180"/>
                    <a:pt x="7461" y="4684"/>
                    <a:pt x="7862" y="4684"/>
                  </a:cubicBezTo>
                  <a:cubicBezTo>
                    <a:pt x="7924" y="4684"/>
                    <a:pt x="7966" y="4672"/>
                    <a:pt x="7980" y="4644"/>
                  </a:cubicBezTo>
                  <a:cubicBezTo>
                    <a:pt x="8129" y="4354"/>
                    <a:pt x="6248" y="3413"/>
                    <a:pt x="6247" y="3412"/>
                  </a:cubicBezTo>
                  <a:lnTo>
                    <a:pt x="6247" y="3412"/>
                  </a:lnTo>
                  <a:cubicBezTo>
                    <a:pt x="6248" y="3413"/>
                    <a:pt x="7394" y="3916"/>
                    <a:pt x="7864" y="3916"/>
                  </a:cubicBezTo>
                  <a:cubicBezTo>
                    <a:pt x="7972" y="3916"/>
                    <a:pt x="8045" y="3889"/>
                    <a:pt x="8058" y="3822"/>
                  </a:cubicBezTo>
                  <a:cubicBezTo>
                    <a:pt x="8110" y="3560"/>
                    <a:pt x="5978" y="2770"/>
                    <a:pt x="5924" y="2561"/>
                  </a:cubicBezTo>
                  <a:cubicBezTo>
                    <a:pt x="5911" y="2511"/>
                    <a:pt x="5955" y="2494"/>
                    <a:pt x="6028" y="2494"/>
                  </a:cubicBezTo>
                  <a:cubicBezTo>
                    <a:pt x="6173" y="2494"/>
                    <a:pt x="6432" y="2558"/>
                    <a:pt x="6603" y="2558"/>
                  </a:cubicBezTo>
                  <a:cubicBezTo>
                    <a:pt x="6704" y="2558"/>
                    <a:pt x="6774" y="2536"/>
                    <a:pt x="6769" y="2463"/>
                  </a:cubicBezTo>
                  <a:cubicBezTo>
                    <a:pt x="6752" y="2206"/>
                    <a:pt x="1890" y="1"/>
                    <a:pt x="189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476;p71">
              <a:extLst>
                <a:ext uri="{FF2B5EF4-FFF2-40B4-BE49-F238E27FC236}">
                  <a16:creationId xmlns:a16="http://schemas.microsoft.com/office/drawing/2014/main" id="{BE3883B0-5B74-ABE3-46D3-6ADC5547F42C}"/>
                </a:ext>
              </a:extLst>
            </p:cNvPr>
            <p:cNvSpPr/>
            <p:nvPr/>
          </p:nvSpPr>
          <p:spPr>
            <a:xfrm>
              <a:off x="4098750" y="3947025"/>
              <a:ext cx="224075" cy="250350"/>
            </a:xfrm>
            <a:custGeom>
              <a:avLst/>
              <a:gdLst/>
              <a:ahLst/>
              <a:cxnLst/>
              <a:rect l="l" t="t" r="r" b="b"/>
              <a:pathLst>
                <a:path w="8963" h="10014" extrusionOk="0">
                  <a:moveTo>
                    <a:pt x="8798" y="1"/>
                  </a:moveTo>
                  <a:cubicBezTo>
                    <a:pt x="6694" y="1"/>
                    <a:pt x="4647" y="648"/>
                    <a:pt x="3472" y="1765"/>
                  </a:cubicBezTo>
                  <a:cubicBezTo>
                    <a:pt x="1664" y="3483"/>
                    <a:pt x="1" y="7780"/>
                    <a:pt x="1" y="7780"/>
                  </a:cubicBezTo>
                  <a:lnTo>
                    <a:pt x="5773" y="10014"/>
                  </a:lnTo>
                  <a:lnTo>
                    <a:pt x="8287" y="5122"/>
                  </a:lnTo>
                  <a:lnTo>
                    <a:pt x="8962" y="2"/>
                  </a:lnTo>
                  <a:cubicBezTo>
                    <a:pt x="8907" y="1"/>
                    <a:pt x="8852" y="1"/>
                    <a:pt x="87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477;p71">
              <a:extLst>
                <a:ext uri="{FF2B5EF4-FFF2-40B4-BE49-F238E27FC236}">
                  <a16:creationId xmlns:a16="http://schemas.microsoft.com/office/drawing/2014/main" id="{A0D5C4F5-FD3A-37DD-8DEB-6059C8F5B5B7}"/>
                </a:ext>
              </a:extLst>
            </p:cNvPr>
            <p:cNvSpPr/>
            <p:nvPr/>
          </p:nvSpPr>
          <p:spPr>
            <a:xfrm>
              <a:off x="4107800" y="4114875"/>
              <a:ext cx="139000" cy="56225"/>
            </a:xfrm>
            <a:custGeom>
              <a:avLst/>
              <a:gdLst/>
              <a:ahLst/>
              <a:cxnLst/>
              <a:rect l="l" t="t" r="r" b="b"/>
              <a:pathLst>
                <a:path w="5560" h="2249" fill="none" extrusionOk="0">
                  <a:moveTo>
                    <a:pt x="5560" y="2249"/>
                  </a:moveTo>
                  <a:lnTo>
                    <a:pt x="1" y="1"/>
                  </a:lnTo>
                </a:path>
              </a:pathLst>
            </a:custGeom>
            <a:noFill/>
            <a:ln w="9525" cap="flat" cmpd="sng">
              <a:solidFill>
                <a:schemeClr val="dk1"/>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478;p71">
              <a:extLst>
                <a:ext uri="{FF2B5EF4-FFF2-40B4-BE49-F238E27FC236}">
                  <a16:creationId xmlns:a16="http://schemas.microsoft.com/office/drawing/2014/main" id="{BE705DCD-4508-0CBC-0F85-C14867914EAF}"/>
                </a:ext>
              </a:extLst>
            </p:cNvPr>
            <p:cNvSpPr/>
            <p:nvPr/>
          </p:nvSpPr>
          <p:spPr>
            <a:xfrm>
              <a:off x="4512550" y="4100325"/>
              <a:ext cx="71625" cy="49625"/>
            </a:xfrm>
            <a:custGeom>
              <a:avLst/>
              <a:gdLst/>
              <a:ahLst/>
              <a:cxnLst/>
              <a:rect l="l" t="t" r="r" b="b"/>
              <a:pathLst>
                <a:path w="2865" h="1985" fill="none" extrusionOk="0">
                  <a:moveTo>
                    <a:pt x="0" y="1984"/>
                  </a:moveTo>
                  <a:lnTo>
                    <a:pt x="2864" y="0"/>
                  </a:lnTo>
                </a:path>
              </a:pathLst>
            </a:custGeom>
            <a:noFill/>
            <a:ln w="9525" cap="flat" cmpd="sng">
              <a:solidFill>
                <a:schemeClr val="dk1"/>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a:extLst>
              <a:ext uri="{FF2B5EF4-FFF2-40B4-BE49-F238E27FC236}">
                <a16:creationId xmlns:a16="http://schemas.microsoft.com/office/drawing/2014/main" id="{F7DC7E25-F5FB-5AF1-4233-0B252491DE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10"/>
        <p:cNvGrpSpPr/>
        <p:nvPr/>
      </p:nvGrpSpPr>
      <p:grpSpPr>
        <a:xfrm>
          <a:off x="0" y="0"/>
          <a:ext cx="0" cy="0"/>
          <a:chOff x="0" y="0"/>
          <a:chExt cx="0" cy="0"/>
        </a:xfrm>
      </p:grpSpPr>
      <p:sp>
        <p:nvSpPr>
          <p:cNvPr id="811" name="Google Shape;811;p49"/>
          <p:cNvSpPr/>
          <p:nvPr/>
        </p:nvSpPr>
        <p:spPr>
          <a:xfrm rot="-25042">
            <a:off x="2843966" y="1545710"/>
            <a:ext cx="4618651" cy="986161"/>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49"/>
          <p:cNvSpPr/>
          <p:nvPr/>
        </p:nvSpPr>
        <p:spPr>
          <a:xfrm rot="-25042">
            <a:off x="2788676" y="2620682"/>
            <a:ext cx="4809652" cy="986161"/>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49"/>
          <p:cNvSpPr/>
          <p:nvPr/>
        </p:nvSpPr>
        <p:spPr>
          <a:xfrm rot="-25042">
            <a:off x="2833232" y="3693992"/>
            <a:ext cx="4781666" cy="986161"/>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49"/>
          <p:cNvSpPr/>
          <p:nvPr/>
        </p:nvSpPr>
        <p:spPr>
          <a:xfrm rot="-198550">
            <a:off x="2303984" y="1634112"/>
            <a:ext cx="978818" cy="809355"/>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49"/>
          <p:cNvSpPr/>
          <p:nvPr/>
        </p:nvSpPr>
        <p:spPr>
          <a:xfrm rot="-198550">
            <a:off x="2254766" y="2709084"/>
            <a:ext cx="978818" cy="809355"/>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49"/>
          <p:cNvSpPr/>
          <p:nvPr/>
        </p:nvSpPr>
        <p:spPr>
          <a:xfrm rot="-198550">
            <a:off x="2295739" y="3765097"/>
            <a:ext cx="978818" cy="809355"/>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49"/>
          <p:cNvSpPr txBox="1">
            <a:spLocks noGrp="1"/>
          </p:cNvSpPr>
          <p:nvPr>
            <p:ph type="title"/>
          </p:nvPr>
        </p:nvSpPr>
        <p:spPr>
          <a:xfrm>
            <a:off x="2371148" y="1746669"/>
            <a:ext cx="828000" cy="572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pt-BR" dirty="0">
                <a:latin typeface="Arial Rounded MT Bold" panose="020F0704030504030204" pitchFamily="34" charset="0"/>
              </a:rPr>
              <a:t>01.</a:t>
            </a:r>
            <a:endParaRPr dirty="0">
              <a:latin typeface="Arial Rounded MT Bold" panose="020F0704030504030204" pitchFamily="34" charset="0"/>
            </a:endParaRPr>
          </a:p>
        </p:txBody>
      </p:sp>
      <p:sp>
        <p:nvSpPr>
          <p:cNvPr id="818" name="Google Shape;818;p49"/>
          <p:cNvSpPr txBox="1">
            <a:spLocks noGrp="1"/>
          </p:cNvSpPr>
          <p:nvPr>
            <p:ph type="subTitle" idx="1"/>
          </p:nvPr>
        </p:nvSpPr>
        <p:spPr>
          <a:xfrm>
            <a:off x="3705915" y="1695793"/>
            <a:ext cx="3912385" cy="79421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l-NL" dirty="0">
                <a:latin typeface="Arial Rounded MT Bold" panose="020F0704030504030204" pitchFamily="34" charset="0"/>
              </a:rPr>
              <a:t>Huistaal en Eerste Addisionele Taal is verpligtend, saam met Lewensoriëntering</a:t>
            </a:r>
            <a:endParaRPr dirty="0">
              <a:latin typeface="Arial Rounded MT Bold" panose="020F0704030504030204" pitchFamily="34" charset="0"/>
            </a:endParaRPr>
          </a:p>
        </p:txBody>
      </p:sp>
      <p:sp>
        <p:nvSpPr>
          <p:cNvPr id="819" name="Google Shape;819;p49"/>
          <p:cNvSpPr txBox="1">
            <a:spLocks noGrp="1"/>
          </p:cNvSpPr>
          <p:nvPr>
            <p:ph type="title" idx="6"/>
          </p:nvPr>
        </p:nvSpPr>
        <p:spPr>
          <a:xfrm>
            <a:off x="826049" y="49031"/>
            <a:ext cx="7634907" cy="1492917"/>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nl-NL" sz="2800" dirty="0">
                <a:solidFill>
                  <a:schemeClr val="accent4"/>
                </a:solidFill>
                <a:latin typeface="Arial Rounded MT Bold" panose="020F0704030504030204" pitchFamily="34" charset="0"/>
              </a:rPr>
              <a:t>Volgende jaar, teen die einde van</a:t>
            </a:r>
            <a:br>
              <a:rPr lang="nl-NL" sz="2800" dirty="0">
                <a:solidFill>
                  <a:schemeClr val="accent4"/>
                </a:solidFill>
                <a:latin typeface="Arial Rounded MT Bold" panose="020F0704030504030204" pitchFamily="34" charset="0"/>
              </a:rPr>
            </a:br>
            <a:r>
              <a:rPr lang="nl-NL" sz="2800" dirty="0">
                <a:solidFill>
                  <a:schemeClr val="accent4"/>
                </a:solidFill>
                <a:latin typeface="Arial Rounded MT Bold" panose="020F0704030504030204" pitchFamily="34" charset="0"/>
              </a:rPr>
              <a:t> Graad 9, sal jy jou vakke kies om tot matriek te neem:</a:t>
            </a:r>
            <a:endParaRPr sz="2800" dirty="0">
              <a:solidFill>
                <a:schemeClr val="accent4"/>
              </a:solidFill>
              <a:latin typeface="Arial Rounded MT Bold" panose="020F0704030504030204" pitchFamily="34" charset="0"/>
            </a:endParaRPr>
          </a:p>
        </p:txBody>
      </p:sp>
      <p:sp>
        <p:nvSpPr>
          <p:cNvPr id="820" name="Google Shape;820;p49"/>
          <p:cNvSpPr txBox="1">
            <a:spLocks noGrp="1"/>
          </p:cNvSpPr>
          <p:nvPr>
            <p:ph type="title" idx="2"/>
          </p:nvPr>
        </p:nvSpPr>
        <p:spPr>
          <a:xfrm>
            <a:off x="2358884" y="2821651"/>
            <a:ext cx="828000" cy="572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pt-BR" dirty="0">
                <a:latin typeface="Arial Rounded MT Bold" panose="020F0704030504030204" pitchFamily="34" charset="0"/>
              </a:rPr>
              <a:t>02.</a:t>
            </a:r>
            <a:endParaRPr dirty="0">
              <a:latin typeface="Arial Rounded MT Bold" panose="020F0704030504030204" pitchFamily="34" charset="0"/>
            </a:endParaRPr>
          </a:p>
        </p:txBody>
      </p:sp>
      <p:sp>
        <p:nvSpPr>
          <p:cNvPr id="821" name="Google Shape;821;p49"/>
          <p:cNvSpPr txBox="1">
            <a:spLocks noGrp="1"/>
          </p:cNvSpPr>
          <p:nvPr>
            <p:ph type="subTitle" idx="3"/>
          </p:nvPr>
        </p:nvSpPr>
        <p:spPr>
          <a:xfrm>
            <a:off x="3730443" y="2824306"/>
            <a:ext cx="388785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l-NL" dirty="0">
                <a:latin typeface="Arial Rounded MT Bold" panose="020F0704030504030204" pitchFamily="34" charset="0"/>
              </a:rPr>
              <a:t>Die keuse tussen Wiskunde en Wiskundige Geletterdheid</a:t>
            </a:r>
            <a:endParaRPr dirty="0">
              <a:latin typeface="Arial Rounded MT Bold" panose="020F0704030504030204" pitchFamily="34" charset="0"/>
            </a:endParaRPr>
          </a:p>
        </p:txBody>
      </p:sp>
      <p:sp>
        <p:nvSpPr>
          <p:cNvPr id="822" name="Google Shape;822;p49"/>
          <p:cNvSpPr txBox="1">
            <a:spLocks noGrp="1"/>
          </p:cNvSpPr>
          <p:nvPr>
            <p:ph type="title" idx="4"/>
          </p:nvPr>
        </p:nvSpPr>
        <p:spPr>
          <a:xfrm>
            <a:off x="2385578" y="3888016"/>
            <a:ext cx="832200" cy="572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pt-BR" dirty="0">
                <a:latin typeface="Arial Rounded MT Bold" panose="020F0704030504030204" pitchFamily="34" charset="0"/>
              </a:rPr>
              <a:t>03.</a:t>
            </a:r>
            <a:endParaRPr dirty="0">
              <a:latin typeface="Arial Rounded MT Bold" panose="020F0704030504030204" pitchFamily="34" charset="0"/>
            </a:endParaRPr>
          </a:p>
        </p:txBody>
      </p:sp>
      <p:sp>
        <p:nvSpPr>
          <p:cNvPr id="823" name="Google Shape;823;p49"/>
          <p:cNvSpPr txBox="1">
            <a:spLocks noGrp="1"/>
          </p:cNvSpPr>
          <p:nvPr>
            <p:ph type="subTitle" idx="5"/>
          </p:nvPr>
        </p:nvSpPr>
        <p:spPr>
          <a:xfrm>
            <a:off x="3730443" y="3884281"/>
            <a:ext cx="3731780" cy="101572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l-NL" dirty="0">
                <a:latin typeface="Arial Rounded MT Bold" panose="020F0704030504030204" pitchFamily="34" charset="0"/>
              </a:rPr>
              <a:t>Besluit oor DRIE keusevakke, afhangend van wat by jou skool aangebied word.</a:t>
            </a:r>
            <a:endParaRPr dirty="0">
              <a:latin typeface="Arial Rounded MT Bold" panose="020F0704030504030204" pitchFamily="34" charset="0"/>
            </a:endParaRPr>
          </a:p>
        </p:txBody>
      </p:sp>
      <p:grpSp>
        <p:nvGrpSpPr>
          <p:cNvPr id="824" name="Google Shape;824;p49"/>
          <p:cNvGrpSpPr/>
          <p:nvPr/>
        </p:nvGrpSpPr>
        <p:grpSpPr>
          <a:xfrm rot="224214">
            <a:off x="3375788" y="1856649"/>
            <a:ext cx="253069" cy="331772"/>
            <a:chOff x="4017847" y="1854349"/>
            <a:chExt cx="533780" cy="699781"/>
          </a:xfrm>
        </p:grpSpPr>
        <p:sp>
          <p:nvSpPr>
            <p:cNvPr id="825" name="Google Shape;825;p49"/>
            <p:cNvSpPr/>
            <p:nvPr/>
          </p:nvSpPr>
          <p:spPr>
            <a:xfrm rot="1924959">
              <a:off x="4026012" y="1978057"/>
              <a:ext cx="517449" cy="179491"/>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49"/>
            <p:cNvSpPr/>
            <p:nvPr/>
          </p:nvSpPr>
          <p:spPr>
            <a:xfrm rot="-2700391">
              <a:off x="4046516" y="2217934"/>
              <a:ext cx="517436" cy="179525"/>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7" name="Google Shape;827;p49"/>
          <p:cNvGrpSpPr/>
          <p:nvPr/>
        </p:nvGrpSpPr>
        <p:grpSpPr>
          <a:xfrm rot="224214">
            <a:off x="3396469" y="2915817"/>
            <a:ext cx="253069" cy="331772"/>
            <a:chOff x="4017847" y="1854349"/>
            <a:chExt cx="533780" cy="699781"/>
          </a:xfrm>
        </p:grpSpPr>
        <p:sp>
          <p:nvSpPr>
            <p:cNvPr id="828" name="Google Shape;828;p49"/>
            <p:cNvSpPr/>
            <p:nvPr/>
          </p:nvSpPr>
          <p:spPr>
            <a:xfrm rot="1924959">
              <a:off x="4026012" y="1978057"/>
              <a:ext cx="517449" cy="179491"/>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49"/>
            <p:cNvSpPr/>
            <p:nvPr/>
          </p:nvSpPr>
          <p:spPr>
            <a:xfrm rot="-2700391">
              <a:off x="4046516" y="2217934"/>
              <a:ext cx="517436" cy="179525"/>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0" name="Google Shape;830;p49"/>
          <p:cNvGrpSpPr/>
          <p:nvPr/>
        </p:nvGrpSpPr>
        <p:grpSpPr>
          <a:xfrm rot="224214">
            <a:off x="3398265" y="3998824"/>
            <a:ext cx="253069" cy="331772"/>
            <a:chOff x="4017847" y="1854349"/>
            <a:chExt cx="533780" cy="699781"/>
          </a:xfrm>
        </p:grpSpPr>
        <p:sp>
          <p:nvSpPr>
            <p:cNvPr id="831" name="Google Shape;831;p49"/>
            <p:cNvSpPr/>
            <p:nvPr/>
          </p:nvSpPr>
          <p:spPr>
            <a:xfrm rot="1924959">
              <a:off x="4026012" y="1978057"/>
              <a:ext cx="517449" cy="179491"/>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49"/>
            <p:cNvSpPr/>
            <p:nvPr/>
          </p:nvSpPr>
          <p:spPr>
            <a:xfrm rot="-2700391">
              <a:off x="4046516" y="2217934"/>
              <a:ext cx="517436" cy="179525"/>
            </a:xfrm>
            <a:custGeom>
              <a:avLst/>
              <a:gdLst/>
              <a:ahLst/>
              <a:cxnLst/>
              <a:rect l="l" t="t" r="r" b="b"/>
              <a:pathLst>
                <a:path w="33334" h="29385" extrusionOk="0">
                  <a:moveTo>
                    <a:pt x="8100" y="1"/>
                  </a:moveTo>
                  <a:cubicBezTo>
                    <a:pt x="6621" y="1"/>
                    <a:pt x="5183" y="241"/>
                    <a:pt x="3960" y="1039"/>
                  </a:cubicBezTo>
                  <a:cubicBezTo>
                    <a:pt x="1576" y="2594"/>
                    <a:pt x="836" y="5714"/>
                    <a:pt x="548" y="8545"/>
                  </a:cubicBezTo>
                  <a:cubicBezTo>
                    <a:pt x="0" y="13962"/>
                    <a:pt x="378" y="19433"/>
                    <a:pt x="1667" y="24723"/>
                  </a:cubicBezTo>
                  <a:cubicBezTo>
                    <a:pt x="1890" y="25640"/>
                    <a:pt x="2166" y="26596"/>
                    <a:pt x="2837" y="27260"/>
                  </a:cubicBezTo>
                  <a:cubicBezTo>
                    <a:pt x="3613" y="28029"/>
                    <a:pt x="4760" y="28257"/>
                    <a:pt x="5840" y="28428"/>
                  </a:cubicBezTo>
                  <a:cubicBezTo>
                    <a:pt x="9885" y="29066"/>
                    <a:pt x="13970" y="29385"/>
                    <a:pt x="18058" y="29385"/>
                  </a:cubicBezTo>
                  <a:cubicBezTo>
                    <a:pt x="20616" y="29385"/>
                    <a:pt x="23175" y="29260"/>
                    <a:pt x="25726" y="29010"/>
                  </a:cubicBezTo>
                  <a:cubicBezTo>
                    <a:pt x="27574" y="28828"/>
                    <a:pt x="29566" y="28508"/>
                    <a:pt x="30856" y="27172"/>
                  </a:cubicBezTo>
                  <a:cubicBezTo>
                    <a:pt x="32023" y="25964"/>
                    <a:pt x="32348" y="24193"/>
                    <a:pt x="32568" y="22528"/>
                  </a:cubicBezTo>
                  <a:cubicBezTo>
                    <a:pt x="33113" y="18386"/>
                    <a:pt x="33334" y="14208"/>
                    <a:pt x="33229" y="10032"/>
                  </a:cubicBezTo>
                  <a:cubicBezTo>
                    <a:pt x="33191" y="8530"/>
                    <a:pt x="33102" y="6988"/>
                    <a:pt x="32476" y="5623"/>
                  </a:cubicBezTo>
                  <a:cubicBezTo>
                    <a:pt x="30853" y="2086"/>
                    <a:pt x="27347" y="2274"/>
                    <a:pt x="24005" y="1854"/>
                  </a:cubicBezTo>
                  <a:lnTo>
                    <a:pt x="11231" y="249"/>
                  </a:lnTo>
                  <a:cubicBezTo>
                    <a:pt x="10208" y="120"/>
                    <a:pt x="9143" y="1"/>
                    <a:pt x="81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3" name="Google Shape;833;p49"/>
          <p:cNvGrpSpPr/>
          <p:nvPr/>
        </p:nvGrpSpPr>
        <p:grpSpPr>
          <a:xfrm>
            <a:off x="7428384" y="2308447"/>
            <a:ext cx="2420669" cy="2557120"/>
            <a:chOff x="7675876" y="2298846"/>
            <a:chExt cx="2098542" cy="2216836"/>
          </a:xfrm>
        </p:grpSpPr>
        <p:sp>
          <p:nvSpPr>
            <p:cNvPr id="834" name="Google Shape;834;p49"/>
            <p:cNvSpPr/>
            <p:nvPr/>
          </p:nvSpPr>
          <p:spPr>
            <a:xfrm rot="-3630033">
              <a:off x="8137712" y="2528722"/>
              <a:ext cx="1360787" cy="1427649"/>
            </a:xfrm>
            <a:custGeom>
              <a:avLst/>
              <a:gdLst/>
              <a:ahLst/>
              <a:cxnLst/>
              <a:rect l="l" t="t" r="r" b="b"/>
              <a:pathLst>
                <a:path w="33213" h="34842" extrusionOk="0">
                  <a:moveTo>
                    <a:pt x="9671" y="1"/>
                  </a:moveTo>
                  <a:cubicBezTo>
                    <a:pt x="9501" y="1"/>
                    <a:pt x="9329" y="14"/>
                    <a:pt x="9157" y="43"/>
                  </a:cubicBezTo>
                  <a:cubicBezTo>
                    <a:pt x="7926" y="246"/>
                    <a:pt x="6924" y="1131"/>
                    <a:pt x="6085" y="2056"/>
                  </a:cubicBezTo>
                  <a:cubicBezTo>
                    <a:pt x="2383" y="6149"/>
                    <a:pt x="531" y="11698"/>
                    <a:pt x="259" y="17212"/>
                  </a:cubicBezTo>
                  <a:cubicBezTo>
                    <a:pt x="1" y="22418"/>
                    <a:pt x="213" y="32360"/>
                    <a:pt x="6393" y="34320"/>
                  </a:cubicBezTo>
                  <a:cubicBezTo>
                    <a:pt x="7530" y="34680"/>
                    <a:pt x="8751" y="34841"/>
                    <a:pt x="10019" y="34841"/>
                  </a:cubicBezTo>
                  <a:cubicBezTo>
                    <a:pt x="15920" y="34841"/>
                    <a:pt x="22829" y="31357"/>
                    <a:pt x="26970" y="28332"/>
                  </a:cubicBezTo>
                  <a:cubicBezTo>
                    <a:pt x="29060" y="26807"/>
                    <a:pt x="31019" y="24971"/>
                    <a:pt x="32095" y="22617"/>
                  </a:cubicBezTo>
                  <a:cubicBezTo>
                    <a:pt x="33170" y="20265"/>
                    <a:pt x="33212" y="17312"/>
                    <a:pt x="31674" y="15233"/>
                  </a:cubicBezTo>
                  <a:cubicBezTo>
                    <a:pt x="30711" y="13932"/>
                    <a:pt x="29062" y="13152"/>
                    <a:pt x="27471" y="13152"/>
                  </a:cubicBezTo>
                  <a:cubicBezTo>
                    <a:pt x="26519" y="13152"/>
                    <a:pt x="25587" y="13432"/>
                    <a:pt x="24838" y="14046"/>
                  </a:cubicBezTo>
                  <a:cubicBezTo>
                    <a:pt x="25597" y="11521"/>
                    <a:pt x="25988" y="8134"/>
                    <a:pt x="23684" y="6854"/>
                  </a:cubicBezTo>
                  <a:cubicBezTo>
                    <a:pt x="23077" y="6516"/>
                    <a:pt x="22381" y="6407"/>
                    <a:pt x="21680" y="6407"/>
                  </a:cubicBezTo>
                  <a:cubicBezTo>
                    <a:pt x="21358" y="6407"/>
                    <a:pt x="21035" y="6430"/>
                    <a:pt x="20718" y="6464"/>
                  </a:cubicBezTo>
                  <a:cubicBezTo>
                    <a:pt x="18353" y="6725"/>
                    <a:pt x="16084" y="7544"/>
                    <a:pt x="14098" y="8854"/>
                  </a:cubicBezTo>
                  <a:cubicBezTo>
                    <a:pt x="14241" y="6906"/>
                    <a:pt x="14372" y="4881"/>
                    <a:pt x="13651" y="3067"/>
                  </a:cubicBezTo>
                  <a:cubicBezTo>
                    <a:pt x="12993" y="1414"/>
                    <a:pt x="11405" y="1"/>
                    <a:pt x="96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35" name="Google Shape;835;p49"/>
            <p:cNvGrpSpPr/>
            <p:nvPr/>
          </p:nvGrpSpPr>
          <p:grpSpPr>
            <a:xfrm rot="-1076392">
              <a:off x="7787804" y="3529372"/>
              <a:ext cx="899996" cy="868823"/>
              <a:chOff x="4540450" y="4529925"/>
              <a:chExt cx="598350" cy="577625"/>
            </a:xfrm>
          </p:grpSpPr>
          <p:sp>
            <p:nvSpPr>
              <p:cNvPr id="836" name="Google Shape;836;p49"/>
              <p:cNvSpPr/>
              <p:nvPr/>
            </p:nvSpPr>
            <p:spPr>
              <a:xfrm>
                <a:off x="4540450" y="4885300"/>
                <a:ext cx="299800" cy="222250"/>
              </a:xfrm>
              <a:custGeom>
                <a:avLst/>
                <a:gdLst/>
                <a:ahLst/>
                <a:cxnLst/>
                <a:rect l="l" t="t" r="r" b="b"/>
                <a:pathLst>
                  <a:path w="11992" h="8890" extrusionOk="0">
                    <a:moveTo>
                      <a:pt x="5568" y="0"/>
                    </a:moveTo>
                    <a:cubicBezTo>
                      <a:pt x="4620" y="0"/>
                      <a:pt x="3595" y="280"/>
                      <a:pt x="2576" y="933"/>
                    </a:cubicBezTo>
                    <a:cubicBezTo>
                      <a:pt x="995" y="1946"/>
                      <a:pt x="0" y="3811"/>
                      <a:pt x="38" y="5689"/>
                    </a:cubicBezTo>
                    <a:cubicBezTo>
                      <a:pt x="50" y="6258"/>
                      <a:pt x="156" y="6840"/>
                      <a:pt x="453" y="7325"/>
                    </a:cubicBezTo>
                    <a:cubicBezTo>
                      <a:pt x="947" y="8136"/>
                      <a:pt x="1896" y="8563"/>
                      <a:pt x="2828" y="8753"/>
                    </a:cubicBezTo>
                    <a:cubicBezTo>
                      <a:pt x="3272" y="8844"/>
                      <a:pt x="3726" y="8890"/>
                      <a:pt x="4180" y="8890"/>
                    </a:cubicBezTo>
                    <a:cubicBezTo>
                      <a:pt x="5515" y="8890"/>
                      <a:pt x="6849" y="8495"/>
                      <a:pt x="7909" y="7690"/>
                    </a:cubicBezTo>
                    <a:cubicBezTo>
                      <a:pt x="11991" y="4592"/>
                      <a:pt x="9404" y="0"/>
                      <a:pt x="5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49"/>
              <p:cNvSpPr/>
              <p:nvPr/>
            </p:nvSpPr>
            <p:spPr>
              <a:xfrm>
                <a:off x="4829775" y="4760800"/>
                <a:ext cx="140825" cy="174225"/>
              </a:xfrm>
              <a:custGeom>
                <a:avLst/>
                <a:gdLst/>
                <a:ahLst/>
                <a:cxnLst/>
                <a:rect l="l" t="t" r="r" b="b"/>
                <a:pathLst>
                  <a:path w="5633" h="6969" extrusionOk="0">
                    <a:moveTo>
                      <a:pt x="3305" y="0"/>
                    </a:moveTo>
                    <a:cubicBezTo>
                      <a:pt x="3140" y="0"/>
                      <a:pt x="2968" y="18"/>
                      <a:pt x="2792" y="54"/>
                    </a:cubicBezTo>
                    <a:cubicBezTo>
                      <a:pt x="1502" y="317"/>
                      <a:pt x="835" y="2087"/>
                      <a:pt x="458" y="3172"/>
                    </a:cubicBezTo>
                    <a:cubicBezTo>
                      <a:pt x="172" y="3996"/>
                      <a:pt x="0" y="4931"/>
                      <a:pt x="370" y="5720"/>
                    </a:cubicBezTo>
                    <a:cubicBezTo>
                      <a:pt x="740" y="6508"/>
                      <a:pt x="1622" y="6969"/>
                      <a:pt x="2495" y="6969"/>
                    </a:cubicBezTo>
                    <a:cubicBezTo>
                      <a:pt x="2669" y="6969"/>
                      <a:pt x="2843" y="6950"/>
                      <a:pt x="3012" y="6913"/>
                    </a:cubicBezTo>
                    <a:cubicBezTo>
                      <a:pt x="4030" y="6686"/>
                      <a:pt x="4852" y="5861"/>
                      <a:pt x="5243" y="4893"/>
                    </a:cubicBezTo>
                    <a:cubicBezTo>
                      <a:pt x="5632" y="3924"/>
                      <a:pt x="5629" y="2834"/>
                      <a:pt x="5416" y="1812"/>
                    </a:cubicBezTo>
                    <a:cubicBezTo>
                      <a:pt x="5189" y="729"/>
                      <a:pt x="4375" y="0"/>
                      <a:pt x="33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49"/>
              <p:cNvSpPr/>
              <p:nvPr/>
            </p:nvSpPr>
            <p:spPr>
              <a:xfrm>
                <a:off x="4949425" y="4529925"/>
                <a:ext cx="189375" cy="187300"/>
              </a:xfrm>
              <a:custGeom>
                <a:avLst/>
                <a:gdLst/>
                <a:ahLst/>
                <a:cxnLst/>
                <a:rect l="l" t="t" r="r" b="b"/>
                <a:pathLst>
                  <a:path w="7575" h="7492" extrusionOk="0">
                    <a:moveTo>
                      <a:pt x="4771" y="1"/>
                    </a:moveTo>
                    <a:cubicBezTo>
                      <a:pt x="3218" y="1"/>
                      <a:pt x="1302" y="1887"/>
                      <a:pt x="708" y="2911"/>
                    </a:cubicBezTo>
                    <a:cubicBezTo>
                      <a:pt x="269" y="3671"/>
                      <a:pt x="1" y="4597"/>
                      <a:pt x="283" y="5428"/>
                    </a:cubicBezTo>
                    <a:cubicBezTo>
                      <a:pt x="422" y="5837"/>
                      <a:pt x="683" y="6194"/>
                      <a:pt x="977" y="6511"/>
                    </a:cubicBezTo>
                    <a:cubicBezTo>
                      <a:pt x="1443" y="7014"/>
                      <a:pt x="2045" y="7450"/>
                      <a:pt x="2729" y="7489"/>
                    </a:cubicBezTo>
                    <a:cubicBezTo>
                      <a:pt x="2761" y="7490"/>
                      <a:pt x="2793" y="7491"/>
                      <a:pt x="2824" y="7491"/>
                    </a:cubicBezTo>
                    <a:cubicBezTo>
                      <a:pt x="3540" y="7491"/>
                      <a:pt x="4201" y="7058"/>
                      <a:pt x="4712" y="6548"/>
                    </a:cubicBezTo>
                    <a:cubicBezTo>
                      <a:pt x="5938" y="5322"/>
                      <a:pt x="7575" y="1773"/>
                      <a:pt x="5776" y="342"/>
                    </a:cubicBezTo>
                    <a:cubicBezTo>
                      <a:pt x="5475" y="103"/>
                      <a:pt x="5133" y="1"/>
                      <a:pt x="47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839" name="Google Shape;839;p49"/>
          <p:cNvSpPr/>
          <p:nvPr/>
        </p:nvSpPr>
        <p:spPr>
          <a:xfrm rot="750078">
            <a:off x="473725" y="620261"/>
            <a:ext cx="1254940" cy="696213"/>
          </a:xfrm>
          <a:custGeom>
            <a:avLst/>
            <a:gdLst/>
            <a:ahLst/>
            <a:cxnLst/>
            <a:rect l="l" t="t" r="r" b="b"/>
            <a:pathLst>
              <a:path w="21784" h="12085" extrusionOk="0">
                <a:moveTo>
                  <a:pt x="278" y="1"/>
                </a:moveTo>
                <a:lnTo>
                  <a:pt x="278" y="1"/>
                </a:lnTo>
                <a:cubicBezTo>
                  <a:pt x="1" y="4806"/>
                  <a:pt x="2887" y="9036"/>
                  <a:pt x="7807" y="11041"/>
                </a:cubicBezTo>
                <a:cubicBezTo>
                  <a:pt x="9534" y="11744"/>
                  <a:pt x="11316" y="12084"/>
                  <a:pt x="13045" y="12084"/>
                </a:cubicBezTo>
                <a:cubicBezTo>
                  <a:pt x="16444" y="12084"/>
                  <a:pt x="19635" y="10768"/>
                  <a:pt x="21784" y="8300"/>
                </a:cubicBezTo>
                <a:lnTo>
                  <a:pt x="19209" y="6060"/>
                </a:lnTo>
                <a:cubicBezTo>
                  <a:pt x="17589" y="7921"/>
                  <a:pt x="15324" y="8665"/>
                  <a:pt x="13091" y="8665"/>
                </a:cubicBezTo>
                <a:cubicBezTo>
                  <a:pt x="11691" y="8665"/>
                  <a:pt x="10303" y="8372"/>
                  <a:pt x="9095" y="7880"/>
                </a:cubicBezTo>
                <a:cubicBezTo>
                  <a:pt x="6331" y="6753"/>
                  <a:pt x="3457" y="4144"/>
                  <a:pt x="3685" y="197"/>
                </a:cubicBezTo>
                <a:lnTo>
                  <a:pt x="2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1">
            <a:extLst>
              <a:ext uri="{FF2B5EF4-FFF2-40B4-BE49-F238E27FC236}">
                <a16:creationId xmlns:a16="http://schemas.microsoft.com/office/drawing/2014/main" id="{6E96105F-6BA2-2BD1-4206-201BB601E2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Brazil's Art School by Slidesgo">
  <a:themeElements>
    <a:clrScheme name="Simple Light">
      <a:dk1>
        <a:srgbClr val="000000"/>
      </a:dk1>
      <a:lt1>
        <a:srgbClr val="FFFFFF"/>
      </a:lt1>
      <a:dk2>
        <a:srgbClr val="CE2745"/>
      </a:dk2>
      <a:lt2>
        <a:srgbClr val="07AA72"/>
      </a:lt2>
      <a:accent1>
        <a:srgbClr val="70BEE4"/>
      </a:accent1>
      <a:accent2>
        <a:srgbClr val="FAB8BF"/>
      </a:accent2>
      <a:accent3>
        <a:srgbClr val="CBE3EF"/>
      </a:accent3>
      <a:accent4>
        <a:srgbClr val="FF972D"/>
      </a:accent4>
      <a:accent5>
        <a:srgbClr val="FEF7E0"/>
      </a:accent5>
      <a:accent6>
        <a:srgbClr val="FFFFFF"/>
      </a:accent6>
      <a:hlink>
        <a:srgbClr val="07AA7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3801</TotalTime>
  <Words>3127</Words>
  <Application>Microsoft Office PowerPoint</Application>
  <PresentationFormat>On-screen Show (16:9)</PresentationFormat>
  <Paragraphs>186</Paragraphs>
  <Slides>12</Slides>
  <Notes>12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12</vt:i4>
      </vt:variant>
    </vt:vector>
  </HeadingPairs>
  <TitlesOfParts>
    <vt:vector size="24" baseType="lpstr">
      <vt:lpstr>Arial</vt:lpstr>
      <vt:lpstr>Arial Rounded MT Bold</vt:lpstr>
      <vt:lpstr>Calibri</vt:lpstr>
      <vt:lpstr>Changa One</vt:lpstr>
      <vt:lpstr>Londrina Solid</vt:lpstr>
      <vt:lpstr>Londrina Solid Black</vt:lpstr>
      <vt:lpstr>Londrina Solid Light</vt:lpstr>
      <vt:lpstr>Roboto Slab</vt:lpstr>
      <vt:lpstr>Segoe UI</vt:lpstr>
      <vt:lpstr>Symbol</vt:lpstr>
      <vt:lpstr>Wingdings</vt:lpstr>
      <vt:lpstr>Brazil's Art School by Slidesgo</vt:lpstr>
      <vt:lpstr>Bou die legkaart na jou toekoms:  SKOOLVAKKE, VERMOëNS EN BELANGSTELLINGS</vt:lpstr>
      <vt:lpstr>VINNIGE INHAAL:
</vt:lpstr>
      <vt:lpstr>Waar jy nou is:
</vt:lpstr>
      <vt:lpstr>Waarheen jy op pad is:
</vt:lpstr>
      <vt:lpstr>PowerPoint Presentation</vt:lpstr>
      <vt:lpstr>PowerPoint Presentation</vt:lpstr>
      <vt:lpstr>PowerPoint Presentation</vt:lpstr>
      <vt:lpstr>Wat kom volgende?
</vt:lpstr>
      <vt:lpstr>01.</vt:lpstr>
      <vt:lpstr>Praktiese leeraktiwiteite 
</vt:lpstr>
      <vt:lpstr>PowerPoint Presentation</vt:lpstr>
      <vt:lpstr>Nou vir 'n vinnige aktiwiteit... MAAK GEREED!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ESCOLA DE ARTE DO BRASIL</dc:title>
  <dc:creator>Bets</dc:creator>
  <cp:lastModifiedBy>Carsten Gertz</cp:lastModifiedBy>
  <cp:revision>18</cp:revision>
  <dcterms:modified xsi:type="dcterms:W3CDTF">2023-06-01T03:31:06Z</dcterms:modified>
</cp:coreProperties>
</file>