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56" r:id="rId2"/>
    <p:sldId id="265" r:id="rId3"/>
    <p:sldId id="262" r:id="rId4"/>
    <p:sldId id="268" r:id="rId5"/>
    <p:sldId id="259" r:id="rId6"/>
    <p:sldId id="260" r:id="rId7"/>
  </p:sldIdLst>
  <p:sldSz cx="9144000" cy="5143500" type="screen16x9"/>
  <p:notesSz cx="6858000" cy="9144000"/>
  <p:embeddedFontLst>
    <p:embeddedFont>
      <p:font typeface="Calibri" panose="020F0502020204030204" pitchFamily="34" charset="0"/>
      <p:regular r:id="rId9"/>
      <p:bold r:id="rId10"/>
      <p:italic r:id="rId11"/>
      <p:boldItalic r:id="rId12"/>
    </p:embeddedFont>
    <p:embeddedFont>
      <p:font typeface="Raleway" panose="020B060402020202020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7" roundtripDataSignature="AMtx7mhvZZmwNtTXNhgvg1bMOdQ7f8slt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788" autoAdjust="0"/>
  </p:normalViewPr>
  <p:slideViewPr>
    <p:cSldViewPr snapToGrid="0">
      <p:cViewPr varScale="1">
        <p:scale>
          <a:sx n="96" d="100"/>
          <a:sy n="96" d="100"/>
        </p:scale>
        <p:origin x="346"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4.fntdata"/><Relationship Id="rId17"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p Unit" userId="86ec350514542ee1" providerId="LiveId" clId="{25A12831-B340-4454-9623-1DA615DC95E5}"/>
    <pc:docChg chg="custSel modSld">
      <pc:chgData name="Hp Unit" userId="86ec350514542ee1" providerId="LiveId" clId="{25A12831-B340-4454-9623-1DA615DC95E5}" dt="2023-03-30T15:24:38.721" v="44" actId="20577"/>
      <pc:docMkLst>
        <pc:docMk/>
      </pc:docMkLst>
      <pc:sldChg chg="modNotesTx">
        <pc:chgData name="Hp Unit" userId="86ec350514542ee1" providerId="LiveId" clId="{25A12831-B340-4454-9623-1DA615DC95E5}" dt="2023-03-30T15:15:12.828" v="10" actId="20577"/>
        <pc:sldMkLst>
          <pc:docMk/>
          <pc:sldMk cId="0" sldId="256"/>
        </pc:sldMkLst>
      </pc:sldChg>
      <pc:sldChg chg="modNotesTx">
        <pc:chgData name="Hp Unit" userId="86ec350514542ee1" providerId="LiveId" clId="{25A12831-B340-4454-9623-1DA615DC95E5}" dt="2023-03-30T15:24:38.721" v="44" actId="20577"/>
        <pc:sldMkLst>
          <pc:docMk/>
          <pc:sldMk cId="0" sldId="260"/>
        </pc:sldMkLst>
      </pc:sldChg>
      <pc:sldChg chg="modNotesTx">
        <pc:chgData name="Hp Unit" userId="86ec350514542ee1" providerId="LiveId" clId="{25A12831-B340-4454-9623-1DA615DC95E5}" dt="2023-03-30T15:18:10.389" v="22" actId="20577"/>
        <pc:sldMkLst>
          <pc:docMk/>
          <pc:sldMk cId="2497238113" sldId="2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83316150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dition.cnn.com/2021/03/23/health/prepare-kids-teens-using-social-media-wellness/index.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nSpc>
                <a:spcPct val="115000"/>
              </a:lnSpc>
              <a:buFont typeface="Symbol" panose="05050102010706020507" pitchFamily="18" charset="2"/>
              <a:buNone/>
            </a:pPr>
            <a:r>
              <a:rPr lang="af-ZA" sz="1800" dirty="0">
                <a:solidFill>
                  <a:srgbClr val="000000"/>
                </a:solidFill>
                <a:effectLst/>
                <a:latin typeface="Calibri" panose="020F0502020204030204" pitchFamily="34" charset="0"/>
                <a:ea typeface="Times New Roman" panose="02020603050405020304" pitchFamily="18" charset="0"/>
              </a:rPr>
              <a:t>Voordat ons met vandag se les begin, kom ons kyk na 'n paar belangrike konsepte.</a:t>
            </a:r>
            <a:endParaRPr lang="en-US" sz="1800" dirty="0">
              <a:solidFill>
                <a:srgbClr val="000000"/>
              </a:solidFill>
              <a:effectLst/>
              <a:latin typeface="Times New Roman" panose="02020603050405020304" pitchFamily="18" charset="0"/>
              <a:ea typeface="Times New Roman" panose="02020603050405020304" pitchFamily="18" charset="0"/>
            </a:endParaRPr>
          </a:p>
          <a:p>
            <a:pPr marL="0" lvl="0" indent="0">
              <a:lnSpc>
                <a:spcPct val="115000"/>
              </a:lnSpc>
              <a:buFont typeface="Symbol" panose="05050102010706020507" pitchFamily="18" charset="2"/>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lvl="0" indent="0">
              <a:lnSpc>
                <a:spcPct val="115000"/>
              </a:lnSpc>
              <a:buFont typeface="Symbol" panose="05050102010706020507" pitchFamily="18" charset="2"/>
              <a:buNone/>
            </a:pPr>
            <a:r>
              <a:rPr lang="af-ZA" sz="1800" dirty="0">
                <a:solidFill>
                  <a:srgbClr val="000000"/>
                </a:solidFill>
                <a:effectLst/>
                <a:latin typeface="Calibri" panose="020F0502020204030204" pitchFamily="34" charset="0"/>
                <a:ea typeface="Times New Roman" panose="02020603050405020304" pitchFamily="18" charset="0"/>
              </a:rPr>
              <a:t>In Les 2 het ons onderskei tussen </a:t>
            </a:r>
            <a:r>
              <a:rPr lang="af-ZA" sz="1800" i="1" dirty="0">
                <a:solidFill>
                  <a:srgbClr val="000000"/>
                </a:solidFill>
                <a:effectLst/>
                <a:latin typeface="Calibri" panose="020F0502020204030204" pitchFamily="34" charset="0"/>
                <a:ea typeface="Times New Roman" panose="02020603050405020304" pitchFamily="18" charset="0"/>
              </a:rPr>
              <a:t>Gedrukte</a:t>
            </a:r>
            <a:r>
              <a:rPr lang="af-ZA" sz="1800" dirty="0">
                <a:solidFill>
                  <a:srgbClr val="000000"/>
                </a:solidFill>
                <a:effectLst/>
                <a:latin typeface="Calibri" panose="020F0502020204030204" pitchFamily="34" charset="0"/>
                <a:ea typeface="Times New Roman" panose="02020603050405020304" pitchFamily="18" charset="0"/>
              </a:rPr>
              <a:t> Media  en </a:t>
            </a:r>
            <a:r>
              <a:rPr lang="af-ZA" sz="1800" i="1" dirty="0">
                <a:solidFill>
                  <a:srgbClr val="000000"/>
                </a:solidFill>
                <a:effectLst/>
                <a:latin typeface="Calibri" panose="020F0502020204030204" pitchFamily="34" charset="0"/>
                <a:ea typeface="Times New Roman" panose="02020603050405020304" pitchFamily="18" charset="0"/>
              </a:rPr>
              <a:t>Elektroniese Media</a:t>
            </a:r>
            <a:r>
              <a:rPr lang="af-ZA" sz="1800" dirty="0">
                <a:solidFill>
                  <a:srgbClr val="000000"/>
                </a:solidFill>
                <a:effectLst/>
                <a:latin typeface="Calibri" panose="020F0502020204030204" pitchFamily="34" charset="0"/>
                <a:ea typeface="Times New Roman" panose="02020603050405020304" pitchFamily="18" charset="0"/>
              </a:rPr>
              <a:t>. Kan iemand die verskil onthou? Ons het ook gepraat oor </a:t>
            </a:r>
            <a:r>
              <a:rPr lang="af-ZA" sz="1800" i="1" dirty="0">
                <a:solidFill>
                  <a:srgbClr val="000000"/>
                </a:solidFill>
                <a:effectLst/>
                <a:latin typeface="Calibri" panose="020F0502020204030204" pitchFamily="34" charset="0"/>
                <a:ea typeface="Times New Roman" panose="02020603050405020304" pitchFamily="18" charset="0"/>
              </a:rPr>
              <a:t>sosiale</a:t>
            </a:r>
            <a:r>
              <a:rPr lang="af-ZA" sz="1800" dirty="0">
                <a:solidFill>
                  <a:srgbClr val="000000"/>
                </a:solidFill>
                <a:effectLst/>
                <a:latin typeface="Calibri" panose="020F0502020204030204" pitchFamily="34" charset="0"/>
                <a:ea typeface="Times New Roman" panose="02020603050405020304" pitchFamily="18" charset="0"/>
              </a:rPr>
              <a:t> media en hoe dit 'n soort elektroniese media is. </a:t>
            </a:r>
            <a:endParaRPr lang="en-US" sz="1800" b="0" dirty="0">
              <a:solidFill>
                <a:srgbClr val="000000"/>
              </a:solidFill>
              <a:effectLst/>
              <a:latin typeface="Times New Roman" panose="02020603050405020304" pitchFamily="18" charset="0"/>
              <a:ea typeface="Times New Roman" panose="02020603050405020304" pitchFamily="18" charset="0"/>
            </a:endParaRPr>
          </a:p>
          <a:p>
            <a:pPr marL="0" lvl="0" indent="0">
              <a:lnSpc>
                <a:spcPct val="115000"/>
              </a:lnSpc>
              <a:buFont typeface="Symbol" panose="05050102010706020507" pitchFamily="18" charset="2"/>
              <a:buNone/>
            </a:pPr>
            <a:endParaRPr lang="en-US" sz="1800" b="0" dirty="0">
              <a:solidFill>
                <a:srgbClr val="000000"/>
              </a:solidFill>
              <a:effectLst/>
              <a:latin typeface="Times New Roman" panose="02020603050405020304" pitchFamily="18" charset="0"/>
              <a:ea typeface="Times New Roman" panose="02020603050405020304" pitchFamily="18" charset="0"/>
            </a:endParaRPr>
          </a:p>
          <a:p>
            <a:pPr marL="0" lvl="0" indent="0">
              <a:lnSpc>
                <a:spcPct val="115000"/>
              </a:lnSpc>
              <a:buFont typeface="Symbol" panose="05050102010706020507" pitchFamily="18" charset="2"/>
              <a:buNone/>
            </a:pPr>
            <a:r>
              <a:rPr lang="af-ZA" sz="1800" b="1" dirty="0">
                <a:solidFill>
                  <a:srgbClr val="000000"/>
                </a:solidFill>
                <a:effectLst/>
                <a:latin typeface="Calibri" panose="020F0502020204030204" pitchFamily="34" charset="0"/>
                <a:ea typeface="Times New Roman" panose="02020603050405020304" pitchFamily="18" charset="0"/>
              </a:rPr>
              <a:t>Sosiale media</a:t>
            </a:r>
            <a:r>
              <a:rPr lang="af-ZA" sz="1800" dirty="0">
                <a:solidFill>
                  <a:srgbClr val="000000"/>
                </a:solidFill>
                <a:effectLst/>
                <a:latin typeface="Calibri" panose="020F0502020204030204" pitchFamily="34" charset="0"/>
                <a:ea typeface="Times New Roman" panose="02020603050405020304" pitchFamily="18" charset="0"/>
              </a:rPr>
              <a:t> vergemaklik die deel van idees, gedagtes en inligting deur die bou van virtuele netwerke en gemeenskappe.</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47229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nSpc>
                <a:spcPct val="115000"/>
              </a:lnSpc>
              <a:buFont typeface="Symbol" panose="05050102010706020507" pitchFamily="18" charset="2"/>
              <a:buNone/>
            </a:pPr>
            <a:r>
              <a:rPr lang="af-ZA" sz="1800" dirty="0">
                <a:solidFill>
                  <a:srgbClr val="000000"/>
                </a:solidFill>
                <a:effectLst/>
                <a:latin typeface="Calibri" panose="020F0502020204030204" pitchFamily="34" charset="0"/>
                <a:ea typeface="Times New Roman" panose="02020603050405020304" pitchFamily="18" charset="0"/>
              </a:rPr>
              <a:t>Nou gebeur die bou van hierdie virtuele netwerke en gemeenskappe op 'n sosiale mediaplatform.  </a:t>
            </a:r>
            <a:br>
              <a:rPr lang="af-ZA" sz="1800" dirty="0">
                <a:solidFill>
                  <a:srgbClr val="000000"/>
                </a:solidFill>
                <a:effectLst/>
                <a:latin typeface="Calibri" panose="020F0502020204030204" pitchFamily="34" charset="0"/>
                <a:ea typeface="Times New Roman" panose="02020603050405020304" pitchFamily="18" charset="0"/>
              </a:rPr>
            </a:br>
            <a:r>
              <a:rPr lang="af-ZA" sz="1800" dirty="0">
                <a:solidFill>
                  <a:srgbClr val="000000"/>
                </a:solidFill>
                <a:effectLst/>
                <a:latin typeface="Calibri" panose="020F0502020204030204" pitchFamily="34" charset="0"/>
                <a:ea typeface="Times New Roman" panose="02020603050405020304" pitchFamily="18" charset="0"/>
              </a:rPr>
              <a:t>Wat is van die verskillende sosialemediaplatforms? Die huidige gewildste platforms sluit in: Facebook, Twitter, LinkedIn, YouTube, Instagram, TikTok en Snapchat </a:t>
            </a:r>
            <a:r>
              <a:rPr lang="af-ZA" sz="1800" b="1" dirty="0">
                <a:solidFill>
                  <a:srgbClr val="000000"/>
                </a:solidFill>
                <a:effectLst/>
                <a:latin typeface="Calibri" panose="020F0502020204030204" pitchFamily="34" charset="0"/>
                <a:ea typeface="Times New Roman" panose="02020603050405020304" pitchFamily="18" charset="0"/>
              </a:rPr>
              <a:t/>
            </a:r>
            <a:br>
              <a:rPr lang="af-ZA" sz="1800" b="1" dirty="0">
                <a:solidFill>
                  <a:srgbClr val="000000"/>
                </a:solidFill>
                <a:effectLst/>
                <a:latin typeface="Calibri" panose="020F0502020204030204" pitchFamily="34" charset="0"/>
                <a:ea typeface="Times New Roman" panose="02020603050405020304" pitchFamily="18" charset="0"/>
              </a:rPr>
            </a:br>
            <a:endParaRPr lang="en-US" sz="1800" b="1" dirty="0">
              <a:solidFill>
                <a:srgbClr val="000000"/>
              </a:solidFill>
              <a:effectLst/>
              <a:latin typeface="Times New Roman" panose="02020603050405020304" pitchFamily="18" charset="0"/>
              <a:ea typeface="Times New Roman" panose="02020603050405020304" pitchFamily="18" charset="0"/>
            </a:endParaRPr>
          </a:p>
          <a:p>
            <a:pPr marL="0" lvl="0" indent="0">
              <a:lnSpc>
                <a:spcPct val="115000"/>
              </a:lnSpc>
              <a:buFont typeface="Symbol" panose="05050102010706020507" pitchFamily="18" charset="2"/>
              <a:buNone/>
            </a:pPr>
            <a:r>
              <a:rPr lang="af-ZA" sz="1800" dirty="0">
                <a:solidFill>
                  <a:srgbClr val="000000"/>
                </a:solidFill>
                <a:effectLst/>
                <a:latin typeface="Calibri" panose="020F0502020204030204" pitchFamily="34" charset="0"/>
                <a:ea typeface="Times New Roman" panose="02020603050405020304" pitchFamily="18" charset="0"/>
              </a:rPr>
              <a:t>Sosiale mediaplatforms stel ons in staat om direk met ander te kommunikeer (vriende, aanhangers, volgelinge, kliënte, ens.) en gee hulle ook die kans om direk met ons te kommunikeer. Dit is anders as tradisionele media wat slegs eenrigtingkommunikasie bied. Sosiale media is 'n tweerigtingstraat. Dit hou baie voordele in, maar kan ook tot misbruik lei. </a:t>
            </a:r>
            <a:endParaRPr lang="en-US" sz="1800" dirty="0">
              <a:solidFill>
                <a:srgbClr val="000000"/>
              </a:solidFill>
              <a:effectLst/>
              <a:latin typeface="Times New Roman" panose="02020603050405020304" pitchFamily="18" charset="0"/>
              <a:ea typeface="Times New Roman" panose="02020603050405020304" pitchFamily="18" charset="0"/>
            </a:endParaRPr>
          </a:p>
          <a:p>
            <a:pPr marL="0" lvl="0" indent="0">
              <a:lnSpc>
                <a:spcPct val="115000"/>
              </a:lnSpc>
              <a:buFont typeface="Symbol" panose="05050102010706020507" pitchFamily="18" charset="2"/>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lvl="0" indent="0">
              <a:lnSpc>
                <a:spcPct val="115000"/>
              </a:lnSpc>
              <a:buFont typeface="Symbol" panose="05050102010706020507" pitchFamily="18" charset="2"/>
              <a:buNone/>
            </a:pPr>
            <a:r>
              <a:rPr lang="af-ZA" sz="1800" dirty="0">
                <a:solidFill>
                  <a:srgbClr val="000000"/>
                </a:solidFill>
                <a:effectLst/>
                <a:latin typeface="Calibri" panose="020F0502020204030204" pitchFamily="34" charset="0"/>
                <a:ea typeface="Times New Roman" panose="02020603050405020304" pitchFamily="18" charset="0"/>
              </a:rPr>
              <a:t>Bespreek kortliks met die persoon langs jou oor hoe een van hierdie platforms tot ons voordeel gebruik kan word?</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50403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af-ZA" sz="1800" b="1" u="sng" dirty="0"/>
              <a:t>Scenario:</a:t>
            </a:r>
            <a:r>
              <a:rPr lang="af-ZA" sz="1800" b="1" u="none" dirty="0"/>
              <a:t> </a:t>
            </a:r>
            <a:r>
              <a:rPr lang="af-ZA" sz="1800" dirty="0"/>
              <a:t>Veronderstel jy praat met jou jonger broer/suster moet oor die potensiële negatiewe gevolge van hul onbeperkte sosiale mediagebruik. </a:t>
            </a:r>
          </a:p>
          <a:p>
            <a:pPr marL="158750" indent="0">
              <a:buNone/>
            </a:pPr>
            <a:endParaRPr lang="af-ZA" sz="1800" dirty="0"/>
          </a:p>
          <a:p>
            <a:pPr marL="158750" indent="0">
              <a:buNone/>
            </a:pPr>
            <a:r>
              <a:rPr lang="af-ZA" sz="1800" b="1" i="1" u="sng" dirty="0"/>
              <a:t>Les 3 – Werkkaart Aktiwiteit 1</a:t>
            </a:r>
            <a:r>
              <a:rPr lang="af-ZA" sz="1800" b="1" i="1" u="none" dirty="0"/>
              <a:t> </a:t>
            </a:r>
            <a:r>
              <a:rPr lang="af-ZA" sz="1800" dirty="0"/>
              <a:t>maak gebruik van 'n verskeidenheid uittreksels uit </a:t>
            </a:r>
            <a:r>
              <a:rPr lang="af-ZA" sz="1800" b="1" i="1" u="sng" dirty="0"/>
              <a:t>Les 3 – Artikel</a:t>
            </a:r>
            <a:r>
              <a:rPr lang="af-ZA" sz="1800" b="1" i="1" u="none" dirty="0"/>
              <a:t> </a:t>
            </a:r>
            <a:r>
              <a:rPr lang="af-ZA" sz="1800" dirty="0"/>
              <a:t>wat in Maart 2021 deur </a:t>
            </a:r>
            <a:r>
              <a:rPr lang="af-ZA" sz="1800" i="1" dirty="0"/>
              <a:t>CNN</a:t>
            </a:r>
            <a:r>
              <a:rPr lang="af-ZA" sz="1800" dirty="0"/>
              <a:t> oor die gebruik</a:t>
            </a:r>
            <a:r>
              <a:rPr lang="af-ZA" sz="1800" baseline="0" dirty="0"/>
              <a:t> van </a:t>
            </a:r>
            <a:r>
              <a:rPr lang="af-ZA" sz="1800" dirty="0"/>
              <a:t>sosiale media vervaardig is. Gebruik die uittreksels in groepe van VIER om die vrae wat op elke verwysing uit die artikel volg, te beantwoord. </a:t>
            </a:r>
          </a:p>
          <a:p>
            <a:pPr marL="158750" indent="0">
              <a:buNone/>
            </a:pPr>
            <a:endParaRPr lang="af-ZA" sz="1800" dirty="0"/>
          </a:p>
          <a:p>
            <a:pPr marL="158750" indent="0">
              <a:buNone/>
            </a:pPr>
            <a:r>
              <a:rPr lang="af-ZA" sz="1800" b="1" i="1" u="sng" dirty="0"/>
              <a:t>Les 3 - Artikel</a:t>
            </a:r>
            <a:r>
              <a:rPr lang="af-ZA" sz="1800" dirty="0"/>
              <a:t>: Hoe om kinders voor te berei vir die gebruik van sosiale media</a:t>
            </a:r>
          </a:p>
          <a:p>
            <a:pPr marL="158750" indent="0">
              <a:buNone/>
            </a:pPr>
            <a:r>
              <a:rPr lang="en-ZA" sz="1800" dirty="0">
                <a:effectLst/>
                <a:latin typeface="Calibri" panose="020F0502020204030204" pitchFamily="34" charset="0"/>
                <a:ea typeface="Calibri" panose="020F0502020204030204" pitchFamily="34" charset="0"/>
                <a:hlinkClick r:id="rId3"/>
              </a:rPr>
              <a:t>https://edition.cnn.com/2021/03/23/health/prepare-kids-teens-using-social-media-wellness/index.html</a:t>
            </a:r>
            <a:endParaRPr lang="en-ZA" dirty="0"/>
          </a:p>
        </p:txBody>
      </p:sp>
    </p:spTree>
    <p:extLst>
      <p:ext uri="{BB962C8B-B14F-4D97-AF65-F5344CB8AC3E}">
        <p14:creationId xmlns:p14="http://schemas.microsoft.com/office/powerpoint/2010/main" val="2612423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nl-NL" dirty="0"/>
              <a:t>Sosiale media speel hedendaags 'n groot rol in die bestuur van besighede
Bespreek die positiewe impak wat sosiale media op toekomstige loopbaangeleenthede kan hê.
Vra leerders om negatiewe gevolge en die gevare van die gebruik en misbruik van sosiale media by te voeg.</a:t>
            </a:r>
            <a:endParaRPr lang="en-ZA" dirty="0"/>
          </a:p>
        </p:txBody>
      </p:sp>
    </p:spTree>
    <p:extLst>
      <p:ext uri="{BB962C8B-B14F-4D97-AF65-F5344CB8AC3E}">
        <p14:creationId xmlns:p14="http://schemas.microsoft.com/office/powerpoint/2010/main" val="1544213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200"/>
              <a:buFont typeface="Noto Sans Symbols"/>
              <a:buNone/>
            </a:pPr>
            <a:r>
              <a:rPr lang="af-ZA" sz="1800" dirty="0"/>
              <a:t>Gebruik die vrae</a:t>
            </a:r>
            <a:r>
              <a:rPr lang="af-ZA" sz="1800" baseline="0" dirty="0"/>
              <a:t> in </a:t>
            </a:r>
            <a:r>
              <a:rPr lang="af-ZA" sz="1800" b="1" i="1" baseline="0" dirty="0"/>
              <a:t>Aktiwiteit 2 </a:t>
            </a:r>
            <a:r>
              <a:rPr lang="af-ZA" sz="1800" baseline="0" dirty="0"/>
              <a:t>in die </a:t>
            </a:r>
            <a:r>
              <a:rPr lang="af-ZA" sz="1800" b="1" i="1" u="sng" baseline="0" dirty="0"/>
              <a:t>Les 3 – Werkkaart</a:t>
            </a:r>
            <a:r>
              <a:rPr lang="af-ZA" sz="1800" b="1" i="1" u="none" dirty="0"/>
              <a:t> </a:t>
            </a:r>
            <a:r>
              <a:rPr lang="af-ZA" sz="1800" dirty="0"/>
              <a:t>om jou begrip van wat vandag gedek is, te assesseer. </a:t>
            </a:r>
          </a:p>
          <a:p>
            <a:pPr marL="0" lvl="0" indent="0" algn="l" rtl="0">
              <a:lnSpc>
                <a:spcPct val="115000"/>
              </a:lnSpc>
              <a:spcBef>
                <a:spcPts val="0"/>
              </a:spcBef>
              <a:spcAft>
                <a:spcPts val="0"/>
              </a:spcAft>
              <a:buSzPts val="1200"/>
              <a:buFont typeface="Noto Sans Symbols"/>
              <a:buNone/>
            </a:pPr>
            <a:r>
              <a:rPr lang="af-ZA" sz="1800" dirty="0"/>
              <a:t>Voltooi </a:t>
            </a:r>
            <a:r>
              <a:rPr lang="af-ZA" sz="1800" b="1" i="1" u="none" dirty="0"/>
              <a:t>Aktiwiteit 2 </a:t>
            </a:r>
            <a:r>
              <a:rPr lang="af-ZA" sz="1800" dirty="0"/>
              <a:t>​​op jou eie (dit is 'n individuele aktiwiteit).</a:t>
            </a:r>
          </a:p>
          <a:p>
            <a:pPr marL="0" lvl="0" indent="0" algn="l" rtl="0">
              <a:lnSpc>
                <a:spcPct val="115000"/>
              </a:lnSpc>
              <a:spcBef>
                <a:spcPts val="0"/>
              </a:spcBef>
              <a:spcAft>
                <a:spcPts val="0"/>
              </a:spcAft>
              <a:buSzPts val="1200"/>
              <a:buFont typeface="Noto Sans Symbols"/>
              <a:buNone/>
            </a:pPr>
            <a:r>
              <a:rPr lang="af-ZA" sz="1800" dirty="0"/>
              <a:t>Antwoorde op die vrae sal as 'n klas bespreek word voor die einde van die les.</a:t>
            </a:r>
            <a:endParaRPr dirty="0"/>
          </a:p>
        </p:txBody>
      </p:sp>
    </p:spTree>
    <p:extLst>
      <p:ext uri="{BB962C8B-B14F-4D97-AF65-F5344CB8AC3E}">
        <p14:creationId xmlns:p14="http://schemas.microsoft.com/office/powerpoint/2010/main" val="1947296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d8936812a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d8936812a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af-ZA" sz="1800" dirty="0"/>
              <a:t>Beantwoord die vrae in </a:t>
            </a:r>
            <a:r>
              <a:rPr lang="af-ZA" sz="1800" b="1" i="1" dirty="0"/>
              <a:t>Aktiwiteit 2 </a:t>
            </a:r>
            <a:r>
              <a:rPr lang="af-ZA" sz="1800" dirty="0"/>
              <a:t>(</a:t>
            </a:r>
            <a:r>
              <a:rPr lang="af-ZA" sz="1800" b="1" i="1" u="sng" dirty="0"/>
              <a:t>Les 3 – Werkkaart</a:t>
            </a:r>
            <a:r>
              <a:rPr lang="af-ZA" sz="1800" b="0" i="0" u="none" dirty="0"/>
              <a:t>) </a:t>
            </a:r>
            <a:r>
              <a:rPr lang="af-ZA" sz="1800" dirty="0"/>
              <a:t>​om jou begrip van vandag se les te evalueer. Gebruik die spotprent op </a:t>
            </a:r>
            <a:r>
              <a:rPr lang="af-ZA" sz="1800" b="1" dirty="0"/>
              <a:t>Skyfie 6 </a:t>
            </a:r>
            <a:r>
              <a:rPr lang="af-ZA" sz="1800" dirty="0"/>
              <a:t>as ’n verwysing.</a:t>
            </a:r>
            <a:endParaRPr dirty="0"/>
          </a:p>
        </p:txBody>
      </p:sp>
    </p:spTree>
    <p:extLst>
      <p:ext uri="{BB962C8B-B14F-4D97-AF65-F5344CB8AC3E}">
        <p14:creationId xmlns:p14="http://schemas.microsoft.com/office/powerpoint/2010/main" val="4171456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
        <p:cNvGrpSpPr/>
        <p:nvPr/>
      </p:nvGrpSpPr>
      <p:grpSpPr>
        <a:xfrm>
          <a:off x="0" y="0"/>
          <a:ext cx="0" cy="0"/>
          <a:chOff x="0" y="0"/>
          <a:chExt cx="0" cy="0"/>
        </a:xfrm>
      </p:grpSpPr>
      <p:sp>
        <p:nvSpPr>
          <p:cNvPr id="10" name="Google Shape;10;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2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5" name="Google Shape;45;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2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2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9" name="Google Shape;49;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3" name="Google Shape;13;p1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7" name="Google Shape;17;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 name="Google Shape;20;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1" name="Google Shape;21;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1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5" name="Google Shape;25;p1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6" name="Google Shape;26;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1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2" name="Google Shape;32;p1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3" name="Google Shape;33;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1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6" name="Google Shape;36;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2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2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0" name="Google Shape;40;p2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2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2" name="Google Shape;42;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000000"/>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53"/>
        <p:cNvGrpSpPr/>
        <p:nvPr/>
      </p:nvGrpSpPr>
      <p:grpSpPr>
        <a:xfrm>
          <a:off x="0" y="0"/>
          <a:ext cx="0" cy="0"/>
          <a:chOff x="0" y="0"/>
          <a:chExt cx="0" cy="0"/>
        </a:xfrm>
      </p:grpSpPr>
      <p:sp>
        <p:nvSpPr>
          <p:cNvPr id="55" name="Google Shape;55;p1"/>
          <p:cNvSpPr txBox="1"/>
          <p:nvPr/>
        </p:nvSpPr>
        <p:spPr>
          <a:xfrm>
            <a:off x="1867163" y="1453369"/>
            <a:ext cx="5409600" cy="2644560"/>
          </a:xfrm>
          <a:prstGeom prst="rect">
            <a:avLst/>
          </a:prstGeom>
          <a:solidFill>
            <a:srgbClr val="000000"/>
          </a:solid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dirty="0">
              <a:solidFill>
                <a:srgbClr val="FFFFFF"/>
              </a:solidFill>
              <a:latin typeface="Raleway"/>
              <a:ea typeface="Raleway"/>
              <a:cs typeface="Raleway"/>
              <a:sym typeface="Raleway"/>
            </a:endParaRPr>
          </a:p>
          <a:p>
            <a:pPr lvl="0" algn="ctr">
              <a:buSzPts val="2800"/>
            </a:pPr>
            <a:r>
              <a:rPr lang="nl-NL" sz="2400" dirty="0">
                <a:solidFill>
                  <a:srgbClr val="FFFFFF"/>
                </a:solidFill>
                <a:latin typeface="Raleway"/>
                <a:ea typeface="Raleway"/>
                <a:cs typeface="Raleway"/>
                <a:sym typeface="Raleway"/>
              </a:rPr>
              <a:t>DEMOKRASIE EN MENSEREGTE</a:t>
            </a:r>
          </a:p>
          <a:p>
            <a:pPr lvl="0" algn="ctr">
              <a:buSzPts val="2800"/>
            </a:pPr>
            <a:endParaRPr lang="nl-NL" sz="2400" dirty="0">
              <a:solidFill>
                <a:srgbClr val="FFFFFF"/>
              </a:solidFill>
              <a:latin typeface="Raleway"/>
              <a:ea typeface="Raleway"/>
              <a:cs typeface="Raleway"/>
              <a:sym typeface="Raleway"/>
            </a:endParaRPr>
          </a:p>
          <a:p>
            <a:pPr lvl="0" algn="ctr">
              <a:buSzPts val="2500"/>
            </a:pPr>
            <a:r>
              <a:rPr lang="nl-NL" sz="2400" dirty="0">
                <a:solidFill>
                  <a:srgbClr val="FFFFFF"/>
                </a:solidFill>
                <a:latin typeface="Raleway"/>
                <a:ea typeface="Raleway"/>
                <a:cs typeface="Raleway"/>
                <a:sym typeface="Raleway"/>
              </a:rPr>
              <a:t>GRAAD 12 </a:t>
            </a:r>
          </a:p>
          <a:p>
            <a:pPr lvl="0" algn="ctr">
              <a:buSzPts val="2500"/>
            </a:pPr>
            <a:endParaRPr lang="nl-NL" sz="2400" dirty="0">
              <a:solidFill>
                <a:srgbClr val="FFFFFF"/>
              </a:solidFill>
              <a:latin typeface="Raleway"/>
              <a:ea typeface="Raleway"/>
              <a:cs typeface="Raleway"/>
              <a:sym typeface="Raleway"/>
            </a:endParaRPr>
          </a:p>
          <a:p>
            <a:pPr lvl="0" algn="ctr">
              <a:buSzPts val="2500"/>
            </a:pPr>
            <a:r>
              <a:rPr lang="nl-NL" sz="2400" dirty="0">
                <a:solidFill>
                  <a:srgbClr val="FFFFFF"/>
                </a:solidFill>
                <a:latin typeface="Raleway"/>
                <a:ea typeface="Raleway"/>
                <a:cs typeface="Raleway"/>
                <a:sym typeface="Raleway"/>
              </a:rPr>
              <a:t>LES DRIE</a:t>
            </a:r>
          </a:p>
          <a:p>
            <a:pPr marL="0" marR="0" lvl="0" indent="0" algn="ctr" rtl="0">
              <a:lnSpc>
                <a:spcPct val="115000"/>
              </a:lnSpc>
              <a:spcBef>
                <a:spcPts val="0"/>
              </a:spcBef>
              <a:spcAft>
                <a:spcPts val="0"/>
              </a:spcAft>
              <a:buClr>
                <a:srgbClr val="000000"/>
              </a:buClr>
              <a:buSzPts val="1900"/>
              <a:buFont typeface="Arial"/>
              <a:buNone/>
            </a:pPr>
            <a:endParaRPr sz="1900" b="0" i="0" u="none" strike="noStrike" cap="none" dirty="0">
              <a:solidFill>
                <a:srgbClr val="FFFFFF"/>
              </a:solidFill>
              <a:latin typeface="Raleway"/>
              <a:ea typeface="Raleway"/>
              <a:cs typeface="Raleway"/>
              <a:sym typeface="Raleway"/>
            </a:endParaRPr>
          </a:p>
        </p:txBody>
      </p:sp>
      <p:pic>
        <p:nvPicPr>
          <p:cNvPr id="2" name="Picture 1">
            <a:extLst>
              <a:ext uri="{FF2B5EF4-FFF2-40B4-BE49-F238E27FC236}">
                <a16:creationId xmlns:a16="http://schemas.microsoft.com/office/drawing/2014/main" id="{9E96F81F-006E-488C-C1E4-BB53274C35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72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18180FB-C7AD-47DB-8D70-86872E0408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704" y="4194313"/>
            <a:ext cx="3456942" cy="6793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59893B6-FC20-A55A-B29C-3B19C77E82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7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Table&#10;&#10;Description automatically generated">
            <a:extLst>
              <a:ext uri="{FF2B5EF4-FFF2-40B4-BE49-F238E27FC236}">
                <a16:creationId xmlns:a16="http://schemas.microsoft.com/office/drawing/2014/main" id="{7CF6DF67-2474-0342-6236-A64C658A1135}"/>
              </a:ext>
            </a:extLst>
          </p:cNvPr>
          <p:cNvPicPr>
            <a:picLocks noChangeAspect="1"/>
          </p:cNvPicPr>
          <p:nvPr/>
        </p:nvPicPr>
        <p:blipFill>
          <a:blip r:embed="rId5"/>
          <a:stretch>
            <a:fillRect/>
          </a:stretch>
        </p:blipFill>
        <p:spPr>
          <a:xfrm>
            <a:off x="131694" y="-79513"/>
            <a:ext cx="5305010" cy="5305010"/>
          </a:xfrm>
          <a:prstGeom prst="rect">
            <a:avLst/>
          </a:prstGeom>
        </p:spPr>
      </p:pic>
    </p:spTree>
    <p:extLst>
      <p:ext uri="{BB962C8B-B14F-4D97-AF65-F5344CB8AC3E}">
        <p14:creationId xmlns:p14="http://schemas.microsoft.com/office/powerpoint/2010/main" val="2497238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Google Shape;62;gd8936812a8_0_0">
            <a:extLst>
              <a:ext uri="{FF2B5EF4-FFF2-40B4-BE49-F238E27FC236}">
                <a16:creationId xmlns:a16="http://schemas.microsoft.com/office/drawing/2014/main" id="{12050AFB-32FF-4DC6-A115-CBD677582B53}"/>
              </a:ext>
            </a:extLst>
          </p:cNvPr>
          <p:cNvSpPr txBox="1"/>
          <p:nvPr/>
        </p:nvSpPr>
        <p:spPr>
          <a:xfrm>
            <a:off x="3341595" y="2054841"/>
            <a:ext cx="3012141" cy="461655"/>
          </a:xfrm>
          <a:prstGeom prst="rect">
            <a:avLst/>
          </a:prstGeom>
          <a:solidFill>
            <a:srgbClr val="000000"/>
          </a:solid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ZA" sz="2100" b="1" dirty="0">
                <a:solidFill>
                  <a:srgbClr val="FFFFFF"/>
                </a:solidFill>
                <a:latin typeface="Raleway"/>
                <a:ea typeface="Raleway"/>
                <a:cs typeface="Raleway"/>
                <a:sym typeface="Raleway"/>
              </a:rPr>
              <a:t>SCENARIO</a:t>
            </a:r>
          </a:p>
        </p:txBody>
      </p:sp>
      <p:pic>
        <p:nvPicPr>
          <p:cNvPr id="4" name="Picture 3">
            <a:extLst>
              <a:ext uri="{FF2B5EF4-FFF2-40B4-BE49-F238E27FC236}">
                <a16:creationId xmlns:a16="http://schemas.microsoft.com/office/drawing/2014/main" id="{587C6203-5BB1-C5CB-B4A3-D649E261F6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72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256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FF51C-D527-48F4-AE0F-453495E02632}"/>
              </a:ext>
            </a:extLst>
          </p:cNvPr>
          <p:cNvSpPr>
            <a:spLocks noGrp="1"/>
          </p:cNvSpPr>
          <p:nvPr>
            <p:ph type="title"/>
          </p:nvPr>
        </p:nvSpPr>
        <p:spPr>
          <a:solidFill>
            <a:schemeClr val="tx2"/>
          </a:solidFill>
        </p:spPr>
        <p:txBody>
          <a:bodyPr>
            <a:normAutofit fontScale="90000"/>
          </a:bodyPr>
          <a:lstStyle/>
          <a:p>
            <a:r>
              <a:rPr lang="en-ZA" dirty="0" err="1"/>
              <a:t>SOSIALE</a:t>
            </a:r>
            <a:r>
              <a:rPr lang="en-ZA" dirty="0"/>
              <a:t> MEDIA AND </a:t>
            </a:r>
            <a:r>
              <a:rPr lang="en-ZA" dirty="0" err="1"/>
              <a:t>SOSIALE</a:t>
            </a:r>
            <a:r>
              <a:rPr lang="en-ZA" dirty="0"/>
              <a:t> </a:t>
            </a:r>
            <a:r>
              <a:rPr lang="en-ZA" dirty="0" err="1"/>
              <a:t>MEDIAPLATFORMS</a:t>
            </a:r>
            <a:endParaRPr lang="en-ZA" dirty="0"/>
          </a:p>
        </p:txBody>
      </p:sp>
      <p:sp>
        <p:nvSpPr>
          <p:cNvPr id="3" name="Text Placeholder 2">
            <a:extLst>
              <a:ext uri="{FF2B5EF4-FFF2-40B4-BE49-F238E27FC236}">
                <a16:creationId xmlns:a16="http://schemas.microsoft.com/office/drawing/2014/main" id="{B77E3251-109D-4011-9E60-35D14F84B268}"/>
              </a:ext>
            </a:extLst>
          </p:cNvPr>
          <p:cNvSpPr>
            <a:spLocks noGrp="1"/>
          </p:cNvSpPr>
          <p:nvPr>
            <p:ph type="body" idx="1"/>
          </p:nvPr>
        </p:nvSpPr>
        <p:spPr>
          <a:xfrm>
            <a:off x="311699" y="1152475"/>
            <a:ext cx="4075883" cy="3416400"/>
          </a:xfrm>
          <a:solidFill>
            <a:schemeClr val="accent4">
              <a:lumMod val="60000"/>
              <a:lumOff val="40000"/>
            </a:schemeClr>
          </a:solidFill>
        </p:spPr>
        <p:txBody>
          <a:bodyPr/>
          <a:lstStyle/>
          <a:p>
            <a:pPr marL="139700" indent="0">
              <a:buNone/>
            </a:pPr>
            <a:r>
              <a:rPr lang="en-US" sz="1800" dirty="0">
                <a:solidFill>
                  <a:schemeClr val="tx1">
                    <a:lumMod val="95000"/>
                    <a:lumOff val="5000"/>
                  </a:schemeClr>
                </a:solidFill>
                <a:effectLst/>
                <a:latin typeface="Calibri" panose="020F0502020204030204" pitchFamily="34" charset="0"/>
                <a:ea typeface="Calibri" panose="020F0502020204030204" pitchFamily="34" charset="0"/>
              </a:rPr>
              <a:t>Hoe </a:t>
            </a: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sosiale</a:t>
            </a:r>
            <a:r>
              <a:rPr lang="en-US" sz="1800" dirty="0">
                <a:solidFill>
                  <a:schemeClr val="tx1">
                    <a:lumMod val="95000"/>
                    <a:lumOff val="5000"/>
                  </a:schemeClr>
                </a:solidFill>
                <a:effectLst/>
                <a:latin typeface="Calibri" panose="020F0502020204030204" pitchFamily="34" charset="0"/>
                <a:ea typeface="Calibri" panose="020F0502020204030204" pitchFamily="34" charset="0"/>
              </a:rPr>
              <a:t> </a:t>
            </a: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mediaplatforms</a:t>
            </a:r>
            <a:r>
              <a:rPr lang="en-US" sz="1800" dirty="0">
                <a:solidFill>
                  <a:schemeClr val="tx1">
                    <a:lumMod val="95000"/>
                    <a:lumOff val="5000"/>
                  </a:schemeClr>
                </a:solidFill>
                <a:effectLst/>
                <a:latin typeface="Calibri" panose="020F0502020204030204" pitchFamily="34" charset="0"/>
                <a:ea typeface="Calibri" panose="020F0502020204030204" pitchFamily="34" charset="0"/>
              </a:rPr>
              <a:t> </a:t>
            </a: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BESIGHEDE</a:t>
            </a:r>
            <a:r>
              <a:rPr lang="en-US" sz="1800" dirty="0">
                <a:solidFill>
                  <a:schemeClr val="tx1">
                    <a:lumMod val="95000"/>
                    <a:lumOff val="5000"/>
                  </a:schemeClr>
                </a:solidFill>
                <a:effectLst/>
                <a:latin typeface="Calibri" panose="020F0502020204030204" pitchFamily="34" charset="0"/>
                <a:ea typeface="Calibri" panose="020F0502020204030204" pitchFamily="34" charset="0"/>
              </a:rPr>
              <a:t> help:</a:t>
            </a:r>
          </a:p>
          <a:p>
            <a:pPr marL="139700" indent="0">
              <a:buNone/>
            </a:pPr>
            <a:endParaRPr lang="en-ZA" b="1" dirty="0">
              <a:solidFill>
                <a:schemeClr val="tx1">
                  <a:lumMod val="95000"/>
                  <a:lumOff val="5000"/>
                </a:schemeClr>
              </a:solidFill>
            </a:endParaRPr>
          </a:p>
          <a:p>
            <a:pPr marL="342900" lvl="0" indent="-342900">
              <a:lnSpc>
                <a:spcPct val="115000"/>
              </a:lnSpc>
              <a:buFont typeface="Wingdings" panose="05000000000000000000" pitchFamily="2" charset="2"/>
              <a:buChar char=""/>
            </a:pP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Fantastiese</a:t>
            </a:r>
            <a:r>
              <a:rPr lang="en-US" sz="1800" dirty="0">
                <a:solidFill>
                  <a:schemeClr val="tx1">
                    <a:lumMod val="95000"/>
                    <a:lumOff val="5000"/>
                  </a:schemeClr>
                </a:solidFill>
                <a:effectLst/>
                <a:latin typeface="Calibri" panose="020F0502020204030204" pitchFamily="34" charset="0"/>
                <a:ea typeface="Calibri" panose="020F0502020204030204" pitchFamily="34" charset="0"/>
              </a:rPr>
              <a:t> </a:t>
            </a: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netwerkinstrument</a:t>
            </a:r>
            <a:r>
              <a:rPr lang="en-US" sz="1800" dirty="0">
                <a:solidFill>
                  <a:schemeClr val="tx1">
                    <a:lumMod val="95000"/>
                    <a:lumOff val="5000"/>
                  </a:schemeClr>
                </a:solidFill>
                <a:effectLst/>
                <a:latin typeface="Calibri" panose="020F0502020204030204" pitchFamily="34" charset="0"/>
                <a:ea typeface="Calibri" panose="020F0502020204030204" pitchFamily="34" charset="0"/>
              </a:rPr>
              <a:t>.</a:t>
            </a:r>
            <a:endParaRPr lang="en-US" sz="1800" dirty="0">
              <a:solidFill>
                <a:schemeClr val="tx1">
                  <a:lumMod val="95000"/>
                  <a:lumOff val="5000"/>
                </a:schemeClr>
              </a:solidFill>
              <a:effectLst/>
              <a:latin typeface="Arial" panose="020B0604020202020204" pitchFamily="34" charset="0"/>
              <a:ea typeface="Arial" panose="020B0604020202020204" pitchFamily="34" charset="0"/>
            </a:endParaRPr>
          </a:p>
          <a:p>
            <a:pPr marL="342900" lvl="0" indent="-342900">
              <a:lnSpc>
                <a:spcPct val="115000"/>
              </a:lnSpc>
              <a:buFont typeface="Wingdings" panose="05000000000000000000" pitchFamily="2" charset="2"/>
              <a:buChar char=""/>
            </a:pP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Bou</a:t>
            </a:r>
            <a:r>
              <a:rPr lang="en-US" sz="1800" dirty="0">
                <a:solidFill>
                  <a:schemeClr val="tx1">
                    <a:lumMod val="95000"/>
                    <a:lumOff val="5000"/>
                  </a:schemeClr>
                </a:solidFill>
                <a:effectLst/>
                <a:latin typeface="Calibri" panose="020F0502020204030204" pitchFamily="34" charset="0"/>
                <a:ea typeface="Calibri" panose="020F0502020204030204" pitchFamily="34" charset="0"/>
              </a:rPr>
              <a:t> </a:t>
            </a: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jou</a:t>
            </a:r>
            <a:r>
              <a:rPr lang="en-US" sz="1800" dirty="0">
                <a:solidFill>
                  <a:schemeClr val="tx1">
                    <a:lumMod val="95000"/>
                    <a:lumOff val="5000"/>
                  </a:schemeClr>
                </a:solidFill>
                <a:effectLst/>
                <a:latin typeface="Calibri" panose="020F0502020204030204" pitchFamily="34" charset="0"/>
                <a:ea typeface="Calibri" panose="020F0502020204030204" pitchFamily="34" charset="0"/>
              </a:rPr>
              <a:t> </a:t>
            </a: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handelsmerk</a:t>
            </a:r>
            <a:r>
              <a:rPr lang="en-US" sz="1800" dirty="0">
                <a:solidFill>
                  <a:schemeClr val="tx1">
                    <a:lumMod val="95000"/>
                    <a:lumOff val="5000"/>
                  </a:schemeClr>
                </a:solidFill>
                <a:effectLst/>
                <a:latin typeface="Calibri" panose="020F0502020204030204" pitchFamily="34" charset="0"/>
                <a:ea typeface="Calibri" panose="020F0502020204030204" pitchFamily="34" charset="0"/>
              </a:rPr>
              <a:t> </a:t>
            </a: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en</a:t>
            </a:r>
            <a:r>
              <a:rPr lang="en-US" sz="1800" dirty="0">
                <a:solidFill>
                  <a:schemeClr val="tx1">
                    <a:lumMod val="95000"/>
                    <a:lumOff val="5000"/>
                  </a:schemeClr>
                </a:solidFill>
                <a:effectLst/>
                <a:latin typeface="Calibri" panose="020F0502020204030204" pitchFamily="34" charset="0"/>
                <a:ea typeface="Calibri" panose="020F0502020204030204" pitchFamily="34" charset="0"/>
              </a:rPr>
              <a:t> 'n </a:t>
            </a: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manier</a:t>
            </a:r>
            <a:r>
              <a:rPr lang="en-US" sz="1800" dirty="0">
                <a:solidFill>
                  <a:schemeClr val="tx1">
                    <a:lumMod val="95000"/>
                    <a:lumOff val="5000"/>
                  </a:schemeClr>
                </a:solidFill>
                <a:effectLst/>
                <a:latin typeface="Calibri" panose="020F0502020204030204" pitchFamily="34" charset="0"/>
                <a:ea typeface="Calibri" panose="020F0502020204030204" pitchFamily="34" charset="0"/>
              </a:rPr>
              <a:t> om </a:t>
            </a: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jou</a:t>
            </a:r>
            <a:r>
              <a:rPr lang="en-US" sz="1800" dirty="0">
                <a:solidFill>
                  <a:schemeClr val="tx1">
                    <a:lumMod val="95000"/>
                    <a:lumOff val="5000"/>
                  </a:schemeClr>
                </a:solidFill>
                <a:effectLst/>
                <a:latin typeface="Calibri" panose="020F0502020204030204" pitchFamily="34" charset="0"/>
                <a:ea typeface="Calibri" panose="020F0502020204030204" pitchFamily="34" charset="0"/>
              </a:rPr>
              <a:t> </a:t>
            </a: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besigheid</a:t>
            </a:r>
            <a:r>
              <a:rPr lang="en-US" sz="1800" dirty="0">
                <a:solidFill>
                  <a:schemeClr val="tx1">
                    <a:lumMod val="95000"/>
                    <a:lumOff val="5000"/>
                  </a:schemeClr>
                </a:solidFill>
                <a:effectLst/>
                <a:latin typeface="Calibri" panose="020F0502020204030204" pitchFamily="34" charset="0"/>
                <a:ea typeface="Calibri" panose="020F0502020204030204" pitchFamily="34" charset="0"/>
              </a:rPr>
              <a:t> </a:t>
            </a: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te</a:t>
            </a:r>
            <a:r>
              <a:rPr lang="en-US" sz="1800" dirty="0">
                <a:solidFill>
                  <a:schemeClr val="tx1">
                    <a:lumMod val="95000"/>
                    <a:lumOff val="5000"/>
                  </a:schemeClr>
                </a:solidFill>
                <a:effectLst/>
                <a:latin typeface="Calibri" panose="020F0502020204030204" pitchFamily="34" charset="0"/>
                <a:ea typeface="Calibri" panose="020F0502020204030204" pitchFamily="34" charset="0"/>
              </a:rPr>
              <a:t> </a:t>
            </a: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laat</a:t>
            </a:r>
            <a:r>
              <a:rPr lang="en-US" sz="1800" dirty="0">
                <a:solidFill>
                  <a:schemeClr val="tx1">
                    <a:lumMod val="95000"/>
                    <a:lumOff val="5000"/>
                  </a:schemeClr>
                </a:solidFill>
                <a:effectLst/>
                <a:latin typeface="Calibri" panose="020F0502020204030204" pitchFamily="34" charset="0"/>
                <a:ea typeface="Calibri" panose="020F0502020204030204" pitchFamily="34" charset="0"/>
              </a:rPr>
              <a:t> </a:t>
            </a: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groei</a:t>
            </a:r>
            <a:r>
              <a:rPr lang="en-US" sz="1800" dirty="0">
                <a:solidFill>
                  <a:schemeClr val="tx1">
                    <a:lumMod val="95000"/>
                    <a:lumOff val="5000"/>
                  </a:schemeClr>
                </a:solidFill>
                <a:effectLst/>
                <a:latin typeface="Calibri" panose="020F0502020204030204" pitchFamily="34" charset="0"/>
                <a:ea typeface="Calibri" panose="020F0502020204030204" pitchFamily="34" charset="0"/>
              </a:rPr>
              <a:t>.</a:t>
            </a:r>
            <a:endParaRPr lang="en-US" sz="1800" dirty="0">
              <a:solidFill>
                <a:schemeClr val="tx1">
                  <a:lumMod val="95000"/>
                  <a:lumOff val="5000"/>
                </a:schemeClr>
              </a:solidFill>
              <a:effectLst/>
              <a:latin typeface="Arial" panose="020B0604020202020204" pitchFamily="34" charset="0"/>
              <a:ea typeface="Arial" panose="020B0604020202020204" pitchFamily="34" charset="0"/>
            </a:endParaRPr>
          </a:p>
          <a:p>
            <a:pPr marL="342900" lvl="0" indent="-342900">
              <a:lnSpc>
                <a:spcPct val="115000"/>
              </a:lnSpc>
              <a:buFont typeface="Wingdings" panose="05000000000000000000" pitchFamily="2" charset="2"/>
              <a:buChar char=""/>
            </a:pP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Kry</a:t>
            </a:r>
            <a:r>
              <a:rPr lang="en-US" sz="1800" dirty="0">
                <a:solidFill>
                  <a:schemeClr val="tx1">
                    <a:lumMod val="95000"/>
                    <a:lumOff val="5000"/>
                  </a:schemeClr>
                </a:solidFill>
                <a:effectLst/>
                <a:latin typeface="Calibri" panose="020F0502020204030204" pitchFamily="34" charset="0"/>
                <a:ea typeface="Calibri" panose="020F0502020204030204" pitchFamily="34" charset="0"/>
              </a:rPr>
              <a:t> </a:t>
            </a: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insig</a:t>
            </a:r>
            <a:r>
              <a:rPr lang="en-US" sz="1800" dirty="0">
                <a:solidFill>
                  <a:schemeClr val="tx1">
                    <a:lumMod val="95000"/>
                    <a:lumOff val="5000"/>
                  </a:schemeClr>
                </a:solidFill>
                <a:effectLst/>
                <a:latin typeface="Calibri" panose="020F0502020204030204" pitchFamily="34" charset="0"/>
                <a:ea typeface="Calibri" panose="020F0502020204030204" pitchFamily="34" charset="0"/>
              </a:rPr>
              <a:t> </a:t>
            </a: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oor</a:t>
            </a:r>
            <a:r>
              <a:rPr lang="en-US" sz="1800" dirty="0">
                <a:solidFill>
                  <a:schemeClr val="tx1">
                    <a:lumMod val="95000"/>
                    <a:lumOff val="5000"/>
                  </a:schemeClr>
                </a:solidFill>
                <a:effectLst/>
                <a:latin typeface="Calibri" panose="020F0502020204030204" pitchFamily="34" charset="0"/>
                <a:ea typeface="Calibri" panose="020F0502020204030204" pitchFamily="34" charset="0"/>
              </a:rPr>
              <a:t> </a:t>
            </a: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kliënte</a:t>
            </a:r>
            <a:r>
              <a:rPr lang="en-US" sz="1800" dirty="0">
                <a:solidFill>
                  <a:schemeClr val="tx1">
                    <a:lumMod val="95000"/>
                    <a:lumOff val="5000"/>
                  </a:schemeClr>
                </a:solidFill>
                <a:effectLst/>
                <a:latin typeface="Calibri" panose="020F0502020204030204" pitchFamily="34" charset="0"/>
                <a:ea typeface="Calibri" panose="020F0502020204030204" pitchFamily="34" charset="0"/>
              </a:rPr>
              <a:t> / </a:t>
            </a: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volgelinge</a:t>
            </a:r>
            <a:r>
              <a:rPr lang="en-US" sz="1800" dirty="0">
                <a:solidFill>
                  <a:schemeClr val="tx1">
                    <a:lumMod val="95000"/>
                    <a:lumOff val="5000"/>
                  </a:schemeClr>
                </a:solidFill>
                <a:effectLst/>
                <a:latin typeface="Calibri" panose="020F0502020204030204" pitchFamily="34" charset="0"/>
                <a:ea typeface="Calibri" panose="020F0502020204030204" pitchFamily="34" charset="0"/>
              </a:rPr>
              <a:t>.</a:t>
            </a:r>
            <a:endParaRPr lang="en-US" sz="1800" dirty="0">
              <a:solidFill>
                <a:schemeClr val="tx1">
                  <a:lumMod val="95000"/>
                  <a:lumOff val="5000"/>
                </a:schemeClr>
              </a:solidFill>
              <a:effectLst/>
              <a:latin typeface="Arial" panose="020B0604020202020204" pitchFamily="34" charset="0"/>
              <a:ea typeface="Arial" panose="020B0604020202020204" pitchFamily="34" charset="0"/>
            </a:endParaRPr>
          </a:p>
          <a:p>
            <a:pPr marL="342900" lvl="0" indent="-342900">
              <a:lnSpc>
                <a:spcPct val="115000"/>
              </a:lnSpc>
              <a:buFont typeface="Wingdings" panose="05000000000000000000" pitchFamily="2" charset="2"/>
              <a:buChar char=""/>
            </a:pP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Advertensies</a:t>
            </a:r>
            <a:r>
              <a:rPr lang="en-US" sz="1800" dirty="0">
                <a:solidFill>
                  <a:schemeClr val="tx1">
                    <a:lumMod val="95000"/>
                    <a:lumOff val="5000"/>
                  </a:schemeClr>
                </a:solidFill>
                <a:effectLst/>
                <a:latin typeface="Calibri" panose="020F0502020204030204" pitchFamily="34" charset="0"/>
                <a:ea typeface="Calibri" panose="020F0502020204030204" pitchFamily="34" charset="0"/>
              </a:rPr>
              <a:t> </a:t>
            </a: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en</a:t>
            </a:r>
            <a:r>
              <a:rPr lang="en-US" sz="1800" dirty="0">
                <a:solidFill>
                  <a:schemeClr val="tx1">
                    <a:lumMod val="95000"/>
                    <a:lumOff val="5000"/>
                  </a:schemeClr>
                </a:solidFill>
                <a:effectLst/>
                <a:latin typeface="Calibri" panose="020F0502020204030204" pitchFamily="34" charset="0"/>
                <a:ea typeface="Calibri" panose="020F0502020204030204" pitchFamily="34" charset="0"/>
              </a:rPr>
              <a:t> </a:t>
            </a: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kommunikasie</a:t>
            </a:r>
            <a:r>
              <a:rPr lang="en-US" sz="1800" dirty="0">
                <a:solidFill>
                  <a:schemeClr val="tx1">
                    <a:lumMod val="95000"/>
                    <a:lumOff val="5000"/>
                  </a:schemeClr>
                </a:solidFill>
                <a:effectLst/>
                <a:latin typeface="Calibri" panose="020F0502020204030204" pitchFamily="34" charset="0"/>
                <a:ea typeface="Calibri" panose="020F0502020204030204" pitchFamily="34" charset="0"/>
              </a:rPr>
              <a:t> - </a:t>
            </a: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dit</a:t>
            </a:r>
            <a:r>
              <a:rPr lang="en-US" sz="1800" dirty="0">
                <a:solidFill>
                  <a:schemeClr val="tx1">
                    <a:lumMod val="95000"/>
                    <a:lumOff val="5000"/>
                  </a:schemeClr>
                </a:solidFill>
                <a:effectLst/>
                <a:latin typeface="Calibri" panose="020F0502020204030204" pitchFamily="34" charset="0"/>
                <a:ea typeface="Calibri" panose="020F0502020204030204" pitchFamily="34" charset="0"/>
              </a:rPr>
              <a:t> </a:t>
            </a: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bied</a:t>
            </a:r>
            <a:r>
              <a:rPr lang="en-US" sz="1800" dirty="0">
                <a:solidFill>
                  <a:schemeClr val="tx1">
                    <a:lumMod val="95000"/>
                    <a:lumOff val="5000"/>
                  </a:schemeClr>
                </a:solidFill>
                <a:effectLst/>
                <a:latin typeface="Calibri" panose="020F0502020204030204" pitchFamily="34" charset="0"/>
                <a:ea typeface="Calibri" panose="020F0502020204030204" pitchFamily="34" charset="0"/>
              </a:rPr>
              <a:t> 'n </a:t>
            </a: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manier</a:t>
            </a:r>
            <a:r>
              <a:rPr lang="en-US" sz="1800" dirty="0">
                <a:solidFill>
                  <a:schemeClr val="tx1">
                    <a:lumMod val="95000"/>
                    <a:lumOff val="5000"/>
                  </a:schemeClr>
                </a:solidFill>
                <a:effectLst/>
                <a:latin typeface="Calibri" panose="020F0502020204030204" pitchFamily="34" charset="0"/>
                <a:ea typeface="Calibri" panose="020F0502020204030204" pitchFamily="34" charset="0"/>
              </a:rPr>
              <a:t> </a:t>
            </a: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vir</a:t>
            </a:r>
            <a:r>
              <a:rPr lang="en-US" sz="1800" dirty="0">
                <a:solidFill>
                  <a:schemeClr val="tx1">
                    <a:lumMod val="95000"/>
                    <a:lumOff val="5000"/>
                  </a:schemeClr>
                </a:solidFill>
                <a:effectLst/>
                <a:latin typeface="Calibri" panose="020F0502020204030204" pitchFamily="34" charset="0"/>
                <a:ea typeface="Calibri" panose="020F0502020204030204" pitchFamily="34" charset="0"/>
              </a:rPr>
              <a:t> </a:t>
            </a: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potensiële</a:t>
            </a:r>
            <a:r>
              <a:rPr lang="en-US" sz="1800" dirty="0">
                <a:solidFill>
                  <a:schemeClr val="tx1">
                    <a:lumMod val="95000"/>
                    <a:lumOff val="5000"/>
                  </a:schemeClr>
                </a:solidFill>
                <a:effectLst/>
                <a:latin typeface="Calibri" panose="020F0502020204030204" pitchFamily="34" charset="0"/>
                <a:ea typeface="Calibri" panose="020F0502020204030204" pitchFamily="34" charset="0"/>
              </a:rPr>
              <a:t> </a:t>
            </a: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kliënte</a:t>
            </a:r>
            <a:r>
              <a:rPr lang="en-US" sz="1800" dirty="0">
                <a:solidFill>
                  <a:schemeClr val="tx1">
                    <a:lumMod val="95000"/>
                    <a:lumOff val="5000"/>
                  </a:schemeClr>
                </a:solidFill>
                <a:effectLst/>
                <a:latin typeface="Calibri" panose="020F0502020204030204" pitchFamily="34" charset="0"/>
                <a:ea typeface="Calibri" panose="020F0502020204030204" pitchFamily="34" charset="0"/>
              </a:rPr>
              <a:t> om </a:t>
            </a: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belangstelling</a:t>
            </a:r>
            <a:r>
              <a:rPr lang="en-US" sz="1800" dirty="0">
                <a:solidFill>
                  <a:schemeClr val="tx1">
                    <a:lumMod val="95000"/>
                    <a:lumOff val="5000"/>
                  </a:schemeClr>
                </a:solidFill>
                <a:effectLst/>
                <a:latin typeface="Calibri" panose="020F0502020204030204" pitchFamily="34" charset="0"/>
                <a:ea typeface="Calibri" panose="020F0502020204030204" pitchFamily="34" charset="0"/>
              </a:rPr>
              <a:t> </a:t>
            </a: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te</a:t>
            </a:r>
            <a:r>
              <a:rPr lang="en-US" sz="1800" dirty="0">
                <a:solidFill>
                  <a:schemeClr val="tx1">
                    <a:lumMod val="95000"/>
                    <a:lumOff val="5000"/>
                  </a:schemeClr>
                </a:solidFill>
                <a:effectLst/>
                <a:latin typeface="Calibri" panose="020F0502020204030204" pitchFamily="34" charset="0"/>
                <a:ea typeface="Calibri" panose="020F0502020204030204" pitchFamily="34" charset="0"/>
              </a:rPr>
              <a:t> toon.</a:t>
            </a:r>
            <a:endParaRPr lang="en-US" sz="1800" dirty="0">
              <a:solidFill>
                <a:schemeClr val="tx1">
                  <a:lumMod val="95000"/>
                  <a:lumOff val="5000"/>
                </a:schemeClr>
              </a:solidFill>
              <a:effectLst/>
              <a:latin typeface="Arial" panose="020B0604020202020204" pitchFamily="34" charset="0"/>
              <a:ea typeface="Arial" panose="020B0604020202020204" pitchFamily="34" charset="0"/>
            </a:endParaRPr>
          </a:p>
        </p:txBody>
      </p:sp>
      <p:sp>
        <p:nvSpPr>
          <p:cNvPr id="4" name="Text Placeholder 3">
            <a:extLst>
              <a:ext uri="{FF2B5EF4-FFF2-40B4-BE49-F238E27FC236}">
                <a16:creationId xmlns:a16="http://schemas.microsoft.com/office/drawing/2014/main" id="{EBE4A294-7D8C-463B-9D7D-4E0DE87B026D}"/>
              </a:ext>
            </a:extLst>
          </p:cNvPr>
          <p:cNvSpPr>
            <a:spLocks noGrp="1"/>
          </p:cNvSpPr>
          <p:nvPr>
            <p:ph type="body" idx="2"/>
          </p:nvPr>
        </p:nvSpPr>
        <p:spPr>
          <a:solidFill>
            <a:schemeClr val="accent1">
              <a:lumMod val="60000"/>
              <a:lumOff val="40000"/>
            </a:schemeClr>
          </a:solidFill>
        </p:spPr>
        <p:txBody>
          <a:bodyPr>
            <a:normAutofit fontScale="92500" lnSpcReduction="20000"/>
          </a:bodyPr>
          <a:lstStyle/>
          <a:p>
            <a:pPr marL="139700" indent="0">
              <a:lnSpc>
                <a:spcPct val="115000"/>
              </a:lnSpc>
              <a:buNone/>
            </a:pPr>
            <a:r>
              <a:rPr lang="en-US" sz="1800" dirty="0">
                <a:solidFill>
                  <a:schemeClr val="tx1">
                    <a:lumMod val="95000"/>
                    <a:lumOff val="5000"/>
                  </a:schemeClr>
                </a:solidFill>
                <a:effectLst/>
                <a:latin typeface="Calibri" panose="020F0502020204030204" pitchFamily="34" charset="0"/>
                <a:ea typeface="Calibri" panose="020F0502020204030204" pitchFamily="34" charset="0"/>
              </a:rPr>
              <a:t>Hoe </a:t>
            </a: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sosiale</a:t>
            </a:r>
            <a:r>
              <a:rPr lang="en-US" sz="1800" dirty="0">
                <a:solidFill>
                  <a:schemeClr val="tx1">
                    <a:lumMod val="95000"/>
                    <a:lumOff val="5000"/>
                  </a:schemeClr>
                </a:solidFill>
                <a:effectLst/>
                <a:latin typeface="Calibri" panose="020F0502020204030204" pitchFamily="34" charset="0"/>
                <a:ea typeface="Calibri" panose="020F0502020204030204" pitchFamily="34" charset="0"/>
              </a:rPr>
              <a:t> media </a:t>
            </a: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jou</a:t>
            </a:r>
            <a:r>
              <a:rPr lang="en-US" sz="1800" dirty="0">
                <a:solidFill>
                  <a:schemeClr val="tx1">
                    <a:lumMod val="95000"/>
                    <a:lumOff val="5000"/>
                  </a:schemeClr>
                </a:solidFill>
                <a:effectLst/>
                <a:latin typeface="Calibri" panose="020F0502020204030204" pitchFamily="34" charset="0"/>
                <a:ea typeface="Calibri" panose="020F0502020204030204" pitchFamily="34" charset="0"/>
              </a:rPr>
              <a:t> </a:t>
            </a:r>
            <a:r>
              <a:rPr lang="en-US" sz="1800" b="1" dirty="0" err="1">
                <a:solidFill>
                  <a:schemeClr val="tx1">
                    <a:lumMod val="95000"/>
                    <a:lumOff val="5000"/>
                  </a:schemeClr>
                </a:solidFill>
                <a:effectLst/>
                <a:latin typeface="Calibri" panose="020F0502020204030204" pitchFamily="34" charset="0"/>
                <a:ea typeface="Calibri" panose="020F0502020204030204" pitchFamily="34" charset="0"/>
              </a:rPr>
              <a:t>toekomstige</a:t>
            </a:r>
            <a:r>
              <a:rPr lang="en-US" sz="1800" b="1" dirty="0">
                <a:solidFill>
                  <a:schemeClr val="tx1">
                    <a:lumMod val="95000"/>
                    <a:lumOff val="5000"/>
                  </a:schemeClr>
                </a:solidFill>
                <a:effectLst/>
                <a:latin typeface="Calibri" panose="020F0502020204030204" pitchFamily="34" charset="0"/>
                <a:ea typeface="Calibri" panose="020F0502020204030204" pitchFamily="34" charset="0"/>
              </a:rPr>
              <a:t> </a:t>
            </a:r>
            <a:r>
              <a:rPr lang="en-US" sz="1800" b="1" dirty="0" err="1">
                <a:solidFill>
                  <a:schemeClr val="tx1">
                    <a:lumMod val="95000"/>
                    <a:lumOff val="5000"/>
                  </a:schemeClr>
                </a:solidFill>
                <a:effectLst/>
                <a:latin typeface="Calibri" panose="020F0502020204030204" pitchFamily="34" charset="0"/>
                <a:ea typeface="Calibri" panose="020F0502020204030204" pitchFamily="34" charset="0"/>
              </a:rPr>
              <a:t>loopbaangeleenthede</a:t>
            </a:r>
            <a:r>
              <a:rPr lang="en-US" sz="1800" b="1" dirty="0">
                <a:solidFill>
                  <a:schemeClr val="tx1">
                    <a:lumMod val="95000"/>
                    <a:lumOff val="5000"/>
                  </a:schemeClr>
                </a:solidFill>
                <a:effectLst/>
                <a:latin typeface="Calibri" panose="020F0502020204030204" pitchFamily="34" charset="0"/>
                <a:ea typeface="Calibri" panose="020F0502020204030204" pitchFamily="34" charset="0"/>
              </a:rPr>
              <a:t> </a:t>
            </a: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beïnvloed</a:t>
            </a:r>
            <a:r>
              <a:rPr lang="en-US" sz="1800" b="1" dirty="0">
                <a:solidFill>
                  <a:schemeClr val="tx1">
                    <a:lumMod val="95000"/>
                    <a:lumOff val="5000"/>
                  </a:schemeClr>
                </a:solidFill>
                <a:effectLst/>
                <a:latin typeface="Calibri" panose="020F0502020204030204" pitchFamily="34" charset="0"/>
                <a:ea typeface="Calibri" panose="020F0502020204030204" pitchFamily="34" charset="0"/>
              </a:rPr>
              <a:t>:</a:t>
            </a:r>
            <a:endParaRPr lang="en-US" sz="1800" b="1" dirty="0">
              <a:solidFill>
                <a:schemeClr val="tx1">
                  <a:lumMod val="95000"/>
                  <a:lumOff val="5000"/>
                </a:schemeClr>
              </a:solidFill>
              <a:effectLst/>
              <a:latin typeface="Arial" panose="020B0604020202020204" pitchFamily="34" charset="0"/>
              <a:ea typeface="Arial" panose="020B0604020202020204" pitchFamily="34" charset="0"/>
            </a:endParaRPr>
          </a:p>
          <a:p>
            <a:pPr marL="139700" indent="0">
              <a:buNone/>
            </a:pPr>
            <a:endParaRPr lang="en-ZA" b="1" dirty="0">
              <a:solidFill>
                <a:schemeClr val="tx1">
                  <a:lumMod val="95000"/>
                  <a:lumOff val="5000"/>
                </a:schemeClr>
              </a:solidFill>
            </a:endParaRPr>
          </a:p>
          <a:p>
            <a:pPr marL="342900" lvl="0" indent="-342900">
              <a:lnSpc>
                <a:spcPct val="115000"/>
              </a:lnSpc>
              <a:buFont typeface="Wingdings" panose="05000000000000000000" pitchFamily="2" charset="2"/>
              <a:buChar char=""/>
            </a:pPr>
            <a:r>
              <a:rPr lang="en-US" sz="1800" dirty="0">
                <a:solidFill>
                  <a:schemeClr val="tx1">
                    <a:lumMod val="95000"/>
                    <a:lumOff val="5000"/>
                  </a:schemeClr>
                </a:solidFill>
                <a:effectLst/>
                <a:latin typeface="Calibri" panose="020F0502020204030204" pitchFamily="34" charset="0"/>
                <a:ea typeface="Calibri" panose="020F0502020204030204" pitchFamily="34" charset="0"/>
              </a:rPr>
              <a:t>Maak </a:t>
            </a: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kontak</a:t>
            </a:r>
            <a:r>
              <a:rPr lang="en-US" sz="1800" dirty="0">
                <a:solidFill>
                  <a:schemeClr val="tx1">
                    <a:lumMod val="95000"/>
                    <a:lumOff val="5000"/>
                  </a:schemeClr>
                </a:solidFill>
                <a:effectLst/>
                <a:latin typeface="Calibri" panose="020F0502020204030204" pitchFamily="34" charset="0"/>
                <a:ea typeface="Calibri" panose="020F0502020204030204" pitchFamily="34" charset="0"/>
              </a:rPr>
              <a:t> met </a:t>
            </a: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mense</a:t>
            </a:r>
            <a:r>
              <a:rPr lang="en-US" sz="1800" dirty="0">
                <a:solidFill>
                  <a:schemeClr val="tx1">
                    <a:lumMod val="95000"/>
                    <a:lumOff val="5000"/>
                  </a:schemeClr>
                </a:solidFill>
                <a:effectLst/>
                <a:latin typeface="Calibri" panose="020F0502020204030204" pitchFamily="34" charset="0"/>
                <a:ea typeface="Calibri" panose="020F0502020204030204" pitchFamily="34" charset="0"/>
              </a:rPr>
              <a:t> van </a:t>
            </a: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regoor</a:t>
            </a:r>
            <a:r>
              <a:rPr lang="en-US" sz="1800" dirty="0">
                <a:solidFill>
                  <a:schemeClr val="tx1">
                    <a:lumMod val="95000"/>
                    <a:lumOff val="5000"/>
                  </a:schemeClr>
                </a:solidFill>
                <a:effectLst/>
                <a:latin typeface="Calibri" panose="020F0502020204030204" pitchFamily="34" charset="0"/>
                <a:ea typeface="Calibri" panose="020F0502020204030204" pitchFamily="34" charset="0"/>
              </a:rPr>
              <a:t> die </a:t>
            </a: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wêreld</a:t>
            </a:r>
            <a:r>
              <a:rPr lang="en-US" sz="1800" dirty="0">
                <a:solidFill>
                  <a:schemeClr val="tx1">
                    <a:lumMod val="95000"/>
                    <a:lumOff val="5000"/>
                  </a:schemeClr>
                </a:solidFill>
                <a:effectLst/>
                <a:latin typeface="Calibri" panose="020F0502020204030204" pitchFamily="34" charset="0"/>
                <a:ea typeface="Calibri" panose="020F0502020204030204" pitchFamily="34" charset="0"/>
              </a:rPr>
              <a:t>.</a:t>
            </a:r>
            <a:endParaRPr lang="en-US" sz="1800" dirty="0">
              <a:solidFill>
                <a:schemeClr val="tx1">
                  <a:lumMod val="95000"/>
                  <a:lumOff val="5000"/>
                </a:schemeClr>
              </a:solidFill>
              <a:effectLst/>
              <a:latin typeface="Arial" panose="020B0604020202020204" pitchFamily="34" charset="0"/>
              <a:ea typeface="Arial" panose="020B0604020202020204" pitchFamily="34" charset="0"/>
            </a:endParaRPr>
          </a:p>
          <a:p>
            <a:pPr marL="342900" lvl="0" indent="-342900">
              <a:lnSpc>
                <a:spcPct val="115000"/>
              </a:lnSpc>
              <a:buFont typeface="Wingdings" panose="05000000000000000000" pitchFamily="2" charset="2"/>
              <a:buChar char=""/>
            </a:pP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Deel</a:t>
            </a:r>
            <a:r>
              <a:rPr lang="en-US" sz="1800" dirty="0">
                <a:solidFill>
                  <a:schemeClr val="tx1">
                    <a:lumMod val="95000"/>
                    <a:lumOff val="5000"/>
                  </a:schemeClr>
                </a:solidFill>
                <a:effectLst/>
                <a:latin typeface="Calibri" panose="020F0502020204030204" pitchFamily="34" charset="0"/>
                <a:ea typeface="Calibri" panose="020F0502020204030204" pitchFamily="34" charset="0"/>
              </a:rPr>
              <a:t> </a:t>
            </a: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ontwikkeling</a:t>
            </a:r>
            <a:r>
              <a:rPr lang="en-US" sz="1800" dirty="0">
                <a:solidFill>
                  <a:schemeClr val="tx1">
                    <a:lumMod val="95000"/>
                    <a:lumOff val="5000"/>
                  </a:schemeClr>
                </a:solidFill>
                <a:effectLst/>
                <a:latin typeface="Calibri" panose="020F0502020204030204" pitchFamily="34" charset="0"/>
                <a:ea typeface="Calibri" panose="020F0502020204030204" pitchFamily="34" charset="0"/>
              </a:rPr>
              <a:t> </a:t>
            </a: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t.o.v</a:t>
            </a:r>
            <a:r>
              <a:rPr lang="en-US" sz="1800" dirty="0">
                <a:solidFill>
                  <a:schemeClr val="tx1">
                    <a:lumMod val="95000"/>
                    <a:lumOff val="5000"/>
                  </a:schemeClr>
                </a:solidFill>
                <a:effectLst/>
                <a:latin typeface="Calibri" panose="020F0502020204030204" pitchFamily="34" charset="0"/>
                <a:ea typeface="Calibri" panose="020F0502020204030204" pitchFamily="34" charset="0"/>
              </a:rPr>
              <a:t>. </a:t>
            </a: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jou</a:t>
            </a:r>
            <a:r>
              <a:rPr lang="en-US" sz="1800" dirty="0">
                <a:solidFill>
                  <a:schemeClr val="tx1">
                    <a:lumMod val="95000"/>
                    <a:lumOff val="5000"/>
                  </a:schemeClr>
                </a:solidFill>
                <a:effectLst/>
                <a:latin typeface="Calibri" panose="020F0502020204030204" pitchFamily="34" charset="0"/>
                <a:ea typeface="Calibri" panose="020F0502020204030204" pitchFamily="34" charset="0"/>
              </a:rPr>
              <a:t> </a:t>
            </a: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professionele</a:t>
            </a:r>
            <a:r>
              <a:rPr lang="en-US" sz="1800" dirty="0">
                <a:solidFill>
                  <a:schemeClr val="tx1">
                    <a:lumMod val="95000"/>
                    <a:lumOff val="5000"/>
                  </a:schemeClr>
                </a:solidFill>
                <a:effectLst/>
                <a:latin typeface="Calibri" panose="020F0502020204030204" pitchFamily="34" charset="0"/>
                <a:ea typeface="Calibri" panose="020F0502020204030204" pitchFamily="34" charset="0"/>
              </a:rPr>
              <a:t> </a:t>
            </a: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lewe</a:t>
            </a:r>
            <a:r>
              <a:rPr lang="en-US" sz="1800" dirty="0">
                <a:solidFill>
                  <a:schemeClr val="tx1">
                    <a:lumMod val="95000"/>
                    <a:lumOff val="5000"/>
                  </a:schemeClr>
                </a:solidFill>
                <a:effectLst/>
                <a:latin typeface="Calibri" panose="020F0502020204030204" pitchFamily="34" charset="0"/>
                <a:ea typeface="Calibri" panose="020F0502020204030204" pitchFamily="34" charset="0"/>
              </a:rPr>
              <a:t>.</a:t>
            </a:r>
            <a:endParaRPr lang="en-US" sz="1800" dirty="0">
              <a:solidFill>
                <a:schemeClr val="tx1">
                  <a:lumMod val="95000"/>
                  <a:lumOff val="5000"/>
                </a:schemeClr>
              </a:solidFill>
              <a:effectLst/>
              <a:latin typeface="Arial" panose="020B0604020202020204" pitchFamily="34" charset="0"/>
              <a:ea typeface="Arial" panose="020B0604020202020204" pitchFamily="34" charset="0"/>
            </a:endParaRPr>
          </a:p>
          <a:p>
            <a:pPr marL="342900" lvl="0" indent="-342900">
              <a:lnSpc>
                <a:spcPct val="115000"/>
              </a:lnSpc>
              <a:buFont typeface="Wingdings" panose="05000000000000000000" pitchFamily="2" charset="2"/>
              <a:buChar char=""/>
            </a:pPr>
            <a:r>
              <a:rPr lang="en-US" sz="1800" dirty="0">
                <a:solidFill>
                  <a:schemeClr val="tx1">
                    <a:lumMod val="95000"/>
                    <a:lumOff val="5000"/>
                  </a:schemeClr>
                </a:solidFill>
                <a:effectLst/>
                <a:latin typeface="Calibri" panose="020F0502020204030204" pitchFamily="34" charset="0"/>
                <a:ea typeface="Calibri" panose="020F0502020204030204" pitchFamily="34" charset="0"/>
              </a:rPr>
              <a:t>Help </a:t>
            </a: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jou</a:t>
            </a:r>
            <a:r>
              <a:rPr lang="en-US" sz="1800" dirty="0">
                <a:solidFill>
                  <a:schemeClr val="tx1">
                    <a:lumMod val="95000"/>
                    <a:lumOff val="5000"/>
                  </a:schemeClr>
                </a:solidFill>
                <a:effectLst/>
                <a:latin typeface="Calibri" panose="020F0502020204030204" pitchFamily="34" charset="0"/>
                <a:ea typeface="Calibri" panose="020F0502020204030204" pitchFamily="34" charset="0"/>
              </a:rPr>
              <a:t> om </a:t>
            </a: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jou</a:t>
            </a:r>
            <a:r>
              <a:rPr lang="en-US" sz="1800" dirty="0">
                <a:solidFill>
                  <a:schemeClr val="tx1">
                    <a:lumMod val="95000"/>
                    <a:lumOff val="5000"/>
                  </a:schemeClr>
                </a:solidFill>
                <a:effectLst/>
                <a:latin typeface="Calibri" panose="020F0502020204030204" pitchFamily="34" charset="0"/>
                <a:ea typeface="Calibri" panose="020F0502020204030204" pitchFamily="34" charset="0"/>
              </a:rPr>
              <a:t> </a:t>
            </a: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persoonlike</a:t>
            </a:r>
            <a:r>
              <a:rPr lang="en-US" sz="1800" dirty="0">
                <a:solidFill>
                  <a:schemeClr val="tx1">
                    <a:lumMod val="95000"/>
                    <a:lumOff val="5000"/>
                  </a:schemeClr>
                </a:solidFill>
                <a:effectLst/>
                <a:latin typeface="Calibri" panose="020F0502020204030204" pitchFamily="34" charset="0"/>
                <a:ea typeface="Calibri" panose="020F0502020204030204" pitchFamily="34" charset="0"/>
              </a:rPr>
              <a:t> </a:t>
            </a: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handelsmerk</a:t>
            </a:r>
            <a:r>
              <a:rPr lang="en-US" sz="1800" dirty="0">
                <a:solidFill>
                  <a:schemeClr val="tx1">
                    <a:lumMod val="95000"/>
                    <a:lumOff val="5000"/>
                  </a:schemeClr>
                </a:solidFill>
                <a:effectLst/>
                <a:latin typeface="Calibri" panose="020F0502020204030204" pitchFamily="34" charset="0"/>
                <a:ea typeface="Calibri" panose="020F0502020204030204" pitchFamily="34" charset="0"/>
              </a:rPr>
              <a:t> </a:t>
            </a: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te</a:t>
            </a:r>
            <a:r>
              <a:rPr lang="en-US" sz="1800" dirty="0">
                <a:solidFill>
                  <a:schemeClr val="tx1">
                    <a:lumMod val="95000"/>
                    <a:lumOff val="5000"/>
                  </a:schemeClr>
                </a:solidFill>
                <a:effectLst/>
                <a:latin typeface="Calibri" panose="020F0502020204030204" pitchFamily="34" charset="0"/>
                <a:ea typeface="Calibri" panose="020F0502020204030204" pitchFamily="34" charset="0"/>
              </a:rPr>
              <a:t> </a:t>
            </a: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bou</a:t>
            </a:r>
            <a:r>
              <a:rPr lang="en-US" sz="1800" dirty="0">
                <a:solidFill>
                  <a:schemeClr val="tx1">
                    <a:lumMod val="95000"/>
                    <a:lumOff val="5000"/>
                  </a:schemeClr>
                </a:solidFill>
                <a:effectLst/>
                <a:latin typeface="Calibri" panose="020F0502020204030204" pitchFamily="34" charset="0"/>
                <a:ea typeface="Calibri" panose="020F0502020204030204" pitchFamily="34" charset="0"/>
              </a:rPr>
              <a:t>.</a:t>
            </a:r>
            <a:endParaRPr lang="en-US" sz="1800" dirty="0">
              <a:solidFill>
                <a:schemeClr val="tx1">
                  <a:lumMod val="95000"/>
                  <a:lumOff val="5000"/>
                </a:schemeClr>
              </a:solidFill>
              <a:effectLst/>
              <a:latin typeface="Arial" panose="020B0604020202020204" pitchFamily="34" charset="0"/>
              <a:ea typeface="Arial" panose="020B0604020202020204" pitchFamily="34" charset="0"/>
            </a:endParaRPr>
          </a:p>
          <a:p>
            <a:pPr marL="342900" lvl="0" indent="-342900">
              <a:lnSpc>
                <a:spcPct val="115000"/>
              </a:lnSpc>
              <a:buFont typeface="Wingdings" panose="05000000000000000000" pitchFamily="2" charset="2"/>
              <a:buChar char=""/>
            </a:pPr>
            <a:r>
              <a:rPr lang="en-US" sz="1800" dirty="0">
                <a:solidFill>
                  <a:schemeClr val="tx1">
                    <a:lumMod val="95000"/>
                    <a:lumOff val="5000"/>
                  </a:schemeClr>
                </a:solidFill>
                <a:effectLst/>
                <a:latin typeface="Calibri" panose="020F0502020204030204" pitchFamily="34" charset="0"/>
                <a:ea typeface="Calibri" panose="020F0502020204030204" pitchFamily="34" charset="0"/>
              </a:rPr>
              <a:t>Maak </a:t>
            </a: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jou</a:t>
            </a:r>
            <a:r>
              <a:rPr lang="en-US" sz="1800" dirty="0">
                <a:solidFill>
                  <a:schemeClr val="tx1">
                    <a:lumMod val="95000"/>
                    <a:lumOff val="5000"/>
                  </a:schemeClr>
                </a:solidFill>
                <a:effectLst/>
                <a:latin typeface="Calibri" panose="020F0502020204030204" pitchFamily="34" charset="0"/>
                <a:ea typeface="Calibri" panose="020F0502020204030204" pitchFamily="34" charset="0"/>
              </a:rPr>
              <a:t> "</a:t>
            </a: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meer</a:t>
            </a:r>
            <a:r>
              <a:rPr lang="en-US" sz="1800" dirty="0">
                <a:solidFill>
                  <a:schemeClr val="tx1">
                    <a:lumMod val="95000"/>
                    <a:lumOff val="5000"/>
                  </a:schemeClr>
                </a:solidFill>
                <a:effectLst/>
                <a:latin typeface="Calibri" panose="020F0502020204030204" pitchFamily="34" charset="0"/>
                <a:ea typeface="Calibri" panose="020F0502020204030204" pitchFamily="34" charset="0"/>
              </a:rPr>
              <a:t> </a:t>
            </a: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sigbaar</a:t>
            </a:r>
            <a:r>
              <a:rPr lang="en-US" sz="1800" dirty="0">
                <a:solidFill>
                  <a:schemeClr val="tx1">
                    <a:lumMod val="95000"/>
                    <a:lumOff val="5000"/>
                  </a:schemeClr>
                </a:solidFill>
                <a:effectLst/>
                <a:latin typeface="Calibri" panose="020F0502020204030204" pitchFamily="34" charset="0"/>
                <a:ea typeface="Calibri" panose="020F0502020204030204" pitchFamily="34" charset="0"/>
              </a:rPr>
              <a:t>" </a:t>
            </a: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vir</a:t>
            </a:r>
            <a:r>
              <a:rPr lang="en-US" sz="1800" dirty="0">
                <a:solidFill>
                  <a:schemeClr val="tx1">
                    <a:lumMod val="95000"/>
                    <a:lumOff val="5000"/>
                  </a:schemeClr>
                </a:solidFill>
                <a:effectLst/>
                <a:latin typeface="Calibri" panose="020F0502020204030204" pitchFamily="34" charset="0"/>
                <a:ea typeface="Calibri" panose="020F0502020204030204" pitchFamily="34" charset="0"/>
              </a:rPr>
              <a:t> </a:t>
            </a: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aanstellingsbestuurders</a:t>
            </a:r>
            <a:r>
              <a:rPr lang="en-US" sz="1800" dirty="0">
                <a:solidFill>
                  <a:schemeClr val="tx1">
                    <a:lumMod val="95000"/>
                    <a:lumOff val="5000"/>
                  </a:schemeClr>
                </a:solidFill>
                <a:effectLst/>
                <a:latin typeface="Calibri" panose="020F0502020204030204" pitchFamily="34" charset="0"/>
                <a:ea typeface="Calibri" panose="020F0502020204030204" pitchFamily="34" charset="0"/>
              </a:rPr>
              <a:t> </a:t>
            </a: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en</a:t>
            </a:r>
            <a:r>
              <a:rPr lang="en-US" sz="1800" dirty="0">
                <a:solidFill>
                  <a:schemeClr val="tx1">
                    <a:lumMod val="95000"/>
                    <a:lumOff val="5000"/>
                  </a:schemeClr>
                </a:solidFill>
                <a:effectLst/>
                <a:latin typeface="Calibri" panose="020F0502020204030204" pitchFamily="34" charset="0"/>
                <a:ea typeface="Calibri" panose="020F0502020204030204" pitchFamily="34" charset="0"/>
              </a:rPr>
              <a:t> </a:t>
            </a: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werwers</a:t>
            </a:r>
            <a:r>
              <a:rPr lang="en-US" sz="1800" dirty="0">
                <a:solidFill>
                  <a:schemeClr val="tx1">
                    <a:lumMod val="95000"/>
                    <a:lumOff val="5000"/>
                  </a:schemeClr>
                </a:solidFill>
                <a:effectLst/>
                <a:latin typeface="Calibri" panose="020F0502020204030204" pitchFamily="34" charset="0"/>
                <a:ea typeface="Calibri" panose="020F0502020204030204" pitchFamily="34" charset="0"/>
              </a:rPr>
              <a:t> wat </a:t>
            </a: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sosiale</a:t>
            </a:r>
            <a:r>
              <a:rPr lang="en-US" sz="1800" dirty="0">
                <a:solidFill>
                  <a:schemeClr val="tx1">
                    <a:lumMod val="95000"/>
                    <a:lumOff val="5000"/>
                  </a:schemeClr>
                </a:solidFill>
                <a:effectLst/>
                <a:latin typeface="Calibri" panose="020F0502020204030204" pitchFamily="34" charset="0"/>
                <a:ea typeface="Calibri" panose="020F0502020204030204" pitchFamily="34" charset="0"/>
              </a:rPr>
              <a:t> media </a:t>
            </a: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vir</a:t>
            </a:r>
            <a:r>
              <a:rPr lang="en-US" sz="1800" dirty="0">
                <a:solidFill>
                  <a:schemeClr val="tx1">
                    <a:lumMod val="95000"/>
                    <a:lumOff val="5000"/>
                  </a:schemeClr>
                </a:solidFill>
                <a:effectLst/>
                <a:latin typeface="Calibri" panose="020F0502020204030204" pitchFamily="34" charset="0"/>
                <a:ea typeface="Calibri" panose="020F0502020204030204" pitchFamily="34" charset="0"/>
              </a:rPr>
              <a:t> </a:t>
            </a: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voornemende</a:t>
            </a:r>
            <a:r>
              <a:rPr lang="en-US" sz="1800" dirty="0">
                <a:solidFill>
                  <a:schemeClr val="tx1">
                    <a:lumMod val="95000"/>
                    <a:lumOff val="5000"/>
                  </a:schemeClr>
                </a:solidFill>
                <a:effectLst/>
                <a:latin typeface="Calibri" panose="020F0502020204030204" pitchFamily="34" charset="0"/>
                <a:ea typeface="Calibri" panose="020F0502020204030204" pitchFamily="34" charset="0"/>
              </a:rPr>
              <a:t> </a:t>
            </a: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kandidate</a:t>
            </a:r>
            <a:r>
              <a:rPr lang="en-US" sz="1800" dirty="0">
                <a:solidFill>
                  <a:schemeClr val="tx1">
                    <a:lumMod val="95000"/>
                    <a:lumOff val="5000"/>
                  </a:schemeClr>
                </a:solidFill>
                <a:effectLst/>
                <a:latin typeface="Calibri" panose="020F0502020204030204" pitchFamily="34" charset="0"/>
                <a:ea typeface="Calibri" panose="020F0502020204030204" pitchFamily="34" charset="0"/>
              </a:rPr>
              <a:t> </a:t>
            </a:r>
            <a:r>
              <a:rPr lang="en-US" sz="1800" dirty="0" err="1">
                <a:solidFill>
                  <a:schemeClr val="tx1">
                    <a:lumMod val="95000"/>
                    <a:lumOff val="5000"/>
                  </a:schemeClr>
                </a:solidFill>
                <a:effectLst/>
                <a:latin typeface="Calibri" panose="020F0502020204030204" pitchFamily="34" charset="0"/>
                <a:ea typeface="Calibri" panose="020F0502020204030204" pitchFamily="34" charset="0"/>
              </a:rPr>
              <a:t>bestudeer</a:t>
            </a:r>
            <a:r>
              <a:rPr lang="en-US" sz="1800" dirty="0">
                <a:solidFill>
                  <a:schemeClr val="tx1">
                    <a:lumMod val="95000"/>
                    <a:lumOff val="5000"/>
                  </a:schemeClr>
                </a:solidFill>
                <a:effectLst/>
                <a:latin typeface="Calibri" panose="020F0502020204030204" pitchFamily="34" charset="0"/>
                <a:ea typeface="Calibri" panose="020F0502020204030204" pitchFamily="34" charset="0"/>
              </a:rPr>
              <a:t>.</a:t>
            </a:r>
            <a:endParaRPr lang="en-US" sz="1800" dirty="0">
              <a:solidFill>
                <a:schemeClr val="tx1">
                  <a:lumMod val="95000"/>
                  <a:lumOff val="5000"/>
                </a:schemeClr>
              </a:solidFill>
              <a:effectLst/>
              <a:latin typeface="Arial" panose="020B0604020202020204" pitchFamily="34" charset="0"/>
              <a:ea typeface="Arial" panose="020B0604020202020204" pitchFamily="34" charset="0"/>
            </a:endParaRPr>
          </a:p>
        </p:txBody>
      </p:sp>
      <p:pic>
        <p:nvPicPr>
          <p:cNvPr id="5" name="Picture 4">
            <a:extLst>
              <a:ext uri="{FF2B5EF4-FFF2-40B4-BE49-F238E27FC236}">
                <a16:creationId xmlns:a16="http://schemas.microsoft.com/office/drawing/2014/main" id="{3F8C56FA-B4B1-3273-41CA-641639667A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7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5613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p10"/>
          <p:cNvPicPr preferRelativeResize="0"/>
          <p:nvPr/>
        </p:nvPicPr>
        <p:blipFill rotWithShape="1">
          <a:blip r:embed="rId3">
            <a:alphaModFix/>
          </a:blip>
          <a:srcRect/>
          <a:stretch/>
        </p:blipFill>
        <p:spPr>
          <a:xfrm>
            <a:off x="0" y="-7598"/>
            <a:ext cx="9143999" cy="5158696"/>
          </a:xfrm>
          <a:prstGeom prst="rect">
            <a:avLst/>
          </a:prstGeom>
          <a:noFill/>
          <a:ln>
            <a:noFill/>
          </a:ln>
        </p:spPr>
      </p:pic>
      <p:sp>
        <p:nvSpPr>
          <p:cNvPr id="2" name="TextBox 1"/>
          <p:cNvSpPr txBox="1"/>
          <p:nvPr/>
        </p:nvSpPr>
        <p:spPr>
          <a:xfrm>
            <a:off x="894521" y="3737113"/>
            <a:ext cx="7354956" cy="523220"/>
          </a:xfrm>
          <a:prstGeom prst="rect">
            <a:avLst/>
          </a:prstGeom>
          <a:solidFill>
            <a:schemeClr val="tx1"/>
          </a:solidFill>
        </p:spPr>
        <p:txBody>
          <a:bodyPr wrap="square" rtlCol="0">
            <a:spAutoFit/>
          </a:bodyPr>
          <a:lstStyle/>
          <a:p>
            <a:pPr algn="ctr"/>
            <a:r>
              <a:rPr lang="en-ZA" sz="2800" b="1" dirty="0">
                <a:solidFill>
                  <a:schemeClr val="bg1"/>
                </a:solidFill>
                <a:latin typeface="Raleway" panose="020B0604020202020204" charset="0"/>
              </a:rPr>
              <a:t>INFORMELE ASSESSERINGSAKTIWITEIT</a:t>
            </a:r>
          </a:p>
        </p:txBody>
      </p:sp>
      <p:pic>
        <p:nvPicPr>
          <p:cNvPr id="3" name="Picture 2">
            <a:extLst>
              <a:ext uri="{FF2B5EF4-FFF2-40B4-BE49-F238E27FC236}">
                <a16:creationId xmlns:a16="http://schemas.microsoft.com/office/drawing/2014/main" id="{958D4A71-8772-28CC-BF3D-0E7870CC3F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72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gd8936812a8_0_14"/>
          <p:cNvPicPr preferRelativeResize="0"/>
          <p:nvPr/>
        </p:nvPicPr>
        <p:blipFill>
          <a:blip r:embed="rId3">
            <a:alphaModFix/>
          </a:blip>
          <a:stretch>
            <a:fillRect/>
          </a:stretch>
        </p:blipFill>
        <p:spPr>
          <a:xfrm>
            <a:off x="250188" y="176595"/>
            <a:ext cx="5934075" cy="4676775"/>
          </a:xfrm>
          <a:prstGeom prst="rect">
            <a:avLst/>
          </a:prstGeom>
          <a:noFill/>
          <a:ln>
            <a:noFill/>
          </a:ln>
        </p:spPr>
      </p:pic>
      <p:sp>
        <p:nvSpPr>
          <p:cNvPr id="79" name="Google Shape;79;gd8936812a8_0_14"/>
          <p:cNvSpPr txBox="1"/>
          <p:nvPr/>
        </p:nvSpPr>
        <p:spPr>
          <a:xfrm>
            <a:off x="6416968" y="3995424"/>
            <a:ext cx="2594509" cy="8001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ZA" sz="1000" i="1" dirty="0">
                <a:solidFill>
                  <a:schemeClr val="lt1"/>
                </a:solidFill>
                <a:latin typeface="Raleway" panose="020B0604020202020204" charset="0"/>
              </a:rPr>
              <a:t>[</a:t>
            </a:r>
            <a:r>
              <a:rPr lang="en-ZA" sz="1000" i="1" dirty="0" err="1">
                <a:solidFill>
                  <a:schemeClr val="lt1"/>
                </a:solidFill>
                <a:latin typeface="Raleway" panose="020B0604020202020204" charset="0"/>
              </a:rPr>
              <a:t>Verkry</a:t>
            </a:r>
            <a:r>
              <a:rPr lang="en-ZA" sz="1000" i="1" dirty="0">
                <a:solidFill>
                  <a:schemeClr val="lt1"/>
                </a:solidFill>
                <a:latin typeface="Raleway" panose="020B0604020202020204" charset="0"/>
              </a:rPr>
              <a:t> </a:t>
            </a:r>
            <a:r>
              <a:rPr lang="en-ZA" sz="1000" i="1" dirty="0" err="1">
                <a:solidFill>
                  <a:schemeClr val="lt1"/>
                </a:solidFill>
                <a:latin typeface="Raleway" panose="020B0604020202020204" charset="0"/>
              </a:rPr>
              <a:t>en</a:t>
            </a:r>
            <a:r>
              <a:rPr lang="en-ZA" sz="1000" i="1" dirty="0">
                <a:solidFill>
                  <a:schemeClr val="lt1"/>
                </a:solidFill>
                <a:latin typeface="Raleway" panose="020B0604020202020204" charset="0"/>
              </a:rPr>
              <a:t> </a:t>
            </a:r>
            <a:r>
              <a:rPr lang="en-ZA" sz="1000" i="1" dirty="0" err="1">
                <a:solidFill>
                  <a:schemeClr val="lt1"/>
                </a:solidFill>
                <a:latin typeface="Raleway" panose="020B0604020202020204" charset="0"/>
              </a:rPr>
              <a:t>vertaal</a:t>
            </a:r>
            <a:r>
              <a:rPr lang="en-ZA" sz="1000" i="1" dirty="0">
                <a:solidFill>
                  <a:schemeClr val="lt1"/>
                </a:solidFill>
                <a:latin typeface="Raleway" panose="020B0604020202020204" charset="0"/>
              </a:rPr>
              <a:t> </a:t>
            </a:r>
            <a:r>
              <a:rPr lang="en-ZA" sz="1000" i="1" dirty="0" err="1">
                <a:solidFill>
                  <a:schemeClr val="lt1"/>
                </a:solidFill>
                <a:latin typeface="Raleway" panose="020B0604020202020204" charset="0"/>
              </a:rPr>
              <a:t>vanaf</a:t>
            </a:r>
            <a:r>
              <a:rPr lang="en-ZA" sz="1000" i="1" dirty="0">
                <a:solidFill>
                  <a:schemeClr val="lt1"/>
                </a:solidFill>
                <a:latin typeface="Raleway" panose="020B0604020202020204" charset="0"/>
              </a:rPr>
              <a:t>: http://facultywp.ccri.edu/jkirby/privacy/security/10-things-your-students-should-know-about-their-digital-footprints/]</a:t>
            </a:r>
            <a:endParaRPr sz="1000" i="1" dirty="0">
              <a:solidFill>
                <a:schemeClr val="lt1"/>
              </a:solidFill>
              <a:latin typeface="Raleway" panose="020B0604020202020204" charset="0"/>
            </a:endParaRPr>
          </a:p>
        </p:txBody>
      </p:sp>
      <p:sp>
        <p:nvSpPr>
          <p:cNvPr id="5" name="TextBox 4"/>
          <p:cNvSpPr txBox="1"/>
          <p:nvPr/>
        </p:nvSpPr>
        <p:spPr>
          <a:xfrm>
            <a:off x="384311" y="192288"/>
            <a:ext cx="5665827" cy="553998"/>
          </a:xfrm>
          <a:prstGeom prst="rect">
            <a:avLst/>
          </a:prstGeom>
          <a:solidFill>
            <a:srgbClr val="FFCCFF"/>
          </a:solidFill>
          <a:ln>
            <a:solidFill>
              <a:schemeClr val="tx1"/>
            </a:solidFill>
          </a:ln>
        </p:spPr>
        <p:txBody>
          <a:bodyPr wrap="square" rtlCol="0">
            <a:spAutoFit/>
          </a:bodyPr>
          <a:lstStyle/>
          <a:p>
            <a:pPr algn="ctr"/>
            <a:r>
              <a:rPr lang="en-ZA" sz="1500" b="1" dirty="0">
                <a:solidFill>
                  <a:schemeClr val="tx1"/>
                </a:solidFill>
                <a:latin typeface="Raleway" panose="020B0604020202020204" charset="0"/>
              </a:rPr>
              <a:t>HEROORWEEG PRIVAATHEID IN DIE ERA VAN SOSIALE MEDIA</a:t>
            </a:r>
          </a:p>
        </p:txBody>
      </p:sp>
      <p:sp>
        <p:nvSpPr>
          <p:cNvPr id="6" name="TextBox 5"/>
          <p:cNvSpPr txBox="1"/>
          <p:nvPr/>
        </p:nvSpPr>
        <p:spPr>
          <a:xfrm>
            <a:off x="384313" y="1433452"/>
            <a:ext cx="1987826" cy="738664"/>
          </a:xfrm>
          <a:prstGeom prst="rect">
            <a:avLst/>
          </a:prstGeom>
          <a:solidFill>
            <a:schemeClr val="bg1"/>
          </a:solidFill>
        </p:spPr>
        <p:txBody>
          <a:bodyPr wrap="square" rtlCol="0">
            <a:spAutoFit/>
          </a:bodyPr>
          <a:lstStyle/>
          <a:p>
            <a:pPr algn="ctr"/>
            <a:r>
              <a:rPr lang="en-ZA" b="1" dirty="0">
                <a:solidFill>
                  <a:schemeClr val="tx1"/>
                </a:solidFill>
                <a:latin typeface="Raleway" panose="020B0604020202020204" charset="0"/>
              </a:rPr>
              <a:t>HET JY ENIGE ANDER VRAE VIR MY?</a:t>
            </a:r>
          </a:p>
        </p:txBody>
      </p:sp>
      <p:sp>
        <p:nvSpPr>
          <p:cNvPr id="7" name="TextBox 6"/>
          <p:cNvSpPr txBox="1"/>
          <p:nvPr/>
        </p:nvSpPr>
        <p:spPr>
          <a:xfrm>
            <a:off x="3829878" y="938862"/>
            <a:ext cx="2114784" cy="1415772"/>
          </a:xfrm>
          <a:prstGeom prst="rect">
            <a:avLst/>
          </a:prstGeom>
          <a:solidFill>
            <a:schemeClr val="bg1"/>
          </a:solidFill>
        </p:spPr>
        <p:txBody>
          <a:bodyPr wrap="square" rtlCol="0">
            <a:spAutoFit/>
          </a:bodyPr>
          <a:lstStyle/>
          <a:p>
            <a:pPr algn="ctr"/>
            <a:r>
              <a:rPr lang="en-ZA" b="1" dirty="0">
                <a:solidFill>
                  <a:schemeClr val="tx1"/>
                </a:solidFill>
                <a:latin typeface="Raleway" panose="020B0604020202020204" charset="0"/>
              </a:rPr>
              <a:t>JA…EK HET NET GEWONDER HOEKOM JY ‘N TATTOEËERMERK OP SO ‘N </a:t>
            </a:r>
            <a:r>
              <a:rPr lang="en-ZA" sz="1600" b="1" dirty="0">
                <a:solidFill>
                  <a:schemeClr val="tx1"/>
                </a:solidFill>
                <a:latin typeface="Raleway" panose="020B0604020202020204" charset="0"/>
              </a:rPr>
              <a:t>ONGEWONE</a:t>
            </a:r>
            <a:r>
              <a:rPr lang="en-ZA" b="1" dirty="0">
                <a:solidFill>
                  <a:schemeClr val="tx1"/>
                </a:solidFill>
                <a:latin typeface="Raleway" panose="020B0604020202020204" charset="0"/>
              </a:rPr>
              <a:t> PLEK WIL HÊ?</a:t>
            </a:r>
          </a:p>
        </p:txBody>
      </p:sp>
      <p:pic>
        <p:nvPicPr>
          <p:cNvPr id="2" name="Picture 1">
            <a:extLst>
              <a:ext uri="{FF2B5EF4-FFF2-40B4-BE49-F238E27FC236}">
                <a16:creationId xmlns:a16="http://schemas.microsoft.com/office/drawing/2014/main" id="{097FCDCD-31FA-258A-3249-D18F62B14A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72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917</TotalTime>
  <Words>588</Words>
  <Application>Microsoft Office PowerPoint</Application>
  <PresentationFormat>On-screen Show (16:9)</PresentationFormat>
  <Paragraphs>45</Paragraphs>
  <Slides>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Times New Roman</vt:lpstr>
      <vt:lpstr>Calibri</vt:lpstr>
      <vt:lpstr>Noto Sans Symbols</vt:lpstr>
      <vt:lpstr>Raleway</vt:lpstr>
      <vt:lpstr>Symbol</vt:lpstr>
      <vt:lpstr>Wingdings</vt:lpstr>
      <vt:lpstr>Arial</vt:lpstr>
      <vt:lpstr>Simple Light</vt:lpstr>
      <vt:lpstr>PowerPoint Presentation</vt:lpstr>
      <vt:lpstr>PowerPoint Presentation</vt:lpstr>
      <vt:lpstr>PowerPoint Presentation</vt:lpstr>
      <vt:lpstr>SOSIALE MEDIA AND SOSIALE MEDIAPLATFORMS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Johrita Hanekom</dc:creator>
  <cp:lastModifiedBy>Andrea Hufkie</cp:lastModifiedBy>
  <cp:revision>25</cp:revision>
  <dcterms:modified xsi:type="dcterms:W3CDTF">2023-04-10T16:43:50Z</dcterms:modified>
</cp:coreProperties>
</file>