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2" r:id="rId2"/>
    <p:sldId id="264" r:id="rId3"/>
    <p:sldId id="266" r:id="rId4"/>
    <p:sldId id="265" r:id="rId5"/>
    <p:sldId id="284" r:id="rId6"/>
    <p:sldId id="285"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74286" autoAdjust="0"/>
  </p:normalViewPr>
  <p:slideViewPr>
    <p:cSldViewPr snapToGrid="0">
      <p:cViewPr varScale="1">
        <p:scale>
          <a:sx n="84" d="100"/>
          <a:sy n="84" d="100"/>
        </p:scale>
        <p:origin x="1632" y="13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1-2 </a:t>
            </a:r>
            <a:r>
              <a:rPr lang="en-ZA" dirty="0" err="1"/>
              <a:t>Inleiding</a:t>
            </a:r>
            <a:r>
              <a:rPr lang="en-ZA" dirty="0"/>
              <a:t> – 5 min</a:t>
            </a:r>
          </a:p>
          <a:p>
            <a:endParaRPr lang="en-ZA" dirty="0"/>
          </a:p>
          <a:p>
            <a:r>
              <a:rPr lang="nl-NL" b="0" i="0" dirty="0">
                <a:solidFill>
                  <a:srgbClr val="666666"/>
                </a:solidFill>
                <a:effectLst/>
                <a:latin typeface="DDG_ProximaNova"/>
              </a:rPr>
              <a:t>Welkom terug by die derde les in ons reeks oor selfontwikkeling in die samelewing. Wie kan kortliks 'n voorbeeld deel van interpersoonlike en intrapersoonlike konflik waaroor ons in die laaste les geleer het? </a:t>
            </a:r>
          </a:p>
          <a:p>
            <a:endParaRPr lang="nl-NL" b="0" i="0" dirty="0">
              <a:solidFill>
                <a:srgbClr val="666666"/>
              </a:solidFill>
              <a:effectLst/>
              <a:latin typeface="DDG_ProximaNova"/>
            </a:endParaRPr>
          </a:p>
          <a:p>
            <a:r>
              <a:rPr lang="nl-NL" b="0" i="0" dirty="0">
                <a:solidFill>
                  <a:srgbClr val="666666"/>
                </a:solidFill>
                <a:effectLst/>
                <a:latin typeface="DDG_ProximaNova"/>
              </a:rPr>
              <a:t>Ons het ook gesien hoe uitdagend dit kan wees wanneer daar konfliksituasies in jou vriendskapskringe, familie en ander betekenisvolle verhoudings is. Alhoewel dit ongemaklik is om hierdie konfliksituasies aan te spreek, omdat ons die verhoudings waardeer, moet ons weet hoe om die konflik op te los. </a:t>
            </a:r>
          </a:p>
          <a:p>
            <a:endParaRPr lang="nl-NL" b="0" i="0" dirty="0">
              <a:solidFill>
                <a:srgbClr val="666666"/>
              </a:solidFill>
              <a:effectLst/>
              <a:latin typeface="DDG_ProximaNova"/>
            </a:endParaRPr>
          </a:p>
          <a:p>
            <a:r>
              <a:rPr lang="nl-NL" b="0" i="0" dirty="0">
                <a:solidFill>
                  <a:srgbClr val="666666"/>
                </a:solidFill>
                <a:effectLst/>
                <a:latin typeface="DDG_ProximaNova"/>
              </a:rPr>
              <a:t>Vandag gaan ons 'n bietjie tyd bestee aan die bou van gesonde verhoudings. Voordat jy besluit dit is nie relevant vir jou nie, wil ek hê jy moet besef dat hierdie lesse hier is om jou toe te rus vir die lewe n</a:t>
            </a:r>
            <a:r>
              <a:rPr lang="nl-NL" b="0" i="0" dirty="0">
                <a:solidFill>
                  <a:srgbClr val="666666"/>
                </a:solidFill>
                <a:effectLst/>
                <a:latin typeface="Segoe Print" panose="02000600000000000000" pitchFamily="2" charset="0"/>
              </a:rPr>
              <a:t>á</a:t>
            </a:r>
            <a:r>
              <a:rPr lang="nl-NL" b="0" i="0" dirty="0">
                <a:solidFill>
                  <a:srgbClr val="666666"/>
                </a:solidFill>
                <a:effectLst/>
                <a:latin typeface="DDG_ProximaNova"/>
              </a:rPr>
              <a:t> skool; waarvoor jy op die oomblik geen verwysingsraamwerk het nie. So, luister, raak betrokke en leer. </a:t>
            </a:r>
          </a:p>
          <a:p>
            <a:endParaRPr lang="nl-NL" b="0" i="0" dirty="0">
              <a:solidFill>
                <a:srgbClr val="666666"/>
              </a:solidFill>
              <a:effectLst/>
              <a:latin typeface="DDG_ProximaNova"/>
            </a:endParaRPr>
          </a:p>
          <a:p>
            <a:r>
              <a:rPr lang="nl-NL" b="0" i="0" dirty="0">
                <a:solidFill>
                  <a:srgbClr val="666666"/>
                </a:solidFill>
                <a:effectLst/>
                <a:latin typeface="DDG_ProximaNova"/>
              </a:rPr>
              <a:t>Kom ons begin!</a:t>
            </a: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1</a:t>
            </a:fld>
            <a:endParaRPr lang="en-ZA"/>
          </a:p>
        </p:txBody>
      </p:sp>
    </p:spTree>
    <p:extLst>
      <p:ext uri="{BB962C8B-B14F-4D97-AF65-F5344CB8AC3E}">
        <p14:creationId xmlns:p14="http://schemas.microsoft.com/office/powerpoint/2010/main" val="353057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a:t>
            </a:r>
          </a:p>
          <a:p>
            <a:endParaRPr lang="en-ZA" dirty="0"/>
          </a:p>
          <a:p>
            <a:r>
              <a:rPr lang="en-ZA" b="0" i="0" dirty="0" err="1">
                <a:solidFill>
                  <a:srgbClr val="666666"/>
                </a:solidFill>
                <a:effectLst/>
                <a:latin typeface="DDG_ProximaNova"/>
              </a:rPr>
              <a:t>Kom</a:t>
            </a:r>
            <a:r>
              <a:rPr lang="en-ZA" b="0" i="0" dirty="0">
                <a:solidFill>
                  <a:srgbClr val="666666"/>
                </a:solidFill>
                <a:effectLst/>
                <a:latin typeface="DDG_ProximaNova"/>
              </a:rPr>
              <a:t> </a:t>
            </a:r>
            <a:r>
              <a:rPr lang="en-ZA" b="0" i="0" dirty="0" err="1">
                <a:solidFill>
                  <a:srgbClr val="666666"/>
                </a:solidFill>
                <a:effectLst/>
                <a:latin typeface="DDG_ProximaNova"/>
              </a:rPr>
              <a:t>ons</a:t>
            </a:r>
            <a:r>
              <a:rPr lang="en-ZA" b="0" i="0" dirty="0">
                <a:solidFill>
                  <a:srgbClr val="666666"/>
                </a:solidFill>
                <a:effectLst/>
                <a:latin typeface="DDG_ProximaNova"/>
              </a:rPr>
              <a:t> dink </a:t>
            </a:r>
            <a:r>
              <a:rPr lang="en-ZA" b="0" i="0" dirty="0" err="1">
                <a:solidFill>
                  <a:srgbClr val="666666"/>
                </a:solidFill>
                <a:effectLst/>
                <a:latin typeface="DDG_ProximaNova"/>
              </a:rPr>
              <a:t>vir</a:t>
            </a:r>
            <a:r>
              <a:rPr lang="en-ZA" b="0" i="0" dirty="0">
                <a:solidFill>
                  <a:srgbClr val="666666"/>
                </a:solidFill>
                <a:effectLst/>
                <a:latin typeface="DDG_ProximaNova"/>
              </a:rPr>
              <a:t> 'n </a:t>
            </a:r>
            <a:r>
              <a:rPr lang="en-ZA" b="0" i="0" dirty="0" err="1">
                <a:solidFill>
                  <a:srgbClr val="666666"/>
                </a:solidFill>
                <a:effectLst/>
                <a:latin typeface="DDG_ProximaNova"/>
              </a:rPr>
              <a:t>oomblik</a:t>
            </a:r>
            <a:r>
              <a:rPr lang="en-ZA" b="0" i="0" dirty="0">
                <a:solidFill>
                  <a:srgbClr val="666666"/>
                </a:solidFill>
                <a:effectLst/>
                <a:latin typeface="DDG_ProximaNova"/>
              </a:rPr>
              <a:t> </a:t>
            </a:r>
            <a:r>
              <a:rPr lang="en-ZA" b="0" i="0" dirty="0" err="1">
                <a:solidFill>
                  <a:srgbClr val="666666"/>
                </a:solidFill>
                <a:effectLst/>
                <a:latin typeface="DDG_ProximaNova"/>
              </a:rPr>
              <a:t>terug</a:t>
            </a:r>
            <a:r>
              <a:rPr lang="en-ZA" b="0" i="0" dirty="0">
                <a:solidFill>
                  <a:srgbClr val="666666"/>
                </a:solidFill>
                <a:effectLst/>
                <a:latin typeface="DDG_ProximaNova"/>
              </a:rPr>
              <a:t>. </a:t>
            </a:r>
            <a:r>
              <a:rPr lang="en-ZA" b="0" i="0" dirty="0" err="1">
                <a:solidFill>
                  <a:srgbClr val="666666"/>
                </a:solidFill>
                <a:effectLst/>
                <a:latin typeface="DDG_ProximaNova"/>
              </a:rPr>
              <a:t>Onthou</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a:t>
            </a:r>
            <a:r>
              <a:rPr lang="en-ZA" b="0" i="0" dirty="0" err="1">
                <a:solidFill>
                  <a:srgbClr val="666666"/>
                </a:solidFill>
                <a:effectLst/>
                <a:latin typeface="DDG_ProximaNova"/>
              </a:rPr>
              <a:t>jou</a:t>
            </a:r>
            <a:r>
              <a:rPr lang="en-ZA" b="0" i="0" dirty="0">
                <a:solidFill>
                  <a:srgbClr val="666666"/>
                </a:solidFill>
                <a:effectLst/>
                <a:latin typeface="DDG_ProximaNova"/>
              </a:rPr>
              <a:t> </a:t>
            </a:r>
            <a:r>
              <a:rPr lang="en-ZA" b="0" i="0" dirty="0" err="1">
                <a:solidFill>
                  <a:srgbClr val="666666"/>
                </a:solidFill>
                <a:effectLst/>
                <a:latin typeface="DDG_ProximaNova"/>
              </a:rPr>
              <a:t>eerste</a:t>
            </a:r>
            <a:r>
              <a:rPr lang="en-ZA" b="0" i="0" dirty="0">
                <a:solidFill>
                  <a:srgbClr val="666666"/>
                </a:solidFill>
                <a:effectLst/>
                <a:latin typeface="DDG_ProximaNova"/>
              </a:rPr>
              <a:t> </a:t>
            </a:r>
            <a:r>
              <a:rPr lang="en-ZA" b="0" i="0" dirty="0" err="1">
                <a:solidFill>
                  <a:srgbClr val="666666"/>
                </a:solidFill>
                <a:effectLst/>
                <a:latin typeface="DDG_ProximaNova"/>
              </a:rPr>
              <a:t>dag</a:t>
            </a:r>
            <a:r>
              <a:rPr lang="en-ZA" b="0" i="0" dirty="0">
                <a:solidFill>
                  <a:srgbClr val="666666"/>
                </a:solidFill>
                <a:effectLst/>
                <a:latin typeface="DDG_ProximaNova"/>
              </a:rPr>
              <a:t> op </a:t>
            </a:r>
            <a:r>
              <a:rPr lang="en-ZA" b="0" i="0" dirty="0" err="1">
                <a:solidFill>
                  <a:srgbClr val="666666"/>
                </a:solidFill>
                <a:effectLst/>
                <a:latin typeface="DDG_ProximaNova"/>
              </a:rPr>
              <a:t>laerskool</a:t>
            </a:r>
            <a:r>
              <a:rPr lang="en-ZA" b="0" i="0" dirty="0">
                <a:solidFill>
                  <a:srgbClr val="666666"/>
                </a:solidFill>
                <a:effectLst/>
                <a:latin typeface="DDG_ProximaNova"/>
              </a:rPr>
              <a:t>? </a:t>
            </a:r>
            <a:r>
              <a:rPr lang="en-ZA" b="0" i="0" dirty="0" err="1">
                <a:solidFill>
                  <a:srgbClr val="666666"/>
                </a:solidFill>
                <a:effectLst/>
                <a:latin typeface="DDG_ProximaNova"/>
              </a:rPr>
              <a:t>Onthou</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hoe bang </a:t>
            </a:r>
            <a:r>
              <a:rPr lang="en-ZA" b="0" i="0" dirty="0" err="1">
                <a:solidFill>
                  <a:srgbClr val="666666"/>
                </a:solidFill>
                <a:effectLst/>
                <a:latin typeface="DDG_ProximaNova"/>
              </a:rPr>
              <a:t>jy</a:t>
            </a:r>
            <a:r>
              <a:rPr lang="en-ZA" b="0" i="0" dirty="0">
                <a:solidFill>
                  <a:srgbClr val="666666"/>
                </a:solidFill>
                <a:effectLst/>
                <a:latin typeface="DDG_ProximaNova"/>
              </a:rPr>
              <a:t> was </a:t>
            </a:r>
            <a:r>
              <a:rPr lang="en-ZA" b="0" i="0" dirty="0" err="1">
                <a:solidFill>
                  <a:srgbClr val="666666"/>
                </a:solidFill>
                <a:effectLst/>
                <a:latin typeface="DDG_ProximaNova"/>
              </a:rPr>
              <a:t>en</a:t>
            </a:r>
            <a:r>
              <a:rPr lang="en-ZA" b="0" i="0" dirty="0">
                <a:solidFill>
                  <a:srgbClr val="666666"/>
                </a:solidFill>
                <a:effectLst/>
                <a:latin typeface="DDG_ProximaNova"/>
              </a:rPr>
              <a:t> hoe min </a:t>
            </a:r>
            <a:r>
              <a:rPr lang="en-ZA" b="0" i="0" dirty="0" err="1">
                <a:solidFill>
                  <a:srgbClr val="666666"/>
                </a:solidFill>
                <a:effectLst/>
                <a:latin typeface="DDG_ProximaNova"/>
              </a:rPr>
              <a:t>vriende</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a:t>
            </a:r>
            <a:r>
              <a:rPr lang="en-ZA" b="0" i="0" dirty="0" err="1">
                <a:solidFill>
                  <a:srgbClr val="666666"/>
                </a:solidFill>
                <a:effectLst/>
                <a:latin typeface="DDG_ProximaNova"/>
              </a:rPr>
              <a:t>gehad</a:t>
            </a:r>
            <a:r>
              <a:rPr lang="en-ZA" b="0" i="0" dirty="0">
                <a:solidFill>
                  <a:srgbClr val="666666"/>
                </a:solidFill>
                <a:effectLst/>
                <a:latin typeface="DDG_ProximaNova"/>
              </a:rPr>
              <a:t> het? </a:t>
            </a:r>
            <a:r>
              <a:rPr lang="en-ZA" b="0" i="0" dirty="0" err="1">
                <a:solidFill>
                  <a:srgbClr val="666666"/>
                </a:solidFill>
                <a:effectLst/>
                <a:latin typeface="DDG_ProximaNova"/>
              </a:rPr>
              <a:t>Onthou</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die begin van </a:t>
            </a:r>
            <a:r>
              <a:rPr lang="en-ZA" b="0" i="0" dirty="0" err="1">
                <a:solidFill>
                  <a:srgbClr val="666666"/>
                </a:solidFill>
                <a:effectLst/>
                <a:latin typeface="DDG_ProximaNova"/>
              </a:rPr>
              <a:t>hoërskool</a:t>
            </a:r>
            <a:r>
              <a:rPr lang="en-ZA" b="0" i="0" dirty="0">
                <a:solidFill>
                  <a:srgbClr val="666666"/>
                </a:solidFill>
                <a:effectLst/>
                <a:latin typeface="DDG_ProximaNova"/>
              </a:rPr>
              <a:t>? </a:t>
            </a:r>
            <a:r>
              <a:rPr lang="en-ZA" b="0" i="0" dirty="0" err="1">
                <a:solidFill>
                  <a:srgbClr val="666666"/>
                </a:solidFill>
                <a:effectLst/>
                <a:latin typeface="DDG_ProximaNova"/>
              </a:rPr>
              <a:t>Dit</a:t>
            </a:r>
            <a:r>
              <a:rPr lang="en-ZA" b="0" i="0" dirty="0">
                <a:solidFill>
                  <a:srgbClr val="666666"/>
                </a:solidFill>
                <a:effectLst/>
                <a:latin typeface="DDG_ProximaNova"/>
              </a:rPr>
              <a:t> was </a:t>
            </a:r>
            <a:r>
              <a:rPr lang="en-ZA" b="0" i="0" dirty="0" err="1">
                <a:solidFill>
                  <a:srgbClr val="666666"/>
                </a:solidFill>
                <a:effectLst/>
                <a:latin typeface="DDG_ProximaNova"/>
              </a:rPr>
              <a:t>nie</a:t>
            </a:r>
            <a:r>
              <a:rPr lang="en-ZA" b="0" i="0" dirty="0">
                <a:solidFill>
                  <a:srgbClr val="666666"/>
                </a:solidFill>
                <a:effectLst/>
                <a:latin typeface="DDG_ProximaNova"/>
              </a:rPr>
              <a:t> </a:t>
            </a:r>
            <a:r>
              <a:rPr lang="en-ZA" b="0" i="0" dirty="0" err="1">
                <a:solidFill>
                  <a:srgbClr val="666666"/>
                </a:solidFill>
                <a:effectLst/>
                <a:latin typeface="DDG_ProximaNova"/>
              </a:rPr>
              <a:t>heeltemal</a:t>
            </a:r>
            <a:r>
              <a:rPr lang="en-ZA" b="0" i="0" dirty="0">
                <a:solidFill>
                  <a:srgbClr val="666666"/>
                </a:solidFill>
                <a:effectLst/>
                <a:latin typeface="DDG_ProximaNova"/>
              </a:rPr>
              <a:t> so erg </a:t>
            </a:r>
            <a:r>
              <a:rPr lang="en-ZA" b="0" i="0" dirty="0" err="1">
                <a:solidFill>
                  <a:srgbClr val="666666"/>
                </a:solidFill>
                <a:effectLst/>
                <a:latin typeface="DDG_ProximaNova"/>
              </a:rPr>
              <a:t>soos</a:t>
            </a:r>
            <a:r>
              <a:rPr lang="en-ZA" b="0" i="0" dirty="0">
                <a:solidFill>
                  <a:srgbClr val="666666"/>
                </a:solidFill>
                <a:effectLst/>
                <a:latin typeface="DDG_ProximaNova"/>
              </a:rPr>
              <a:t> </a:t>
            </a:r>
            <a:r>
              <a:rPr lang="en-ZA" b="0" i="0" dirty="0" err="1">
                <a:solidFill>
                  <a:srgbClr val="666666"/>
                </a:solidFill>
                <a:effectLst/>
                <a:latin typeface="DDG_ProximaNova"/>
              </a:rPr>
              <a:t>laerskool</a:t>
            </a:r>
            <a:r>
              <a:rPr lang="en-ZA" b="0" i="0" dirty="0">
                <a:solidFill>
                  <a:srgbClr val="666666"/>
                </a:solidFill>
                <a:effectLst/>
                <a:latin typeface="DDG_ProximaNova"/>
              </a:rPr>
              <a:t> </a:t>
            </a:r>
            <a:r>
              <a:rPr lang="en-ZA" b="0" i="0" dirty="0" err="1">
                <a:solidFill>
                  <a:srgbClr val="666666"/>
                </a:solidFill>
                <a:effectLst/>
                <a:latin typeface="DDG_ProximaNova"/>
              </a:rPr>
              <a:t>nie</a:t>
            </a:r>
            <a:r>
              <a:rPr lang="en-ZA" b="0" i="0" dirty="0">
                <a:solidFill>
                  <a:srgbClr val="666666"/>
                </a:solidFill>
                <a:effectLst/>
                <a:latin typeface="DDG_ProximaNova"/>
              </a:rPr>
              <a:t>, maar steeds 'n </a:t>
            </a:r>
            <a:r>
              <a:rPr lang="en-ZA" b="0" i="0" dirty="0" err="1">
                <a:solidFill>
                  <a:srgbClr val="666666"/>
                </a:solidFill>
                <a:effectLst/>
                <a:latin typeface="DDG_ProximaNova"/>
              </a:rPr>
              <a:t>bietjie</a:t>
            </a:r>
            <a:r>
              <a:rPr lang="en-ZA" b="0" i="0" dirty="0">
                <a:solidFill>
                  <a:srgbClr val="666666"/>
                </a:solidFill>
                <a:effectLst/>
                <a:latin typeface="DDG_ProximaNova"/>
              </a:rPr>
              <a:t> </a:t>
            </a:r>
            <a:r>
              <a:rPr lang="en-ZA" b="0" i="0" dirty="0" err="1">
                <a:solidFill>
                  <a:srgbClr val="666666"/>
                </a:solidFill>
                <a:effectLst/>
                <a:latin typeface="DDG_ProximaNova"/>
              </a:rPr>
              <a:t>senuweeagtig</a:t>
            </a:r>
            <a:r>
              <a:rPr lang="en-ZA" b="0" i="0" dirty="0">
                <a:solidFill>
                  <a:srgbClr val="666666"/>
                </a:solidFill>
                <a:effectLst/>
                <a:latin typeface="DDG_ProximaNova"/>
              </a:rPr>
              <a:t>. </a:t>
            </a:r>
            <a:r>
              <a:rPr lang="en-ZA" b="0" i="0" dirty="0" err="1">
                <a:solidFill>
                  <a:srgbClr val="666666"/>
                </a:solidFill>
                <a:effectLst/>
                <a:latin typeface="DDG_ProximaNova"/>
              </a:rPr>
              <a:t>Jou</a:t>
            </a:r>
            <a:r>
              <a:rPr lang="en-ZA" b="0" i="0" dirty="0">
                <a:solidFill>
                  <a:srgbClr val="666666"/>
                </a:solidFill>
                <a:effectLst/>
                <a:latin typeface="DDG_ProximaNova"/>
              </a:rPr>
              <a:t> </a:t>
            </a:r>
            <a:r>
              <a:rPr lang="en-ZA" b="0" i="0" dirty="0" err="1">
                <a:solidFill>
                  <a:srgbClr val="666666"/>
                </a:solidFill>
                <a:effectLst/>
                <a:latin typeface="DDG_ProximaNova"/>
              </a:rPr>
              <a:t>ou</a:t>
            </a:r>
            <a:r>
              <a:rPr lang="en-ZA" b="0" i="0" dirty="0">
                <a:solidFill>
                  <a:srgbClr val="666666"/>
                </a:solidFill>
                <a:effectLst/>
                <a:latin typeface="DDG_ProximaNova"/>
              </a:rPr>
              <a:t> </a:t>
            </a:r>
            <a:r>
              <a:rPr lang="en-ZA" b="0" i="0" dirty="0" err="1">
                <a:solidFill>
                  <a:srgbClr val="666666"/>
                </a:solidFill>
                <a:effectLst/>
                <a:latin typeface="DDG_ProximaNova"/>
              </a:rPr>
              <a:t>laerskoolvriende</a:t>
            </a:r>
            <a:r>
              <a:rPr lang="en-ZA" b="0" i="0" dirty="0">
                <a:solidFill>
                  <a:srgbClr val="666666"/>
                </a:solidFill>
                <a:effectLst/>
                <a:latin typeface="DDG_ProximaNova"/>
              </a:rPr>
              <a:t> was in </a:t>
            </a:r>
            <a:r>
              <a:rPr lang="en-ZA" b="0" i="0" dirty="0" err="1">
                <a:solidFill>
                  <a:srgbClr val="666666"/>
                </a:solidFill>
                <a:effectLst/>
                <a:latin typeface="DDG_ProximaNova"/>
              </a:rPr>
              <a:t>ander</a:t>
            </a:r>
            <a:r>
              <a:rPr lang="en-ZA" b="0" i="0" dirty="0">
                <a:solidFill>
                  <a:srgbClr val="666666"/>
                </a:solidFill>
                <a:effectLst/>
                <a:latin typeface="DDG_ProximaNova"/>
              </a:rPr>
              <a:t> </a:t>
            </a:r>
            <a:r>
              <a:rPr lang="en-ZA" b="0" i="0" dirty="0" err="1">
                <a:solidFill>
                  <a:srgbClr val="666666"/>
                </a:solidFill>
                <a:effectLst/>
                <a:latin typeface="DDG_ProximaNova"/>
              </a:rPr>
              <a:t>klasse</a:t>
            </a:r>
            <a:r>
              <a:rPr lang="en-ZA" b="0" i="0" dirty="0">
                <a:solidFill>
                  <a:srgbClr val="666666"/>
                </a:solidFill>
                <a:effectLst/>
                <a:latin typeface="DDG_ProximaNova"/>
              </a:rPr>
              <a:t> </a:t>
            </a:r>
            <a:r>
              <a:rPr lang="en-ZA" b="0" i="0" dirty="0" err="1">
                <a:solidFill>
                  <a:srgbClr val="666666"/>
                </a:solidFill>
                <a:effectLst/>
                <a:latin typeface="DDG_ProximaNova"/>
              </a:rPr>
              <a:t>en</a:t>
            </a:r>
            <a:r>
              <a:rPr lang="en-ZA" b="0" i="0" dirty="0">
                <a:solidFill>
                  <a:srgbClr val="666666"/>
                </a:solidFill>
                <a:effectLst/>
                <a:latin typeface="DDG_ProximaNova"/>
              </a:rPr>
              <a:t> </a:t>
            </a:r>
            <a:r>
              <a:rPr lang="en-ZA" b="0" i="0" dirty="0" err="1">
                <a:solidFill>
                  <a:srgbClr val="666666"/>
                </a:solidFill>
                <a:effectLst/>
                <a:latin typeface="DDG_ProximaNova"/>
              </a:rPr>
              <a:t>daar</a:t>
            </a:r>
            <a:r>
              <a:rPr lang="en-ZA" b="0" i="0" dirty="0">
                <a:solidFill>
                  <a:srgbClr val="666666"/>
                </a:solidFill>
                <a:effectLst/>
                <a:latin typeface="DDG_ProximaNova"/>
              </a:rPr>
              <a:t> het </a:t>
            </a:r>
            <a:r>
              <a:rPr lang="en-ZA" b="0" i="0" dirty="0" err="1">
                <a:solidFill>
                  <a:srgbClr val="666666"/>
                </a:solidFill>
                <a:effectLst/>
                <a:latin typeface="DDG_ProximaNova"/>
              </a:rPr>
              <a:t>soveel</a:t>
            </a:r>
            <a:r>
              <a:rPr lang="en-ZA" b="0" i="0" dirty="0">
                <a:solidFill>
                  <a:srgbClr val="666666"/>
                </a:solidFill>
                <a:effectLst/>
                <a:latin typeface="DDG_ProximaNova"/>
              </a:rPr>
              <a:t> </a:t>
            </a:r>
            <a:r>
              <a:rPr lang="en-ZA" b="0" i="0" dirty="0" err="1">
                <a:solidFill>
                  <a:srgbClr val="666666"/>
                </a:solidFill>
                <a:effectLst/>
                <a:latin typeface="DDG_ProximaNova"/>
              </a:rPr>
              <a:t>meer</a:t>
            </a:r>
            <a:r>
              <a:rPr lang="en-ZA" b="0" i="0" dirty="0">
                <a:solidFill>
                  <a:srgbClr val="666666"/>
                </a:solidFill>
                <a:effectLst/>
                <a:latin typeface="DDG_ProximaNova"/>
              </a:rPr>
              <a:t> </a:t>
            </a:r>
            <a:r>
              <a:rPr lang="en-ZA" b="0" i="0" dirty="0" err="1">
                <a:solidFill>
                  <a:srgbClr val="666666"/>
                </a:solidFill>
                <a:effectLst/>
                <a:latin typeface="DDG_ProximaNova"/>
              </a:rPr>
              <a:t>mense</a:t>
            </a:r>
            <a:r>
              <a:rPr lang="en-ZA" b="0" i="0" dirty="0">
                <a:solidFill>
                  <a:srgbClr val="666666"/>
                </a:solidFill>
                <a:effectLst/>
                <a:latin typeface="DDG_ProximaNova"/>
              </a:rPr>
              <a:t>; </a:t>
            </a:r>
            <a:r>
              <a:rPr lang="en-ZA" b="0" i="0" dirty="0" err="1">
                <a:solidFill>
                  <a:srgbClr val="666666"/>
                </a:solidFill>
                <a:effectLst/>
                <a:latin typeface="DDG_ProximaNova"/>
              </a:rPr>
              <a:t>en</a:t>
            </a:r>
            <a:r>
              <a:rPr lang="en-ZA" b="0" i="0" dirty="0">
                <a:solidFill>
                  <a:srgbClr val="666666"/>
                </a:solidFill>
                <a:effectLst/>
                <a:latin typeface="DDG_ProximaNova"/>
              </a:rPr>
              <a:t> die </a:t>
            </a:r>
            <a:r>
              <a:rPr lang="en-ZA" b="0" i="0" dirty="0" err="1">
                <a:solidFill>
                  <a:srgbClr val="666666"/>
                </a:solidFill>
                <a:effectLst/>
                <a:latin typeface="DDG_ProximaNova"/>
              </a:rPr>
              <a:t>matrieks</a:t>
            </a:r>
            <a:r>
              <a:rPr lang="en-ZA" b="0" i="0" dirty="0">
                <a:solidFill>
                  <a:srgbClr val="666666"/>
                </a:solidFill>
                <a:effectLst/>
                <a:latin typeface="DDG_ProximaNova"/>
              </a:rPr>
              <a:t> was so lank! Jy </a:t>
            </a:r>
            <a:r>
              <a:rPr lang="en-ZA" b="0" i="0" dirty="0" err="1">
                <a:solidFill>
                  <a:srgbClr val="666666"/>
                </a:solidFill>
                <a:effectLst/>
                <a:latin typeface="DDG_ProximaNova"/>
              </a:rPr>
              <a:t>moes</a:t>
            </a:r>
            <a:r>
              <a:rPr lang="en-ZA" b="0" i="0" dirty="0">
                <a:solidFill>
                  <a:srgbClr val="666666"/>
                </a:solidFill>
                <a:effectLst/>
                <a:latin typeface="DDG_ProximaNova"/>
              </a:rPr>
              <a:t> </a:t>
            </a:r>
            <a:r>
              <a:rPr lang="en-ZA" b="0" i="0" dirty="0" err="1">
                <a:solidFill>
                  <a:srgbClr val="666666"/>
                </a:solidFill>
                <a:effectLst/>
                <a:latin typeface="DDG_ProximaNova"/>
              </a:rPr>
              <a:t>weer</a:t>
            </a:r>
            <a:r>
              <a:rPr lang="en-ZA" b="0" i="0" dirty="0">
                <a:solidFill>
                  <a:srgbClr val="666666"/>
                </a:solidFill>
                <a:effectLst/>
                <a:latin typeface="DDG_ProximaNova"/>
              </a:rPr>
              <a:t> begin om </a:t>
            </a:r>
            <a:r>
              <a:rPr lang="en-ZA" b="0" i="0" dirty="0" err="1">
                <a:solidFill>
                  <a:srgbClr val="666666"/>
                </a:solidFill>
                <a:effectLst/>
                <a:latin typeface="DDG_ProximaNova"/>
              </a:rPr>
              <a:t>nuwe</a:t>
            </a:r>
            <a:r>
              <a:rPr lang="en-ZA" b="0" i="0" dirty="0">
                <a:solidFill>
                  <a:srgbClr val="666666"/>
                </a:solidFill>
                <a:effectLst/>
                <a:latin typeface="DDG_ProximaNova"/>
              </a:rPr>
              <a:t> </a:t>
            </a:r>
            <a:r>
              <a:rPr lang="en-ZA" b="0" i="0" dirty="0" err="1">
                <a:solidFill>
                  <a:srgbClr val="666666"/>
                </a:solidFill>
                <a:effectLst/>
                <a:latin typeface="DDG_ProximaNova"/>
              </a:rPr>
              <a:t>vriende</a:t>
            </a:r>
            <a:r>
              <a:rPr lang="en-ZA" b="0" i="0" dirty="0">
                <a:solidFill>
                  <a:srgbClr val="666666"/>
                </a:solidFill>
                <a:effectLst/>
                <a:latin typeface="DDG_ProximaNova"/>
              </a:rPr>
              <a:t> </a:t>
            </a:r>
            <a:r>
              <a:rPr lang="en-ZA" b="0" i="0" dirty="0" err="1">
                <a:solidFill>
                  <a:srgbClr val="666666"/>
                </a:solidFill>
                <a:effectLst/>
                <a:latin typeface="DDG_ProximaNova"/>
              </a:rPr>
              <a:t>te</a:t>
            </a:r>
            <a:r>
              <a:rPr lang="en-ZA" b="0" i="0" dirty="0">
                <a:solidFill>
                  <a:srgbClr val="666666"/>
                </a:solidFill>
                <a:effectLst/>
                <a:latin typeface="DDG_ProximaNova"/>
              </a:rPr>
              <a:t> </a:t>
            </a:r>
            <a:r>
              <a:rPr lang="en-ZA" b="0" i="0" dirty="0" err="1">
                <a:solidFill>
                  <a:srgbClr val="666666"/>
                </a:solidFill>
                <a:effectLst/>
                <a:latin typeface="DDG_ProximaNova"/>
              </a:rPr>
              <a:t>maak</a:t>
            </a:r>
            <a:r>
              <a:rPr lang="en-ZA" b="0" i="0" dirty="0">
                <a:solidFill>
                  <a:srgbClr val="666666"/>
                </a:solidFill>
                <a:effectLst/>
                <a:latin typeface="DDG_ProximaNova"/>
              </a:rPr>
              <a:t>. Om </a:t>
            </a:r>
            <a:r>
              <a:rPr lang="en-ZA" b="0" i="0" dirty="0" err="1">
                <a:solidFill>
                  <a:srgbClr val="666666"/>
                </a:solidFill>
                <a:effectLst/>
                <a:latin typeface="DDG_ProximaNova"/>
              </a:rPr>
              <a:t>vriende</a:t>
            </a:r>
            <a:r>
              <a:rPr lang="en-ZA" b="0" i="0" dirty="0">
                <a:solidFill>
                  <a:srgbClr val="666666"/>
                </a:solidFill>
                <a:effectLst/>
                <a:latin typeface="DDG_ProximaNova"/>
              </a:rPr>
              <a:t> op </a:t>
            </a:r>
            <a:r>
              <a:rPr lang="en-ZA" b="0" i="0" dirty="0" err="1">
                <a:solidFill>
                  <a:srgbClr val="666666"/>
                </a:solidFill>
                <a:effectLst/>
                <a:latin typeface="DDG_ProximaNova"/>
              </a:rPr>
              <a:t>skool</a:t>
            </a:r>
            <a:r>
              <a:rPr lang="en-ZA" b="0" i="0" dirty="0">
                <a:solidFill>
                  <a:srgbClr val="666666"/>
                </a:solidFill>
                <a:effectLst/>
                <a:latin typeface="DDG_ProximaNova"/>
              </a:rPr>
              <a:t> </a:t>
            </a:r>
            <a:r>
              <a:rPr lang="en-ZA" b="0" i="0" dirty="0" err="1">
                <a:solidFill>
                  <a:srgbClr val="666666"/>
                </a:solidFill>
                <a:effectLst/>
                <a:latin typeface="DDG_ProximaNova"/>
              </a:rPr>
              <a:t>te</a:t>
            </a:r>
            <a:r>
              <a:rPr lang="en-ZA" b="0" i="0" dirty="0">
                <a:solidFill>
                  <a:srgbClr val="666666"/>
                </a:solidFill>
                <a:effectLst/>
                <a:latin typeface="DDG_ProximaNova"/>
              </a:rPr>
              <a:t> </a:t>
            </a:r>
            <a:r>
              <a:rPr lang="en-ZA" b="0" i="0" dirty="0" err="1">
                <a:solidFill>
                  <a:srgbClr val="666666"/>
                </a:solidFill>
                <a:effectLst/>
                <a:latin typeface="DDG_ProximaNova"/>
              </a:rPr>
              <a:t>maak</a:t>
            </a:r>
            <a:r>
              <a:rPr lang="en-ZA" b="0" i="0" dirty="0">
                <a:solidFill>
                  <a:srgbClr val="666666"/>
                </a:solidFill>
                <a:effectLst/>
                <a:latin typeface="DDG_ProximaNova"/>
              </a:rPr>
              <a:t>, is steeds </a:t>
            </a:r>
            <a:r>
              <a:rPr lang="en-ZA" b="0" i="0" dirty="0" err="1">
                <a:solidFill>
                  <a:srgbClr val="666666"/>
                </a:solidFill>
                <a:effectLst/>
                <a:latin typeface="DDG_ProximaNova"/>
              </a:rPr>
              <a:t>redelik</a:t>
            </a:r>
            <a:r>
              <a:rPr lang="en-ZA" b="0" i="0" dirty="0">
                <a:solidFill>
                  <a:srgbClr val="666666"/>
                </a:solidFill>
                <a:effectLst/>
                <a:latin typeface="DDG_ProximaNova"/>
              </a:rPr>
              <a:t> </a:t>
            </a:r>
            <a:r>
              <a:rPr lang="en-ZA" b="0" i="0" dirty="0" err="1">
                <a:solidFill>
                  <a:srgbClr val="666666"/>
                </a:solidFill>
                <a:effectLst/>
                <a:latin typeface="DDG_ProximaNova"/>
              </a:rPr>
              <a:t>maklik</a:t>
            </a:r>
            <a:r>
              <a:rPr lang="en-ZA" b="0" i="0" dirty="0">
                <a:solidFill>
                  <a:srgbClr val="666666"/>
                </a:solidFill>
                <a:effectLst/>
                <a:latin typeface="DDG_ProximaNova"/>
              </a:rPr>
              <a:t>, want </a:t>
            </a:r>
            <a:r>
              <a:rPr lang="en-ZA" b="0" i="0" dirty="0" err="1">
                <a:solidFill>
                  <a:srgbClr val="666666"/>
                </a:solidFill>
                <a:effectLst/>
                <a:latin typeface="DDG_ProximaNova"/>
              </a:rPr>
              <a:t>jy</a:t>
            </a:r>
            <a:r>
              <a:rPr lang="en-ZA" b="0" i="0" dirty="0">
                <a:solidFill>
                  <a:srgbClr val="666666"/>
                </a:solidFill>
                <a:effectLst/>
                <a:latin typeface="DDG_ProximaNova"/>
              </a:rPr>
              <a:t> </a:t>
            </a:r>
            <a:r>
              <a:rPr lang="en-ZA" b="0" i="0" dirty="0" err="1">
                <a:solidFill>
                  <a:srgbClr val="666666"/>
                </a:solidFill>
                <a:effectLst/>
                <a:latin typeface="DDG_ProximaNova"/>
              </a:rPr>
              <a:t>sien</a:t>
            </a:r>
            <a:r>
              <a:rPr lang="en-ZA" b="0" i="0" dirty="0">
                <a:solidFill>
                  <a:srgbClr val="666666"/>
                </a:solidFill>
                <a:effectLst/>
                <a:latin typeface="DDG_ProximaNova"/>
              </a:rPr>
              <a:t> </a:t>
            </a:r>
            <a:r>
              <a:rPr lang="en-ZA" b="0" i="0" dirty="0" err="1">
                <a:solidFill>
                  <a:srgbClr val="666666"/>
                </a:solidFill>
                <a:effectLst/>
                <a:latin typeface="DDG_ProximaNova"/>
              </a:rPr>
              <a:t>mekaar</a:t>
            </a:r>
            <a:r>
              <a:rPr lang="en-ZA" b="0" i="0" dirty="0">
                <a:solidFill>
                  <a:srgbClr val="666666"/>
                </a:solidFill>
                <a:effectLst/>
                <a:latin typeface="DDG_ProximaNova"/>
              </a:rPr>
              <a:t> </a:t>
            </a:r>
            <a:r>
              <a:rPr lang="en-ZA" b="0" i="0" dirty="0" err="1">
                <a:solidFill>
                  <a:srgbClr val="666666"/>
                </a:solidFill>
                <a:effectLst/>
                <a:latin typeface="DDG_ProximaNova"/>
              </a:rPr>
              <a:t>elke</a:t>
            </a:r>
            <a:r>
              <a:rPr lang="en-ZA" b="0" i="0" dirty="0">
                <a:solidFill>
                  <a:srgbClr val="666666"/>
                </a:solidFill>
                <a:effectLst/>
                <a:latin typeface="DDG_ProximaNova"/>
              </a:rPr>
              <a:t> </a:t>
            </a:r>
            <a:r>
              <a:rPr lang="en-ZA" b="0" i="0" dirty="0" err="1">
                <a:solidFill>
                  <a:srgbClr val="666666"/>
                </a:solidFill>
                <a:effectLst/>
                <a:latin typeface="DDG_ProximaNova"/>
              </a:rPr>
              <a:t>dag</a:t>
            </a:r>
            <a:r>
              <a:rPr lang="en-ZA" b="0" i="0" dirty="0">
                <a:solidFill>
                  <a:srgbClr val="666666"/>
                </a:solidFill>
                <a:effectLst/>
                <a:latin typeface="DDG_ProximaNova"/>
              </a:rPr>
              <a:t>, </a:t>
            </a:r>
            <a:r>
              <a:rPr lang="en-ZA" b="0" i="0" dirty="0" err="1">
                <a:solidFill>
                  <a:srgbClr val="666666"/>
                </a:solidFill>
                <a:effectLst/>
                <a:latin typeface="DDG_ProximaNova"/>
              </a:rPr>
              <a:t>deel</a:t>
            </a:r>
            <a:r>
              <a:rPr lang="en-ZA" b="0" i="0" dirty="0">
                <a:solidFill>
                  <a:srgbClr val="666666"/>
                </a:solidFill>
                <a:effectLst/>
                <a:latin typeface="DDG_ProximaNova"/>
              </a:rPr>
              <a:t> </a:t>
            </a:r>
            <a:r>
              <a:rPr lang="en-ZA" b="0" i="0" dirty="0" err="1">
                <a:solidFill>
                  <a:srgbClr val="666666"/>
                </a:solidFill>
                <a:effectLst/>
                <a:latin typeface="DDG_ProximaNova"/>
              </a:rPr>
              <a:t>klasse</a:t>
            </a:r>
            <a:r>
              <a:rPr lang="en-ZA" b="0" i="0" dirty="0">
                <a:solidFill>
                  <a:srgbClr val="666666"/>
                </a:solidFill>
                <a:effectLst/>
                <a:latin typeface="DDG_ProximaNova"/>
              </a:rPr>
              <a:t> </a:t>
            </a:r>
            <a:r>
              <a:rPr lang="en-ZA" b="0" i="0" dirty="0" err="1">
                <a:solidFill>
                  <a:srgbClr val="666666"/>
                </a:solidFill>
                <a:effectLst/>
                <a:latin typeface="DDG_ProximaNova"/>
              </a:rPr>
              <a:t>saam</a:t>
            </a:r>
            <a:r>
              <a:rPr lang="en-ZA" b="0" i="0" dirty="0">
                <a:solidFill>
                  <a:srgbClr val="666666"/>
                </a:solidFill>
                <a:effectLst/>
                <a:latin typeface="DDG_ProximaNova"/>
              </a:rPr>
              <a:t> </a:t>
            </a:r>
            <a:r>
              <a:rPr lang="en-ZA" b="0" i="0" dirty="0" err="1">
                <a:solidFill>
                  <a:srgbClr val="666666"/>
                </a:solidFill>
                <a:effectLst/>
                <a:latin typeface="DDG_ProximaNova"/>
              </a:rPr>
              <a:t>en</a:t>
            </a:r>
            <a:r>
              <a:rPr lang="en-ZA" b="0" i="0" dirty="0">
                <a:solidFill>
                  <a:srgbClr val="666666"/>
                </a:solidFill>
                <a:effectLst/>
                <a:latin typeface="DDG_ProximaNova"/>
              </a:rPr>
              <a:t> </a:t>
            </a:r>
            <a:r>
              <a:rPr lang="en-ZA" b="0" i="0" dirty="0" err="1">
                <a:solidFill>
                  <a:srgbClr val="666666"/>
                </a:solidFill>
                <a:effectLst/>
                <a:latin typeface="DDG_ProximaNova"/>
              </a:rPr>
              <a:t>doen</a:t>
            </a:r>
            <a:r>
              <a:rPr lang="en-ZA" b="0" i="0" dirty="0">
                <a:solidFill>
                  <a:srgbClr val="666666"/>
                </a:solidFill>
                <a:effectLst/>
                <a:latin typeface="DDG_ProximaNova"/>
              </a:rPr>
              <a:t> </a:t>
            </a:r>
            <a:r>
              <a:rPr lang="en-ZA" b="0" i="0" dirty="0" err="1">
                <a:solidFill>
                  <a:srgbClr val="666666"/>
                </a:solidFill>
                <a:effectLst/>
                <a:latin typeface="DDG_ProximaNova"/>
              </a:rPr>
              <a:t>saam</a:t>
            </a:r>
            <a:r>
              <a:rPr lang="en-ZA" b="0" i="0" dirty="0">
                <a:solidFill>
                  <a:srgbClr val="666666"/>
                </a:solidFill>
                <a:effectLst/>
                <a:latin typeface="DDG_ProximaNova"/>
              </a:rPr>
              <a:t> sport. </a:t>
            </a:r>
            <a:r>
              <a:rPr lang="en-ZA" b="0" i="0" dirty="0" err="1">
                <a:solidFill>
                  <a:srgbClr val="666666"/>
                </a:solidFill>
                <a:effectLst/>
                <a:latin typeface="DDG_ProximaNova"/>
              </a:rPr>
              <a:t>Kyk</a:t>
            </a:r>
            <a:r>
              <a:rPr lang="en-ZA" b="0" i="0" dirty="0">
                <a:solidFill>
                  <a:srgbClr val="666666"/>
                </a:solidFill>
                <a:effectLst/>
                <a:latin typeface="DDG_ProximaNova"/>
              </a:rPr>
              <a:t> </a:t>
            </a:r>
            <a:r>
              <a:rPr lang="en-ZA" b="0" i="0" dirty="0" err="1">
                <a:solidFill>
                  <a:srgbClr val="666666"/>
                </a:solidFill>
                <a:effectLst/>
                <a:latin typeface="DDG_ProximaNova"/>
              </a:rPr>
              <a:t>vir</a:t>
            </a:r>
            <a:r>
              <a:rPr lang="en-ZA" b="0" i="0" dirty="0">
                <a:solidFill>
                  <a:srgbClr val="666666"/>
                </a:solidFill>
                <a:effectLst/>
                <a:latin typeface="DDG_ProximaNova"/>
              </a:rPr>
              <a:t> 'n </a:t>
            </a:r>
            <a:r>
              <a:rPr lang="en-ZA" b="0" i="0" dirty="0" err="1">
                <a:solidFill>
                  <a:srgbClr val="666666"/>
                </a:solidFill>
                <a:effectLst/>
                <a:latin typeface="DDG_ProximaNova"/>
              </a:rPr>
              <a:t>oomblik</a:t>
            </a:r>
            <a:r>
              <a:rPr lang="en-ZA" b="0" i="0" dirty="0">
                <a:solidFill>
                  <a:srgbClr val="666666"/>
                </a:solidFill>
                <a:effectLst/>
                <a:latin typeface="DDG_ProximaNova"/>
              </a:rPr>
              <a:t> </a:t>
            </a:r>
            <a:r>
              <a:rPr lang="en-ZA" b="0" i="0" dirty="0" err="1">
                <a:solidFill>
                  <a:srgbClr val="666666"/>
                </a:solidFill>
                <a:effectLst/>
                <a:latin typeface="DDG_ProximaNova"/>
              </a:rPr>
              <a:t>rondom</a:t>
            </a:r>
            <a:r>
              <a:rPr lang="en-ZA" b="0" i="0" dirty="0">
                <a:solidFill>
                  <a:srgbClr val="666666"/>
                </a:solidFill>
                <a:effectLst/>
                <a:latin typeface="DDG_ProximaNova"/>
              </a:rPr>
              <a:t> </a:t>
            </a:r>
            <a:r>
              <a:rPr lang="en-ZA" b="0" i="0" dirty="0" err="1">
                <a:solidFill>
                  <a:srgbClr val="666666"/>
                </a:solidFill>
                <a:effectLst/>
                <a:latin typeface="DDG_ProximaNova"/>
              </a:rPr>
              <a:t>jou</a:t>
            </a:r>
            <a:r>
              <a:rPr lang="en-ZA" b="0" i="0" dirty="0">
                <a:solidFill>
                  <a:srgbClr val="666666"/>
                </a:solidFill>
                <a:effectLst/>
                <a:latin typeface="DDG_ProximaNova"/>
              </a:rPr>
              <a:t>. </a:t>
            </a:r>
            <a:r>
              <a:rPr lang="en-ZA" b="0" i="0" dirty="0" err="1">
                <a:solidFill>
                  <a:srgbClr val="666666"/>
                </a:solidFill>
                <a:effectLst/>
                <a:latin typeface="DDG_ProximaNova"/>
              </a:rPr>
              <a:t>Hoeveel</a:t>
            </a:r>
            <a:r>
              <a:rPr lang="en-ZA" b="0" i="0" dirty="0">
                <a:solidFill>
                  <a:srgbClr val="666666"/>
                </a:solidFill>
                <a:effectLst/>
                <a:latin typeface="DDG_ProximaNova"/>
              </a:rPr>
              <a:t> van </a:t>
            </a:r>
            <a:r>
              <a:rPr lang="en-ZA" b="0" i="0" dirty="0" err="1">
                <a:solidFill>
                  <a:srgbClr val="666666"/>
                </a:solidFill>
                <a:effectLst/>
                <a:latin typeface="DDG_ProximaNova"/>
              </a:rPr>
              <a:t>jou</a:t>
            </a:r>
            <a:r>
              <a:rPr lang="en-ZA" b="0" i="0" dirty="0">
                <a:solidFill>
                  <a:srgbClr val="666666"/>
                </a:solidFill>
                <a:effectLst/>
                <a:latin typeface="DDG_ProximaNova"/>
              </a:rPr>
              <a:t> </a:t>
            </a:r>
            <a:r>
              <a:rPr lang="en-ZA" b="0" i="0" dirty="0" err="1">
                <a:solidFill>
                  <a:srgbClr val="666666"/>
                </a:solidFill>
                <a:effectLst/>
                <a:latin typeface="DDG_ProximaNova"/>
              </a:rPr>
              <a:t>klasmaats</a:t>
            </a:r>
            <a:r>
              <a:rPr lang="en-ZA" b="0" i="0" dirty="0">
                <a:solidFill>
                  <a:srgbClr val="666666"/>
                </a:solidFill>
                <a:effectLst/>
                <a:latin typeface="DDG_ProximaNova"/>
              </a:rPr>
              <a:t> </a:t>
            </a:r>
            <a:r>
              <a:rPr lang="en-ZA" b="0" i="0" dirty="0" err="1">
                <a:solidFill>
                  <a:srgbClr val="666666"/>
                </a:solidFill>
                <a:effectLst/>
                <a:latin typeface="DDG_ProximaNova"/>
              </a:rPr>
              <a:t>sal</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a:t>
            </a:r>
            <a:r>
              <a:rPr lang="en-ZA" b="0" i="0" dirty="0" err="1">
                <a:solidFill>
                  <a:srgbClr val="666666"/>
                </a:solidFill>
                <a:effectLst/>
                <a:latin typeface="DDG_ProximaNova"/>
              </a:rPr>
              <a:t>elke</a:t>
            </a:r>
            <a:r>
              <a:rPr lang="en-ZA" b="0" i="0" dirty="0">
                <a:solidFill>
                  <a:srgbClr val="666666"/>
                </a:solidFill>
                <a:effectLst/>
                <a:latin typeface="DDG_ProximaNova"/>
              </a:rPr>
              <a:t> </a:t>
            </a:r>
            <a:r>
              <a:rPr lang="en-ZA" b="0" i="0" dirty="0" err="1">
                <a:solidFill>
                  <a:srgbClr val="666666"/>
                </a:solidFill>
                <a:effectLst/>
                <a:latin typeface="DDG_ProximaNova"/>
              </a:rPr>
              <a:t>jaar</a:t>
            </a:r>
            <a:r>
              <a:rPr lang="en-ZA" b="0" i="0" dirty="0">
                <a:solidFill>
                  <a:srgbClr val="666666"/>
                </a:solidFill>
                <a:effectLst/>
                <a:latin typeface="DDG_ProximaNova"/>
              </a:rPr>
              <a:t> </a:t>
            </a:r>
            <a:r>
              <a:rPr lang="en-ZA" b="0" i="0" dirty="0" err="1">
                <a:solidFill>
                  <a:srgbClr val="666666"/>
                </a:solidFill>
                <a:effectLst/>
                <a:latin typeface="DDG_ProximaNova"/>
              </a:rPr>
              <a:t>sien</a:t>
            </a:r>
            <a:r>
              <a:rPr lang="en-ZA" b="0" i="0" dirty="0">
                <a:solidFill>
                  <a:srgbClr val="666666"/>
                </a:solidFill>
                <a:effectLst/>
                <a:latin typeface="DDG_ProximaNova"/>
              </a:rPr>
              <a:t> </a:t>
            </a:r>
            <a:r>
              <a:rPr lang="en-ZA" b="0" i="0" dirty="0" err="1">
                <a:solidFill>
                  <a:srgbClr val="666666"/>
                </a:solidFill>
                <a:effectLst/>
                <a:latin typeface="DDG_ProximaNova"/>
              </a:rPr>
              <a:t>wanneer</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a:t>
            </a:r>
            <a:r>
              <a:rPr lang="en-ZA" b="0" i="0" dirty="0" err="1">
                <a:solidFill>
                  <a:srgbClr val="666666"/>
                </a:solidFill>
                <a:effectLst/>
                <a:latin typeface="DDG_ProximaNova"/>
              </a:rPr>
              <a:t>klaar</a:t>
            </a:r>
            <a:r>
              <a:rPr lang="en-ZA" b="0" i="0" dirty="0">
                <a:solidFill>
                  <a:srgbClr val="666666"/>
                </a:solidFill>
                <a:effectLst/>
                <a:latin typeface="DDG_ProximaNova"/>
              </a:rPr>
              <a:t> is met </a:t>
            </a:r>
            <a:r>
              <a:rPr lang="en-ZA" b="0" i="0" dirty="0" err="1">
                <a:solidFill>
                  <a:srgbClr val="666666"/>
                </a:solidFill>
                <a:effectLst/>
                <a:latin typeface="DDG_ProximaNova"/>
              </a:rPr>
              <a:t>skool</a:t>
            </a:r>
            <a:r>
              <a:rPr lang="en-ZA" b="0" i="0" dirty="0">
                <a:solidFill>
                  <a:srgbClr val="666666"/>
                </a:solidFill>
                <a:effectLst/>
                <a:latin typeface="DDG_ProximaNova"/>
              </a:rPr>
              <a:t>? </a:t>
            </a:r>
            <a:r>
              <a:rPr lang="en-ZA" b="0" i="0" dirty="0" err="1">
                <a:solidFill>
                  <a:srgbClr val="666666"/>
                </a:solidFill>
                <a:effectLst/>
                <a:latin typeface="DDG_ProximaNova"/>
              </a:rPr>
              <a:t>Hoeveel</a:t>
            </a:r>
            <a:r>
              <a:rPr lang="en-ZA" b="0" i="0" dirty="0">
                <a:solidFill>
                  <a:srgbClr val="666666"/>
                </a:solidFill>
                <a:effectLst/>
                <a:latin typeface="DDG_ProximaNova"/>
              </a:rPr>
              <a:t> van </a:t>
            </a:r>
            <a:r>
              <a:rPr lang="en-ZA" b="0" i="0" dirty="0" err="1">
                <a:solidFill>
                  <a:srgbClr val="666666"/>
                </a:solidFill>
                <a:effectLst/>
                <a:latin typeface="DDG_ProximaNova"/>
              </a:rPr>
              <a:t>hulle</a:t>
            </a:r>
            <a:r>
              <a:rPr lang="en-ZA" b="0" i="0" dirty="0">
                <a:solidFill>
                  <a:srgbClr val="666666"/>
                </a:solidFill>
                <a:effectLst/>
                <a:latin typeface="DDG_ProximaNova"/>
              </a:rPr>
              <a:t> </a:t>
            </a:r>
            <a:r>
              <a:rPr lang="en-ZA" b="0" i="0" dirty="0" err="1">
                <a:solidFill>
                  <a:srgbClr val="666666"/>
                </a:solidFill>
                <a:effectLst/>
                <a:latin typeface="DDG_ProximaNova"/>
              </a:rPr>
              <a:t>sal</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nooit </a:t>
            </a:r>
            <a:r>
              <a:rPr lang="en-ZA" b="0" i="0" dirty="0" err="1">
                <a:solidFill>
                  <a:srgbClr val="666666"/>
                </a:solidFill>
                <a:effectLst/>
                <a:latin typeface="DDG_ProximaNova"/>
              </a:rPr>
              <a:t>weer</a:t>
            </a:r>
            <a:r>
              <a:rPr lang="en-ZA" b="0" i="0" dirty="0">
                <a:solidFill>
                  <a:srgbClr val="666666"/>
                </a:solidFill>
                <a:effectLst/>
                <a:latin typeface="DDG_ProximaNova"/>
              </a:rPr>
              <a:t> </a:t>
            </a:r>
            <a:r>
              <a:rPr lang="en-ZA" b="0" i="0" dirty="0" err="1">
                <a:solidFill>
                  <a:srgbClr val="666666"/>
                </a:solidFill>
                <a:effectLst/>
                <a:latin typeface="DDG_ProximaNova"/>
              </a:rPr>
              <a:t>sien</a:t>
            </a:r>
            <a:r>
              <a:rPr lang="en-ZA" b="0" i="0" dirty="0">
                <a:solidFill>
                  <a:srgbClr val="666666"/>
                </a:solidFill>
                <a:effectLst/>
                <a:latin typeface="DDG_ProximaNova"/>
              </a:rPr>
              <a:t> </a:t>
            </a:r>
            <a:r>
              <a:rPr lang="en-ZA" b="0" i="0" dirty="0" err="1">
                <a:solidFill>
                  <a:srgbClr val="666666"/>
                </a:solidFill>
                <a:effectLst/>
                <a:latin typeface="DDG_ProximaNova"/>
              </a:rPr>
              <a:t>nadat</a:t>
            </a:r>
            <a:r>
              <a:rPr lang="en-ZA" b="0" i="0" dirty="0">
                <a:solidFill>
                  <a:srgbClr val="666666"/>
                </a:solidFill>
                <a:effectLst/>
                <a:latin typeface="DDG_ProximaNova"/>
              </a:rPr>
              <a:t> </a:t>
            </a:r>
            <a:r>
              <a:rPr lang="en-ZA" b="0" i="0" dirty="0" err="1">
                <a:solidFill>
                  <a:srgbClr val="666666"/>
                </a:solidFill>
                <a:effectLst/>
                <a:latin typeface="DDG_ProximaNova"/>
              </a:rPr>
              <a:t>jy</a:t>
            </a:r>
            <a:r>
              <a:rPr lang="en-ZA" b="0" i="0" dirty="0">
                <a:solidFill>
                  <a:srgbClr val="666666"/>
                </a:solidFill>
                <a:effectLst/>
                <a:latin typeface="DDG_ProximaNova"/>
              </a:rPr>
              <a:t> op </a:t>
            </a:r>
            <a:r>
              <a:rPr lang="en-ZA" b="0" i="0" dirty="0" err="1">
                <a:solidFill>
                  <a:srgbClr val="666666"/>
                </a:solidFill>
                <a:effectLst/>
                <a:latin typeface="DDG_ProximaNova"/>
              </a:rPr>
              <a:t>daardie</a:t>
            </a:r>
            <a:r>
              <a:rPr lang="en-ZA" b="0" i="0" dirty="0">
                <a:solidFill>
                  <a:srgbClr val="666666"/>
                </a:solidFill>
                <a:effectLst/>
                <a:latin typeface="DDG_ProximaNova"/>
              </a:rPr>
              <a:t> </a:t>
            </a:r>
            <a:r>
              <a:rPr lang="en-ZA" b="0" i="0" dirty="0" err="1">
                <a:solidFill>
                  <a:srgbClr val="666666"/>
                </a:solidFill>
                <a:effectLst/>
                <a:latin typeface="DDG_ProximaNova"/>
              </a:rPr>
              <a:t>laaste</a:t>
            </a:r>
            <a:r>
              <a:rPr lang="en-ZA" b="0" i="0" dirty="0">
                <a:solidFill>
                  <a:srgbClr val="666666"/>
                </a:solidFill>
                <a:effectLst/>
                <a:latin typeface="DDG_ProximaNova"/>
              </a:rPr>
              <a:t> </a:t>
            </a:r>
            <a:r>
              <a:rPr lang="en-ZA" b="0" i="0" dirty="0" err="1">
                <a:solidFill>
                  <a:srgbClr val="666666"/>
                </a:solidFill>
                <a:effectLst/>
                <a:latin typeface="DDG_ProximaNova"/>
              </a:rPr>
              <a:t>dag</a:t>
            </a:r>
            <a:r>
              <a:rPr lang="en-ZA" b="0" i="0" dirty="0">
                <a:solidFill>
                  <a:srgbClr val="666666"/>
                </a:solidFill>
                <a:effectLst/>
                <a:latin typeface="DDG_ProximaNova"/>
              </a:rPr>
              <a:t> met </a:t>
            </a:r>
            <a:r>
              <a:rPr lang="en-ZA" b="0" i="0" dirty="0" err="1">
                <a:solidFill>
                  <a:srgbClr val="666666"/>
                </a:solidFill>
                <a:effectLst/>
                <a:latin typeface="DDG_ProximaNova"/>
              </a:rPr>
              <a:t>jou</a:t>
            </a:r>
            <a:r>
              <a:rPr lang="en-ZA" b="0" i="0" dirty="0">
                <a:solidFill>
                  <a:srgbClr val="666666"/>
                </a:solidFill>
                <a:effectLst/>
                <a:latin typeface="DDG_ProximaNova"/>
              </a:rPr>
              <a:t> </a:t>
            </a:r>
            <a:r>
              <a:rPr lang="en-ZA" b="0" i="0" dirty="0" err="1">
                <a:solidFill>
                  <a:srgbClr val="666666"/>
                </a:solidFill>
                <a:effectLst/>
                <a:latin typeface="DDG_ProximaNova"/>
              </a:rPr>
              <a:t>matriekuitslae</a:t>
            </a:r>
            <a:r>
              <a:rPr lang="en-ZA" b="0" i="0" dirty="0">
                <a:solidFill>
                  <a:srgbClr val="666666"/>
                </a:solidFill>
                <a:effectLst/>
                <a:latin typeface="DDG_ProximaNova"/>
              </a:rPr>
              <a:t> by die </a:t>
            </a:r>
            <a:r>
              <a:rPr lang="en-ZA" b="0" i="0" dirty="0" err="1">
                <a:solidFill>
                  <a:srgbClr val="666666"/>
                </a:solidFill>
                <a:effectLst/>
                <a:latin typeface="DDG_ProximaNova"/>
              </a:rPr>
              <a:t>skool</a:t>
            </a:r>
            <a:r>
              <a:rPr lang="en-ZA" b="0" i="0" dirty="0">
                <a:solidFill>
                  <a:srgbClr val="666666"/>
                </a:solidFill>
                <a:effectLst/>
                <a:latin typeface="DDG_ProximaNova"/>
              </a:rPr>
              <a:t> </a:t>
            </a:r>
            <a:r>
              <a:rPr lang="en-ZA" b="0" i="0" dirty="0" err="1">
                <a:solidFill>
                  <a:srgbClr val="666666"/>
                </a:solidFill>
                <a:effectLst/>
                <a:latin typeface="DDG_ProximaNova"/>
              </a:rPr>
              <a:t>uitstap</a:t>
            </a:r>
            <a:r>
              <a:rPr lang="en-ZA" b="0" i="0" dirty="0">
                <a:solidFill>
                  <a:srgbClr val="666666"/>
                </a:solidFill>
                <a:effectLst/>
                <a:latin typeface="DDG_ProximaNova"/>
              </a:rPr>
              <a:t>?</a:t>
            </a:r>
          </a:p>
          <a:p>
            <a:endParaRPr lang="en-US" dirty="0"/>
          </a:p>
          <a:p>
            <a:r>
              <a:rPr lang="nl-NL" sz="2800" b="0" i="0" dirty="0">
                <a:solidFill>
                  <a:srgbClr val="666666"/>
                </a:solidFill>
                <a:effectLst/>
                <a:latin typeface="DDG_ProximaNova"/>
              </a:rPr>
              <a:t>Waar sal jy volgende jaar wees - in die werkswêreld of sal jy nuwe vriende by 'n tersiêre instelling moet maak? Oorweeg jy dalk om 'n gapingsjaar te neem? </a:t>
            </a:r>
          </a:p>
          <a:p>
            <a:endParaRPr lang="nl-NL" sz="2800" b="0" i="0" dirty="0">
              <a:solidFill>
                <a:srgbClr val="666666"/>
              </a:solidFill>
              <a:effectLst/>
              <a:latin typeface="DDG_ProximaNova"/>
            </a:endParaRPr>
          </a:p>
          <a:p>
            <a:r>
              <a:rPr lang="nl-NL" sz="2800" b="0" i="0" dirty="0">
                <a:solidFill>
                  <a:srgbClr val="666666"/>
                </a:solidFill>
                <a:effectLst/>
                <a:latin typeface="DDG_ProximaNova"/>
              </a:rPr>
              <a:t>Die lewe gaan weer verander. Hierdie les sal jou voorberei vir 'n paar van hierdie veranderinge.</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2</a:t>
            </a:fld>
            <a:endParaRPr lang="en-ZA"/>
          </a:p>
        </p:txBody>
      </p:sp>
    </p:spTree>
    <p:extLst>
      <p:ext uri="{BB962C8B-B14F-4D97-AF65-F5344CB8AC3E}">
        <p14:creationId xmlns:p14="http://schemas.microsoft.com/office/powerpoint/2010/main" val="307419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3-4</a:t>
            </a:r>
            <a:r>
              <a:rPr lang="en-ZA" baseline="0" dirty="0"/>
              <a:t> -</a:t>
            </a:r>
            <a:r>
              <a:rPr lang="en-ZA" dirty="0"/>
              <a:t> 10 min - </a:t>
            </a:r>
            <a:r>
              <a:rPr lang="en-ZA" dirty="0" err="1"/>
              <a:t>Kyk</a:t>
            </a:r>
            <a:r>
              <a:rPr lang="en-ZA" dirty="0"/>
              <a:t> die </a:t>
            </a:r>
            <a:r>
              <a:rPr lang="en-ZA" dirty="0" err="1"/>
              <a:t>bostaande</a:t>
            </a:r>
            <a:r>
              <a:rPr lang="en-ZA" dirty="0"/>
              <a:t> </a:t>
            </a:r>
            <a:r>
              <a:rPr lang="en-ZA" dirty="0" err="1"/>
              <a:t>videosnit</a:t>
            </a:r>
            <a:r>
              <a:rPr lang="en-ZA" dirty="0"/>
              <a:t> (5:05min)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dirty="0" err="1">
                <a:solidFill>
                  <a:srgbClr val="666666"/>
                </a:solidFill>
                <a:effectLst/>
                <a:latin typeface="DDG_ProximaNova"/>
              </a:rPr>
              <a:t>Kom</a:t>
            </a:r>
            <a:r>
              <a:rPr lang="en-ZA" b="0" i="0" dirty="0">
                <a:solidFill>
                  <a:srgbClr val="666666"/>
                </a:solidFill>
                <a:effectLst/>
                <a:latin typeface="DDG_ProximaNova"/>
              </a:rPr>
              <a:t> </a:t>
            </a:r>
            <a:r>
              <a:rPr lang="en-ZA" b="0" i="0" dirty="0" err="1">
                <a:solidFill>
                  <a:srgbClr val="666666"/>
                </a:solidFill>
                <a:effectLst/>
                <a:latin typeface="DDG_ProximaNova"/>
              </a:rPr>
              <a:t>ons</a:t>
            </a:r>
            <a:r>
              <a:rPr lang="en-ZA" b="0" i="0" dirty="0">
                <a:solidFill>
                  <a:srgbClr val="666666"/>
                </a:solidFill>
                <a:effectLst/>
                <a:latin typeface="DDG_ProximaNova"/>
              </a:rPr>
              <a:t> begin </a:t>
            </a:r>
            <a:r>
              <a:rPr lang="en-ZA" b="0" i="0" dirty="0" err="1">
                <a:solidFill>
                  <a:srgbClr val="666666"/>
                </a:solidFill>
                <a:effectLst/>
                <a:latin typeface="DDG_ProximaNova"/>
              </a:rPr>
              <a:t>deur</a:t>
            </a:r>
            <a:r>
              <a:rPr lang="en-ZA" b="0" i="0" dirty="0">
                <a:solidFill>
                  <a:srgbClr val="666666"/>
                </a:solidFill>
                <a:effectLst/>
                <a:latin typeface="DDG_ProximaNova"/>
              </a:rPr>
              <a:t> </a:t>
            </a:r>
            <a:r>
              <a:rPr lang="en-ZA" b="0" i="0" dirty="0" err="1">
                <a:solidFill>
                  <a:srgbClr val="666666"/>
                </a:solidFill>
                <a:effectLst/>
                <a:latin typeface="DDG_ProximaNova"/>
              </a:rPr>
              <a:t>te</a:t>
            </a:r>
            <a:r>
              <a:rPr lang="en-ZA" b="0" i="0" dirty="0">
                <a:solidFill>
                  <a:srgbClr val="666666"/>
                </a:solidFill>
                <a:effectLst/>
                <a:latin typeface="DDG_ProximaNova"/>
              </a:rPr>
              <a:t> </a:t>
            </a:r>
            <a:r>
              <a:rPr lang="en-ZA" b="0" i="0" dirty="0" err="1">
                <a:solidFill>
                  <a:srgbClr val="666666"/>
                </a:solidFill>
                <a:effectLst/>
                <a:latin typeface="DDG_ProximaNova"/>
              </a:rPr>
              <a:t>kyk</a:t>
            </a:r>
            <a:r>
              <a:rPr lang="en-ZA" b="0" i="0" dirty="0">
                <a:solidFill>
                  <a:srgbClr val="666666"/>
                </a:solidFill>
                <a:effectLst/>
                <a:latin typeface="DDG_ProximaNova"/>
              </a:rPr>
              <a:t> hoe </a:t>
            </a:r>
            <a:r>
              <a:rPr lang="en-ZA" b="0" i="0" dirty="0" err="1">
                <a:solidFill>
                  <a:srgbClr val="666666"/>
                </a:solidFill>
                <a:effectLst/>
                <a:latin typeface="DDG_ProximaNova"/>
              </a:rPr>
              <a:t>jy</a:t>
            </a:r>
            <a:r>
              <a:rPr lang="en-ZA" b="0" i="0" dirty="0">
                <a:solidFill>
                  <a:srgbClr val="666666"/>
                </a:solidFill>
                <a:effectLst/>
                <a:latin typeface="DDG_ProximaNova"/>
              </a:rPr>
              <a:t> </a:t>
            </a:r>
            <a:r>
              <a:rPr lang="en-ZA" b="0" i="0" dirty="0" err="1">
                <a:solidFill>
                  <a:srgbClr val="666666"/>
                </a:solidFill>
                <a:effectLst/>
                <a:latin typeface="DDG_ProximaNova"/>
              </a:rPr>
              <a:t>jou</a:t>
            </a:r>
            <a:r>
              <a:rPr lang="en-ZA" b="0" i="0" dirty="0">
                <a:solidFill>
                  <a:srgbClr val="666666"/>
                </a:solidFill>
                <a:effectLst/>
                <a:latin typeface="DDG_ProximaNova"/>
              </a:rPr>
              <a:t> </a:t>
            </a:r>
            <a:r>
              <a:rPr lang="en-ZA" b="0" i="0" dirty="0" err="1">
                <a:solidFill>
                  <a:srgbClr val="666666"/>
                </a:solidFill>
                <a:effectLst/>
                <a:latin typeface="DDG_ProximaNova"/>
              </a:rPr>
              <a:t>ou</a:t>
            </a:r>
            <a:r>
              <a:rPr lang="en-ZA" b="0" i="0" dirty="0">
                <a:solidFill>
                  <a:srgbClr val="666666"/>
                </a:solidFill>
                <a:effectLst/>
                <a:latin typeface="DDG_ProximaNova"/>
              </a:rPr>
              <a:t> </a:t>
            </a:r>
            <a:r>
              <a:rPr lang="en-ZA" b="0" i="0" dirty="0" err="1">
                <a:solidFill>
                  <a:srgbClr val="666666"/>
                </a:solidFill>
                <a:effectLst/>
                <a:latin typeface="DDG_ProximaNova"/>
              </a:rPr>
              <a:t>vriende</a:t>
            </a:r>
            <a:r>
              <a:rPr lang="en-ZA" b="0" i="0" dirty="0">
                <a:solidFill>
                  <a:srgbClr val="666666"/>
                </a:solidFill>
                <a:effectLst/>
                <a:latin typeface="DDG_ProximaNova"/>
              </a:rPr>
              <a:t> </a:t>
            </a:r>
            <a:r>
              <a:rPr lang="en-ZA" b="0" i="0" dirty="0" err="1">
                <a:solidFill>
                  <a:srgbClr val="666666"/>
                </a:solidFill>
                <a:effectLst/>
                <a:latin typeface="DDG_ProximaNova"/>
              </a:rPr>
              <a:t>behou</a:t>
            </a:r>
            <a:r>
              <a:rPr lang="en-ZA" b="0" i="0" dirty="0">
                <a:solidFill>
                  <a:srgbClr val="666666"/>
                </a:solidFill>
                <a:effectLst/>
                <a:latin typeface="DDG_ProximaNova"/>
              </a:rPr>
              <a:t>. Wat </a:t>
            </a:r>
            <a:r>
              <a:rPr lang="en-ZA" b="0" i="0" dirty="0" err="1">
                <a:solidFill>
                  <a:srgbClr val="666666"/>
                </a:solidFill>
                <a:effectLst/>
                <a:latin typeface="DDG_ProximaNova"/>
              </a:rPr>
              <a:t>kan</a:t>
            </a:r>
            <a:r>
              <a:rPr lang="en-ZA" b="0" i="0" dirty="0">
                <a:solidFill>
                  <a:srgbClr val="666666"/>
                </a:solidFill>
                <a:effectLst/>
                <a:latin typeface="DDG_ProximaNova"/>
              </a:rPr>
              <a:t> </a:t>
            </a:r>
            <a:r>
              <a:rPr lang="en-ZA" b="0" i="0" dirty="0" err="1">
                <a:solidFill>
                  <a:srgbClr val="666666"/>
                </a:solidFill>
                <a:effectLst/>
                <a:latin typeface="DDG_ProximaNova"/>
              </a:rPr>
              <a:t>ons</a:t>
            </a:r>
            <a:r>
              <a:rPr lang="en-ZA" b="0" i="0" dirty="0">
                <a:solidFill>
                  <a:srgbClr val="666666"/>
                </a:solidFill>
                <a:effectLst/>
                <a:latin typeface="DDG_ProximaNova"/>
              </a:rPr>
              <a:t> by </a:t>
            </a:r>
            <a:r>
              <a:rPr lang="en-ZA" b="0" i="0" dirty="0" err="1">
                <a:solidFill>
                  <a:srgbClr val="666666"/>
                </a:solidFill>
                <a:effectLst/>
                <a:latin typeface="DDG_ProximaNova"/>
              </a:rPr>
              <a:t>ander</a:t>
            </a:r>
            <a:r>
              <a:rPr lang="en-ZA" b="0" i="0" dirty="0">
                <a:solidFill>
                  <a:srgbClr val="666666"/>
                </a:solidFill>
                <a:effectLst/>
                <a:latin typeface="DDG_ProximaNova"/>
              </a:rPr>
              <a:t> leer? </a:t>
            </a:r>
            <a:r>
              <a:rPr lang="en-ZA" b="0" i="0" dirty="0" err="1">
                <a:solidFill>
                  <a:srgbClr val="666666"/>
                </a:solidFill>
                <a:effectLst/>
                <a:latin typeface="DDG_ProximaNova"/>
              </a:rPr>
              <a:t>Kyk</a:t>
            </a:r>
            <a:r>
              <a:rPr lang="en-ZA" b="0" i="0" dirty="0">
                <a:solidFill>
                  <a:srgbClr val="666666"/>
                </a:solidFill>
                <a:effectLst/>
                <a:latin typeface="DDG_ProximaNova"/>
              </a:rPr>
              <a:t> </a:t>
            </a:r>
            <a:r>
              <a:rPr lang="en-ZA" b="0" i="0" dirty="0" err="1">
                <a:solidFill>
                  <a:srgbClr val="666666"/>
                </a:solidFill>
                <a:effectLst/>
                <a:latin typeface="DDG_ProximaNova"/>
              </a:rPr>
              <a:t>na</a:t>
            </a:r>
            <a:r>
              <a:rPr lang="en-ZA" b="0" i="0" dirty="0">
                <a:solidFill>
                  <a:srgbClr val="666666"/>
                </a:solidFill>
                <a:effectLst/>
                <a:latin typeface="DDG_ProximaNova"/>
              </a:rPr>
              <a:t> die snit by https://www.youtube.com/watch?v=5xrzH2elhIE </a:t>
            </a:r>
            <a:r>
              <a:rPr lang="en-ZA" b="1" i="1" dirty="0">
                <a:solidFill>
                  <a:srgbClr val="666666"/>
                </a:solidFill>
                <a:effectLst/>
                <a:latin typeface="DDG_ProximaNova"/>
              </a:rPr>
              <a:t>“Watchwellcast.com: Guide to Maintaining Friendships” (5 min 05s).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i="0" dirty="0" err="1">
                <a:solidFill>
                  <a:srgbClr val="666666"/>
                </a:solidFill>
                <a:effectLst/>
                <a:latin typeface="DDG_ProximaNova"/>
              </a:rPr>
              <a:t>Voltooi</a:t>
            </a:r>
            <a:r>
              <a:rPr lang="en-ZA" b="0" i="0" dirty="0">
                <a:solidFill>
                  <a:srgbClr val="666666"/>
                </a:solidFill>
                <a:effectLst/>
                <a:latin typeface="DDG_ProximaNova"/>
              </a:rPr>
              <a:t> </a:t>
            </a:r>
            <a:r>
              <a:rPr lang="en-ZA" b="1" i="1" u="sng" dirty="0">
                <a:solidFill>
                  <a:srgbClr val="666666"/>
                </a:solidFill>
                <a:effectLst/>
                <a:latin typeface="DDG_ProximaNova"/>
              </a:rPr>
              <a:t>Les 3 – </a:t>
            </a:r>
            <a:r>
              <a:rPr lang="en-ZA" b="1" i="1" u="sng" dirty="0" err="1">
                <a:solidFill>
                  <a:srgbClr val="666666"/>
                </a:solidFill>
                <a:effectLst/>
                <a:latin typeface="DDG_ProximaNova"/>
              </a:rPr>
              <a:t>Werkkaart</a:t>
            </a:r>
            <a:r>
              <a:rPr lang="en-ZA" b="1" i="1" u="sng" dirty="0">
                <a:solidFill>
                  <a:srgbClr val="666666"/>
                </a:solidFill>
                <a:effectLst/>
                <a:latin typeface="DDG_ProximaNova"/>
              </a:rPr>
              <a:t> </a:t>
            </a:r>
            <a:r>
              <a:rPr lang="en-ZA" b="1" i="1" u="sng" dirty="0" err="1">
                <a:solidFill>
                  <a:srgbClr val="666666"/>
                </a:solidFill>
                <a:effectLst/>
                <a:latin typeface="DDG_ProximaNova"/>
              </a:rPr>
              <a:t>Aktiwiteit</a:t>
            </a:r>
            <a:r>
              <a:rPr lang="en-ZA" b="1" i="1" u="sng" dirty="0">
                <a:solidFill>
                  <a:srgbClr val="666666"/>
                </a:solidFill>
                <a:effectLst/>
                <a:latin typeface="DDG_ProximaNova"/>
              </a:rPr>
              <a:t> 1</a:t>
            </a:r>
            <a:r>
              <a:rPr lang="en-ZA" b="0" i="0" dirty="0">
                <a:solidFill>
                  <a:srgbClr val="666666"/>
                </a:solidFill>
                <a:effectLst/>
                <a:latin typeface="DDG_ProximaNova"/>
              </a:rPr>
              <a:t>.</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3</a:t>
            </a:fld>
            <a:endParaRPr lang="en-ZA"/>
          </a:p>
        </p:txBody>
      </p:sp>
    </p:spTree>
    <p:extLst>
      <p:ext uri="{BB962C8B-B14F-4D97-AF65-F5344CB8AC3E}">
        <p14:creationId xmlns:p14="http://schemas.microsoft.com/office/powerpoint/2010/main" val="347747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a:t>
            </a:r>
          </a:p>
          <a:p>
            <a:endParaRPr lang="en-ZA" dirty="0"/>
          </a:p>
          <a:p>
            <a:r>
              <a:rPr lang="en-ZA" dirty="0"/>
              <a:t>Gee twee minute </a:t>
            </a:r>
            <a:r>
              <a:rPr lang="en-ZA" dirty="0" err="1"/>
              <a:t>vir</a:t>
            </a:r>
            <a:r>
              <a:rPr lang="en-ZA" dirty="0"/>
              <a:t> </a:t>
            </a:r>
            <a:r>
              <a:rPr lang="en-ZA" dirty="0" err="1"/>
              <a:t>leerders</a:t>
            </a:r>
            <a:r>
              <a:rPr lang="en-ZA" dirty="0"/>
              <a:t> om </a:t>
            </a:r>
            <a:r>
              <a:rPr lang="en-ZA" dirty="0" err="1"/>
              <a:t>hul</a:t>
            </a:r>
            <a:r>
              <a:rPr lang="en-ZA" dirty="0"/>
              <a:t> </a:t>
            </a:r>
            <a:r>
              <a:rPr lang="en-ZA" dirty="0" err="1"/>
              <a:t>antwoorde</a:t>
            </a:r>
            <a:r>
              <a:rPr lang="en-ZA" dirty="0"/>
              <a:t> </a:t>
            </a:r>
            <a:r>
              <a:rPr lang="en-ZA" dirty="0" err="1"/>
              <a:t>na</a:t>
            </a:r>
            <a:r>
              <a:rPr lang="en-ZA" dirty="0"/>
              <a:t> </a:t>
            </a:r>
            <a:r>
              <a:rPr lang="en-ZA" dirty="0" err="1"/>
              <a:t>te</a:t>
            </a:r>
            <a:r>
              <a:rPr lang="en-ZA" dirty="0"/>
              <a:t> </a:t>
            </a:r>
            <a:r>
              <a:rPr lang="en-ZA" dirty="0" err="1"/>
              <a:t>gaan</a:t>
            </a:r>
            <a:r>
              <a:rPr lang="en-ZA" dirty="0"/>
              <a:t> </a:t>
            </a:r>
            <a:r>
              <a:rPr lang="en-ZA" dirty="0" err="1"/>
              <a:t>en</a:t>
            </a:r>
            <a:r>
              <a:rPr lang="en-ZA" dirty="0"/>
              <a:t> om die </a:t>
            </a:r>
            <a:r>
              <a:rPr lang="en-ZA" dirty="0" err="1"/>
              <a:t>nodige</a:t>
            </a:r>
            <a:r>
              <a:rPr lang="en-ZA" dirty="0"/>
              <a:t> </a:t>
            </a:r>
            <a:r>
              <a:rPr lang="en-ZA" dirty="0" err="1"/>
              <a:t>veranderinge</a:t>
            </a:r>
            <a:r>
              <a:rPr lang="en-ZA" dirty="0"/>
              <a:t> </a:t>
            </a:r>
            <a:r>
              <a:rPr lang="en-ZA" dirty="0" err="1"/>
              <a:t>aan</a:t>
            </a:r>
            <a:r>
              <a:rPr lang="en-ZA" dirty="0"/>
              <a:t> </a:t>
            </a:r>
            <a:r>
              <a:rPr lang="en-ZA" dirty="0" err="1"/>
              <a:t>te</a:t>
            </a:r>
            <a:r>
              <a:rPr lang="en-ZA" dirty="0"/>
              <a:t> bring </a:t>
            </a:r>
            <a:r>
              <a:rPr lang="en-ZA" dirty="0" err="1"/>
              <a:t>voordat</a:t>
            </a:r>
            <a:r>
              <a:rPr lang="en-ZA" dirty="0"/>
              <a:t> </a:t>
            </a:r>
            <a:r>
              <a:rPr lang="en-ZA" dirty="0" err="1"/>
              <a:t>julle</a:t>
            </a:r>
            <a:r>
              <a:rPr lang="en-ZA" dirty="0"/>
              <a:t> </a:t>
            </a:r>
            <a:r>
              <a:rPr lang="en-ZA" dirty="0" err="1"/>
              <a:t>aanbeweeg</a:t>
            </a:r>
            <a:r>
              <a:rPr lang="en-ZA" dirty="0"/>
              <a:t>.</a:t>
            </a:r>
          </a:p>
        </p:txBody>
      </p:sp>
      <p:sp>
        <p:nvSpPr>
          <p:cNvPr id="4" name="Slide Number Placeholder 3"/>
          <p:cNvSpPr>
            <a:spLocks noGrp="1"/>
          </p:cNvSpPr>
          <p:nvPr>
            <p:ph type="sldNum" sz="quarter" idx="5"/>
          </p:nvPr>
        </p:nvSpPr>
        <p:spPr/>
        <p:txBody>
          <a:bodyPr/>
          <a:lstStyle/>
          <a:p>
            <a:fld id="{C8DC57A8-AE18-4654-B6AF-04B3577165BE}" type="slidenum">
              <a:rPr lang="en-ZA" smtClean="0"/>
              <a:t>4</a:t>
            </a:fld>
            <a:endParaRPr lang="en-ZA"/>
          </a:p>
        </p:txBody>
      </p:sp>
    </p:spTree>
    <p:extLst>
      <p:ext uri="{BB962C8B-B14F-4D97-AF65-F5344CB8AC3E}">
        <p14:creationId xmlns:p14="http://schemas.microsoft.com/office/powerpoint/2010/main" val="147365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 5 min</a:t>
            </a:r>
          </a:p>
          <a:p>
            <a:endParaRPr lang="en-ZA" dirty="0"/>
          </a:p>
          <a:p>
            <a:r>
              <a:rPr lang="nl-NL" b="0" i="0" dirty="0">
                <a:solidFill>
                  <a:srgbClr val="666666"/>
                </a:solidFill>
                <a:effectLst/>
                <a:latin typeface="DDG_ProximaNova"/>
              </a:rPr>
              <a:t>Baie van julle weet nie waar jy volgende jaar gaan wees nie. Miskien is dit by ‘n universiteit in 'n nuwe stad om weg te beweeg van die huis af of oorsee te gaan reis. Om ná skool nuwe vriendskappe te maak, is ook baie uitdagend. Die sleutel tot die vestiging van hierdie vriendskappe is kommunikasie. Kom ons kyk na 'n paar kommunikasievaardighede wat jy moet ontwikkel:</a:t>
            </a:r>
          </a:p>
          <a:p>
            <a:endParaRPr lang="nl-NL" b="0" i="0" dirty="0">
              <a:solidFill>
                <a:srgbClr val="666666"/>
              </a:solidFill>
              <a:effectLst/>
              <a:latin typeface="DDG_ProximaNova"/>
            </a:endParaRPr>
          </a:p>
          <a:p>
            <a:pPr marL="342900" indent="-342900">
              <a:buAutoNum type="arabicParenR"/>
            </a:pPr>
            <a:r>
              <a:rPr lang="nl-NL" dirty="0">
                <a:solidFill>
                  <a:schemeClr val="bg1"/>
                </a:solidFill>
              </a:rPr>
              <a:t>Leer om 'n gesprek te BEGIN. Moenie bang wees om oor onbenullighede te praat om mense aan die gesels te kry nie. Vra mense uit oor hulself, dit sal hulle laat praat. </a:t>
            </a:r>
          </a:p>
          <a:p>
            <a:pPr marL="342900" indent="-342900">
              <a:buAutoNum type="arabicParenR"/>
            </a:pPr>
            <a:r>
              <a:rPr lang="nl-NL" dirty="0">
                <a:solidFill>
                  <a:schemeClr val="bg1"/>
                </a:solidFill>
              </a:rPr>
              <a:t>Wend 'n poging aan om 'n persoon se naam te leer. </a:t>
            </a:r>
          </a:p>
          <a:p>
            <a:pPr marL="342900" indent="-342900">
              <a:buAutoNum type="arabicParenR"/>
            </a:pPr>
            <a:r>
              <a:rPr lang="nl-NL" dirty="0">
                <a:solidFill>
                  <a:schemeClr val="bg1"/>
                </a:solidFill>
              </a:rPr>
              <a:t>Wees bereid om 'n bietjie van jouself te deel, maar moenie spog of grootpraterig wees nie. </a:t>
            </a:r>
          </a:p>
          <a:p>
            <a:pPr marL="342900" indent="-342900">
              <a:buAutoNum type="arabicParenR"/>
            </a:pPr>
            <a:r>
              <a:rPr lang="nl-NL" dirty="0">
                <a:solidFill>
                  <a:schemeClr val="bg1"/>
                </a:solidFill>
              </a:rPr>
              <a:t>Bly op hoogte van die nuutste nuus en onderwerpe sodat jy aan besprekings kan deelneem. </a:t>
            </a:r>
          </a:p>
          <a:p>
            <a:pPr marL="342900" indent="-342900">
              <a:buAutoNum type="arabicParenR"/>
            </a:pPr>
            <a:r>
              <a:rPr lang="nl-NL" dirty="0">
                <a:solidFill>
                  <a:schemeClr val="bg1"/>
                </a:solidFill>
              </a:rPr>
              <a:t>Sluit aan by klubs of groepe wat jou belangstellings deel, bv. sport, ens. </a:t>
            </a:r>
          </a:p>
          <a:p>
            <a:pPr marL="342900" indent="-342900">
              <a:buAutoNum type="arabicParenR"/>
            </a:pPr>
            <a:r>
              <a:rPr lang="nl-NL" dirty="0">
                <a:solidFill>
                  <a:schemeClr val="bg1"/>
                </a:solidFill>
              </a:rPr>
              <a:t>Word 'n goeie luisteraar! Dit beteken om te herhaal wat mense gesê het om te wys dat jy geluister het; soos: </a:t>
            </a:r>
          </a:p>
          <a:p>
            <a:pPr marL="742950" lvl="1" indent="-285750">
              <a:buFont typeface="Arial" panose="020B0604020202020204" pitchFamily="34" charset="0"/>
              <a:buChar char="•"/>
            </a:pPr>
            <a:r>
              <a:rPr lang="nl-NL" dirty="0">
                <a:solidFill>
                  <a:schemeClr val="bg1"/>
                </a:solidFill>
              </a:rPr>
              <a:t>Dit klink asof jy voel dat...want...</a:t>
            </a:r>
          </a:p>
          <a:p>
            <a:pPr marL="742950" lvl="1" indent="-285750">
              <a:buFont typeface="Arial" panose="020B0604020202020204" pitchFamily="34" charset="0"/>
              <a:buChar char="•"/>
            </a:pPr>
            <a:r>
              <a:rPr lang="nl-NL" dirty="0">
                <a:solidFill>
                  <a:schemeClr val="bg1"/>
                </a:solidFill>
              </a:rPr>
              <a:t>Wat ek hieruit aflei is dat jy... </a:t>
            </a:r>
          </a:p>
          <a:p>
            <a:pPr marL="742950" lvl="1" indent="-285750">
              <a:buFont typeface="Arial" panose="020B0604020202020204" pitchFamily="34" charset="0"/>
              <a:buChar char="•"/>
            </a:pPr>
            <a:r>
              <a:rPr lang="nl-NL" dirty="0">
                <a:solidFill>
                  <a:schemeClr val="bg1"/>
                </a:solidFill>
              </a:rPr>
              <a:t>So jy voel dat... </a:t>
            </a:r>
          </a:p>
          <a:p>
            <a:r>
              <a:rPr lang="nl-NL" dirty="0">
                <a:solidFill>
                  <a:schemeClr val="bg1"/>
                </a:solidFill>
              </a:rPr>
              <a:t>7) Volg die goue reël van vriendskappe: Luister na ander soos jy wil hê hulle moet na jou luister.</a:t>
            </a: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5</a:t>
            </a:fld>
            <a:endParaRPr lang="en-ZA"/>
          </a:p>
        </p:txBody>
      </p:sp>
    </p:spTree>
    <p:extLst>
      <p:ext uri="{BB962C8B-B14F-4D97-AF65-F5344CB8AC3E}">
        <p14:creationId xmlns:p14="http://schemas.microsoft.com/office/powerpoint/2010/main" val="407046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6</a:t>
            </a:r>
            <a:r>
              <a:rPr lang="en-ZA" baseline="0" dirty="0"/>
              <a:t> -</a:t>
            </a:r>
            <a:r>
              <a:rPr lang="en-ZA" dirty="0"/>
              <a:t>10 min</a:t>
            </a:r>
          </a:p>
          <a:p>
            <a:endParaRPr lang="en-ZA" dirty="0"/>
          </a:p>
          <a:p>
            <a:r>
              <a:rPr lang="en-ZA" b="0" i="0" dirty="0" err="1">
                <a:solidFill>
                  <a:srgbClr val="666666"/>
                </a:solidFill>
                <a:effectLst/>
                <a:latin typeface="DDG_ProximaNova"/>
              </a:rPr>
              <a:t>Daar</a:t>
            </a:r>
            <a:r>
              <a:rPr lang="en-ZA" b="0" i="0" dirty="0">
                <a:solidFill>
                  <a:srgbClr val="666666"/>
                </a:solidFill>
                <a:effectLst/>
                <a:latin typeface="DDG_ProximaNova"/>
              </a:rPr>
              <a:t> is </a:t>
            </a:r>
            <a:r>
              <a:rPr lang="en-ZA" b="0" i="0" dirty="0" err="1">
                <a:solidFill>
                  <a:srgbClr val="666666"/>
                </a:solidFill>
                <a:effectLst/>
                <a:latin typeface="DDG_ProximaNova"/>
              </a:rPr>
              <a:t>baie</a:t>
            </a:r>
            <a:r>
              <a:rPr lang="en-ZA" b="0" i="0" dirty="0">
                <a:solidFill>
                  <a:srgbClr val="666666"/>
                </a:solidFill>
                <a:effectLst/>
                <a:latin typeface="DDG_ProximaNova"/>
              </a:rPr>
              <a:t> </a:t>
            </a:r>
            <a:r>
              <a:rPr lang="en-ZA" b="0" i="0" dirty="0" err="1">
                <a:solidFill>
                  <a:srgbClr val="666666"/>
                </a:solidFill>
                <a:effectLst/>
                <a:latin typeface="DDG_ProximaNova"/>
              </a:rPr>
              <a:t>faktore</a:t>
            </a:r>
            <a:r>
              <a:rPr lang="en-ZA" b="0" i="0" dirty="0">
                <a:solidFill>
                  <a:srgbClr val="666666"/>
                </a:solidFill>
                <a:effectLst/>
                <a:latin typeface="DDG_ProximaNova"/>
              </a:rPr>
              <a:t> wat </a:t>
            </a:r>
            <a:r>
              <a:rPr lang="en-ZA" b="0" i="0" dirty="0" err="1">
                <a:solidFill>
                  <a:srgbClr val="666666"/>
                </a:solidFill>
                <a:effectLst/>
                <a:latin typeface="DDG_ProximaNova"/>
              </a:rPr>
              <a:t>effektiewe</a:t>
            </a:r>
            <a:r>
              <a:rPr lang="en-ZA" b="0" i="0" dirty="0">
                <a:solidFill>
                  <a:srgbClr val="666666"/>
                </a:solidFill>
                <a:effectLst/>
                <a:latin typeface="DDG_ProximaNova"/>
              </a:rPr>
              <a:t> </a:t>
            </a:r>
            <a:r>
              <a:rPr lang="en-ZA" b="0" i="0" dirty="0" err="1">
                <a:solidFill>
                  <a:srgbClr val="666666"/>
                </a:solidFill>
                <a:effectLst/>
                <a:latin typeface="DDG_ProximaNova"/>
              </a:rPr>
              <a:t>kommunikasie</a:t>
            </a:r>
            <a:r>
              <a:rPr lang="en-ZA" b="0" i="0" dirty="0">
                <a:solidFill>
                  <a:srgbClr val="666666"/>
                </a:solidFill>
                <a:effectLst/>
                <a:latin typeface="DDG_ProximaNova"/>
              </a:rPr>
              <a:t> </a:t>
            </a:r>
            <a:r>
              <a:rPr lang="en-ZA" b="0" i="0" dirty="0" err="1">
                <a:solidFill>
                  <a:srgbClr val="666666"/>
                </a:solidFill>
                <a:effectLst/>
                <a:latin typeface="DDG_ProximaNova"/>
              </a:rPr>
              <a:t>beïnvloed</a:t>
            </a:r>
            <a:r>
              <a:rPr lang="en-ZA" b="0" i="0" dirty="0">
                <a:solidFill>
                  <a:srgbClr val="666666"/>
                </a:solidFill>
                <a:effectLst/>
                <a:latin typeface="DDG_ProximaNova"/>
              </a:rPr>
              <a:t>. </a:t>
            </a:r>
            <a:r>
              <a:rPr lang="en-ZA" b="0" i="0" dirty="0" err="1">
                <a:solidFill>
                  <a:srgbClr val="666666"/>
                </a:solidFill>
                <a:effectLst/>
                <a:latin typeface="DDG_ProximaNova"/>
              </a:rPr>
              <a:t>Effektiewe</a:t>
            </a:r>
            <a:r>
              <a:rPr lang="en-ZA" b="0" i="0" dirty="0">
                <a:solidFill>
                  <a:srgbClr val="666666"/>
                </a:solidFill>
                <a:effectLst/>
                <a:latin typeface="DDG_ProximaNova"/>
              </a:rPr>
              <a:t> </a:t>
            </a:r>
            <a:r>
              <a:rPr lang="en-ZA" b="0" i="0" dirty="0" err="1">
                <a:solidFill>
                  <a:srgbClr val="666666"/>
                </a:solidFill>
                <a:effectLst/>
                <a:latin typeface="DDG_ProximaNova"/>
              </a:rPr>
              <a:t>kommunikasie</a:t>
            </a:r>
            <a:r>
              <a:rPr lang="en-ZA" b="0" i="0" dirty="0">
                <a:solidFill>
                  <a:srgbClr val="666666"/>
                </a:solidFill>
                <a:effectLst/>
                <a:latin typeface="DDG_ProximaNova"/>
              </a:rPr>
              <a:t> </a:t>
            </a:r>
            <a:r>
              <a:rPr lang="en-ZA" b="0" i="0" dirty="0" err="1">
                <a:solidFill>
                  <a:srgbClr val="666666"/>
                </a:solidFill>
                <a:effectLst/>
                <a:latin typeface="DDG_ProximaNova"/>
              </a:rPr>
              <a:t>beteken</a:t>
            </a:r>
            <a:r>
              <a:rPr lang="en-ZA" b="0" i="0" dirty="0">
                <a:solidFill>
                  <a:srgbClr val="666666"/>
                </a:solidFill>
                <a:effectLst/>
                <a:latin typeface="DDG_ProximaNova"/>
              </a:rPr>
              <a:t> </a:t>
            </a:r>
            <a:r>
              <a:rPr lang="en-ZA" b="0" i="0" dirty="0" err="1">
                <a:solidFill>
                  <a:srgbClr val="666666"/>
                </a:solidFill>
                <a:effectLst/>
                <a:latin typeface="DDG_ProximaNova"/>
              </a:rPr>
              <a:t>dat</a:t>
            </a:r>
            <a:r>
              <a:rPr lang="en-ZA" b="0" i="0" dirty="0">
                <a:solidFill>
                  <a:srgbClr val="666666"/>
                </a:solidFill>
                <a:effectLst/>
                <a:latin typeface="DDG_ProximaNova"/>
              </a:rPr>
              <a:t> </a:t>
            </a:r>
            <a:r>
              <a:rPr lang="en-ZA" b="0" i="0" dirty="0" err="1">
                <a:solidFill>
                  <a:srgbClr val="666666"/>
                </a:solidFill>
                <a:effectLst/>
                <a:latin typeface="DDG_ProximaNova"/>
              </a:rPr>
              <a:t>mense</a:t>
            </a:r>
            <a:r>
              <a:rPr lang="en-ZA" b="0" i="0" dirty="0">
                <a:solidFill>
                  <a:srgbClr val="666666"/>
                </a:solidFill>
                <a:effectLst/>
                <a:latin typeface="DDG_ProximaNova"/>
              </a:rPr>
              <a:t> </a:t>
            </a:r>
            <a:r>
              <a:rPr lang="en-ZA" b="0" i="0" dirty="0" err="1">
                <a:solidFill>
                  <a:srgbClr val="666666"/>
                </a:solidFill>
                <a:effectLst/>
                <a:latin typeface="DDG_ProximaNova"/>
              </a:rPr>
              <a:t>mekaar</a:t>
            </a:r>
            <a:r>
              <a:rPr lang="en-ZA" b="0" i="0" dirty="0">
                <a:solidFill>
                  <a:srgbClr val="666666"/>
                </a:solidFill>
                <a:effectLst/>
                <a:latin typeface="DDG_ProximaNova"/>
              </a:rPr>
              <a:t> </a:t>
            </a:r>
            <a:r>
              <a:rPr lang="en-ZA" b="0" i="0" dirty="0" err="1">
                <a:solidFill>
                  <a:srgbClr val="666666"/>
                </a:solidFill>
                <a:effectLst/>
                <a:latin typeface="DDG_ProximaNova"/>
              </a:rPr>
              <a:t>duidelik</a:t>
            </a:r>
            <a:r>
              <a:rPr lang="en-ZA" b="0" i="0" dirty="0">
                <a:solidFill>
                  <a:srgbClr val="666666"/>
                </a:solidFill>
                <a:effectLst/>
                <a:latin typeface="DDG_ProximaNova"/>
              </a:rPr>
              <a:t> </a:t>
            </a:r>
            <a:r>
              <a:rPr lang="en-ZA" b="0" i="0" dirty="0" err="1">
                <a:solidFill>
                  <a:srgbClr val="666666"/>
                </a:solidFill>
                <a:effectLst/>
                <a:latin typeface="DDG_ProximaNova"/>
              </a:rPr>
              <a:t>verstaan</a:t>
            </a:r>
            <a:r>
              <a:rPr lang="en-ZA" b="0" i="0" dirty="0">
                <a:solidFill>
                  <a:srgbClr val="666666"/>
                </a:solidFill>
                <a:effectLst/>
                <a:latin typeface="DDG_ProximaNova"/>
              </a:rPr>
              <a:t>! </a:t>
            </a:r>
          </a:p>
          <a:p>
            <a:endParaRPr lang="en-ZA" b="0" i="0" dirty="0">
              <a:solidFill>
                <a:srgbClr val="666666"/>
              </a:solidFill>
              <a:effectLst/>
              <a:latin typeface="DDG_ProximaNova"/>
            </a:endParaRPr>
          </a:p>
          <a:p>
            <a:r>
              <a:rPr lang="en-ZA" b="0" i="0" dirty="0">
                <a:solidFill>
                  <a:srgbClr val="666666"/>
                </a:solidFill>
                <a:effectLst/>
                <a:latin typeface="DDG_ProximaNova"/>
              </a:rPr>
              <a:t>In </a:t>
            </a:r>
            <a:r>
              <a:rPr lang="en-ZA" b="0" i="0" dirty="0" err="1">
                <a:solidFill>
                  <a:srgbClr val="666666"/>
                </a:solidFill>
                <a:effectLst/>
                <a:latin typeface="DDG_ProximaNova"/>
              </a:rPr>
              <a:t>groepe</a:t>
            </a:r>
            <a:r>
              <a:rPr lang="en-ZA" b="0" i="0" dirty="0">
                <a:solidFill>
                  <a:srgbClr val="666666"/>
                </a:solidFill>
                <a:effectLst/>
                <a:latin typeface="DDG_ProximaNova"/>
              </a:rPr>
              <a:t> van VIER, </a:t>
            </a:r>
            <a:r>
              <a:rPr lang="en-ZA" b="0" i="0" dirty="0" err="1">
                <a:solidFill>
                  <a:srgbClr val="666666"/>
                </a:solidFill>
                <a:effectLst/>
                <a:latin typeface="DDG_ProximaNova"/>
              </a:rPr>
              <a:t>dinkskrum</a:t>
            </a:r>
            <a:r>
              <a:rPr lang="en-ZA" b="0" i="0" dirty="0">
                <a:solidFill>
                  <a:srgbClr val="666666"/>
                </a:solidFill>
                <a:effectLst/>
                <a:latin typeface="DDG_ProximaNova"/>
              </a:rPr>
              <a:t> VYF </a:t>
            </a:r>
            <a:r>
              <a:rPr lang="en-ZA" b="0" i="0" dirty="0" err="1">
                <a:solidFill>
                  <a:srgbClr val="666666"/>
                </a:solidFill>
                <a:effectLst/>
                <a:latin typeface="DDG_ProximaNova"/>
              </a:rPr>
              <a:t>voorbeelde</a:t>
            </a:r>
            <a:r>
              <a:rPr lang="en-ZA" b="0" i="0" dirty="0">
                <a:solidFill>
                  <a:srgbClr val="666666"/>
                </a:solidFill>
                <a:effectLst/>
                <a:latin typeface="DDG_ProximaNova"/>
              </a:rPr>
              <a:t> van </a:t>
            </a:r>
            <a:r>
              <a:rPr lang="en-ZA" b="0" i="0" dirty="0" err="1">
                <a:solidFill>
                  <a:srgbClr val="666666"/>
                </a:solidFill>
                <a:effectLst/>
                <a:latin typeface="DDG_ProximaNova"/>
              </a:rPr>
              <a:t>ondoeltreffende</a:t>
            </a:r>
            <a:r>
              <a:rPr lang="en-ZA" b="0" i="0" dirty="0">
                <a:solidFill>
                  <a:srgbClr val="666666"/>
                </a:solidFill>
                <a:effectLst/>
                <a:latin typeface="DDG_ProximaNova"/>
              </a:rPr>
              <a:t> </a:t>
            </a:r>
            <a:r>
              <a:rPr lang="en-ZA" b="0" i="0" dirty="0" err="1">
                <a:solidFill>
                  <a:srgbClr val="666666"/>
                </a:solidFill>
                <a:effectLst/>
                <a:latin typeface="DDG_ProximaNova"/>
              </a:rPr>
              <a:t>kommunikasie</a:t>
            </a:r>
            <a:r>
              <a:rPr lang="en-ZA" b="0" i="0" dirty="0">
                <a:solidFill>
                  <a:srgbClr val="666666"/>
                </a:solidFill>
                <a:effectLst/>
                <a:latin typeface="DDG_ProximaNova"/>
              </a:rPr>
              <a:t>. Gee </a:t>
            </a:r>
            <a:r>
              <a:rPr lang="en-ZA" b="0" i="0" dirty="0" err="1">
                <a:solidFill>
                  <a:srgbClr val="666666"/>
                </a:solidFill>
                <a:effectLst/>
                <a:latin typeface="DDG_ProximaNova"/>
              </a:rPr>
              <a:t>leerders</a:t>
            </a:r>
            <a:r>
              <a:rPr lang="en-ZA" b="0" i="0" dirty="0">
                <a:solidFill>
                  <a:srgbClr val="666666"/>
                </a:solidFill>
                <a:effectLst/>
                <a:latin typeface="DDG_ProximaNova"/>
              </a:rPr>
              <a:t> 3min. </a:t>
            </a:r>
            <a:r>
              <a:rPr lang="en-ZA" b="0" i="0" dirty="0" err="1">
                <a:solidFill>
                  <a:srgbClr val="666666"/>
                </a:solidFill>
                <a:effectLst/>
                <a:latin typeface="DDG_ProximaNova"/>
              </a:rPr>
              <a:t>Vra</a:t>
            </a:r>
            <a:r>
              <a:rPr lang="en-ZA" b="0" i="0" dirty="0">
                <a:solidFill>
                  <a:srgbClr val="666666"/>
                </a:solidFill>
                <a:effectLst/>
                <a:latin typeface="DDG_ProximaNova"/>
              </a:rPr>
              <a:t> </a:t>
            </a:r>
            <a:r>
              <a:rPr lang="en-ZA" b="0" i="0" dirty="0" err="1">
                <a:solidFill>
                  <a:srgbClr val="666666"/>
                </a:solidFill>
                <a:effectLst/>
                <a:latin typeface="DDG_ProximaNova"/>
              </a:rPr>
              <a:t>leerders</a:t>
            </a:r>
            <a:r>
              <a:rPr lang="en-ZA" b="0" i="0" dirty="0">
                <a:solidFill>
                  <a:srgbClr val="666666"/>
                </a:solidFill>
                <a:effectLst/>
                <a:latin typeface="DDG_ProximaNova"/>
              </a:rPr>
              <a:t> om </a:t>
            </a:r>
            <a:r>
              <a:rPr lang="en-ZA" b="1" i="1" u="sng" dirty="0">
                <a:solidFill>
                  <a:srgbClr val="666666"/>
                </a:solidFill>
                <a:effectLst/>
                <a:latin typeface="DDG_ProximaNova"/>
              </a:rPr>
              <a:t>Les 3 – </a:t>
            </a:r>
            <a:r>
              <a:rPr lang="en-ZA" b="1" i="1" u="sng" dirty="0" err="1">
                <a:solidFill>
                  <a:srgbClr val="666666"/>
                </a:solidFill>
                <a:effectLst/>
                <a:latin typeface="DDG_ProximaNova"/>
              </a:rPr>
              <a:t>Werkkaart</a:t>
            </a:r>
            <a:r>
              <a:rPr lang="en-ZA" b="1" i="1" u="sng" dirty="0">
                <a:solidFill>
                  <a:srgbClr val="666666"/>
                </a:solidFill>
                <a:effectLst/>
                <a:latin typeface="DDG_ProximaNova"/>
              </a:rPr>
              <a:t> </a:t>
            </a:r>
            <a:r>
              <a:rPr lang="en-ZA" b="1" i="1" u="sng" dirty="0" err="1">
                <a:solidFill>
                  <a:srgbClr val="666666"/>
                </a:solidFill>
                <a:effectLst/>
                <a:latin typeface="DDG_ProximaNova"/>
              </a:rPr>
              <a:t>Aktiwiteit</a:t>
            </a:r>
            <a:r>
              <a:rPr lang="en-ZA" b="1" i="1" u="sng" dirty="0">
                <a:solidFill>
                  <a:srgbClr val="666666"/>
                </a:solidFill>
                <a:effectLst/>
                <a:latin typeface="DDG_ProximaNova"/>
              </a:rPr>
              <a:t> 2</a:t>
            </a:r>
            <a:r>
              <a:rPr lang="en-ZA" b="0" i="0" u="none" dirty="0">
                <a:solidFill>
                  <a:srgbClr val="666666"/>
                </a:solidFill>
                <a:effectLst/>
                <a:latin typeface="DDG_ProximaNova"/>
              </a:rPr>
              <a:t> </a:t>
            </a:r>
            <a:r>
              <a:rPr lang="en-ZA" b="0" i="0" dirty="0" err="1">
                <a:solidFill>
                  <a:srgbClr val="666666"/>
                </a:solidFill>
                <a:effectLst/>
                <a:latin typeface="DDG_ProximaNova"/>
              </a:rPr>
              <a:t>te</a:t>
            </a:r>
            <a:r>
              <a:rPr lang="en-ZA" b="0" i="0" dirty="0">
                <a:solidFill>
                  <a:srgbClr val="666666"/>
                </a:solidFill>
                <a:effectLst/>
                <a:latin typeface="DDG_ProximaNova"/>
              </a:rPr>
              <a:t> </a:t>
            </a:r>
            <a:r>
              <a:rPr lang="en-ZA" b="0" i="0" dirty="0" err="1">
                <a:solidFill>
                  <a:srgbClr val="666666"/>
                </a:solidFill>
                <a:effectLst/>
                <a:latin typeface="DDG_ProximaNova"/>
              </a:rPr>
              <a:t>voltooi</a:t>
            </a:r>
            <a:r>
              <a:rPr lang="en-ZA" b="0" i="0" dirty="0">
                <a:solidFill>
                  <a:srgbClr val="666666"/>
                </a:solidFill>
                <a:effectLst/>
                <a:latin typeface="DDG_ProximaNova"/>
              </a:rPr>
              <a:t>.</a:t>
            </a:r>
          </a:p>
          <a:p>
            <a:endParaRPr lang="en-ZA" b="0" i="0" dirty="0">
              <a:solidFill>
                <a:srgbClr val="666666"/>
              </a:solidFill>
              <a:effectLst/>
              <a:latin typeface="DDG_ProximaNova"/>
            </a:endParaRPr>
          </a:p>
          <a:p>
            <a:r>
              <a:rPr lang="en-ZA" b="0" i="0" dirty="0" err="1">
                <a:solidFill>
                  <a:srgbClr val="666666"/>
                </a:solidFill>
                <a:effectLst/>
                <a:latin typeface="DDG_ProximaNova"/>
              </a:rPr>
              <a:t>Vra</a:t>
            </a:r>
            <a:r>
              <a:rPr lang="en-ZA" b="0" i="0" dirty="0">
                <a:solidFill>
                  <a:srgbClr val="666666"/>
                </a:solidFill>
                <a:effectLst/>
                <a:latin typeface="DDG_ProximaNova"/>
              </a:rPr>
              <a:t> </a:t>
            </a:r>
            <a:r>
              <a:rPr lang="en-ZA" b="0" i="0" dirty="0" err="1">
                <a:solidFill>
                  <a:srgbClr val="666666"/>
                </a:solidFill>
                <a:effectLst/>
                <a:latin typeface="DDG_ProximaNova"/>
              </a:rPr>
              <a:t>elke</a:t>
            </a:r>
            <a:r>
              <a:rPr lang="en-ZA" b="0" i="0" dirty="0">
                <a:solidFill>
                  <a:srgbClr val="666666"/>
                </a:solidFill>
                <a:effectLst/>
                <a:latin typeface="DDG_ProximaNova"/>
              </a:rPr>
              <a:t> </a:t>
            </a:r>
            <a:r>
              <a:rPr lang="en-ZA" b="0" i="0" dirty="0" err="1">
                <a:solidFill>
                  <a:srgbClr val="666666"/>
                </a:solidFill>
                <a:effectLst/>
                <a:latin typeface="DDG_ProximaNova"/>
              </a:rPr>
              <a:t>groep</a:t>
            </a:r>
            <a:r>
              <a:rPr lang="en-ZA" b="0" i="0" dirty="0">
                <a:solidFill>
                  <a:srgbClr val="666666"/>
                </a:solidFill>
                <a:effectLst/>
                <a:latin typeface="DDG_ProximaNova"/>
              </a:rPr>
              <a:t> </a:t>
            </a:r>
            <a:r>
              <a:rPr lang="en-ZA" b="0" i="0" dirty="0" err="1">
                <a:solidFill>
                  <a:srgbClr val="666666"/>
                </a:solidFill>
                <a:effectLst/>
                <a:latin typeface="DDG_ProximaNova"/>
              </a:rPr>
              <a:t>vir</a:t>
            </a:r>
            <a:r>
              <a:rPr lang="en-ZA" b="0" i="0" dirty="0">
                <a:solidFill>
                  <a:srgbClr val="666666"/>
                </a:solidFill>
                <a:effectLst/>
                <a:latin typeface="DDG_ProximaNova"/>
              </a:rPr>
              <a:t> </a:t>
            </a:r>
            <a:r>
              <a:rPr lang="en-ZA" b="0" i="0" dirty="0" err="1">
                <a:solidFill>
                  <a:srgbClr val="666666"/>
                </a:solidFill>
                <a:effectLst/>
                <a:latin typeface="DDG_ProximaNova"/>
              </a:rPr>
              <a:t>terugvoer</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6</a:t>
            </a:fld>
            <a:endParaRPr lang="en-ZA"/>
          </a:p>
        </p:txBody>
      </p:sp>
    </p:spTree>
    <p:extLst>
      <p:ext uri="{BB962C8B-B14F-4D97-AF65-F5344CB8AC3E}">
        <p14:creationId xmlns:p14="http://schemas.microsoft.com/office/powerpoint/2010/main" val="244429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7 – 8 min</a:t>
            </a:r>
          </a:p>
          <a:p>
            <a:endParaRPr lang="en-ZA" dirty="0"/>
          </a:p>
          <a:p>
            <a:endParaRPr lang="en-ZA" dirty="0"/>
          </a:p>
          <a:p>
            <a:r>
              <a:rPr lang="en-ZA" dirty="0"/>
              <a:t>Gee </a:t>
            </a:r>
            <a:r>
              <a:rPr lang="en-ZA" dirty="0" err="1"/>
              <a:t>agt</a:t>
            </a:r>
            <a:r>
              <a:rPr lang="en-ZA" dirty="0"/>
              <a:t> minute </a:t>
            </a:r>
            <a:r>
              <a:rPr lang="en-ZA" dirty="0" err="1"/>
              <a:t>vir</a:t>
            </a:r>
            <a:r>
              <a:rPr lang="en-ZA" dirty="0"/>
              <a:t> </a:t>
            </a:r>
            <a:r>
              <a:rPr lang="en-ZA" dirty="0" err="1"/>
              <a:t>leerders</a:t>
            </a:r>
            <a:r>
              <a:rPr lang="en-ZA" dirty="0"/>
              <a:t> om ‘n </a:t>
            </a:r>
            <a:r>
              <a:rPr lang="en-ZA" dirty="0" err="1"/>
              <a:t>oomblik</a:t>
            </a:r>
            <a:r>
              <a:rPr lang="en-ZA" dirty="0"/>
              <a:t> </a:t>
            </a:r>
            <a:r>
              <a:rPr lang="en-ZA" dirty="0" err="1"/>
              <a:t>te</a:t>
            </a:r>
            <a:r>
              <a:rPr lang="en-ZA" dirty="0"/>
              <a:t> neem om </a:t>
            </a:r>
            <a:r>
              <a:rPr lang="en-ZA" dirty="0" err="1"/>
              <a:t>te</a:t>
            </a:r>
            <a:r>
              <a:rPr lang="en-ZA" dirty="0"/>
              <a:t> </a:t>
            </a:r>
            <a:r>
              <a:rPr lang="en-ZA" dirty="0" err="1"/>
              <a:t>reflekteer</a:t>
            </a:r>
            <a:r>
              <a:rPr lang="en-ZA" dirty="0"/>
              <a:t> </a:t>
            </a:r>
            <a:r>
              <a:rPr lang="en-ZA" dirty="0" err="1"/>
              <a:t>oor</a:t>
            </a:r>
            <a:r>
              <a:rPr lang="en-ZA" dirty="0"/>
              <a:t> wat </a:t>
            </a:r>
            <a:r>
              <a:rPr lang="en-ZA" dirty="0" err="1"/>
              <a:t>hulle</a:t>
            </a:r>
            <a:r>
              <a:rPr lang="en-ZA" dirty="0"/>
              <a:t> </a:t>
            </a:r>
            <a:r>
              <a:rPr lang="en-ZA" dirty="0" err="1"/>
              <a:t>vandag</a:t>
            </a:r>
            <a:r>
              <a:rPr lang="en-ZA" dirty="0"/>
              <a:t> van </a:t>
            </a:r>
            <a:r>
              <a:rPr lang="en-ZA" dirty="0" err="1"/>
              <a:t>hulself</a:t>
            </a:r>
            <a:r>
              <a:rPr lang="en-ZA" dirty="0"/>
              <a:t> </a:t>
            </a:r>
            <a:r>
              <a:rPr lang="en-ZA" dirty="0" err="1"/>
              <a:t>geleer</a:t>
            </a:r>
            <a:r>
              <a:rPr lang="en-ZA" dirty="0"/>
              <a:t> het. As </a:t>
            </a:r>
            <a:r>
              <a:rPr lang="en-ZA" dirty="0" err="1"/>
              <a:t>hulle</a:t>
            </a:r>
            <a:r>
              <a:rPr lang="en-ZA" dirty="0"/>
              <a:t> </a:t>
            </a:r>
            <a:r>
              <a:rPr lang="en-ZA" dirty="0" err="1"/>
              <a:t>dit</a:t>
            </a:r>
            <a:r>
              <a:rPr lang="en-ZA" dirty="0"/>
              <a:t> </a:t>
            </a:r>
            <a:r>
              <a:rPr lang="en-ZA" dirty="0" err="1"/>
              <a:t>nie</a:t>
            </a:r>
            <a:r>
              <a:rPr lang="en-ZA" dirty="0"/>
              <a:t> </a:t>
            </a:r>
            <a:r>
              <a:rPr lang="en-ZA" dirty="0" err="1"/>
              <a:t>tydens</a:t>
            </a:r>
            <a:r>
              <a:rPr lang="en-ZA" dirty="0"/>
              <a:t> </a:t>
            </a:r>
            <a:r>
              <a:rPr lang="en-ZA" dirty="0" err="1"/>
              <a:t>klastyd</a:t>
            </a:r>
            <a:r>
              <a:rPr lang="en-ZA" dirty="0"/>
              <a:t> </a:t>
            </a:r>
            <a:r>
              <a:rPr lang="en-ZA" dirty="0" err="1"/>
              <a:t>voltooi</a:t>
            </a:r>
            <a:r>
              <a:rPr lang="en-ZA" dirty="0"/>
              <a:t> </a:t>
            </a:r>
            <a:r>
              <a:rPr lang="en-ZA" dirty="0" err="1"/>
              <a:t>nie</a:t>
            </a:r>
            <a:r>
              <a:rPr lang="en-ZA" dirty="0"/>
              <a:t>, </a:t>
            </a:r>
            <a:r>
              <a:rPr lang="en-ZA" dirty="0" err="1"/>
              <a:t>vra</a:t>
            </a:r>
            <a:r>
              <a:rPr lang="en-ZA" dirty="0"/>
              <a:t> </a:t>
            </a:r>
            <a:r>
              <a:rPr lang="en-ZA" dirty="0" err="1"/>
              <a:t>hul</a:t>
            </a:r>
            <a:r>
              <a:rPr lang="en-ZA" dirty="0"/>
              <a:t> om </a:t>
            </a:r>
            <a:r>
              <a:rPr lang="en-ZA" dirty="0" err="1"/>
              <a:t>dit</a:t>
            </a:r>
            <a:r>
              <a:rPr lang="en-ZA" dirty="0"/>
              <a:t> </a:t>
            </a:r>
            <a:r>
              <a:rPr lang="en-ZA" dirty="0" err="1"/>
              <a:t>vir</a:t>
            </a:r>
            <a:r>
              <a:rPr lang="en-ZA" dirty="0"/>
              <a:t> </a:t>
            </a:r>
            <a:r>
              <a:rPr lang="en-ZA" dirty="0" err="1"/>
              <a:t>huiswerk</a:t>
            </a:r>
            <a:r>
              <a:rPr lang="en-ZA" dirty="0"/>
              <a:t> </a:t>
            </a:r>
            <a:r>
              <a:rPr lang="en-ZA" dirty="0" err="1"/>
              <a:t>klaar</a:t>
            </a:r>
            <a:r>
              <a:rPr lang="en-ZA" dirty="0"/>
              <a:t> </a:t>
            </a:r>
            <a:r>
              <a:rPr lang="en-ZA" dirty="0" err="1"/>
              <a:t>te</a:t>
            </a:r>
            <a:r>
              <a:rPr lang="en-ZA" dirty="0"/>
              <a:t> </a:t>
            </a:r>
            <a:r>
              <a:rPr lang="en-ZA" dirty="0" err="1"/>
              <a:t>maak</a:t>
            </a:r>
            <a:r>
              <a:rPr lang="en-ZA" dirty="0"/>
              <a:t>.</a:t>
            </a:r>
          </a:p>
          <a:p>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err="1">
                <a:solidFill>
                  <a:schemeClr val="tx1"/>
                </a:solidFill>
                <a:effectLst/>
                <a:latin typeface="+mn-lt"/>
                <a:ea typeface="+mn-ea"/>
                <a:cs typeface="+mn-cs"/>
              </a:rPr>
              <a:t>Daar</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geen</a:t>
            </a:r>
            <a:r>
              <a:rPr lang="en-ZA" sz="1200" kern="1200" dirty="0">
                <a:solidFill>
                  <a:schemeClr val="tx1"/>
                </a:solidFill>
                <a:effectLst/>
                <a:latin typeface="+mn-lt"/>
                <a:ea typeface="+mn-ea"/>
                <a:cs typeface="+mn-cs"/>
              </a:rPr>
              <a:t> memo-</a:t>
            </a:r>
            <a:r>
              <a:rPr lang="en-ZA" sz="1200" kern="1200" dirty="0" err="1">
                <a:solidFill>
                  <a:schemeClr val="tx1"/>
                </a:solidFill>
                <a:effectLst/>
                <a:latin typeface="+mn-lt"/>
                <a:ea typeface="+mn-ea"/>
                <a:cs typeface="+mn-cs"/>
              </a:rPr>
              <a:t>antwoorde</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hierdie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vrae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Maak </a:t>
            </a:r>
            <a:r>
              <a:rPr lang="en-ZA" sz="1200" kern="1200" dirty="0" err="1">
                <a:solidFill>
                  <a:schemeClr val="tx1"/>
                </a:solidFill>
                <a:effectLst/>
                <a:latin typeface="+mn-lt"/>
                <a:ea typeface="+mn-ea"/>
                <a:cs typeface="+mn-cs"/>
              </a:rPr>
              <a:t>seker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klas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stil</a:t>
            </a:r>
            <a:r>
              <a:rPr lang="en-ZA" sz="1200" kern="1200" dirty="0">
                <a:solidFill>
                  <a:schemeClr val="tx1"/>
                </a:solidFill>
                <a:effectLst/>
                <a:latin typeface="+mn-lt"/>
                <a:ea typeface="+mn-ea"/>
                <a:cs typeface="+mn-cs"/>
              </a:rPr>
              <a:t> is. Jy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selfs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instrumentele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liedjies</a:t>
            </a:r>
            <a:r>
              <a:rPr lang="en-ZA" sz="1200" kern="1200" dirty="0">
                <a:solidFill>
                  <a:schemeClr val="tx1"/>
                </a:solidFill>
                <a:effectLst/>
                <a:latin typeface="+mn-lt"/>
                <a:ea typeface="+mn-ea"/>
                <a:cs typeface="+mn-cs"/>
              </a:rPr>
              <a:t> speel om ‘n </a:t>
            </a:r>
            <a:r>
              <a:rPr lang="en-ZA" sz="1200" kern="1200" dirty="0" err="1">
                <a:solidFill>
                  <a:schemeClr val="tx1"/>
                </a:solidFill>
                <a:effectLst/>
                <a:latin typeface="+mn-lt"/>
                <a:ea typeface="+mn-ea"/>
                <a:cs typeface="+mn-cs"/>
              </a:rPr>
              <a:t>kalm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reflekterende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atmosfeer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skep.</a:t>
            </a:r>
          </a:p>
        </p:txBody>
      </p:sp>
      <p:sp>
        <p:nvSpPr>
          <p:cNvPr id="4" name="Slide Number Placeholder 3"/>
          <p:cNvSpPr>
            <a:spLocks noGrp="1"/>
          </p:cNvSpPr>
          <p:nvPr>
            <p:ph type="sldNum" sz="quarter" idx="5"/>
          </p:nvPr>
        </p:nvSpPr>
        <p:spPr/>
        <p:txBody>
          <a:bodyPr/>
          <a:lstStyle/>
          <a:p>
            <a:fld id="{C8DC57A8-AE18-4654-B6AF-04B3577165BE}" type="slidenum">
              <a:rPr lang="en-ZA" smtClean="0"/>
              <a:t>7</a:t>
            </a:fld>
            <a:endParaRPr lang="en-ZA"/>
          </a:p>
        </p:txBody>
      </p:sp>
    </p:spTree>
    <p:extLst>
      <p:ext uri="{BB962C8B-B14F-4D97-AF65-F5344CB8AC3E}">
        <p14:creationId xmlns:p14="http://schemas.microsoft.com/office/powerpoint/2010/main" val="183086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dirty="0"/>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10/27/2022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4677" y="2349498"/>
            <a:ext cx="7621589" cy="821267"/>
          </a:xfrm>
        </p:spPr>
        <p:txBody>
          <a:bodyPr>
            <a:normAutofit fontScale="90000"/>
          </a:bodyPr>
          <a:lstStyle/>
          <a:p>
            <a:pPr algn="r"/>
            <a:r>
              <a:rPr lang="en-US" sz="3400" dirty="0" err="1"/>
              <a:t>Selfontwikkeling</a:t>
            </a:r>
            <a:r>
              <a:rPr lang="en-US" sz="3400" dirty="0"/>
              <a:t> in die </a:t>
            </a:r>
            <a:r>
              <a:rPr lang="en-US" sz="3400" dirty="0" err="1"/>
              <a:t>samelewing</a:t>
            </a:r>
            <a:endParaRPr lang="en-US" sz="3400" dirty="0"/>
          </a:p>
        </p:txBody>
      </p:sp>
      <p:sp>
        <p:nvSpPr>
          <p:cNvPr id="3" name="Subtitle 2"/>
          <p:cNvSpPr>
            <a:spLocks noGrp="1"/>
          </p:cNvSpPr>
          <p:nvPr>
            <p:ph type="subTitle" idx="1"/>
          </p:nvPr>
        </p:nvSpPr>
        <p:spPr>
          <a:xfrm>
            <a:off x="9509760" y="2099731"/>
            <a:ext cx="2106506" cy="660400"/>
          </a:xfrm>
        </p:spPr>
        <p:txBody>
          <a:bodyPr>
            <a:noAutofit/>
          </a:bodyPr>
          <a:lstStyle/>
          <a:p>
            <a:pPr algn="r"/>
            <a:r>
              <a:rPr lang="en-US" dirty="0"/>
              <a:t>GRAAD 12</a:t>
            </a:r>
          </a:p>
        </p:txBody>
      </p:sp>
      <p:sp>
        <p:nvSpPr>
          <p:cNvPr id="8" name="Subtitle 2">
            <a:extLst>
              <a:ext uri="{FF2B5EF4-FFF2-40B4-BE49-F238E27FC236}">
                <a16:creationId xmlns:a16="http://schemas.microsoft.com/office/drawing/2014/main" id="{A2C0F847-7DC7-42BD-A12E-B02332C052C6}"/>
              </a:ext>
            </a:extLst>
          </p:cNvPr>
          <p:cNvSpPr txBox="1">
            <a:spLocks/>
          </p:cNvSpPr>
          <p:nvPr/>
        </p:nvSpPr>
        <p:spPr>
          <a:xfrm>
            <a:off x="9144000" y="3238503"/>
            <a:ext cx="2472266" cy="30153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en-US" dirty="0"/>
              <a:t>KWARTAAL 1</a:t>
            </a:r>
          </a:p>
        </p:txBody>
      </p:sp>
      <p:sp>
        <p:nvSpPr>
          <p:cNvPr id="9" name="Title 1">
            <a:extLst>
              <a:ext uri="{FF2B5EF4-FFF2-40B4-BE49-F238E27FC236}">
                <a16:creationId xmlns:a16="http://schemas.microsoft.com/office/drawing/2014/main" id="{E3A3F966-254B-45E7-A119-CE75985B3DC6}"/>
              </a:ext>
            </a:extLst>
          </p:cNvPr>
          <p:cNvSpPr txBox="1">
            <a:spLocks/>
          </p:cNvSpPr>
          <p:nvPr/>
        </p:nvSpPr>
        <p:spPr>
          <a:xfrm>
            <a:off x="3994677" y="3687239"/>
            <a:ext cx="7621589" cy="4487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r"/>
            <a:r>
              <a:rPr lang="en-US" sz="2200" dirty="0"/>
              <a:t>Les 3: </a:t>
            </a:r>
            <a:r>
              <a:rPr lang="en-US" sz="2200" dirty="0" err="1"/>
              <a:t>Bou</a:t>
            </a:r>
            <a:r>
              <a:rPr lang="en-US" sz="2200" dirty="0"/>
              <a:t> </a:t>
            </a:r>
            <a:r>
              <a:rPr lang="en-US" sz="2200" dirty="0" err="1"/>
              <a:t>gesonde</a:t>
            </a:r>
            <a:r>
              <a:rPr lang="en-US" sz="2200" dirty="0"/>
              <a:t> </a:t>
            </a:r>
            <a:r>
              <a:rPr lang="en-US" sz="2200" dirty="0" err="1"/>
              <a:t>verhoudings</a:t>
            </a:r>
            <a:endParaRPr lang="en-US" sz="2200" dirty="0"/>
          </a:p>
        </p:txBody>
      </p:sp>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3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500" dirty="0" err="1"/>
              <a:t>Onthou</a:t>
            </a:r>
            <a:r>
              <a:rPr lang="en-US" sz="5500" dirty="0"/>
              <a:t> </a:t>
            </a:r>
            <a:r>
              <a:rPr lang="en-US" sz="5500" dirty="0" err="1"/>
              <a:t>jy</a:t>
            </a:r>
            <a:r>
              <a:rPr lang="en-US" sz="5500" dirty="0"/>
              <a:t>?</a:t>
            </a:r>
          </a:p>
        </p:txBody>
      </p:sp>
      <p:sp>
        <p:nvSpPr>
          <p:cNvPr id="3" name="Text Placeholder 2"/>
          <p:cNvSpPr>
            <a:spLocks noGrp="1"/>
          </p:cNvSpPr>
          <p:nvPr>
            <p:ph type="body" idx="1"/>
          </p:nvPr>
        </p:nvSpPr>
        <p:spPr>
          <a:xfrm>
            <a:off x="913093" y="1681163"/>
            <a:ext cx="4956048" cy="823912"/>
          </a:xfrm>
        </p:spPr>
        <p:txBody>
          <a:bodyPr/>
          <a:lstStyle/>
          <a:p>
            <a:r>
              <a:rPr lang="en-US" dirty="0" err="1"/>
              <a:t>Jou</a:t>
            </a:r>
            <a:r>
              <a:rPr lang="en-US" dirty="0"/>
              <a:t> 1</a:t>
            </a:r>
            <a:r>
              <a:rPr lang="en-US" baseline="30000" dirty="0"/>
              <a:t>ste</a:t>
            </a:r>
            <a:r>
              <a:rPr lang="en-US" dirty="0"/>
              <a:t> </a:t>
            </a:r>
            <a:r>
              <a:rPr lang="en-US" dirty="0" err="1"/>
              <a:t>dag</a:t>
            </a:r>
            <a:r>
              <a:rPr lang="en-US" dirty="0"/>
              <a:t> van </a:t>
            </a:r>
            <a:r>
              <a:rPr lang="en-US" dirty="0" err="1"/>
              <a:t>laerskool</a:t>
            </a:r>
            <a:endParaRPr lang="en-US" dirty="0"/>
          </a:p>
        </p:txBody>
      </p:sp>
      <p:pic>
        <p:nvPicPr>
          <p:cNvPr id="8" name="Content Placeholder 7" descr="A picture containing person&#10;&#10;Description automatically generated">
            <a:extLst>
              <a:ext uri="{FF2B5EF4-FFF2-40B4-BE49-F238E27FC236}">
                <a16:creationId xmlns:a16="http://schemas.microsoft.com/office/drawing/2014/main" id="{962C558E-1F45-43B8-B45F-62377149EE2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713" y="2524562"/>
            <a:ext cx="4956175" cy="3304116"/>
          </a:xfrm>
        </p:spPr>
      </p:pic>
      <p:sp>
        <p:nvSpPr>
          <p:cNvPr id="5" name="Text Placeholder 4"/>
          <p:cNvSpPr>
            <a:spLocks noGrp="1"/>
          </p:cNvSpPr>
          <p:nvPr>
            <p:ph type="body" sz="quarter" idx="3"/>
          </p:nvPr>
        </p:nvSpPr>
        <p:spPr>
          <a:xfrm>
            <a:off x="6799218" y="1681163"/>
            <a:ext cx="4956048" cy="823912"/>
          </a:xfrm>
        </p:spPr>
        <p:txBody>
          <a:bodyPr/>
          <a:lstStyle/>
          <a:p>
            <a:r>
              <a:rPr lang="en-US" dirty="0" err="1"/>
              <a:t>Jou</a:t>
            </a:r>
            <a:r>
              <a:rPr lang="en-US" dirty="0"/>
              <a:t> 1</a:t>
            </a:r>
            <a:r>
              <a:rPr lang="en-US" baseline="30000" dirty="0"/>
              <a:t>ste</a:t>
            </a:r>
            <a:r>
              <a:rPr lang="en-US" dirty="0"/>
              <a:t> </a:t>
            </a:r>
            <a:r>
              <a:rPr lang="en-US" dirty="0" err="1"/>
              <a:t>dag</a:t>
            </a:r>
            <a:r>
              <a:rPr lang="en-US" dirty="0"/>
              <a:t> van </a:t>
            </a:r>
            <a:r>
              <a:rPr lang="en-US" dirty="0" err="1"/>
              <a:t>hoërskool</a:t>
            </a:r>
            <a:endParaRPr lang="en-US" dirty="0"/>
          </a:p>
        </p:txBody>
      </p:sp>
      <p:pic>
        <p:nvPicPr>
          <p:cNvPr id="10" name="Content Placeholder 9" descr="A group of people posing for a photo&#10;&#10;Description automatically generated with medium confidence">
            <a:extLst>
              <a:ext uri="{FF2B5EF4-FFF2-40B4-BE49-F238E27FC236}">
                <a16:creationId xmlns:a16="http://schemas.microsoft.com/office/drawing/2014/main" id="{03656A96-53C9-432C-A026-A693240DC67D}"/>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025896" y="2737644"/>
            <a:ext cx="5817641" cy="2877953"/>
          </a:xfrm>
        </p:spPr>
      </p:pic>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CFD010-BC2B-4059-B5B3-2BFD160A49B7}"/>
              </a:ext>
            </a:extLst>
          </p:cNvPr>
          <p:cNvSpPr txBox="1">
            <a:spLocks/>
          </p:cNvSpPr>
          <p:nvPr/>
        </p:nvSpPr>
        <p:spPr>
          <a:xfrm>
            <a:off x="991071" y="675503"/>
            <a:ext cx="10821988" cy="121920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en-US" sz="5500" dirty="0"/>
              <a:t>Hoe </a:t>
            </a:r>
            <a:r>
              <a:rPr lang="en-US" sz="5500" dirty="0" err="1"/>
              <a:t>behou</a:t>
            </a:r>
            <a:r>
              <a:rPr lang="en-US" sz="5500" dirty="0"/>
              <a:t> </a:t>
            </a:r>
            <a:r>
              <a:rPr lang="en-US" sz="5500" dirty="0" err="1"/>
              <a:t>jy</a:t>
            </a:r>
            <a:r>
              <a:rPr lang="en-US" sz="5500" dirty="0"/>
              <a:t> </a:t>
            </a:r>
            <a:r>
              <a:rPr lang="en-US" sz="5500" dirty="0" err="1"/>
              <a:t>ou</a:t>
            </a:r>
            <a:r>
              <a:rPr lang="en-US" sz="5500" dirty="0"/>
              <a:t> </a:t>
            </a:r>
            <a:r>
              <a:rPr lang="en-US" sz="5500" dirty="0" err="1"/>
              <a:t>vriende</a:t>
            </a:r>
            <a:r>
              <a:rPr lang="en-US" sz="5500" dirty="0"/>
              <a:t>?</a:t>
            </a:r>
          </a:p>
        </p:txBody>
      </p:sp>
      <p:sp>
        <p:nvSpPr>
          <p:cNvPr id="6" name="TextBox 5">
            <a:extLst>
              <a:ext uri="{FF2B5EF4-FFF2-40B4-BE49-F238E27FC236}">
                <a16:creationId xmlns:a16="http://schemas.microsoft.com/office/drawing/2014/main" id="{8BABDC9B-D192-45F6-B2A5-68DC5E527D57}"/>
              </a:ext>
            </a:extLst>
          </p:cNvPr>
          <p:cNvSpPr txBox="1"/>
          <p:nvPr/>
        </p:nvSpPr>
        <p:spPr>
          <a:xfrm>
            <a:off x="3355130" y="5813165"/>
            <a:ext cx="6091880" cy="369332"/>
          </a:xfrm>
          <a:prstGeom prst="rect">
            <a:avLst/>
          </a:prstGeom>
          <a:noFill/>
        </p:spPr>
        <p:txBody>
          <a:bodyPr wrap="square">
            <a:spAutoFit/>
          </a:bodyPr>
          <a:lstStyle/>
          <a:p>
            <a:r>
              <a:rPr lang="en-ZA" dirty="0"/>
              <a:t>https://www.youtube.com/watch?v=5xrzH2elhIE</a:t>
            </a:r>
          </a:p>
        </p:txBody>
      </p:sp>
      <p:pic>
        <p:nvPicPr>
          <p:cNvPr id="1026" name="Picture 2" descr="https://media.istockphoto.com/photos/staying-connected-picture-id1267194556?b=1&amp;k=20&amp;m=1267194556&amp;s=170667a&amp;w=0&amp;h=nPSDZtySJbbNtSoM2Ov8nwhMCybmOevsJgap0QCPN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130" y="1618936"/>
            <a:ext cx="5938915" cy="39553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47" y="-288324"/>
            <a:ext cx="10058402" cy="1219200"/>
          </a:xfrm>
        </p:spPr>
        <p:txBody>
          <a:bodyPr/>
          <a:lstStyle/>
          <a:p>
            <a:r>
              <a:rPr lang="en-US" dirty="0" err="1"/>
              <a:t>Kyk</a:t>
            </a:r>
            <a:r>
              <a:rPr lang="en-US" dirty="0"/>
              <a:t> </a:t>
            </a:r>
            <a:r>
              <a:rPr lang="en-US" dirty="0" err="1"/>
              <a:t>na</a:t>
            </a:r>
            <a:r>
              <a:rPr lang="en-US" dirty="0"/>
              <a:t> </a:t>
            </a:r>
            <a:r>
              <a:rPr lang="en-US" dirty="0" err="1"/>
              <a:t>jou</a:t>
            </a:r>
            <a:r>
              <a:rPr lang="en-US" dirty="0"/>
              <a:t> </a:t>
            </a:r>
            <a:r>
              <a:rPr lang="en-US" dirty="0" err="1"/>
              <a:t>antwoorde</a:t>
            </a:r>
            <a:endParaRPr lang="en-US" dirty="0"/>
          </a:p>
        </p:txBody>
      </p:sp>
      <p:sp>
        <p:nvSpPr>
          <p:cNvPr id="4" name="TextBox 3">
            <a:extLst>
              <a:ext uri="{FF2B5EF4-FFF2-40B4-BE49-F238E27FC236}">
                <a16:creationId xmlns:a16="http://schemas.microsoft.com/office/drawing/2014/main" id="{6AB2D4F3-6828-4D86-A15F-6FCBF7A3B138}"/>
              </a:ext>
            </a:extLst>
          </p:cNvPr>
          <p:cNvSpPr txBox="1"/>
          <p:nvPr/>
        </p:nvSpPr>
        <p:spPr>
          <a:xfrm>
            <a:off x="574589" y="1209072"/>
            <a:ext cx="11103605" cy="4524315"/>
          </a:xfrm>
          <a:prstGeom prst="rect">
            <a:avLst/>
          </a:prstGeom>
          <a:noFill/>
        </p:spPr>
        <p:txBody>
          <a:bodyPr wrap="square">
            <a:spAutoFit/>
          </a:bodyPr>
          <a:lstStyle/>
          <a:p>
            <a:r>
              <a:rPr lang="nl-NL" dirty="0">
                <a:effectLst/>
                <a:latin typeface="Calibri" panose="020F0502020204030204" pitchFamily="34" charset="0"/>
                <a:ea typeface="Calibri" panose="020F0502020204030204" pitchFamily="34" charset="0"/>
                <a:cs typeface="Times New Roman" panose="02020603050405020304" pitchFamily="18" charset="0"/>
              </a:rPr>
              <a:t>Noem die 3 </a:t>
            </a:r>
            <a:r>
              <a:rPr lang="nl-NL" dirty="0">
                <a:latin typeface="Calibri" panose="020F0502020204030204" pitchFamily="34" charset="0"/>
                <a:ea typeface="Calibri" panose="020F0502020204030204" pitchFamily="34" charset="0"/>
                <a:cs typeface="Times New Roman" panose="02020603050405020304" pitchFamily="18" charset="0"/>
              </a:rPr>
              <a:t>voorwaardes</a:t>
            </a:r>
            <a:r>
              <a:rPr lang="nl-NL" dirty="0">
                <a:effectLst/>
                <a:latin typeface="Calibri" panose="020F0502020204030204" pitchFamily="34" charset="0"/>
                <a:ea typeface="Calibri" panose="020F0502020204030204" pitchFamily="34" charset="0"/>
                <a:cs typeface="Times New Roman" panose="02020603050405020304" pitchFamily="18" charset="0"/>
              </a:rPr>
              <a:t>, volgens sosioloë, wat jy in ag moet neem om vriendskappe in stand te hou: </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Hoe naby julle geografies is </a:t>
            </a:r>
          </a:p>
          <a:p>
            <a:pPr marL="342900" indent="-3429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Hoeveel keer julle kuier </a:t>
            </a:r>
          </a:p>
          <a:p>
            <a:pPr marL="342900" indent="-3429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Hoe gemaklik julle met mekaar is </a:t>
            </a:r>
          </a:p>
          <a:p>
            <a:pPr marL="342900" indent="-342900">
              <a:buFont typeface="Arial" panose="020B0604020202020204" pitchFamily="34" charset="0"/>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b="1" dirty="0">
                <a:effectLst/>
                <a:latin typeface="Calibri" panose="020F0502020204030204" pitchFamily="34" charset="0"/>
                <a:ea typeface="Calibri" panose="020F0502020204030204" pitchFamily="34" charset="0"/>
                <a:cs typeface="Times New Roman" panose="02020603050405020304" pitchFamily="18" charset="0"/>
              </a:rPr>
              <a:t>STAP 1: Kommunikeer </a:t>
            </a:r>
          </a:p>
          <a:p>
            <a:r>
              <a:rPr lang="nl-NL" dirty="0">
                <a:effectLst/>
                <a:latin typeface="Calibri" panose="020F0502020204030204" pitchFamily="34" charset="0"/>
                <a:ea typeface="Calibri" panose="020F0502020204030204" pitchFamily="34" charset="0"/>
                <a:cs typeface="Times New Roman" panose="02020603050405020304" pitchFamily="18" charset="0"/>
              </a:rPr>
              <a:t>Sien </a:t>
            </a:r>
          </a:p>
          <a:p>
            <a:r>
              <a:rPr lang="nl-NL" dirty="0">
                <a:latin typeface="Calibri" panose="020F0502020204030204" pitchFamily="34" charset="0"/>
                <a:ea typeface="Calibri" panose="020F0502020204030204" pitchFamily="34" charset="0"/>
                <a:cs typeface="Times New Roman" panose="02020603050405020304" pitchFamily="18" charset="0"/>
              </a:rPr>
              <a:t>Bel</a:t>
            </a:r>
            <a:r>
              <a:rPr lang="nl-NL" dirty="0">
                <a:effectLst/>
                <a:latin typeface="Calibri" panose="020F0502020204030204" pitchFamily="34" charset="0"/>
                <a:ea typeface="Calibri" panose="020F0502020204030204" pitchFamily="34" charset="0"/>
                <a:cs typeface="Times New Roman" panose="02020603050405020304" pitchFamily="18" charset="0"/>
              </a:rPr>
              <a:t> </a:t>
            </a:r>
          </a:p>
          <a:p>
            <a:r>
              <a:rPr lang="nl-NL" dirty="0">
                <a:effectLst/>
                <a:latin typeface="Calibri" panose="020F0502020204030204" pitchFamily="34" charset="0"/>
                <a:ea typeface="Calibri" panose="020F0502020204030204" pitchFamily="34" charset="0"/>
                <a:cs typeface="Times New Roman" panose="02020603050405020304" pitchFamily="18" charset="0"/>
              </a:rPr>
              <a:t>E-pos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b="1" dirty="0">
                <a:effectLst/>
                <a:latin typeface="Calibri" panose="020F0502020204030204" pitchFamily="34" charset="0"/>
                <a:ea typeface="Calibri" panose="020F0502020204030204" pitchFamily="34" charset="0"/>
                <a:cs typeface="Times New Roman" panose="02020603050405020304" pitchFamily="18" charset="0"/>
              </a:rPr>
              <a:t>STAP 2: </a:t>
            </a:r>
            <a:r>
              <a:rPr lang="nl-NL" b="1" dirty="0">
                <a:latin typeface="Calibri" panose="020F0502020204030204" pitchFamily="34" charset="0"/>
                <a:ea typeface="Calibri" panose="020F0502020204030204" pitchFamily="34" charset="0"/>
                <a:cs typeface="Times New Roman" panose="02020603050405020304" pitchFamily="18" charset="0"/>
              </a:rPr>
              <a:t>Groet vriendelik</a:t>
            </a:r>
            <a:r>
              <a:rPr lang="nl-NL" b="1" dirty="0">
                <a:effectLst/>
                <a:latin typeface="Calibri" panose="020F0502020204030204" pitchFamily="34" charset="0"/>
                <a:ea typeface="Calibri" panose="020F0502020204030204" pitchFamily="34" charset="0"/>
                <a:cs typeface="Times New Roman" panose="02020603050405020304" pitchFamily="18" charset="0"/>
              </a:rPr>
              <a:t> </a:t>
            </a:r>
          </a:p>
          <a:p>
            <a:r>
              <a:rPr lang="nl-NL" dirty="0">
                <a:effectLst/>
                <a:latin typeface="Calibri" panose="020F0502020204030204" pitchFamily="34" charset="0"/>
                <a:ea typeface="Calibri" panose="020F0502020204030204" pitchFamily="34" charset="0"/>
                <a:cs typeface="Times New Roman" panose="02020603050405020304" pitchFamily="18" charset="0"/>
              </a:rPr>
              <a:t>Bv. Hoe gaan dit met jou?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b="1" dirty="0">
                <a:effectLst/>
                <a:latin typeface="Calibri" panose="020F0502020204030204" pitchFamily="34" charset="0"/>
                <a:ea typeface="Calibri" panose="020F0502020204030204" pitchFamily="34" charset="0"/>
                <a:cs typeface="Times New Roman" panose="02020603050405020304" pitchFamily="18" charset="0"/>
              </a:rPr>
              <a:t>STAP 3: Moenie te hard op jou vriende wees nie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b="1" dirty="0">
                <a:effectLst/>
                <a:latin typeface="Calibri" panose="020F0502020204030204" pitchFamily="34" charset="0"/>
                <a:ea typeface="Calibri" panose="020F0502020204030204" pitchFamily="34" charset="0"/>
                <a:cs typeface="Times New Roman" panose="02020603050405020304" pitchFamily="18" charset="0"/>
              </a:rPr>
              <a:t>STAP 4: Maak gebruik van </a:t>
            </a:r>
            <a:r>
              <a:rPr lang="nl-NL" b="1" dirty="0">
                <a:latin typeface="Calibri" panose="020F0502020204030204" pitchFamily="34" charset="0"/>
                <a:ea typeface="Calibri" panose="020F0502020204030204" pitchFamily="34" charset="0"/>
                <a:cs typeface="Times New Roman" panose="02020603050405020304" pitchFamily="18" charset="0"/>
              </a:rPr>
              <a:t>belangrike</a:t>
            </a:r>
            <a:r>
              <a:rPr lang="nl-NL" b="1" dirty="0">
                <a:effectLst/>
                <a:latin typeface="Calibri" panose="020F0502020204030204" pitchFamily="34" charset="0"/>
                <a:ea typeface="Calibri" panose="020F0502020204030204" pitchFamily="34" charset="0"/>
                <a:cs typeface="Times New Roman" panose="02020603050405020304" pitchFamily="18" charset="0"/>
              </a:rPr>
              <a:t> gebeurtenisse</a:t>
            </a:r>
            <a:endParaRPr lang="en-ZA" b="1" dirty="0">
              <a:latin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4EA2D4-ACE0-4267-8946-3605716EA177}"/>
              </a:ext>
            </a:extLst>
          </p:cNvPr>
          <p:cNvSpPr/>
          <p:nvPr/>
        </p:nvSpPr>
        <p:spPr>
          <a:xfrm>
            <a:off x="0" y="-6028"/>
            <a:ext cx="12192000" cy="6858000"/>
          </a:xfrm>
          <a:prstGeom prst="rect">
            <a:avLst/>
          </a:prstGeom>
          <a:solidFill>
            <a:srgbClr val="66A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 name="Picture 2" descr="A picture containing diagram&#10;&#10;Description automatically generated">
            <a:extLst>
              <a:ext uri="{FF2B5EF4-FFF2-40B4-BE49-F238E27FC236}">
                <a16:creationId xmlns:a16="http://schemas.microsoft.com/office/drawing/2014/main" id="{2D3B706E-FAD9-46BD-B43A-22EA8F2AD9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55" r="28238"/>
          <a:stretch/>
        </p:blipFill>
        <p:spPr>
          <a:xfrm>
            <a:off x="8873441" y="0"/>
            <a:ext cx="2875214" cy="2685024"/>
          </a:xfrm>
          <a:prstGeom prst="rect">
            <a:avLst/>
          </a:prstGeom>
        </p:spPr>
      </p:pic>
      <p:sp>
        <p:nvSpPr>
          <p:cNvPr id="5" name="Title 1">
            <a:extLst>
              <a:ext uri="{FF2B5EF4-FFF2-40B4-BE49-F238E27FC236}">
                <a16:creationId xmlns:a16="http://schemas.microsoft.com/office/drawing/2014/main" id="{9828F268-0169-4A04-9AE7-0B557460C8BD}"/>
              </a:ext>
            </a:extLst>
          </p:cNvPr>
          <p:cNvSpPr txBox="1">
            <a:spLocks/>
          </p:cNvSpPr>
          <p:nvPr/>
        </p:nvSpPr>
        <p:spPr>
          <a:xfrm>
            <a:off x="352697" y="675503"/>
            <a:ext cx="8292539" cy="1219200"/>
          </a:xfrm>
          <a:prstGeom prst="rect">
            <a:avLst/>
          </a:prstGeom>
        </p:spPr>
        <p:txBody>
          <a:bodyPr>
            <a:normAutofit fontScale="85000" lnSpcReduction="20000"/>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en-US" sz="5500" dirty="0" err="1"/>
              <a:t>Kommunikasievaardighede</a:t>
            </a:r>
            <a:r>
              <a:rPr lang="en-US" sz="5500" dirty="0"/>
              <a:t> 101</a:t>
            </a:r>
          </a:p>
        </p:txBody>
      </p:sp>
      <p:sp>
        <p:nvSpPr>
          <p:cNvPr id="6" name="TextBox 5">
            <a:extLst>
              <a:ext uri="{FF2B5EF4-FFF2-40B4-BE49-F238E27FC236}">
                <a16:creationId xmlns:a16="http://schemas.microsoft.com/office/drawing/2014/main" id="{AF697D1A-0647-44F3-974C-991D2384FD7D}"/>
              </a:ext>
            </a:extLst>
          </p:cNvPr>
          <p:cNvSpPr txBox="1"/>
          <p:nvPr/>
        </p:nvSpPr>
        <p:spPr>
          <a:xfrm>
            <a:off x="973282" y="2212561"/>
            <a:ext cx="10245436" cy="4524315"/>
          </a:xfrm>
          <a:prstGeom prst="rect">
            <a:avLst/>
          </a:prstGeom>
          <a:noFill/>
        </p:spPr>
        <p:txBody>
          <a:bodyPr wrap="square" rtlCol="0">
            <a:spAutoFit/>
          </a:bodyPr>
          <a:lstStyle/>
          <a:p>
            <a:pPr marL="342900" indent="-342900">
              <a:buAutoNum type="arabicParenR"/>
            </a:pPr>
            <a:r>
              <a:rPr lang="nl-NL" dirty="0">
                <a:solidFill>
                  <a:schemeClr val="bg1"/>
                </a:solidFill>
              </a:rPr>
              <a:t>Leer om 'n gesprek te BEGIN. Moenie bang wees om oor onbenullighede te praat om mense aan die gesels te kry nie. Vra mense uit oor hulself, dit sal hulle laat praat. </a:t>
            </a:r>
          </a:p>
          <a:p>
            <a:pPr marL="342900" indent="-342900">
              <a:buAutoNum type="arabicParenR"/>
            </a:pPr>
            <a:r>
              <a:rPr lang="nl-NL" dirty="0">
                <a:solidFill>
                  <a:schemeClr val="bg1"/>
                </a:solidFill>
              </a:rPr>
              <a:t>Wend 'n poging aan om 'n persoon se naam te leer. </a:t>
            </a:r>
          </a:p>
          <a:p>
            <a:pPr marL="342900" indent="-342900">
              <a:buAutoNum type="arabicParenR"/>
            </a:pPr>
            <a:r>
              <a:rPr lang="nl-NL" dirty="0">
                <a:solidFill>
                  <a:schemeClr val="bg1"/>
                </a:solidFill>
              </a:rPr>
              <a:t>Wees bereid om 'n bietjie van jouself te deel, maar moenie spog of grootpraterig wees nie. </a:t>
            </a:r>
          </a:p>
          <a:p>
            <a:pPr marL="342900" indent="-342900">
              <a:buAutoNum type="arabicParenR"/>
            </a:pPr>
            <a:r>
              <a:rPr lang="nl-NL" dirty="0">
                <a:solidFill>
                  <a:schemeClr val="bg1"/>
                </a:solidFill>
              </a:rPr>
              <a:t>Bly op hoogte van die nuutste nuus en onderwerpe sodat jy aan besprekings kan deelneem. </a:t>
            </a:r>
          </a:p>
          <a:p>
            <a:pPr marL="342900" indent="-342900">
              <a:buAutoNum type="arabicParenR"/>
            </a:pPr>
            <a:r>
              <a:rPr lang="nl-NL" dirty="0">
                <a:solidFill>
                  <a:schemeClr val="bg1"/>
                </a:solidFill>
              </a:rPr>
              <a:t>Sluit aan by klubs of groepe wat jou belangstellings deel, bv. sport, ens. </a:t>
            </a:r>
          </a:p>
          <a:p>
            <a:pPr marL="342900" indent="-342900">
              <a:buAutoNum type="arabicParenR"/>
            </a:pPr>
            <a:r>
              <a:rPr lang="nl-NL" dirty="0">
                <a:solidFill>
                  <a:schemeClr val="bg1"/>
                </a:solidFill>
              </a:rPr>
              <a:t>Word 'n goeie luisteraar! Dit beteken om te herhaal wat mense gesê het om te wys dat jy geluister het; soos: </a:t>
            </a:r>
          </a:p>
          <a:p>
            <a:pPr marL="742950" lvl="1" indent="-285750">
              <a:buFont typeface="Arial" panose="020B0604020202020204" pitchFamily="34" charset="0"/>
              <a:buChar char="•"/>
            </a:pPr>
            <a:r>
              <a:rPr lang="nl-NL" dirty="0">
                <a:solidFill>
                  <a:schemeClr val="bg1"/>
                </a:solidFill>
              </a:rPr>
              <a:t>Dit klink asof jy voel dat...want...</a:t>
            </a:r>
          </a:p>
          <a:p>
            <a:pPr marL="742950" lvl="1" indent="-285750">
              <a:buFont typeface="Arial" panose="020B0604020202020204" pitchFamily="34" charset="0"/>
              <a:buChar char="•"/>
            </a:pPr>
            <a:r>
              <a:rPr lang="nl-NL" dirty="0">
                <a:solidFill>
                  <a:schemeClr val="bg1"/>
                </a:solidFill>
              </a:rPr>
              <a:t>Wat ek hieruit aflei is dat jy... </a:t>
            </a:r>
          </a:p>
          <a:p>
            <a:pPr marL="742950" lvl="1" indent="-285750">
              <a:buFont typeface="Arial" panose="020B0604020202020204" pitchFamily="34" charset="0"/>
              <a:buChar char="•"/>
            </a:pPr>
            <a:r>
              <a:rPr lang="nl-NL" dirty="0">
                <a:solidFill>
                  <a:schemeClr val="bg1"/>
                </a:solidFill>
              </a:rPr>
              <a:t>So jy voel dat... </a:t>
            </a:r>
          </a:p>
          <a:p>
            <a:r>
              <a:rPr lang="nl-NL" dirty="0">
                <a:solidFill>
                  <a:schemeClr val="bg1"/>
                </a:solidFill>
              </a:rPr>
              <a:t>7) Volg die goue reël van vriendskappe: Luister na ander soos jy wil hê hulle na jou</a:t>
            </a:r>
          </a:p>
          <a:p>
            <a:r>
              <a:rPr lang="nl-NL" dirty="0">
                <a:solidFill>
                  <a:schemeClr val="bg1"/>
                </a:solidFill>
              </a:rPr>
              <a:t>    moet luister.</a:t>
            </a:r>
            <a:endParaRPr lang="en-ZA" dirty="0"/>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3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26BDAC7F-B174-4905-80F5-FF0AD69C2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A18007B-D0C1-48EB-BFAD-01A65D3175C5}"/>
              </a:ext>
            </a:extLst>
          </p:cNvPr>
          <p:cNvSpPr txBox="1">
            <a:spLocks/>
          </p:cNvSpPr>
          <p:nvPr/>
        </p:nvSpPr>
        <p:spPr>
          <a:xfrm>
            <a:off x="294038" y="351756"/>
            <a:ext cx="5614926" cy="121920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sz="4500" b="1" dirty="0" err="1">
                <a:solidFill>
                  <a:schemeClr val="bg1"/>
                </a:solidFill>
                <a:latin typeface="Aharoni" panose="02010803020104030203" pitchFamily="2" charset="-79"/>
                <a:cs typeface="Aharoni" panose="02010803020104030203" pitchFamily="2" charset="-79"/>
              </a:rPr>
              <a:t>Daar</a:t>
            </a:r>
            <a:r>
              <a:rPr lang="en-US" sz="4500" b="1" dirty="0">
                <a:solidFill>
                  <a:schemeClr val="bg1"/>
                </a:solidFill>
                <a:latin typeface="Aharoni" panose="02010803020104030203" pitchFamily="2" charset="-79"/>
                <a:cs typeface="Aharoni" panose="02010803020104030203" pitchFamily="2" charset="-79"/>
              </a:rPr>
              <a:t> is </a:t>
            </a:r>
            <a:r>
              <a:rPr lang="en-US" sz="4500" b="1" dirty="0" err="1">
                <a:solidFill>
                  <a:schemeClr val="bg1"/>
                </a:solidFill>
                <a:latin typeface="Aharoni" panose="02010803020104030203" pitchFamily="2" charset="-79"/>
                <a:cs typeface="Aharoni" panose="02010803020104030203" pitchFamily="2" charset="-79"/>
              </a:rPr>
              <a:t>baie</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faktore</a:t>
            </a:r>
            <a:r>
              <a:rPr lang="en-US" sz="4500" b="1" dirty="0">
                <a:solidFill>
                  <a:schemeClr val="bg1"/>
                </a:solidFill>
                <a:latin typeface="Aharoni" panose="02010803020104030203" pitchFamily="2" charset="-79"/>
                <a:cs typeface="Aharoni" panose="02010803020104030203" pitchFamily="2" charset="-79"/>
              </a:rPr>
              <a:t> wat </a:t>
            </a:r>
            <a:r>
              <a:rPr lang="en-US" sz="4500" b="1" dirty="0" err="1">
                <a:solidFill>
                  <a:schemeClr val="bg1"/>
                </a:solidFill>
                <a:latin typeface="Aharoni" panose="02010803020104030203" pitchFamily="2" charset="-79"/>
                <a:cs typeface="Aharoni" panose="02010803020104030203" pitchFamily="2" charset="-79"/>
              </a:rPr>
              <a:t>effektiewe</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kommunikasie</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beïnvloed</a:t>
            </a:r>
            <a:endParaRPr lang="en-US" sz="4500" b="1" dirty="0">
              <a:solidFill>
                <a:schemeClr val="bg1"/>
              </a:solidFill>
              <a:latin typeface="Aharoni" panose="02010803020104030203" pitchFamily="2" charset="-79"/>
              <a:cs typeface="Aharoni" panose="02010803020104030203" pitchFamily="2" charset="-79"/>
            </a:endParaRPr>
          </a:p>
          <a:p>
            <a:endParaRPr lang="en-US" sz="4500" b="1" dirty="0">
              <a:solidFill>
                <a:schemeClr val="bg1"/>
              </a:solidFill>
              <a:latin typeface="Aharoni" panose="02010803020104030203" pitchFamily="2" charset="-79"/>
              <a:cs typeface="Aharoni" panose="02010803020104030203" pitchFamily="2" charset="-79"/>
            </a:endParaRPr>
          </a:p>
          <a:p>
            <a:r>
              <a:rPr lang="en-US" sz="4500" b="1" dirty="0" err="1">
                <a:solidFill>
                  <a:schemeClr val="bg1"/>
                </a:solidFill>
                <a:latin typeface="Aharoni" panose="02010803020104030203" pitchFamily="2" charset="-79"/>
                <a:cs typeface="Aharoni" panose="02010803020104030203" pitchFamily="2" charset="-79"/>
              </a:rPr>
              <a:t>Effektiewe</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kommunikasie</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beteken</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dat</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mense</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mekaar</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duidelik</a:t>
            </a:r>
            <a:r>
              <a:rPr lang="en-US" sz="4500" b="1" dirty="0">
                <a:solidFill>
                  <a:schemeClr val="bg1"/>
                </a:solidFill>
                <a:latin typeface="Aharoni" panose="02010803020104030203" pitchFamily="2" charset="-79"/>
                <a:cs typeface="Aharoni" panose="02010803020104030203" pitchFamily="2" charset="-79"/>
              </a:rPr>
              <a:t> </a:t>
            </a:r>
            <a:r>
              <a:rPr lang="en-US" sz="4500" b="1" dirty="0" err="1">
                <a:solidFill>
                  <a:schemeClr val="bg1"/>
                </a:solidFill>
                <a:latin typeface="Aharoni" panose="02010803020104030203" pitchFamily="2" charset="-79"/>
                <a:cs typeface="Aharoni" panose="02010803020104030203" pitchFamily="2" charset="-79"/>
              </a:rPr>
              <a:t>verstaan</a:t>
            </a:r>
            <a:r>
              <a:rPr lang="en-US" sz="4500" b="1" dirty="0">
                <a:solidFill>
                  <a:schemeClr val="bg1"/>
                </a:solidFill>
                <a:latin typeface="Aharoni" panose="02010803020104030203" pitchFamily="2" charset="-79"/>
                <a:cs typeface="Aharoni" panose="02010803020104030203" pitchFamily="2" charset="-79"/>
              </a:rPr>
              <a:t>!</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07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08C09C-2144-4E21-BE6A-6DF3297F10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8000"/>
          </a:xfrm>
        </p:spPr>
      </p:pic>
      <p:sp>
        <p:nvSpPr>
          <p:cNvPr id="2" name="Title 1">
            <a:extLst>
              <a:ext uri="{FF2B5EF4-FFF2-40B4-BE49-F238E27FC236}">
                <a16:creationId xmlns:a16="http://schemas.microsoft.com/office/drawing/2014/main" id="{5671AB1E-AD65-41D4-A7E9-15AF201274A0}"/>
              </a:ext>
            </a:extLst>
          </p:cNvPr>
          <p:cNvSpPr>
            <a:spLocks noGrp="1"/>
          </p:cNvSpPr>
          <p:nvPr>
            <p:ph type="title"/>
          </p:nvPr>
        </p:nvSpPr>
        <p:spPr>
          <a:xfrm>
            <a:off x="0" y="0"/>
            <a:ext cx="6810427" cy="1219200"/>
          </a:xfrm>
          <a:solidFill>
            <a:schemeClr val="accent2"/>
          </a:solidFill>
        </p:spPr>
        <p:txBody>
          <a:bodyPr>
            <a:normAutofit/>
          </a:bodyPr>
          <a:lstStyle/>
          <a:p>
            <a:pPr algn="ctr"/>
            <a:r>
              <a:rPr lang="en-ZA" sz="7500" dirty="0"/>
              <a:t>REFLEKTEER</a:t>
            </a:r>
          </a:p>
        </p:txBody>
      </p:sp>
      <p:sp>
        <p:nvSpPr>
          <p:cNvPr id="6" name="TextBox 5">
            <a:extLst>
              <a:ext uri="{FF2B5EF4-FFF2-40B4-BE49-F238E27FC236}">
                <a16:creationId xmlns:a16="http://schemas.microsoft.com/office/drawing/2014/main" id="{9DD6B5A9-DA50-4ED9-95A8-6F41942CC421}"/>
              </a:ext>
            </a:extLst>
          </p:cNvPr>
          <p:cNvSpPr txBox="1"/>
          <p:nvPr/>
        </p:nvSpPr>
        <p:spPr>
          <a:xfrm>
            <a:off x="0" y="1802134"/>
            <a:ext cx="6810427" cy="4801314"/>
          </a:xfrm>
          <a:prstGeom prst="rect">
            <a:avLst/>
          </a:prstGeom>
          <a:solidFill>
            <a:schemeClr val="bg1">
              <a:alpha val="88000"/>
            </a:schemeClr>
          </a:solidFill>
        </p:spPr>
        <p:txBody>
          <a:bodyPr wrap="square" rtlCol="0">
            <a:spAutoFit/>
          </a:bodyPr>
          <a:lstStyle/>
          <a:p>
            <a:pPr marL="342900" lvl="0" indent="-342900">
              <a:buFont typeface="Arial" panose="020B0604020202020204" pitchFamily="34" charset="0"/>
              <a:buChar char="•"/>
              <a:tabLst>
                <a:tab pos="457200" algn="l"/>
              </a:tabLst>
            </a:pPr>
            <a:r>
              <a:rPr lang="nl-NL" dirty="0">
                <a:ea typeface="Calibri" panose="020F0502020204030204" pitchFamily="34" charset="0"/>
                <a:cs typeface="Times New Roman" panose="02020603050405020304" pitchFamily="18" charset="0"/>
              </a:rPr>
              <a:t>Met verwysing na</a:t>
            </a:r>
            <a:r>
              <a:rPr lang="nl-NL" sz="1800" dirty="0">
                <a:effectLst/>
                <a:ea typeface="Calibri" panose="020F0502020204030204" pitchFamily="34" charset="0"/>
                <a:cs typeface="Times New Roman" panose="02020603050405020304" pitchFamily="18" charset="0"/>
              </a:rPr>
              <a:t> die lys in Aktiwiteit 2, aan watter faktor moet jy werk om jou lewe te verbeter?</a:t>
            </a:r>
          </a:p>
          <a:p>
            <a:pPr marL="342900" lvl="0" indent="-342900">
              <a:buFont typeface="Arial" panose="020B0604020202020204" pitchFamily="34" charset="0"/>
              <a:buChar char="•"/>
              <a:tabLst>
                <a:tab pos="457200" algn="l"/>
              </a:tabLst>
            </a:pPr>
            <a:endParaRPr lang="nl-NL" dirty="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l-NL" sz="1800" dirty="0">
                <a:effectLst/>
                <a:ea typeface="Calibri" panose="020F0502020204030204" pitchFamily="34" charset="0"/>
                <a:cs typeface="Times New Roman" panose="02020603050405020304" pitchFamily="18" charset="0"/>
              </a:rPr>
              <a:t>Noem VYF negatiewe gewoontes wat jy het wat kommunikasie met vriende en familie beïnvloed en dui aan wat jy kan doen om hierdie gewoontes te verander.</a:t>
            </a:r>
          </a:p>
          <a:p>
            <a:pPr marL="342900" lvl="0" indent="-342900">
              <a:buFont typeface="Arial" panose="020B0604020202020204" pitchFamily="34" charset="0"/>
              <a:buChar char="•"/>
              <a:tabLst>
                <a:tab pos="457200" algn="l"/>
              </a:tabLst>
            </a:pPr>
            <a:endParaRPr lang="nl-NL" dirty="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l-NL" sz="1800" dirty="0">
                <a:effectLst/>
                <a:ea typeface="Calibri" panose="020F0502020204030204" pitchFamily="34" charset="0"/>
                <a:cs typeface="Times New Roman" panose="02020603050405020304" pitchFamily="18" charset="0"/>
              </a:rPr>
              <a:t>Jy het 'n vriend wat obsessief is met hul sosiale media profiel. Elke gesprek ontwikkel rondom nuwe plasings en en kommentaar. </a:t>
            </a:r>
            <a:r>
              <a:rPr lang="nl-NL" dirty="0">
                <a:ea typeface="Calibri" panose="020F0502020204030204" pitchFamily="34" charset="0"/>
                <a:cs typeface="Times New Roman" panose="02020603050405020304" pitchFamily="18" charset="0"/>
              </a:rPr>
              <a:t>Byna elke gesprek word</a:t>
            </a:r>
            <a:r>
              <a:rPr lang="nl-NL" sz="1800" dirty="0">
                <a:effectLst/>
                <a:ea typeface="Calibri" panose="020F0502020204030204" pitchFamily="34" charset="0"/>
                <a:cs typeface="Times New Roman" panose="02020603050405020304" pitchFamily="18" charset="0"/>
              </a:rPr>
              <a:t> onderbreek om te deel wat iemand op </a:t>
            </a:r>
            <a:r>
              <a:rPr lang="nl-NL" sz="1800" i="1" dirty="0">
                <a:effectLst/>
                <a:ea typeface="Calibri" panose="020F0502020204030204" pitchFamily="34" charset="0"/>
                <a:cs typeface="Times New Roman" panose="02020603050405020304" pitchFamily="18" charset="0"/>
              </a:rPr>
              <a:t>Instagram</a:t>
            </a:r>
            <a:r>
              <a:rPr lang="nl-NL" sz="1800" dirty="0">
                <a:effectLst/>
                <a:ea typeface="Calibri" panose="020F0502020204030204" pitchFamily="34" charset="0"/>
                <a:cs typeface="Times New Roman" panose="02020603050405020304" pitchFamily="18" charset="0"/>
              </a:rPr>
              <a:t> gesê het of wat sy aanlyn gelees het. Julle is vriende sedert jy begin skoolgaan het. In 10 reëls, skryf die dialoog van die gesprek wat jy met haar sou hê. Maak seker dat jy noem watter gewoontes sy moet verander om 'n beter vriend te wees.</a:t>
            </a:r>
            <a:endParaRPr lang="en-ZA" dirty="0"/>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2631</TotalTime>
  <Words>1305</Words>
  <Application>Microsoft Office PowerPoint</Application>
  <PresentationFormat>Widescreen</PresentationFormat>
  <Paragraphs>105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DDG_ProximaNova</vt:lpstr>
      <vt:lpstr>Segoe Print</vt:lpstr>
      <vt:lpstr>Nature Illustration 16x9</vt:lpstr>
      <vt:lpstr>Selfontwikkeling in die samelewing</vt:lpstr>
      <vt:lpstr>Onthou jy?</vt:lpstr>
      <vt:lpstr>PowerPoint Presentation</vt:lpstr>
      <vt:lpstr>Kyk na jou antwoorde</vt:lpstr>
      <vt:lpstr>PowerPoint Presentation</vt:lpstr>
      <vt:lpstr>PowerPoint Presentation</vt:lpstr>
      <vt:lpstr>REFLEKTEER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self in society</dc:title>
  <dc:creator>LEIGH-ANN PRINGLE</dc:creator>
  <cp:lastModifiedBy>Carsten Gertz</cp:lastModifiedBy>
  <cp:revision>58</cp:revision>
  <dcterms:created xsi:type="dcterms:W3CDTF">2021-01-18T08:21:21Z</dcterms:created>
  <dcterms:modified xsi:type="dcterms:W3CDTF">2022-10-27T03:01:19Z</dcterms:modified>
</cp:coreProperties>
</file>