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Lst>
  <p:notesMasterIdLst>
    <p:notesMasterId r:id="rId19"/>
  </p:notesMasterIdLst>
  <p:sldIdLst>
    <p:sldId id="256" r:id="rId2"/>
    <p:sldId id="257" r:id="rId3"/>
    <p:sldId id="258" r:id="rId4"/>
    <p:sldId id="259" r:id="rId5"/>
    <p:sldId id="260" r:id="rId6"/>
    <p:sldId id="262" r:id="rId7"/>
    <p:sldId id="261" r:id="rId8"/>
    <p:sldId id="263" r:id="rId9"/>
    <p:sldId id="270" r:id="rId10"/>
    <p:sldId id="264" r:id="rId11"/>
    <p:sldId id="265" r:id="rId12"/>
    <p:sldId id="267" r:id="rId13"/>
    <p:sldId id="271" r:id="rId14"/>
    <p:sldId id="266" r:id="rId15"/>
    <p:sldId id="273" r:id="rId16"/>
    <p:sldId id="277" r:id="rId17"/>
    <p:sldId id="275" r:id="rId18"/>
  </p:sldIdLst>
  <p:sldSz cx="9144000" cy="5143500" type="screen16x9"/>
  <p:notesSz cx="6858000" cy="9144000"/>
  <p:embeddedFontLst>
    <p:embeddedFont>
      <p:font typeface="Bebas Neue" panose="020B0606020202050201" pitchFamily="34" charset="0"/>
      <p:regular r:id="rId20"/>
    </p:embeddedFont>
    <p:embeddedFont>
      <p:font typeface="Calibri" panose="020F0502020204030204" pitchFamily="34" charset="0"/>
      <p:regular r:id="rId21"/>
      <p:bold r:id="rId22"/>
      <p:italic r:id="rId23"/>
      <p:boldItalic r:id="rId24"/>
    </p:embeddedFont>
    <p:embeddedFont>
      <p:font typeface="Kumbh Sans" panose="020B0604020202020204" charset="0"/>
      <p:regular r:id="rId25"/>
      <p:bold r:id="rId26"/>
    </p:embeddedFont>
    <p:embeddedFont>
      <p:font typeface="Nunito Light" pitchFamily="2" charset="0"/>
      <p:regular r:id="rId27"/>
      <p:italic r:id="rId28"/>
    </p:embeddedFont>
    <p:embeddedFont>
      <p:font typeface="Paytone One" panose="020B0604020202020204" charset="0"/>
      <p:regular r:id="rId29"/>
    </p:embeddedFont>
    <p:embeddedFont>
      <p:font typeface="Roboto Condensed Light" panose="02000000000000000000" pitchFamily="2" charset="0"/>
      <p:regular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A91662FF-33FC-4028-AD28-3BF3C3A96836}">
  <a:tblStyle styleId="{A91662FF-33FC-4028-AD28-3BF3C3A9683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651" autoAdjust="0"/>
  </p:normalViewPr>
  <p:slideViewPr>
    <p:cSldViewPr snapToGrid="0">
      <p:cViewPr varScale="1">
        <p:scale>
          <a:sx n="121" d="100"/>
          <a:sy n="121" d="100"/>
        </p:scale>
        <p:origin x="13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51890801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4"/>
        <p:cNvGrpSpPr/>
        <p:nvPr/>
      </p:nvGrpSpPr>
      <p:grpSpPr>
        <a:xfrm>
          <a:off x="0" y="0"/>
          <a:ext cx="0" cy="0"/>
          <a:chOff x="0" y="0"/>
          <a:chExt cx="0" cy="0"/>
        </a:xfrm>
      </p:grpSpPr>
      <p:sp>
        <p:nvSpPr>
          <p:cNvPr id="3675" name="Google Shape;3675;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6" name="Google Shape;3676;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84684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1"/>
        <p:cNvGrpSpPr/>
        <p:nvPr/>
      </p:nvGrpSpPr>
      <p:grpSpPr>
        <a:xfrm>
          <a:off x="0" y="0"/>
          <a:ext cx="0" cy="0"/>
          <a:chOff x="0" y="0"/>
          <a:chExt cx="0" cy="0"/>
        </a:xfrm>
      </p:grpSpPr>
      <p:sp>
        <p:nvSpPr>
          <p:cNvPr id="4932" name="Google Shape;4932;g1070956ea44_0_6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3" name="Google Shape;4933;g1070956ea44_0_6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baseline="0" dirty="0"/>
              <a:t> 13 &amp; 14 van die </a:t>
            </a:r>
            <a:r>
              <a:rPr lang="en-US" sz="1100" b="1" i="1" baseline="0" dirty="0" err="1"/>
              <a:t>Inhoudsopsomming</a:t>
            </a:r>
            <a:endParaRPr lang="en-ZA" sz="1100" b="0" i="0" baseline="0"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580126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7"/>
        <p:cNvGrpSpPr/>
        <p:nvPr/>
      </p:nvGrpSpPr>
      <p:grpSpPr>
        <a:xfrm>
          <a:off x="0" y="0"/>
          <a:ext cx="0" cy="0"/>
          <a:chOff x="0" y="0"/>
          <a:chExt cx="0" cy="0"/>
        </a:xfrm>
      </p:grpSpPr>
      <p:sp>
        <p:nvSpPr>
          <p:cNvPr id="5018" name="Google Shape;5018;g106f69e3050_0_29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9" name="Google Shape;5019;g106f69e3050_0_29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baseline="0" dirty="0"/>
              <a:t> 14 van die </a:t>
            </a:r>
            <a:r>
              <a:rPr lang="en-US" sz="1100" b="1" i="1" baseline="0" dirty="0" err="1"/>
              <a:t>Inhoudsopsomming</a:t>
            </a:r>
            <a:endParaRPr lang="en-ZA" sz="1100" b="0" i="0" baseline="0" dirty="0"/>
          </a:p>
          <a:p>
            <a:pPr marL="0" lvl="0" indent="0" algn="l" rtl="0">
              <a:spcBef>
                <a:spcPts val="0"/>
              </a:spcBef>
              <a:spcAft>
                <a:spcPts val="0"/>
              </a:spcAft>
              <a:buNone/>
            </a:pPr>
            <a:endParaRPr lang="en-US" dirty="0"/>
          </a:p>
          <a:p>
            <a:pPr marL="0" lvl="0" indent="0" algn="l" rtl="0">
              <a:spcBef>
                <a:spcPts val="0"/>
              </a:spcBef>
              <a:spcAft>
                <a:spcPts val="0"/>
              </a:spcAft>
              <a:buNone/>
            </a:pPr>
            <a:r>
              <a:rPr lang="af-ZA" dirty="0"/>
              <a:t>Onderwysers kan die punt opper om vriende te wees met die mense rondom jou en dat dit nie nodig is om iemand anders te boelie of te verkleineer nie. Niemand wil geboelie word nie, en dit is nooit reg om iemand anders te boelie nie. Daarbenewens, praat met 'n onderwyser as jy sien dat jy geboelie word.</a:t>
            </a: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af-ZA"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dirty="0"/>
              <a:t>Pas hierdie nuwe kennis oor afknouery en ongesonde verhoudings toe </a:t>
            </a:r>
            <a:r>
              <a:rPr lang="af-ZA" b="0" i="0" u="none" dirty="0"/>
              <a:t>deur </a:t>
            </a:r>
            <a:r>
              <a:rPr lang="af-ZA" b="1" i="1" u="sng" dirty="0"/>
              <a:t>Les</a:t>
            </a:r>
            <a:r>
              <a:rPr lang="af-ZA" b="1" i="1" u="sng" baseline="0" dirty="0"/>
              <a:t> - Werkkaart</a:t>
            </a:r>
            <a:r>
              <a:rPr lang="af-ZA" b="1" i="1" u="sng" dirty="0"/>
              <a:t> Aktiwiteit 5</a:t>
            </a:r>
            <a:r>
              <a:rPr lang="af-ZA" b="1" i="1" u="none" dirty="0"/>
              <a:t> </a:t>
            </a:r>
            <a:r>
              <a:rPr lang="af-ZA" dirty="0"/>
              <a:t>(bladsy 6) te voltooi.</a:t>
            </a:r>
            <a:endParaRPr dirty="0"/>
          </a:p>
        </p:txBody>
      </p:sp>
    </p:spTree>
    <p:extLst>
      <p:ext uri="{BB962C8B-B14F-4D97-AF65-F5344CB8AC3E}">
        <p14:creationId xmlns:p14="http://schemas.microsoft.com/office/powerpoint/2010/main" val="2514318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3"/>
        <p:cNvGrpSpPr/>
        <p:nvPr/>
      </p:nvGrpSpPr>
      <p:grpSpPr>
        <a:xfrm>
          <a:off x="0" y="0"/>
          <a:ext cx="0" cy="0"/>
          <a:chOff x="0" y="0"/>
          <a:chExt cx="0" cy="0"/>
        </a:xfrm>
      </p:grpSpPr>
      <p:sp>
        <p:nvSpPr>
          <p:cNvPr id="5204" name="Google Shape;5204;g1070956ea44_0_1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05" name="Google Shape;5205;g1070956ea44_0_1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baseline="0" dirty="0"/>
              <a:t> 14 van die </a:t>
            </a:r>
            <a:r>
              <a:rPr lang="en-US" sz="1100" b="1" i="1" baseline="0" dirty="0" err="1"/>
              <a:t>Inhoudsopsomming</a:t>
            </a:r>
            <a:endParaRPr lang="en-ZA" sz="1100" b="0" i="0" baseline="0"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568059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4"/>
        <p:cNvGrpSpPr/>
        <p:nvPr/>
      </p:nvGrpSpPr>
      <p:grpSpPr>
        <a:xfrm>
          <a:off x="0" y="0"/>
          <a:ext cx="0" cy="0"/>
          <a:chOff x="0" y="0"/>
          <a:chExt cx="0" cy="0"/>
        </a:xfrm>
      </p:grpSpPr>
      <p:sp>
        <p:nvSpPr>
          <p:cNvPr id="5655" name="Google Shape;5655;g10585f5cc10_0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56" name="Google Shape;5656;g10585f5cc10_0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i="1" dirty="0" err="1"/>
              <a:t>Volgens</a:t>
            </a:r>
            <a:r>
              <a:rPr lang="en-US" sz="1800" i="1" dirty="0"/>
              <a:t> </a:t>
            </a:r>
            <a:r>
              <a:rPr lang="en-US" sz="1800" i="1" dirty="0" err="1"/>
              <a:t>bladsy</a:t>
            </a:r>
            <a:r>
              <a:rPr lang="en-US" sz="1800" i="1" baseline="0" dirty="0"/>
              <a:t> 14 van die </a:t>
            </a:r>
            <a:r>
              <a:rPr lang="en-US" sz="1800" b="1" i="1" baseline="0" dirty="0" err="1"/>
              <a:t>Inhoudsopsomming</a:t>
            </a:r>
            <a:endParaRPr lang="en-ZA" sz="1800" b="0" i="0"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800" b="0" i="0" u="none" strike="noStrike" cap="none" baseline="0"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100" b="0" i="0" u="none" strike="noStrike" cap="none" dirty="0">
                <a:solidFill>
                  <a:srgbClr val="000000"/>
                </a:solidFill>
                <a:effectLst/>
                <a:latin typeface="Arial"/>
                <a:ea typeface="Arial"/>
                <a:cs typeface="Arial"/>
                <a:sym typeface="Arial"/>
              </a:rPr>
              <a:t>Deur opbouende kommunikasievaardighede te gebruik, kan ons ons verhoudings bou en versterk. Meningsverskille gebeur in alle verhoudings, maar hoe ons dit hanteer, sal die sterkte van ons verhoudings bepaal.</a:t>
            </a:r>
            <a:endParaRPr lang="en-Z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0214335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73"/>
        <p:cNvGrpSpPr/>
        <p:nvPr/>
      </p:nvGrpSpPr>
      <p:grpSpPr>
        <a:xfrm>
          <a:off x="0" y="0"/>
          <a:ext cx="0" cy="0"/>
          <a:chOff x="0" y="0"/>
          <a:chExt cx="0" cy="0"/>
        </a:xfrm>
      </p:grpSpPr>
      <p:sp>
        <p:nvSpPr>
          <p:cNvPr id="5174" name="Google Shape;5174;g10738d4025a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75" name="Google Shape;5175;g10738d4025a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baseline="0" dirty="0"/>
              <a:t> 15 van die </a:t>
            </a:r>
            <a:r>
              <a:rPr lang="en-US" sz="1100" b="1" i="1" baseline="0" dirty="0" err="1"/>
              <a:t>Inhoudsopsomming</a:t>
            </a:r>
            <a:endParaRPr lang="en-ZA" sz="1100" b="0" i="0" baseline="0"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3061888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6"/>
        <p:cNvGrpSpPr/>
        <p:nvPr/>
      </p:nvGrpSpPr>
      <p:grpSpPr>
        <a:xfrm>
          <a:off x="0" y="0"/>
          <a:ext cx="0" cy="0"/>
          <a:chOff x="0" y="0"/>
          <a:chExt cx="0" cy="0"/>
        </a:xfrm>
      </p:grpSpPr>
      <p:sp>
        <p:nvSpPr>
          <p:cNvPr id="5757" name="Google Shape;5757;g10585f5cc10_0_8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58" name="Google Shape;5758;g10585f5cc10_0_8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i="1" dirty="0" err="1"/>
              <a:t>Volgens</a:t>
            </a:r>
            <a:r>
              <a:rPr lang="en-US" sz="1800" i="1" dirty="0"/>
              <a:t> </a:t>
            </a:r>
            <a:r>
              <a:rPr lang="en-US" sz="1800" i="1" dirty="0" err="1"/>
              <a:t>bladsy</a:t>
            </a:r>
            <a:r>
              <a:rPr lang="en-US" sz="1800" i="1" baseline="0" dirty="0"/>
              <a:t> 15 van die </a:t>
            </a:r>
            <a:r>
              <a:rPr lang="en-US" sz="1800" b="1" i="1" baseline="0" dirty="0" err="1"/>
              <a:t>Inhoudsopsomming</a:t>
            </a:r>
            <a:endParaRPr lang="en-ZA" sz="1800" b="0" i="0"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800" b="0" i="0" u="none" strike="noStrike" cap="none" baseline="0"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100" b="1" i="0" u="none" strike="noStrike" cap="none" dirty="0">
                <a:solidFill>
                  <a:srgbClr val="000000"/>
                </a:solidFill>
                <a:effectLst/>
                <a:latin typeface="Arial"/>
                <a:ea typeface="Arial"/>
                <a:cs typeface="Arial"/>
                <a:sym typeface="Arial"/>
              </a:rPr>
              <a:t>Oorweeg die volgende wanneer jy 'n verhouding beëindig:</a:t>
            </a:r>
            <a:endParaRPr lang="en-ZA"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100" b="0" i="0" u="none" strike="noStrike" cap="none"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100" b="1" i="0" u="none" strike="noStrike" cap="none" dirty="0">
                <a:solidFill>
                  <a:srgbClr val="000000"/>
                </a:solidFill>
                <a:effectLst/>
                <a:latin typeface="Arial"/>
                <a:ea typeface="Arial"/>
                <a:cs typeface="Arial"/>
                <a:sym typeface="Arial"/>
              </a:rPr>
              <a:t>    1) Beplan</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Wat jy wil sê</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Probeer om te verduidelik wat jy voel, maar onthou om duidelik te sê dat jy die verhouding wil beëindig.</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Waar jy ontmoet</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Kies 'n neutrale plek om te ontmoet waar daar ander mense is.</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Hoe jy veilig by die huis sal kom na die vergadering</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Laat 'n vriend of familielid weet waarheen jy gaan en wanneer hulle jou terug kan verwag.</a:t>
            </a:r>
            <a:endParaRPr lang="en-ZA" sz="1100" b="0" i="0" u="none" strike="noStrike" cap="none" dirty="0">
              <a:solidFill>
                <a:srgbClr val="000000"/>
              </a:solidFill>
              <a:effectLst/>
              <a:latin typeface="Arial"/>
              <a:ea typeface="Arial"/>
              <a:cs typeface="Arial"/>
              <a:sym typeface="Arial"/>
            </a:endParaRPr>
          </a:p>
          <a:p>
            <a:endParaRPr lang="en-ZA" sz="1100" b="0" i="0" u="none" strike="noStrike" cap="none" dirty="0">
              <a:solidFill>
                <a:srgbClr val="000000"/>
              </a:solidFill>
              <a:effectLst/>
              <a:latin typeface="Arial"/>
              <a:ea typeface="Arial"/>
              <a:cs typeface="Arial"/>
              <a:sym typeface="Arial"/>
            </a:endParaRPr>
          </a:p>
          <a:p>
            <a:pPr marL="158750" indent="0">
              <a:buNone/>
            </a:pPr>
            <a:r>
              <a:rPr lang="af-ZA" sz="1100" b="1" i="0" u="none" strike="noStrike" cap="none" dirty="0">
                <a:solidFill>
                  <a:srgbClr val="000000"/>
                </a:solidFill>
                <a:effectLst/>
                <a:latin typeface="Arial"/>
                <a:ea typeface="Arial"/>
                <a:cs typeface="Arial"/>
                <a:sym typeface="Arial"/>
              </a:rPr>
              <a:t>2) Kyk na jouself</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Maak seker dat jy na die verbreking tyd bestee om dinge te doen wat jou goed laat voel; soos jou gunsteling stokperdjies, of om jou beste vriende te sien!</a:t>
            </a:r>
            <a:endParaRPr lang="en-ZA" sz="1100" b="0" i="0" u="none" strike="noStrike" cap="none" dirty="0">
              <a:solidFill>
                <a:srgbClr val="000000"/>
              </a:solidFill>
              <a:effectLst/>
              <a:latin typeface="Arial"/>
              <a:ea typeface="Arial"/>
              <a:cs typeface="Arial"/>
              <a:sym typeface="Arial"/>
            </a:endParaRPr>
          </a:p>
          <a:p>
            <a:pPr marL="158750" indent="0">
              <a:buNone/>
            </a:pPr>
            <a:endParaRPr lang="af-ZA" sz="1100" b="1" i="0" u="none" strike="noStrike" cap="none" dirty="0">
              <a:solidFill>
                <a:srgbClr val="000000"/>
              </a:solidFill>
              <a:effectLst/>
              <a:latin typeface="Arial"/>
              <a:ea typeface="Arial"/>
              <a:cs typeface="Arial"/>
              <a:sym typeface="Arial"/>
            </a:endParaRPr>
          </a:p>
          <a:p>
            <a:pPr marL="158750" indent="0">
              <a:buNone/>
            </a:pPr>
            <a:r>
              <a:rPr lang="af-ZA" sz="1100" b="1" i="0" u="none" strike="noStrike" cap="none" dirty="0">
                <a:solidFill>
                  <a:srgbClr val="000000"/>
                </a:solidFill>
                <a:effectLst/>
                <a:latin typeface="Arial"/>
                <a:ea typeface="Arial"/>
                <a:cs typeface="Arial"/>
                <a:sym typeface="Arial"/>
              </a:rPr>
              <a:t>3) Onthou dat dit nie jou skuld is nie</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Die ander persoon moet jou besluit respekteer.</a:t>
            </a:r>
            <a:endParaRPr lang="en-ZA" sz="1100" b="0" i="0" u="none" strike="noStrike" cap="none" dirty="0">
              <a:solidFill>
                <a:srgbClr val="000000"/>
              </a:solidFill>
              <a:effectLst/>
              <a:latin typeface="Arial"/>
              <a:ea typeface="Arial"/>
              <a:cs typeface="Arial"/>
              <a:sym typeface="Arial"/>
            </a:endParaRPr>
          </a:p>
          <a:p>
            <a:r>
              <a:rPr lang="af-ZA" sz="1100" b="0" i="0" u="none" strike="noStrike" cap="none" dirty="0">
                <a:solidFill>
                  <a:srgbClr val="000000"/>
                </a:solidFill>
                <a:effectLst/>
                <a:latin typeface="Arial"/>
                <a:ea typeface="Arial"/>
                <a:cs typeface="Arial"/>
                <a:sym typeface="Arial"/>
              </a:rPr>
              <a:t>As jy onder druk of bedreig voel, praat met 'n betroubare volwassene.</a:t>
            </a:r>
            <a:endParaRPr dirty="0"/>
          </a:p>
        </p:txBody>
      </p:sp>
    </p:spTree>
    <p:extLst>
      <p:ext uri="{BB962C8B-B14F-4D97-AF65-F5344CB8AC3E}">
        <p14:creationId xmlns:p14="http://schemas.microsoft.com/office/powerpoint/2010/main" val="1037344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4"/>
        <p:cNvGrpSpPr/>
        <p:nvPr/>
      </p:nvGrpSpPr>
      <p:grpSpPr>
        <a:xfrm>
          <a:off x="0" y="0"/>
          <a:ext cx="0" cy="0"/>
          <a:chOff x="0" y="0"/>
          <a:chExt cx="0" cy="0"/>
        </a:xfrm>
      </p:grpSpPr>
      <p:sp>
        <p:nvSpPr>
          <p:cNvPr id="5935" name="Google Shape;5935;g105a01bb7e8_0_2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36" name="Google Shape;5936;g105a01bb7e8_0_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baseline="0" dirty="0"/>
              <a:t> 16 van die </a:t>
            </a:r>
            <a:r>
              <a:rPr lang="en-US" sz="1100" b="1" i="1" baseline="0" dirty="0" err="1"/>
              <a:t>Inhoudsopsomming</a:t>
            </a:r>
            <a:endParaRPr lang="en-ZA" sz="1100" b="0" i="0" baseline="0" dirty="0"/>
          </a:p>
          <a:p>
            <a:pPr marL="0" lvl="0" indent="0" algn="l" rtl="0">
              <a:spcBef>
                <a:spcPts val="0"/>
              </a:spcBef>
              <a:spcAft>
                <a:spcPts val="0"/>
              </a:spcAft>
              <a:buNone/>
            </a:pPr>
            <a:endParaRPr lang="en-ZA"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dirty="0"/>
              <a:t>Laat leerders op hierdie stadium – terwyl jy voorberei vir </a:t>
            </a:r>
            <a:r>
              <a:rPr lang="af-ZA" b="1" i="1" dirty="0"/>
              <a:t>Vraagboksantwoorde</a:t>
            </a:r>
            <a:r>
              <a:rPr lang="af-ZA" dirty="0"/>
              <a:t> – werk aan die </a:t>
            </a:r>
            <a:r>
              <a:rPr lang="af-ZA" b="1" i="1" dirty="0"/>
              <a:t>REFLEKSIE-aktiwiteit</a:t>
            </a:r>
            <a:r>
              <a:rPr lang="af-ZA" dirty="0"/>
              <a:t> in hul </a:t>
            </a:r>
            <a:r>
              <a:rPr lang="af-ZA" b="1" i="1" u="sng" dirty="0"/>
              <a:t>Les - Werkkaart</a:t>
            </a:r>
            <a:r>
              <a:rPr lang="af-ZA" b="0" i="0" u="none" dirty="0"/>
              <a:t> (</a:t>
            </a:r>
            <a:r>
              <a:rPr lang="af-ZA" dirty="0"/>
              <a:t>bladsy 7).</a:t>
            </a:r>
            <a:endParaRPr dirty="0"/>
          </a:p>
        </p:txBody>
      </p:sp>
    </p:spTree>
    <p:extLst>
      <p:ext uri="{BB962C8B-B14F-4D97-AF65-F5344CB8AC3E}">
        <p14:creationId xmlns:p14="http://schemas.microsoft.com/office/powerpoint/2010/main" val="16428668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0"/>
        <p:cNvGrpSpPr/>
        <p:nvPr/>
      </p:nvGrpSpPr>
      <p:grpSpPr>
        <a:xfrm>
          <a:off x="0" y="0"/>
          <a:ext cx="0" cy="0"/>
          <a:chOff x="0" y="0"/>
          <a:chExt cx="0" cy="0"/>
        </a:xfrm>
      </p:grpSpPr>
      <p:sp>
        <p:nvSpPr>
          <p:cNvPr id="5801" name="Google Shape;5801;g10738d4025a_0_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2" name="Google Shape;5802;g10738d4025a_0_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Bespreek sommige van die vrae wat aan die einde van Les 1 in die </a:t>
            </a:r>
            <a:r>
              <a:rPr lang="af-ZA" b="1" dirty="0"/>
              <a:t>Vraagboks</a:t>
            </a:r>
            <a:r>
              <a:rPr lang="af-ZA" dirty="0"/>
              <a:t> geplaas is.</a:t>
            </a:r>
            <a:endParaRPr b="0" i="0" dirty="0"/>
          </a:p>
        </p:txBody>
      </p:sp>
    </p:spTree>
    <p:extLst>
      <p:ext uri="{BB962C8B-B14F-4D97-AF65-F5344CB8AC3E}">
        <p14:creationId xmlns:p14="http://schemas.microsoft.com/office/powerpoint/2010/main" val="3891292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7"/>
        <p:cNvGrpSpPr/>
        <p:nvPr/>
      </p:nvGrpSpPr>
      <p:grpSpPr>
        <a:xfrm>
          <a:off x="0" y="0"/>
          <a:ext cx="0" cy="0"/>
          <a:chOff x="0" y="0"/>
          <a:chExt cx="0" cy="0"/>
        </a:xfrm>
      </p:grpSpPr>
      <p:sp>
        <p:nvSpPr>
          <p:cNvPr id="3848" name="Google Shape;3848;g106fc0bdc1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9" name="Google Shape;3849;g106fc0bdc1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i="1" dirty="0" err="1"/>
              <a:t>Volgens</a:t>
            </a:r>
            <a:r>
              <a:rPr lang="en-US" sz="1800" i="1" dirty="0"/>
              <a:t> </a:t>
            </a:r>
            <a:r>
              <a:rPr lang="en-US" sz="1800" i="1" dirty="0" err="1"/>
              <a:t>bladsy</a:t>
            </a:r>
            <a:r>
              <a:rPr lang="en-US" sz="1800" i="1" baseline="0" dirty="0"/>
              <a:t> 10 van die </a:t>
            </a:r>
            <a:r>
              <a:rPr lang="en-US" sz="1800" b="1" i="1" u="sng" baseline="0" dirty="0" err="1"/>
              <a:t>Inhoudsopsomming</a:t>
            </a:r>
            <a:endParaRPr lang="en-US" sz="1800" b="1" i="1" u="sng"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800" b="1" i="1" u="sng" strike="noStrike" cap="none" baseline="0"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100" b="0" i="0" u="none" strike="noStrike" cap="none" dirty="0">
                <a:solidFill>
                  <a:srgbClr val="000000"/>
                </a:solidFill>
                <a:effectLst/>
                <a:latin typeface="Arial"/>
                <a:ea typeface="Arial"/>
                <a:cs typeface="Arial"/>
                <a:sym typeface="Arial"/>
              </a:rPr>
              <a:t>Enige van hierdie dinge sal probleme in jou verhouding skep, so ons het </a:t>
            </a:r>
            <a:r>
              <a:rPr lang="af-ZA" sz="1100" b="1" i="0" u="none" strike="noStrike" cap="none" dirty="0">
                <a:solidFill>
                  <a:srgbClr val="000000"/>
                </a:solidFill>
                <a:effectLst/>
                <a:latin typeface="Arial"/>
                <a:ea typeface="Arial"/>
                <a:cs typeface="Arial"/>
                <a:sym typeface="Arial"/>
              </a:rPr>
              <a:t>probleemoplossingsvaardighede</a:t>
            </a:r>
            <a:r>
              <a:rPr lang="af-ZA" sz="1100" b="0" i="0" u="none" strike="noStrike" cap="none" dirty="0">
                <a:solidFill>
                  <a:srgbClr val="000000"/>
                </a:solidFill>
                <a:effectLst/>
                <a:latin typeface="Arial"/>
                <a:ea typeface="Arial"/>
                <a:cs typeface="Arial"/>
                <a:sym typeface="Arial"/>
              </a:rPr>
              <a:t> nodig om dit te hanteer. In vorige lesse, toe jy na seksuele identiteit en ontwikkeling gekyk het, (d.w.s. Kwartaal 1 Week 4-5), het jy probleemoplossingsvaardighede begin ondersoek. Kom ons kyk na 'n soortgelyke model om probleme in ons verhoudings op te los: Die </a:t>
            </a:r>
            <a:r>
              <a:rPr lang="af-ZA" sz="1100" b="1" i="1" u="none" strike="noStrike" cap="none" dirty="0">
                <a:solidFill>
                  <a:srgbClr val="000000"/>
                </a:solidFill>
                <a:effectLst/>
                <a:latin typeface="Arial"/>
                <a:ea typeface="Arial"/>
                <a:cs typeface="Arial"/>
                <a:sym typeface="Arial"/>
              </a:rPr>
              <a:t>I.D.E.A.L.</a:t>
            </a:r>
            <a:r>
              <a:rPr lang="af-ZA" sz="1100" b="0" i="0" u="none" strike="noStrike" cap="none" dirty="0">
                <a:solidFill>
                  <a:srgbClr val="000000"/>
                </a:solidFill>
                <a:effectLst/>
                <a:latin typeface="Arial"/>
                <a:ea typeface="Arial"/>
                <a:cs typeface="Arial"/>
                <a:sym typeface="Arial"/>
              </a:rPr>
              <a:t>-metode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800" dirty="0">
                <a:effectLst/>
                <a:latin typeface="Calibri" panose="020F0502020204030204" pitchFamily="34" charset="0"/>
                <a:ea typeface="Calibri" panose="020F0502020204030204" pitchFamily="34" charset="0"/>
                <a:cs typeface="Times New Roman" panose="02020603050405020304" pitchFamily="18" charset="0"/>
              </a:rPr>
            </a:br>
            <a:r>
              <a:rPr lang="af-ZA" sz="1800" b="1" dirty="0"/>
              <a:t>ONDERWYSERSNOTA: </a:t>
            </a:r>
            <a:r>
              <a:rPr lang="af-ZA" sz="1800" dirty="0"/>
              <a:t>As hersiening wil jy leerders dalk kortliks herinner aan die </a:t>
            </a:r>
            <a:r>
              <a:rPr lang="af-ZA" sz="1800" b="1" i="1" u="sng" dirty="0"/>
              <a:t>Les 2 – Werkkaart Aktiwiteit</a:t>
            </a:r>
            <a:r>
              <a:rPr lang="af-ZA" sz="1800" b="1" i="1" u="sng" baseline="0" dirty="0"/>
              <a:t> 3</a:t>
            </a:r>
            <a:r>
              <a:rPr lang="af-ZA" sz="1800" b="1" i="1" u="sng" dirty="0"/>
              <a:t> </a:t>
            </a:r>
            <a:r>
              <a:rPr lang="af-ZA" sz="1800" dirty="0"/>
              <a:t>(Seksualiteit Lesvoorbereiding) of Skyfie 13 in</a:t>
            </a:r>
            <a:r>
              <a:rPr lang="af-ZA" sz="1800" baseline="0" dirty="0"/>
              <a:t> die</a:t>
            </a:r>
            <a:r>
              <a:rPr lang="af-ZA" sz="1800" dirty="0"/>
              <a:t> </a:t>
            </a:r>
            <a:r>
              <a:rPr lang="af-ZA" sz="1800" b="1" i="1" u="sng" dirty="0"/>
              <a:t>Les 2 – PowerPoint</a:t>
            </a:r>
            <a:r>
              <a:rPr lang="af-ZA" sz="1800" dirty="0"/>
              <a:t> waar hulle 'n probleemoplossingsvaardighedestrategie gebruik het: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af-ZA" sz="1800" dirty="0"/>
          </a:p>
          <a:p>
            <a:pPr marL="342900" marR="0" lvl="0" indent="-3429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af-ZA" sz="1800" dirty="0"/>
              <a:t>Beskryf / Definieer die probleem. </a:t>
            </a:r>
          </a:p>
          <a:p>
            <a:pPr marL="342900" marR="0" lvl="0" indent="-3429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af-ZA" sz="1800" dirty="0"/>
              <a:t>Wat is moontlike oplossings?</a:t>
            </a:r>
          </a:p>
          <a:p>
            <a:pPr marL="342900" marR="0" lvl="0" indent="-3429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af-ZA" sz="1800" dirty="0"/>
              <a:t>Wat is die moontlike gevolge van elke oplossing?</a:t>
            </a:r>
          </a:p>
          <a:p>
            <a:pPr marL="342900" marR="0" lvl="0" indent="-3429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af-ZA" sz="1800" dirty="0"/>
              <a:t>Kies die beste oplossing.</a:t>
            </a:r>
          </a:p>
          <a:p>
            <a:pPr marL="342900" marR="0" lvl="0" indent="-342900" algn="l" defTabSz="914400" rtl="0" eaLnBrk="1" fontAlgn="auto" latinLnBrk="0" hangingPunct="1">
              <a:lnSpc>
                <a:spcPct val="100000"/>
              </a:lnSpc>
              <a:spcBef>
                <a:spcPts val="0"/>
              </a:spcBef>
              <a:spcAft>
                <a:spcPts val="0"/>
              </a:spcAft>
              <a:buClr>
                <a:srgbClr val="000000"/>
              </a:buClr>
              <a:buSzPts val="1100"/>
              <a:buFont typeface="Arial"/>
              <a:buAutoNum type="arabicPeriod"/>
              <a:tabLst/>
              <a:defRPr/>
            </a:pPr>
            <a:r>
              <a:rPr lang="af-ZA" sz="1800" dirty="0"/>
              <a:t>Evalueer later of probleem opgelos is.</a:t>
            </a:r>
            <a:endParaRPr dirty="0"/>
          </a:p>
        </p:txBody>
      </p:sp>
    </p:spTree>
    <p:extLst>
      <p:ext uri="{BB962C8B-B14F-4D97-AF65-F5344CB8AC3E}">
        <p14:creationId xmlns:p14="http://schemas.microsoft.com/office/powerpoint/2010/main" val="5707175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3"/>
        <p:cNvGrpSpPr/>
        <p:nvPr/>
      </p:nvGrpSpPr>
      <p:grpSpPr>
        <a:xfrm>
          <a:off x="0" y="0"/>
          <a:ext cx="0" cy="0"/>
          <a:chOff x="0" y="0"/>
          <a:chExt cx="0" cy="0"/>
        </a:xfrm>
      </p:grpSpPr>
      <p:sp>
        <p:nvSpPr>
          <p:cNvPr id="3854" name="Google Shape;3854;g106f69e3050_0_13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55" name="Google Shape;3855;g106f69e3050_0_13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07000"/>
              </a:lnSpc>
              <a:spcBef>
                <a:spcPts val="0"/>
              </a:spcBef>
              <a:spcAft>
                <a:spcPts val="800"/>
              </a:spcAft>
              <a:buClr>
                <a:srgbClr val="000000"/>
              </a:buClr>
              <a:buSzPts val="1100"/>
              <a:buFont typeface="Arial"/>
              <a:buNone/>
              <a:tabLst/>
              <a:defRPr/>
            </a:pPr>
            <a:r>
              <a:rPr lang="en-US" sz="1800" b="0" i="1" dirty="0" err="1"/>
              <a:t>Volgens</a:t>
            </a:r>
            <a:r>
              <a:rPr lang="en-US" sz="1800" b="0" i="1" baseline="0" dirty="0"/>
              <a:t> </a:t>
            </a:r>
            <a:r>
              <a:rPr lang="en-US" sz="1800" b="0" i="1" baseline="0" dirty="0" err="1"/>
              <a:t>bladsy</a:t>
            </a:r>
            <a:r>
              <a:rPr lang="en-US" sz="1800" b="0" i="1" baseline="0" dirty="0"/>
              <a:t> 10 van die </a:t>
            </a:r>
            <a:r>
              <a:rPr lang="en-US" sz="1800" b="1" i="1" u="sng" baseline="0" dirty="0" err="1"/>
              <a:t>Inhoudsopsomming</a:t>
            </a:r>
            <a:endParaRPr lang="en-US" sz="1800" b="1" i="1" u="sng" dirty="0"/>
          </a:p>
          <a:p>
            <a:pPr marL="158750" indent="0">
              <a:lnSpc>
                <a:spcPct val="107000"/>
              </a:lnSpc>
              <a:spcAft>
                <a:spcPts val="800"/>
              </a:spcAft>
              <a:buNone/>
            </a:pPr>
            <a:endParaRPr lang="en-US" sz="1800" b="1" i="1" u="sng"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af-ZA" sz="1100" b="1" i="1" u="sng" strike="noStrike" cap="none" dirty="0">
                <a:solidFill>
                  <a:srgbClr val="000000"/>
                </a:solidFill>
                <a:effectLst/>
                <a:latin typeface="Arial"/>
                <a:ea typeface="Arial"/>
                <a:cs typeface="Arial"/>
                <a:sym typeface="Arial"/>
              </a:rPr>
              <a:t>I</a:t>
            </a:r>
            <a:r>
              <a:rPr lang="af-ZA" sz="1100" b="1" i="1" u="none" strike="noStrike" cap="none" dirty="0">
                <a:solidFill>
                  <a:srgbClr val="000000"/>
                </a:solidFill>
                <a:effectLst/>
                <a:latin typeface="Arial"/>
                <a:ea typeface="Arial"/>
                <a:cs typeface="Arial"/>
                <a:sym typeface="Arial"/>
              </a:rPr>
              <a:t>dentifiseer die probleem</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Om te weet waarmee ons te doen het, moet ons dit afbreek en uitvind presies wat die probleem is en dit vasstel.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1" i="1" u="sng" strike="noStrike" cap="none" dirty="0">
                <a:solidFill>
                  <a:srgbClr val="000000"/>
                </a:solidFill>
                <a:effectLst/>
                <a:latin typeface="Arial"/>
                <a:ea typeface="Arial"/>
                <a:cs typeface="Arial"/>
                <a:sym typeface="Arial"/>
              </a:rPr>
              <a:t>D</a:t>
            </a:r>
            <a:r>
              <a:rPr lang="af-ZA" sz="1100" b="1" i="1" u="none" strike="noStrike" cap="none" dirty="0">
                <a:solidFill>
                  <a:srgbClr val="000000"/>
                </a:solidFill>
                <a:effectLst/>
                <a:latin typeface="Arial"/>
                <a:ea typeface="Arial"/>
                <a:cs typeface="Arial"/>
                <a:sym typeface="Arial"/>
              </a:rPr>
              <a:t>ink aan moontlike oplossings</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Vervolgens moet ons kyk na watter moontlike oplossings daar vir ons probleem is. Soms</a:t>
            </a:r>
            <a:r>
              <a:rPr lang="en-ZA" sz="1100" b="0" i="0" u="none" strike="noStrike" cap="none" baseline="0"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kan daar meer as een oplossing wees en ander kere sal sommige oplossings beter werk as ander.</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1" i="1" u="sng" strike="noStrike" cap="none" dirty="0">
                <a:solidFill>
                  <a:srgbClr val="000000"/>
                </a:solidFill>
                <a:effectLst/>
                <a:latin typeface="Arial"/>
                <a:ea typeface="Arial"/>
                <a:cs typeface="Arial"/>
                <a:sym typeface="Arial"/>
              </a:rPr>
              <a:t>E</a:t>
            </a:r>
            <a:r>
              <a:rPr lang="af-ZA" sz="1100" b="1" i="1" u="none" strike="noStrike" cap="none" dirty="0">
                <a:solidFill>
                  <a:srgbClr val="000000"/>
                </a:solidFill>
                <a:effectLst/>
                <a:latin typeface="Arial"/>
                <a:ea typeface="Arial"/>
                <a:cs typeface="Arial"/>
                <a:sym typeface="Arial"/>
              </a:rPr>
              <a:t>valueer elke opsie</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As ons na ons moontlike oplossings kyk,  moet ons uitvind wat geskik is en die oplossings</a:t>
            </a:r>
            <a:r>
              <a:rPr lang="af-ZA" sz="1100" b="1" i="1" u="none" strike="noStrike" cap="none"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wat nie is nie, weggooi.	</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1" i="1" u="sng" strike="noStrike" cap="none" dirty="0">
                <a:solidFill>
                  <a:srgbClr val="000000"/>
                </a:solidFill>
                <a:effectLst/>
                <a:latin typeface="Arial"/>
                <a:ea typeface="Arial"/>
                <a:cs typeface="Arial"/>
                <a:sym typeface="Arial"/>
              </a:rPr>
              <a:t>A</a:t>
            </a:r>
            <a:r>
              <a:rPr lang="af-ZA" sz="1100" b="1" i="1" u="none" strike="noStrike" cap="none" dirty="0">
                <a:solidFill>
                  <a:srgbClr val="000000"/>
                </a:solidFill>
                <a:effectLst/>
                <a:latin typeface="Arial"/>
                <a:ea typeface="Arial"/>
                <a:cs typeface="Arial"/>
                <a:sym typeface="Arial"/>
              </a:rPr>
              <a:t>ktiveer die gekose strategie</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Sodra ons ‘n besluit geneem het, kan ons voortgaan en alles wat ons besluit het, in plek</a:t>
            </a:r>
            <a:r>
              <a:rPr lang="en-ZA" sz="1100" b="0" i="0" u="none" strike="noStrike" cap="none" baseline="0" dirty="0">
                <a:solidFill>
                  <a:srgbClr val="000000"/>
                </a:solidFill>
                <a:effectLst/>
                <a:latin typeface="Arial"/>
                <a:ea typeface="Arial"/>
                <a:cs typeface="Arial"/>
                <a:sym typeface="Arial"/>
              </a:rPr>
              <a:t> </a:t>
            </a:r>
            <a:r>
              <a:rPr lang="af-ZA" sz="1100" b="0" i="0" u="none" strike="noStrike" cap="none" dirty="0">
                <a:solidFill>
                  <a:srgbClr val="000000"/>
                </a:solidFill>
                <a:effectLst/>
                <a:latin typeface="Arial"/>
                <a:ea typeface="Arial"/>
                <a:cs typeface="Arial"/>
                <a:sym typeface="Arial"/>
              </a:rPr>
              <a:t>stel.</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1" i="1" u="sng" strike="noStrike" cap="none" dirty="0">
                <a:solidFill>
                  <a:srgbClr val="000000"/>
                </a:solidFill>
                <a:effectLst/>
                <a:latin typeface="Arial"/>
                <a:ea typeface="Arial"/>
                <a:cs typeface="Arial"/>
                <a:sym typeface="Arial"/>
              </a:rPr>
              <a:t>L</a:t>
            </a:r>
            <a:r>
              <a:rPr lang="af-ZA" sz="1100" b="1" i="1" u="none" strike="noStrike" cap="none" dirty="0">
                <a:solidFill>
                  <a:srgbClr val="000000"/>
                </a:solidFill>
                <a:effectLst/>
                <a:latin typeface="Arial"/>
                <a:ea typeface="Arial"/>
                <a:cs typeface="Arial"/>
                <a:sym typeface="Arial"/>
              </a:rPr>
              <a:t>eer</a:t>
            </a:r>
            <a:r>
              <a:rPr lang="af-ZA" sz="1100" b="1" i="1" u="none" strike="noStrike" cap="none" baseline="0" dirty="0">
                <a:solidFill>
                  <a:srgbClr val="000000"/>
                </a:solidFill>
                <a:effectLst/>
                <a:latin typeface="Arial"/>
                <a:ea typeface="Arial"/>
                <a:cs typeface="Arial"/>
                <a:sym typeface="Arial"/>
              </a:rPr>
              <a:t> deur terug te kyk</a:t>
            </a:r>
            <a:endParaRPr lang="en-ZA" sz="1100" b="0" i="0" u="none" strike="noStrike" cap="none" dirty="0">
              <a:solidFill>
                <a:srgbClr val="000000"/>
              </a:solidFill>
              <a:effectLst/>
              <a:latin typeface="Arial"/>
              <a:ea typeface="Arial"/>
              <a:cs typeface="Arial"/>
              <a:sym typeface="Arial"/>
            </a:endParaRPr>
          </a:p>
          <a:p>
            <a:pPr marL="158750" indent="0">
              <a:buNone/>
            </a:pPr>
            <a:r>
              <a:rPr lang="af-ZA" sz="1100" b="0" i="0" u="none" strike="noStrike" cap="none" dirty="0">
                <a:solidFill>
                  <a:srgbClr val="000000"/>
                </a:solidFill>
                <a:effectLst/>
                <a:latin typeface="Arial"/>
                <a:ea typeface="Arial"/>
                <a:cs typeface="Arial"/>
                <a:sym typeface="Arial"/>
              </a:rPr>
              <a:t>Laastens kan ons ons besluit evalueer en besluit of dit die beste aksie was.</a:t>
            </a:r>
            <a:endParaRPr lang="en-Z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921366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3"/>
        <p:cNvGrpSpPr/>
        <p:nvPr/>
      </p:nvGrpSpPr>
      <p:grpSpPr>
        <a:xfrm>
          <a:off x="0" y="0"/>
          <a:ext cx="0" cy="0"/>
          <a:chOff x="0" y="0"/>
          <a:chExt cx="0" cy="0"/>
        </a:xfrm>
      </p:grpSpPr>
      <p:sp>
        <p:nvSpPr>
          <p:cNvPr id="3884" name="Google Shape;3884;g106fc0bdc11_0_1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5" name="Google Shape;3885;g106fc0bdc11_0_1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baseline="0" dirty="0"/>
              <a:t> 10 van die </a:t>
            </a:r>
            <a:r>
              <a:rPr lang="en-US" sz="1100" b="1" i="1" u="sng" baseline="0" dirty="0" err="1"/>
              <a:t>Inhoudsopsomming</a:t>
            </a:r>
            <a:endParaRPr lang="en-US" sz="1100" b="1" i="1" u="sng" baseline="0"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8585909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0"/>
        <p:cNvGrpSpPr/>
        <p:nvPr/>
      </p:nvGrpSpPr>
      <p:grpSpPr>
        <a:xfrm>
          <a:off x="0" y="0"/>
          <a:ext cx="0" cy="0"/>
          <a:chOff x="0" y="0"/>
          <a:chExt cx="0" cy="0"/>
        </a:xfrm>
      </p:grpSpPr>
      <p:sp>
        <p:nvSpPr>
          <p:cNvPr id="4141" name="Google Shape;4141;g106fc0bdc11_0_14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2" name="Google Shape;4142;g106fc0bdc11_0_14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baseline="0" dirty="0"/>
              <a:t> 10 van die </a:t>
            </a:r>
            <a:r>
              <a:rPr lang="en-US" sz="1100" b="1" i="1" u="sng" baseline="0" dirty="0" err="1"/>
              <a:t>Inhoudsopsomming</a:t>
            </a:r>
            <a:endParaRPr lang="en-US" sz="1100" b="1" i="1" u="sng"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100" b="0" i="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800" b="1" dirty="0"/>
              <a:t>Onderwysersnota</a:t>
            </a:r>
            <a:r>
              <a:rPr lang="af-ZA" sz="1800" dirty="0"/>
              <a:t>: Leerders sal in Kwartaal 2 </a:t>
            </a:r>
            <a:r>
              <a:rPr lang="af-ZA" sz="1800" b="1" dirty="0"/>
              <a:t>dwelmmisbruik</a:t>
            </a:r>
            <a:r>
              <a:rPr lang="af-ZA" sz="1800" dirty="0"/>
              <a:t> in meer besonderhede behandel.</a:t>
            </a:r>
            <a:endParaRPr lang="en-US" sz="1100" b="0" i="1" dirty="0"/>
          </a:p>
        </p:txBody>
      </p:sp>
    </p:spTree>
    <p:extLst>
      <p:ext uri="{BB962C8B-B14F-4D97-AF65-F5344CB8AC3E}">
        <p14:creationId xmlns:p14="http://schemas.microsoft.com/office/powerpoint/2010/main" val="24418657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5"/>
        <p:cNvGrpSpPr/>
        <p:nvPr/>
      </p:nvGrpSpPr>
      <p:grpSpPr>
        <a:xfrm>
          <a:off x="0" y="0"/>
          <a:ext cx="0" cy="0"/>
          <a:chOff x="0" y="0"/>
          <a:chExt cx="0" cy="0"/>
        </a:xfrm>
      </p:grpSpPr>
      <p:sp>
        <p:nvSpPr>
          <p:cNvPr id="4706" name="Google Shape;4706;g106f69e3050_0_26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07" name="Google Shape;4707;g106f69e3050_0_26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baseline="0" dirty="0"/>
              <a:t> 11 &amp; 12 van die </a:t>
            </a:r>
            <a:r>
              <a:rPr lang="en-US" sz="1100" b="1" i="1" baseline="0" dirty="0" err="1"/>
              <a:t>Inhoudsopsomming</a:t>
            </a:r>
            <a:endParaRPr lang="en-ZA" sz="1100" b="0" i="0"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100" b="0" i="0" u="none" strike="noStrike" cap="none" baseline="0"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100" b="0" i="0" u="none" strike="noStrike" cap="none" dirty="0">
                <a:solidFill>
                  <a:srgbClr val="000000"/>
                </a:solidFill>
                <a:effectLst/>
                <a:latin typeface="Arial"/>
                <a:ea typeface="Arial"/>
                <a:cs typeface="Arial"/>
                <a:sym typeface="Arial"/>
              </a:rPr>
              <a:t>Die eerste twee vaardighede (reageer vinnig en met 'n duidelike, ferm nee) fokus daarop om verskonings te vermy wat die deur ooplaat vir drank- of dwelm misbruik. Soms sal dit gemakliker voel om jou weiering op ‘n eksterne faktor te blameer. Dit mag selfs vroeg in jou hersteltyd makliker wees om eksterne motiveerders te hê (bv. dwelmtoetse) wat jou van gebruik sal weerhou, maar dit laat egter steeds toekomstige aanbiedinge op die tafel. Om die waarskynlikheid van toekomstige aanbiedinge te verminder, sal die bogenoemde selfgeldende weieringsvaardighede meer effektief wees.</a:t>
            </a:r>
            <a:endParaRPr lang="en-Z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lang="en-US" dirty="0"/>
          </a:p>
          <a:p>
            <a:pPr marL="0" lvl="0" indent="0" algn="l" rtl="0">
              <a:spcBef>
                <a:spcPts val="0"/>
              </a:spcBef>
              <a:spcAft>
                <a:spcPts val="0"/>
              </a:spcAft>
              <a:buNone/>
            </a:pPr>
            <a:r>
              <a:rPr lang="af-ZA" sz="1100" b="0" i="0" u="none" strike="noStrike" cap="none" dirty="0">
                <a:solidFill>
                  <a:srgbClr val="000000"/>
                </a:solidFill>
                <a:effectLst/>
                <a:latin typeface="Arial"/>
                <a:ea typeface="Arial"/>
                <a:cs typeface="Arial"/>
                <a:sym typeface="Arial"/>
              </a:rPr>
              <a:t>Oefen selfgeldende weierings in </a:t>
            </a:r>
            <a:r>
              <a:rPr lang="af-ZA" sz="1100" b="1" i="1" u="sng" strike="noStrike" cap="none" dirty="0">
                <a:solidFill>
                  <a:srgbClr val="000000"/>
                </a:solidFill>
                <a:effectLst/>
                <a:latin typeface="Arial"/>
                <a:ea typeface="Arial"/>
                <a:cs typeface="Arial"/>
                <a:sym typeface="Arial"/>
              </a:rPr>
              <a:t>Les – Werkkaart Aktiwiteit 4</a:t>
            </a:r>
            <a:r>
              <a:rPr lang="af-ZA" sz="1100" b="0" i="1" u="none" strike="noStrike" cap="none" dirty="0">
                <a:solidFill>
                  <a:srgbClr val="000000"/>
                </a:solidFill>
                <a:effectLst/>
                <a:latin typeface="Arial"/>
                <a:ea typeface="Arial"/>
                <a:cs typeface="Arial"/>
                <a:sym typeface="Arial"/>
              </a:rPr>
              <a:t> (bladsy 5).</a:t>
            </a:r>
            <a:endParaRPr b="0" i="1" u="none" dirty="0"/>
          </a:p>
        </p:txBody>
      </p:sp>
    </p:spTree>
    <p:extLst>
      <p:ext uri="{BB962C8B-B14F-4D97-AF65-F5344CB8AC3E}">
        <p14:creationId xmlns:p14="http://schemas.microsoft.com/office/powerpoint/2010/main" val="9596573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8"/>
        <p:cNvGrpSpPr/>
        <p:nvPr/>
      </p:nvGrpSpPr>
      <p:grpSpPr>
        <a:xfrm>
          <a:off x="0" y="0"/>
          <a:ext cx="0" cy="0"/>
          <a:chOff x="0" y="0"/>
          <a:chExt cx="0" cy="0"/>
        </a:xfrm>
      </p:grpSpPr>
      <p:sp>
        <p:nvSpPr>
          <p:cNvPr id="4159" name="Google Shape;4159;g106f69e3050_0_7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0" name="Google Shape;4160;g106f69e3050_0_7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i="1" dirty="0" err="1"/>
              <a:t>Volgens</a:t>
            </a:r>
            <a:r>
              <a:rPr lang="en-US" sz="1800" i="1" dirty="0"/>
              <a:t> </a:t>
            </a:r>
            <a:r>
              <a:rPr lang="en-US" sz="1800" i="1" dirty="0" err="1"/>
              <a:t>bladsy</a:t>
            </a:r>
            <a:r>
              <a:rPr lang="en-US" sz="1800" i="1" baseline="0" dirty="0"/>
              <a:t> 12 van die </a:t>
            </a:r>
            <a:r>
              <a:rPr lang="en-US" sz="1800" b="1" i="1" baseline="0" dirty="0" err="1"/>
              <a:t>Inhoudsopsomming</a:t>
            </a:r>
            <a:endParaRPr lang="en-ZA" sz="1800" b="0" i="0" baseline="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800" b="0" i="0" u="none" strike="noStrike" cap="none" baseline="0" dirty="0">
              <a:solidFill>
                <a:srgbClr val="000000"/>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100" b="0" i="0" u="none" strike="noStrike" cap="none" dirty="0">
                <a:solidFill>
                  <a:srgbClr val="000000"/>
                </a:solidFill>
                <a:effectLst/>
                <a:latin typeface="Arial"/>
                <a:ea typeface="Arial"/>
                <a:cs typeface="Arial"/>
                <a:sym typeface="Arial"/>
              </a:rPr>
              <a:t>Afknouery is baie moeilik vir enigiemand om te hanteer. Maak nie saak wie jy is of waar jy vandaan kom nie, afknouery is 'n verskriklike ervaring om deur te gaan. Dit laat jou bang en verneder voel en dikwels laat dit 'n persoon voel asof hulle waardeloos is. Ongelukkig laat afknouery jou ook ophou om uit te gaan omdat jy bang is dat jy die persoon sal sien wat jou boelie. Baie mense wat geboelie word, begin selfs hulself afvra of hulle enigiets reg kan doen.</a:t>
            </a:r>
            <a:endParaRPr lang="en-ZA"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3510442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2"/>
        <p:cNvGrpSpPr/>
        <p:nvPr/>
      </p:nvGrpSpPr>
      <p:grpSpPr>
        <a:xfrm>
          <a:off x="0" y="0"/>
          <a:ext cx="0" cy="0"/>
          <a:chOff x="0" y="0"/>
          <a:chExt cx="0" cy="0"/>
        </a:xfrm>
      </p:grpSpPr>
      <p:sp>
        <p:nvSpPr>
          <p:cNvPr id="4803" name="Google Shape;4803;g1070956ea44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04" name="Google Shape;4804;g1070956ea44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baseline="0" dirty="0"/>
              <a:t> 12 van die </a:t>
            </a:r>
            <a:r>
              <a:rPr lang="en-US" sz="1100" b="1" i="1" baseline="0" dirty="0" err="1"/>
              <a:t>Inhoudsopsomming</a:t>
            </a:r>
            <a:endParaRPr lang="en-ZA" sz="1100" b="0" i="0" baseline="0" dirty="0"/>
          </a:p>
        </p:txBody>
      </p:sp>
    </p:spTree>
    <p:extLst>
      <p:ext uri="{BB962C8B-B14F-4D97-AF65-F5344CB8AC3E}">
        <p14:creationId xmlns:p14="http://schemas.microsoft.com/office/powerpoint/2010/main" val="44055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1"/>
        <p:cNvGrpSpPr/>
        <p:nvPr/>
      </p:nvGrpSpPr>
      <p:grpSpPr>
        <a:xfrm>
          <a:off x="0" y="0"/>
          <a:ext cx="0" cy="0"/>
          <a:chOff x="0" y="0"/>
          <a:chExt cx="0" cy="0"/>
        </a:xfrm>
      </p:grpSpPr>
      <p:sp>
        <p:nvSpPr>
          <p:cNvPr id="5502" name="Google Shape;5502;g1070956ea44_0_25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03" name="Google Shape;5503;g1070956ea44_0_25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baseline="0" dirty="0"/>
              <a:t> 12 van die </a:t>
            </a:r>
            <a:r>
              <a:rPr lang="en-US" sz="1100" b="1" i="1" baseline="0" dirty="0" err="1"/>
              <a:t>Inhoudsopsomming</a:t>
            </a:r>
            <a:endParaRPr lang="en-ZA" sz="1100" b="0" i="0" baseline="0" dirty="0"/>
          </a:p>
        </p:txBody>
      </p:sp>
    </p:spTree>
    <p:extLst>
      <p:ext uri="{BB962C8B-B14F-4D97-AF65-F5344CB8AC3E}">
        <p14:creationId xmlns:p14="http://schemas.microsoft.com/office/powerpoint/2010/main" val="2875670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748225"/>
            <a:ext cx="5611200" cy="3221400"/>
          </a:xfrm>
          <a:prstGeom prst="rect">
            <a:avLst/>
          </a:prstGeom>
        </p:spPr>
        <p:txBody>
          <a:bodyPr spcFirstLastPara="1" wrap="square" lIns="91425" tIns="91425" rIns="91425" bIns="91425" anchor="b" anchorCtr="0">
            <a:noAutofit/>
          </a:bodyPr>
          <a:lstStyle>
            <a:lvl1pPr lvl="0">
              <a:lnSpc>
                <a:spcPct val="80000"/>
              </a:lnSpc>
              <a:spcBef>
                <a:spcPts val="0"/>
              </a:spcBef>
              <a:spcAft>
                <a:spcPts val="0"/>
              </a:spcAft>
              <a:buClr>
                <a:srgbClr val="191919"/>
              </a:buClr>
              <a:buSzPts val="5200"/>
              <a:buNone/>
              <a:defRPr sz="50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0" name="Google Shape;10;p2"/>
          <p:cNvSpPr txBox="1">
            <a:spLocks noGrp="1"/>
          </p:cNvSpPr>
          <p:nvPr>
            <p:ph type="subTitle" idx="1"/>
          </p:nvPr>
        </p:nvSpPr>
        <p:spPr>
          <a:xfrm>
            <a:off x="713225" y="3969575"/>
            <a:ext cx="4196700" cy="425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1" name="Google Shape;11;p2"/>
          <p:cNvGrpSpPr/>
          <p:nvPr/>
        </p:nvGrpSpPr>
        <p:grpSpPr>
          <a:xfrm>
            <a:off x="-11" y="4428956"/>
            <a:ext cx="1285901" cy="714511"/>
            <a:chOff x="4351925" y="1633300"/>
            <a:chExt cx="528525" cy="293675"/>
          </a:xfrm>
        </p:grpSpPr>
        <p:sp>
          <p:nvSpPr>
            <p:cNvPr id="12" name="Google Shape;12;p2"/>
            <p:cNvSpPr/>
            <p:nvPr/>
          </p:nvSpPr>
          <p:spPr>
            <a:xfrm>
              <a:off x="4351925"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410625" y="186820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46932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5280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3519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41062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469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528050" y="1809475"/>
              <a:ext cx="117475" cy="58775"/>
            </a:xfrm>
            <a:custGeom>
              <a:avLst/>
              <a:gdLst/>
              <a:ahLst/>
              <a:cxnLst/>
              <a:rect l="l" t="t" r="r" b="b"/>
              <a:pathLst>
                <a:path w="4699" h="2351" extrusionOk="0">
                  <a:moveTo>
                    <a:pt x="0" y="1"/>
                  </a:moveTo>
                  <a:lnTo>
                    <a:pt x="0" y="2351"/>
                  </a:lnTo>
                  <a:lnTo>
                    <a:pt x="4699" y="2351"/>
                  </a:lnTo>
                  <a:lnTo>
                    <a:pt x="46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41062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5280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35192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435192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6455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70425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76300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7042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8217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6455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rot="-5400000">
            <a:off x="-142738" y="142827"/>
            <a:ext cx="1285909" cy="1000348"/>
            <a:chOff x="5147427" y="1633275"/>
            <a:chExt cx="528550" cy="411175"/>
          </a:xfrm>
        </p:grpSpPr>
        <p:sp>
          <p:nvSpPr>
            <p:cNvPr id="31" name="Google Shape;31;p2"/>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BLANK_1_1_1_1_1_1">
    <p:bg>
      <p:bgPr>
        <a:solidFill>
          <a:schemeClr val="dk1"/>
        </a:solidFill>
        <a:effectLst/>
      </p:bgPr>
    </p:bg>
    <p:spTree>
      <p:nvGrpSpPr>
        <p:cNvPr id="1" name="Shape 1047"/>
        <p:cNvGrpSpPr/>
        <p:nvPr/>
      </p:nvGrpSpPr>
      <p:grpSpPr>
        <a:xfrm>
          <a:off x="0" y="0"/>
          <a:ext cx="0" cy="0"/>
          <a:chOff x="0" y="0"/>
          <a:chExt cx="0" cy="0"/>
        </a:xfrm>
      </p:grpSpPr>
      <p:sp>
        <p:nvSpPr>
          <p:cNvPr id="1048" name="Google Shape;1048;p13"/>
          <p:cNvSpPr txBox="1">
            <a:spLocks noGrp="1"/>
          </p:cNvSpPr>
          <p:nvPr>
            <p:ph type="title"/>
          </p:nvPr>
        </p:nvSpPr>
        <p:spPr>
          <a:xfrm>
            <a:off x="1774500" y="1524879"/>
            <a:ext cx="3066300" cy="7329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49" name="Google Shape;1049;p13"/>
          <p:cNvSpPr txBox="1">
            <a:spLocks noGrp="1"/>
          </p:cNvSpPr>
          <p:nvPr>
            <p:ph type="subTitle" idx="1"/>
          </p:nvPr>
        </p:nvSpPr>
        <p:spPr>
          <a:xfrm>
            <a:off x="1774500" y="2257770"/>
            <a:ext cx="3066300" cy="555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0" name="Google Shape;1050;p13"/>
          <p:cNvSpPr txBox="1">
            <a:spLocks noGrp="1"/>
          </p:cNvSpPr>
          <p:nvPr>
            <p:ph type="title" idx="2"/>
          </p:nvPr>
        </p:nvSpPr>
        <p:spPr>
          <a:xfrm>
            <a:off x="5364480" y="1524879"/>
            <a:ext cx="3066300" cy="7329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51" name="Google Shape;1051;p13"/>
          <p:cNvSpPr txBox="1">
            <a:spLocks noGrp="1"/>
          </p:cNvSpPr>
          <p:nvPr>
            <p:ph type="subTitle" idx="3"/>
          </p:nvPr>
        </p:nvSpPr>
        <p:spPr>
          <a:xfrm>
            <a:off x="5364486" y="2257770"/>
            <a:ext cx="3066300" cy="555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2" name="Google Shape;1052;p13"/>
          <p:cNvSpPr txBox="1">
            <a:spLocks noGrp="1"/>
          </p:cNvSpPr>
          <p:nvPr>
            <p:ph type="title" idx="4"/>
          </p:nvPr>
        </p:nvSpPr>
        <p:spPr>
          <a:xfrm>
            <a:off x="1774500" y="3320250"/>
            <a:ext cx="3066300" cy="7329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53" name="Google Shape;1053;p13"/>
          <p:cNvSpPr txBox="1">
            <a:spLocks noGrp="1"/>
          </p:cNvSpPr>
          <p:nvPr>
            <p:ph type="subTitle" idx="5"/>
          </p:nvPr>
        </p:nvSpPr>
        <p:spPr>
          <a:xfrm>
            <a:off x="1774500" y="4053275"/>
            <a:ext cx="3066300" cy="555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4" name="Google Shape;1054;p13"/>
          <p:cNvSpPr txBox="1">
            <a:spLocks noGrp="1"/>
          </p:cNvSpPr>
          <p:nvPr>
            <p:ph type="title" idx="6"/>
          </p:nvPr>
        </p:nvSpPr>
        <p:spPr>
          <a:xfrm>
            <a:off x="5364476" y="3320250"/>
            <a:ext cx="3066300" cy="7329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055" name="Google Shape;1055;p13"/>
          <p:cNvSpPr txBox="1">
            <a:spLocks noGrp="1"/>
          </p:cNvSpPr>
          <p:nvPr>
            <p:ph type="subTitle" idx="7"/>
          </p:nvPr>
        </p:nvSpPr>
        <p:spPr>
          <a:xfrm>
            <a:off x="5364486" y="4053275"/>
            <a:ext cx="3066300" cy="555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056" name="Google Shape;1056;p13"/>
          <p:cNvSpPr txBox="1">
            <a:spLocks noGrp="1"/>
          </p:cNvSpPr>
          <p:nvPr>
            <p:ph type="title" idx="8" hasCustomPrompt="1"/>
          </p:nvPr>
        </p:nvSpPr>
        <p:spPr>
          <a:xfrm>
            <a:off x="1774500" y="1077275"/>
            <a:ext cx="976800" cy="44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5"/>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57" name="Google Shape;1057;p13"/>
          <p:cNvSpPr txBox="1">
            <a:spLocks noGrp="1"/>
          </p:cNvSpPr>
          <p:nvPr>
            <p:ph type="title" idx="9" hasCustomPrompt="1"/>
          </p:nvPr>
        </p:nvSpPr>
        <p:spPr>
          <a:xfrm>
            <a:off x="1774500" y="2872638"/>
            <a:ext cx="976800" cy="44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5"/>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58" name="Google Shape;1058;p13"/>
          <p:cNvSpPr txBox="1">
            <a:spLocks noGrp="1"/>
          </p:cNvSpPr>
          <p:nvPr>
            <p:ph type="title" idx="13" hasCustomPrompt="1"/>
          </p:nvPr>
        </p:nvSpPr>
        <p:spPr>
          <a:xfrm>
            <a:off x="5364486" y="1077275"/>
            <a:ext cx="976800" cy="44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5"/>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59" name="Google Shape;1059;p13"/>
          <p:cNvSpPr txBox="1">
            <a:spLocks noGrp="1"/>
          </p:cNvSpPr>
          <p:nvPr>
            <p:ph type="title" idx="14" hasCustomPrompt="1"/>
          </p:nvPr>
        </p:nvSpPr>
        <p:spPr>
          <a:xfrm>
            <a:off x="5364486" y="2872638"/>
            <a:ext cx="976800" cy="4476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solidFill>
                  <a:schemeClr val="accent5"/>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1060" name="Google Shape;1060;p13"/>
          <p:cNvSpPr txBox="1">
            <a:spLocks noGrp="1"/>
          </p:cNvSpPr>
          <p:nvPr>
            <p:ph type="title" idx="15"/>
          </p:nvPr>
        </p:nvSpPr>
        <p:spPr>
          <a:xfrm>
            <a:off x="1774500" y="539500"/>
            <a:ext cx="6656400" cy="478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grpSp>
        <p:nvGrpSpPr>
          <p:cNvPr id="1061" name="Google Shape;1061;p13"/>
          <p:cNvGrpSpPr/>
          <p:nvPr/>
        </p:nvGrpSpPr>
        <p:grpSpPr>
          <a:xfrm rot="5400000">
            <a:off x="7997293" y="3996737"/>
            <a:ext cx="1289926" cy="1003473"/>
            <a:chOff x="5147427" y="1633275"/>
            <a:chExt cx="528550" cy="411175"/>
          </a:xfrm>
        </p:grpSpPr>
        <p:sp>
          <p:nvSpPr>
            <p:cNvPr id="1062" name="Google Shape;1062;p13"/>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13"/>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13"/>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13"/>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13"/>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13"/>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13"/>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13"/>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13"/>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13"/>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13"/>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13"/>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13"/>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13"/>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13"/>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13"/>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13"/>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13"/>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13"/>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13"/>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13"/>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13"/>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13"/>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13"/>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13"/>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13"/>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13"/>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13"/>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13"/>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13"/>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13"/>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13"/>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13"/>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13"/>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13"/>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13"/>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8" name="Google Shape;1098;p13"/>
          <p:cNvGrpSpPr/>
          <p:nvPr/>
        </p:nvGrpSpPr>
        <p:grpSpPr>
          <a:xfrm>
            <a:off x="1" y="0"/>
            <a:ext cx="1290000" cy="1290000"/>
            <a:chOff x="1" y="0"/>
            <a:chExt cx="1290000" cy="1290000"/>
          </a:xfrm>
        </p:grpSpPr>
        <p:sp>
          <p:nvSpPr>
            <p:cNvPr id="1099" name="Google Shape;1099;p13"/>
            <p:cNvSpPr/>
            <p:nvPr/>
          </p:nvSpPr>
          <p:spPr>
            <a:xfrm>
              <a:off x="1" y="0"/>
              <a:ext cx="1290000" cy="129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0" name="Google Shape;1100;p13"/>
            <p:cNvGrpSpPr/>
            <p:nvPr/>
          </p:nvGrpSpPr>
          <p:grpSpPr>
            <a:xfrm rot="10800000">
              <a:off x="220834" y="222966"/>
              <a:ext cx="848234" cy="843944"/>
              <a:chOff x="384950" y="2702225"/>
              <a:chExt cx="800750" cy="796700"/>
            </a:xfrm>
          </p:grpSpPr>
          <p:sp>
            <p:nvSpPr>
              <p:cNvPr id="1101" name="Google Shape;1101;p13"/>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13"/>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13"/>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13"/>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13"/>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13"/>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13"/>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13"/>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13"/>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10" name="Google Shape;1110;p13"/>
          <p:cNvGrpSpPr/>
          <p:nvPr/>
        </p:nvGrpSpPr>
        <p:grpSpPr>
          <a:xfrm>
            <a:off x="14" y="1289878"/>
            <a:ext cx="1290000" cy="1290000"/>
            <a:chOff x="14" y="1289878"/>
            <a:chExt cx="1290000" cy="1290000"/>
          </a:xfrm>
        </p:grpSpPr>
        <p:sp>
          <p:nvSpPr>
            <p:cNvPr id="1111" name="Google Shape;1111;p13"/>
            <p:cNvSpPr/>
            <p:nvPr/>
          </p:nvSpPr>
          <p:spPr>
            <a:xfrm>
              <a:off x="14" y="1289878"/>
              <a:ext cx="1290000" cy="129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2" name="Google Shape;1112;p13"/>
            <p:cNvGrpSpPr/>
            <p:nvPr/>
          </p:nvGrpSpPr>
          <p:grpSpPr>
            <a:xfrm>
              <a:off x="211040" y="1497968"/>
              <a:ext cx="871340" cy="865726"/>
              <a:chOff x="8125488" y="4122225"/>
              <a:chExt cx="822563" cy="817263"/>
            </a:xfrm>
          </p:grpSpPr>
          <p:grpSp>
            <p:nvGrpSpPr>
              <p:cNvPr id="1113" name="Google Shape;1113;p13"/>
              <p:cNvGrpSpPr/>
              <p:nvPr/>
            </p:nvGrpSpPr>
            <p:grpSpPr>
              <a:xfrm>
                <a:off x="8125488" y="4129813"/>
                <a:ext cx="819325" cy="809675"/>
                <a:chOff x="8125488" y="4129813"/>
                <a:chExt cx="819325" cy="809675"/>
              </a:xfrm>
            </p:grpSpPr>
            <p:grpSp>
              <p:nvGrpSpPr>
                <p:cNvPr id="1114" name="Google Shape;1114;p13"/>
                <p:cNvGrpSpPr/>
                <p:nvPr/>
              </p:nvGrpSpPr>
              <p:grpSpPr>
                <a:xfrm>
                  <a:off x="8125488" y="4129813"/>
                  <a:ext cx="819325" cy="809675"/>
                  <a:chOff x="8125488" y="4129813"/>
                  <a:chExt cx="819325" cy="809675"/>
                </a:xfrm>
              </p:grpSpPr>
              <p:sp>
                <p:nvSpPr>
                  <p:cNvPr id="1115" name="Google Shape;1115;p13"/>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13"/>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13"/>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13"/>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13"/>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0" name="Google Shape;1120;p13"/>
                <p:cNvGrpSpPr/>
                <p:nvPr/>
              </p:nvGrpSpPr>
              <p:grpSpPr>
                <a:xfrm>
                  <a:off x="8344225" y="4357425"/>
                  <a:ext cx="381850" cy="354450"/>
                  <a:chOff x="8352038" y="4357438"/>
                  <a:chExt cx="381850" cy="354450"/>
                </a:xfrm>
              </p:grpSpPr>
              <p:pic>
                <p:nvPicPr>
                  <p:cNvPr id="1121" name="Google Shape;1121;p13"/>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1122" name="Google Shape;1122;p13"/>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23" name="Google Shape;1123;p13"/>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13"/>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13"/>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CUSTOM_1">
    <p:bg>
      <p:bgPr>
        <a:solidFill>
          <a:schemeClr val="dk1"/>
        </a:solidFill>
        <a:effectLst/>
      </p:bgPr>
    </p:bg>
    <p:spTree>
      <p:nvGrpSpPr>
        <p:cNvPr id="1" name="Shape 1126"/>
        <p:cNvGrpSpPr/>
        <p:nvPr/>
      </p:nvGrpSpPr>
      <p:grpSpPr>
        <a:xfrm>
          <a:off x="0" y="0"/>
          <a:ext cx="0" cy="0"/>
          <a:chOff x="0" y="0"/>
          <a:chExt cx="0" cy="0"/>
        </a:xfrm>
      </p:grpSpPr>
      <p:sp>
        <p:nvSpPr>
          <p:cNvPr id="1127" name="Google Shape;1127;p14"/>
          <p:cNvSpPr txBox="1">
            <a:spLocks noGrp="1"/>
          </p:cNvSpPr>
          <p:nvPr>
            <p:ph type="title"/>
          </p:nvPr>
        </p:nvSpPr>
        <p:spPr>
          <a:xfrm>
            <a:off x="713225" y="1378750"/>
            <a:ext cx="5119500" cy="15471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0000">
                <a:solidFill>
                  <a:schemeClr val="accent3"/>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128" name="Google Shape;1128;p14"/>
          <p:cNvSpPr txBox="1">
            <a:spLocks noGrp="1"/>
          </p:cNvSpPr>
          <p:nvPr>
            <p:ph type="subTitle" idx="1"/>
          </p:nvPr>
        </p:nvSpPr>
        <p:spPr>
          <a:xfrm>
            <a:off x="713225" y="2925725"/>
            <a:ext cx="5119500" cy="63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BLANK_1_1">
    <p:bg>
      <p:bgPr>
        <a:solidFill>
          <a:schemeClr val="dk1"/>
        </a:solidFill>
        <a:effectLst/>
      </p:bgPr>
    </p:bg>
    <p:spTree>
      <p:nvGrpSpPr>
        <p:cNvPr id="1" name="Shape 1129"/>
        <p:cNvGrpSpPr/>
        <p:nvPr/>
      </p:nvGrpSpPr>
      <p:grpSpPr>
        <a:xfrm>
          <a:off x="0" y="0"/>
          <a:ext cx="0" cy="0"/>
          <a:chOff x="0" y="0"/>
          <a:chExt cx="0" cy="0"/>
        </a:xfrm>
      </p:grpSpPr>
      <p:sp>
        <p:nvSpPr>
          <p:cNvPr id="1130" name="Google Shape;1130;p15"/>
          <p:cNvSpPr txBox="1">
            <a:spLocks noGrp="1"/>
          </p:cNvSpPr>
          <p:nvPr>
            <p:ph type="title"/>
          </p:nvPr>
        </p:nvSpPr>
        <p:spPr>
          <a:xfrm>
            <a:off x="713225" y="3100288"/>
            <a:ext cx="4360200" cy="531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25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131" name="Google Shape;1131;p15"/>
          <p:cNvSpPr txBox="1">
            <a:spLocks noGrp="1"/>
          </p:cNvSpPr>
          <p:nvPr>
            <p:ph type="subTitle" idx="1"/>
          </p:nvPr>
        </p:nvSpPr>
        <p:spPr>
          <a:xfrm>
            <a:off x="713225" y="1511313"/>
            <a:ext cx="6691200" cy="1478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3000"/>
              <a:buNone/>
              <a:defRPr sz="3000"/>
            </a:lvl1pPr>
            <a:lvl2pPr lvl="1" algn="ctr" rtl="0">
              <a:lnSpc>
                <a:spcPct val="100000"/>
              </a:lnSpc>
              <a:spcBef>
                <a:spcPts val="0"/>
              </a:spcBef>
              <a:spcAft>
                <a:spcPts val="0"/>
              </a:spcAft>
              <a:buSzPts val="3000"/>
              <a:buNone/>
              <a:defRPr sz="3000"/>
            </a:lvl2pPr>
            <a:lvl3pPr lvl="2" algn="ctr" rtl="0">
              <a:lnSpc>
                <a:spcPct val="100000"/>
              </a:lnSpc>
              <a:spcBef>
                <a:spcPts val="0"/>
              </a:spcBef>
              <a:spcAft>
                <a:spcPts val="0"/>
              </a:spcAft>
              <a:buSzPts val="3000"/>
              <a:buNone/>
              <a:defRPr sz="3000"/>
            </a:lvl3pPr>
            <a:lvl4pPr lvl="3" algn="ctr" rtl="0">
              <a:lnSpc>
                <a:spcPct val="100000"/>
              </a:lnSpc>
              <a:spcBef>
                <a:spcPts val="0"/>
              </a:spcBef>
              <a:spcAft>
                <a:spcPts val="0"/>
              </a:spcAft>
              <a:buSzPts val="3000"/>
              <a:buNone/>
              <a:defRPr sz="3000"/>
            </a:lvl4pPr>
            <a:lvl5pPr lvl="4" algn="ctr" rtl="0">
              <a:lnSpc>
                <a:spcPct val="100000"/>
              </a:lnSpc>
              <a:spcBef>
                <a:spcPts val="0"/>
              </a:spcBef>
              <a:spcAft>
                <a:spcPts val="0"/>
              </a:spcAft>
              <a:buSzPts val="3000"/>
              <a:buNone/>
              <a:defRPr sz="3000"/>
            </a:lvl5pPr>
            <a:lvl6pPr lvl="5" algn="ctr" rtl="0">
              <a:lnSpc>
                <a:spcPct val="100000"/>
              </a:lnSpc>
              <a:spcBef>
                <a:spcPts val="0"/>
              </a:spcBef>
              <a:spcAft>
                <a:spcPts val="0"/>
              </a:spcAft>
              <a:buSzPts val="3000"/>
              <a:buNone/>
              <a:defRPr sz="3000"/>
            </a:lvl6pPr>
            <a:lvl7pPr lvl="6" algn="ctr" rtl="0">
              <a:lnSpc>
                <a:spcPct val="100000"/>
              </a:lnSpc>
              <a:spcBef>
                <a:spcPts val="0"/>
              </a:spcBef>
              <a:spcAft>
                <a:spcPts val="0"/>
              </a:spcAft>
              <a:buSzPts val="3000"/>
              <a:buNone/>
              <a:defRPr sz="3000"/>
            </a:lvl7pPr>
            <a:lvl8pPr lvl="7" algn="ctr" rtl="0">
              <a:lnSpc>
                <a:spcPct val="100000"/>
              </a:lnSpc>
              <a:spcBef>
                <a:spcPts val="0"/>
              </a:spcBef>
              <a:spcAft>
                <a:spcPts val="0"/>
              </a:spcAft>
              <a:buSzPts val="3000"/>
              <a:buNone/>
              <a:defRPr sz="3000"/>
            </a:lvl8pPr>
            <a:lvl9pPr lvl="8" algn="ctr" rtl="0">
              <a:lnSpc>
                <a:spcPct val="100000"/>
              </a:lnSpc>
              <a:spcBef>
                <a:spcPts val="0"/>
              </a:spcBef>
              <a:spcAft>
                <a:spcPts val="0"/>
              </a:spcAft>
              <a:buSzPts val="3000"/>
              <a:buNone/>
              <a:defRPr sz="3000"/>
            </a:lvl9pPr>
          </a:lstStyle>
          <a:p>
            <a:endParaRPr/>
          </a:p>
        </p:txBody>
      </p:sp>
      <p:grpSp>
        <p:nvGrpSpPr>
          <p:cNvPr id="1132" name="Google Shape;1132;p15"/>
          <p:cNvGrpSpPr/>
          <p:nvPr/>
        </p:nvGrpSpPr>
        <p:grpSpPr>
          <a:xfrm rot="-5400000">
            <a:off x="-142738" y="142827"/>
            <a:ext cx="1285909" cy="1000348"/>
            <a:chOff x="5147427" y="1633275"/>
            <a:chExt cx="528550" cy="411175"/>
          </a:xfrm>
        </p:grpSpPr>
        <p:sp>
          <p:nvSpPr>
            <p:cNvPr id="1133" name="Google Shape;1133;p15"/>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15"/>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15"/>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15"/>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15"/>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15"/>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15"/>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15"/>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15"/>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15"/>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15"/>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15"/>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15"/>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15"/>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15"/>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15"/>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15"/>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15"/>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15"/>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15"/>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15"/>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15"/>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15"/>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15"/>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15"/>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15"/>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15"/>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15"/>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15"/>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15"/>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15"/>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15"/>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15"/>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15"/>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15"/>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15"/>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69" name="Google Shape;1169;p15"/>
          <p:cNvGrpSpPr/>
          <p:nvPr/>
        </p:nvGrpSpPr>
        <p:grpSpPr>
          <a:xfrm>
            <a:off x="7858113" y="3857615"/>
            <a:ext cx="1285800" cy="1285800"/>
            <a:chOff x="7858113" y="3857615"/>
            <a:chExt cx="1285800" cy="1285800"/>
          </a:xfrm>
        </p:grpSpPr>
        <p:sp>
          <p:nvSpPr>
            <p:cNvPr id="1170" name="Google Shape;1170;p15"/>
            <p:cNvSpPr/>
            <p:nvPr/>
          </p:nvSpPr>
          <p:spPr>
            <a:xfrm>
              <a:off x="7858113" y="3857615"/>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1" name="Google Shape;1171;p15"/>
            <p:cNvGrpSpPr/>
            <p:nvPr/>
          </p:nvGrpSpPr>
          <p:grpSpPr>
            <a:xfrm>
              <a:off x="8068483" y="4065060"/>
              <a:ext cx="868626" cy="863029"/>
              <a:chOff x="8125488" y="4122225"/>
              <a:chExt cx="822563" cy="817263"/>
            </a:xfrm>
          </p:grpSpPr>
          <p:grpSp>
            <p:nvGrpSpPr>
              <p:cNvPr id="1172" name="Google Shape;1172;p15"/>
              <p:cNvGrpSpPr/>
              <p:nvPr/>
            </p:nvGrpSpPr>
            <p:grpSpPr>
              <a:xfrm>
                <a:off x="8125488" y="4129813"/>
                <a:ext cx="819325" cy="809675"/>
                <a:chOff x="8125488" y="4129813"/>
                <a:chExt cx="819325" cy="809675"/>
              </a:xfrm>
            </p:grpSpPr>
            <p:grpSp>
              <p:nvGrpSpPr>
                <p:cNvPr id="1173" name="Google Shape;1173;p15"/>
                <p:cNvGrpSpPr/>
                <p:nvPr/>
              </p:nvGrpSpPr>
              <p:grpSpPr>
                <a:xfrm>
                  <a:off x="8125488" y="4129813"/>
                  <a:ext cx="819325" cy="809675"/>
                  <a:chOff x="8125488" y="4129813"/>
                  <a:chExt cx="819325" cy="809675"/>
                </a:xfrm>
              </p:grpSpPr>
              <p:sp>
                <p:nvSpPr>
                  <p:cNvPr id="1174" name="Google Shape;1174;p15"/>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15"/>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15"/>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15"/>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15"/>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9" name="Google Shape;1179;p15"/>
                <p:cNvGrpSpPr/>
                <p:nvPr/>
              </p:nvGrpSpPr>
              <p:grpSpPr>
                <a:xfrm>
                  <a:off x="8344225" y="4357425"/>
                  <a:ext cx="381850" cy="354450"/>
                  <a:chOff x="8352038" y="4357438"/>
                  <a:chExt cx="381850" cy="354450"/>
                </a:xfrm>
              </p:grpSpPr>
              <p:pic>
                <p:nvPicPr>
                  <p:cNvPr id="1180" name="Google Shape;1180;p15"/>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1181" name="Google Shape;1181;p15"/>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182" name="Google Shape;1182;p15"/>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15"/>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15"/>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85" name="Google Shape;1185;p15"/>
          <p:cNvGrpSpPr/>
          <p:nvPr/>
        </p:nvGrpSpPr>
        <p:grpSpPr>
          <a:xfrm>
            <a:off x="6572263" y="3857628"/>
            <a:ext cx="1285800" cy="1285800"/>
            <a:chOff x="6572213" y="3857615"/>
            <a:chExt cx="1285800" cy="1285800"/>
          </a:xfrm>
        </p:grpSpPr>
        <p:sp>
          <p:nvSpPr>
            <p:cNvPr id="1186" name="Google Shape;1186;p15"/>
            <p:cNvSpPr/>
            <p:nvPr/>
          </p:nvSpPr>
          <p:spPr>
            <a:xfrm>
              <a:off x="6572213" y="3857615"/>
              <a:ext cx="1285800" cy="12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7" name="Google Shape;1187;p15"/>
            <p:cNvGrpSpPr/>
            <p:nvPr/>
          </p:nvGrpSpPr>
          <p:grpSpPr>
            <a:xfrm rot="-5400000">
              <a:off x="6792371" y="4079896"/>
              <a:ext cx="845592" cy="841315"/>
              <a:chOff x="384950" y="2702225"/>
              <a:chExt cx="800750" cy="796700"/>
            </a:xfrm>
          </p:grpSpPr>
          <p:sp>
            <p:nvSpPr>
              <p:cNvPr id="1188" name="Google Shape;1188;p15"/>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15"/>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15"/>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15"/>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15"/>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15"/>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15"/>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15"/>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15"/>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197" name="Google Shape;1197;p15"/>
          <p:cNvGrpSpPr/>
          <p:nvPr/>
        </p:nvGrpSpPr>
        <p:grpSpPr>
          <a:xfrm>
            <a:off x="5286413" y="3857618"/>
            <a:ext cx="1285800" cy="1285800"/>
            <a:chOff x="6572213" y="2571743"/>
            <a:chExt cx="1285800" cy="1285800"/>
          </a:xfrm>
        </p:grpSpPr>
        <p:sp>
          <p:nvSpPr>
            <p:cNvPr id="1198" name="Google Shape;1198;p15"/>
            <p:cNvSpPr/>
            <p:nvPr/>
          </p:nvSpPr>
          <p:spPr>
            <a:xfrm>
              <a:off x="6572213" y="2571743"/>
              <a:ext cx="1285800" cy="1285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9" name="Google Shape;1199;p15"/>
            <p:cNvGrpSpPr/>
            <p:nvPr/>
          </p:nvGrpSpPr>
          <p:grpSpPr>
            <a:xfrm>
              <a:off x="6747458" y="2749516"/>
              <a:ext cx="935458" cy="930362"/>
              <a:chOff x="8092225" y="1658775"/>
              <a:chExt cx="885850" cy="881025"/>
            </a:xfrm>
          </p:grpSpPr>
          <p:sp>
            <p:nvSpPr>
              <p:cNvPr id="1200" name="Google Shape;1200;p15"/>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15"/>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CUSTOM">
    <p:bg>
      <p:bgPr>
        <a:solidFill>
          <a:schemeClr val="dk1"/>
        </a:solidFill>
        <a:effectLst/>
      </p:bgPr>
    </p:bg>
    <p:spTree>
      <p:nvGrpSpPr>
        <p:cNvPr id="1" name="Shape 1202"/>
        <p:cNvGrpSpPr/>
        <p:nvPr/>
      </p:nvGrpSpPr>
      <p:grpSpPr>
        <a:xfrm>
          <a:off x="0" y="0"/>
          <a:ext cx="0" cy="0"/>
          <a:chOff x="0" y="0"/>
          <a:chExt cx="0" cy="0"/>
        </a:xfrm>
      </p:grpSpPr>
      <p:sp>
        <p:nvSpPr>
          <p:cNvPr id="1203" name="Google Shape;1203;p16"/>
          <p:cNvSpPr txBox="1">
            <a:spLocks noGrp="1"/>
          </p:cNvSpPr>
          <p:nvPr>
            <p:ph type="title"/>
          </p:nvPr>
        </p:nvSpPr>
        <p:spPr>
          <a:xfrm>
            <a:off x="1558425" y="1093400"/>
            <a:ext cx="3656100" cy="21303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04" name="Google Shape;1204;p16"/>
          <p:cNvSpPr txBox="1">
            <a:spLocks noGrp="1"/>
          </p:cNvSpPr>
          <p:nvPr>
            <p:ph type="subTitle" idx="1"/>
          </p:nvPr>
        </p:nvSpPr>
        <p:spPr>
          <a:xfrm>
            <a:off x="1558425" y="3223300"/>
            <a:ext cx="3656100" cy="826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1205" name="Google Shape;1205;p16"/>
          <p:cNvGrpSpPr/>
          <p:nvPr/>
        </p:nvGrpSpPr>
        <p:grpSpPr>
          <a:xfrm rot="5400000">
            <a:off x="51" y="1790"/>
            <a:ext cx="1285800" cy="1285800"/>
            <a:chOff x="5286326" y="3857615"/>
            <a:chExt cx="1285800" cy="1285800"/>
          </a:xfrm>
        </p:grpSpPr>
        <p:sp>
          <p:nvSpPr>
            <p:cNvPr id="1206" name="Google Shape;1206;p16"/>
            <p:cNvSpPr/>
            <p:nvPr/>
          </p:nvSpPr>
          <p:spPr>
            <a:xfrm>
              <a:off x="5286326" y="3857615"/>
              <a:ext cx="1285800" cy="128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7" name="Google Shape;1207;p16"/>
            <p:cNvGrpSpPr/>
            <p:nvPr/>
          </p:nvGrpSpPr>
          <p:grpSpPr>
            <a:xfrm rot="-5400000">
              <a:off x="5484743" y="4120022"/>
              <a:ext cx="889099" cy="761112"/>
              <a:chOff x="2760325" y="2789275"/>
              <a:chExt cx="841950" cy="720750"/>
            </a:xfrm>
          </p:grpSpPr>
          <p:sp>
            <p:nvSpPr>
              <p:cNvPr id="1208" name="Google Shape;1208;p16"/>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16"/>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10" name="Google Shape;1210;p16"/>
          <p:cNvGrpSpPr/>
          <p:nvPr/>
        </p:nvGrpSpPr>
        <p:grpSpPr>
          <a:xfrm>
            <a:off x="-10624" y="1287612"/>
            <a:ext cx="1289400" cy="1289400"/>
            <a:chOff x="7860076" y="3859162"/>
            <a:chExt cx="1289400" cy="1289400"/>
          </a:xfrm>
        </p:grpSpPr>
        <p:sp>
          <p:nvSpPr>
            <p:cNvPr id="1211" name="Google Shape;1211;p16"/>
            <p:cNvSpPr/>
            <p:nvPr/>
          </p:nvSpPr>
          <p:spPr>
            <a:xfrm>
              <a:off x="7860076" y="3859162"/>
              <a:ext cx="1289400" cy="1289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2" name="Google Shape;1212;p16"/>
            <p:cNvGrpSpPr/>
            <p:nvPr/>
          </p:nvGrpSpPr>
          <p:grpSpPr>
            <a:xfrm>
              <a:off x="8037756" y="4044761"/>
              <a:ext cx="934040" cy="928953"/>
              <a:chOff x="8092225" y="1658775"/>
              <a:chExt cx="885850" cy="881025"/>
            </a:xfrm>
          </p:grpSpPr>
          <p:sp>
            <p:nvSpPr>
              <p:cNvPr id="1213" name="Google Shape;1213;p16"/>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16"/>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15" name="Google Shape;1215;p16"/>
          <p:cNvGrpSpPr/>
          <p:nvPr/>
        </p:nvGrpSpPr>
        <p:grpSpPr>
          <a:xfrm>
            <a:off x="-10624" y="2571749"/>
            <a:ext cx="1289400" cy="1289400"/>
            <a:chOff x="7860076" y="2575674"/>
            <a:chExt cx="1289400" cy="1289400"/>
          </a:xfrm>
        </p:grpSpPr>
        <p:sp>
          <p:nvSpPr>
            <p:cNvPr id="1216" name="Google Shape;1216;p16"/>
            <p:cNvSpPr/>
            <p:nvPr/>
          </p:nvSpPr>
          <p:spPr>
            <a:xfrm>
              <a:off x="7860076" y="2575674"/>
              <a:ext cx="1289400" cy="1289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17" name="Google Shape;1217;p16"/>
            <p:cNvGrpSpPr/>
            <p:nvPr/>
          </p:nvGrpSpPr>
          <p:grpSpPr>
            <a:xfrm rot="10800000">
              <a:off x="8082621" y="2797559"/>
              <a:ext cx="844311" cy="840040"/>
              <a:chOff x="384950" y="2702225"/>
              <a:chExt cx="800750" cy="796700"/>
            </a:xfrm>
          </p:grpSpPr>
          <p:sp>
            <p:nvSpPr>
              <p:cNvPr id="1218" name="Google Shape;1218;p16"/>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16"/>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16"/>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16"/>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16"/>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16"/>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16"/>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16"/>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16"/>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227" name="Google Shape;1227;p16"/>
          <p:cNvGrpSpPr/>
          <p:nvPr/>
        </p:nvGrpSpPr>
        <p:grpSpPr>
          <a:xfrm rot="-5400000">
            <a:off x="56" y="3861161"/>
            <a:ext cx="1289890" cy="1289890"/>
            <a:chOff x="1289958" y="22"/>
            <a:chExt cx="1289890" cy="1289890"/>
          </a:xfrm>
        </p:grpSpPr>
        <p:grpSp>
          <p:nvGrpSpPr>
            <p:cNvPr id="1228" name="Google Shape;1228;p16"/>
            <p:cNvGrpSpPr/>
            <p:nvPr/>
          </p:nvGrpSpPr>
          <p:grpSpPr>
            <a:xfrm>
              <a:off x="1289958" y="22"/>
              <a:ext cx="1289890" cy="1289890"/>
              <a:chOff x="6682125" y="1603950"/>
              <a:chExt cx="528600" cy="528600"/>
            </a:xfrm>
          </p:grpSpPr>
          <p:sp>
            <p:nvSpPr>
              <p:cNvPr id="1229" name="Google Shape;1229;p16"/>
              <p:cNvSpPr/>
              <p:nvPr/>
            </p:nvSpPr>
            <p:spPr>
              <a:xfrm>
                <a:off x="66821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30" name="Google Shape;1230;p16"/>
              <p:cNvSpPr/>
              <p:nvPr/>
            </p:nvSpPr>
            <p:spPr>
              <a:xfrm>
                <a:off x="6740900" y="1603950"/>
                <a:ext cx="58725" cy="58750"/>
              </a:xfrm>
              <a:custGeom>
                <a:avLst/>
                <a:gdLst/>
                <a:ahLst/>
                <a:cxnLst/>
                <a:rect l="l" t="t" r="r" b="b"/>
                <a:pathLst>
                  <a:path w="2349"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16"/>
              <p:cNvSpPr/>
              <p:nvPr/>
            </p:nvSpPr>
            <p:spPr>
              <a:xfrm>
                <a:off x="6799600"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32" name="Google Shape;1232;p16"/>
              <p:cNvSpPr/>
              <p:nvPr/>
            </p:nvSpPr>
            <p:spPr>
              <a:xfrm>
                <a:off x="68583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16"/>
              <p:cNvSpPr/>
              <p:nvPr/>
            </p:nvSpPr>
            <p:spPr>
              <a:xfrm>
                <a:off x="69170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34" name="Google Shape;1234;p16"/>
              <p:cNvSpPr/>
              <p:nvPr/>
            </p:nvSpPr>
            <p:spPr>
              <a:xfrm>
                <a:off x="66821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16"/>
              <p:cNvSpPr/>
              <p:nvPr/>
            </p:nvSpPr>
            <p:spPr>
              <a:xfrm>
                <a:off x="6740900" y="16626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36" name="Google Shape;1236;p16"/>
              <p:cNvSpPr/>
              <p:nvPr/>
            </p:nvSpPr>
            <p:spPr>
              <a:xfrm>
                <a:off x="6799600"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16"/>
              <p:cNvSpPr/>
              <p:nvPr/>
            </p:nvSpPr>
            <p:spPr>
              <a:xfrm>
                <a:off x="68583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38" name="Google Shape;1238;p16"/>
              <p:cNvSpPr/>
              <p:nvPr/>
            </p:nvSpPr>
            <p:spPr>
              <a:xfrm>
                <a:off x="69170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16"/>
              <p:cNvSpPr/>
              <p:nvPr/>
            </p:nvSpPr>
            <p:spPr>
              <a:xfrm>
                <a:off x="66821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40" name="Google Shape;1240;p16"/>
              <p:cNvSpPr/>
              <p:nvPr/>
            </p:nvSpPr>
            <p:spPr>
              <a:xfrm>
                <a:off x="6740900" y="17213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16"/>
              <p:cNvSpPr/>
              <p:nvPr/>
            </p:nvSpPr>
            <p:spPr>
              <a:xfrm>
                <a:off x="6799600"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42" name="Google Shape;1242;p16"/>
              <p:cNvSpPr/>
              <p:nvPr/>
            </p:nvSpPr>
            <p:spPr>
              <a:xfrm>
                <a:off x="68583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16"/>
              <p:cNvSpPr/>
              <p:nvPr/>
            </p:nvSpPr>
            <p:spPr>
              <a:xfrm>
                <a:off x="69170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44" name="Google Shape;1244;p16"/>
              <p:cNvSpPr/>
              <p:nvPr/>
            </p:nvSpPr>
            <p:spPr>
              <a:xfrm>
                <a:off x="66821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16"/>
              <p:cNvSpPr/>
              <p:nvPr/>
            </p:nvSpPr>
            <p:spPr>
              <a:xfrm>
                <a:off x="6740900" y="17801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46" name="Google Shape;1246;p16"/>
              <p:cNvSpPr/>
              <p:nvPr/>
            </p:nvSpPr>
            <p:spPr>
              <a:xfrm>
                <a:off x="6799600"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16"/>
              <p:cNvSpPr/>
              <p:nvPr/>
            </p:nvSpPr>
            <p:spPr>
              <a:xfrm>
                <a:off x="68583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48" name="Google Shape;1248;p16"/>
              <p:cNvSpPr/>
              <p:nvPr/>
            </p:nvSpPr>
            <p:spPr>
              <a:xfrm>
                <a:off x="69170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16"/>
              <p:cNvSpPr/>
              <p:nvPr/>
            </p:nvSpPr>
            <p:spPr>
              <a:xfrm>
                <a:off x="66821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50" name="Google Shape;1250;p16"/>
              <p:cNvSpPr/>
              <p:nvPr/>
            </p:nvSpPr>
            <p:spPr>
              <a:xfrm>
                <a:off x="6740900" y="18388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16"/>
              <p:cNvSpPr/>
              <p:nvPr/>
            </p:nvSpPr>
            <p:spPr>
              <a:xfrm>
                <a:off x="6799600"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52" name="Google Shape;1252;p16"/>
              <p:cNvSpPr/>
              <p:nvPr/>
            </p:nvSpPr>
            <p:spPr>
              <a:xfrm>
                <a:off x="68583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16"/>
              <p:cNvSpPr/>
              <p:nvPr/>
            </p:nvSpPr>
            <p:spPr>
              <a:xfrm>
                <a:off x="69170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54" name="Google Shape;1254;p16"/>
              <p:cNvSpPr/>
              <p:nvPr/>
            </p:nvSpPr>
            <p:spPr>
              <a:xfrm>
                <a:off x="697577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16"/>
              <p:cNvSpPr/>
              <p:nvPr/>
            </p:nvSpPr>
            <p:spPr>
              <a:xfrm>
                <a:off x="70345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56" name="Google Shape;1256;p16"/>
              <p:cNvSpPr/>
              <p:nvPr/>
            </p:nvSpPr>
            <p:spPr>
              <a:xfrm>
                <a:off x="709325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16"/>
              <p:cNvSpPr/>
              <p:nvPr/>
            </p:nvSpPr>
            <p:spPr>
              <a:xfrm>
                <a:off x="715200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58" name="Google Shape;1258;p16"/>
              <p:cNvSpPr/>
              <p:nvPr/>
            </p:nvSpPr>
            <p:spPr>
              <a:xfrm>
                <a:off x="697577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59" name="Google Shape;1259;p16"/>
              <p:cNvSpPr/>
              <p:nvPr/>
            </p:nvSpPr>
            <p:spPr>
              <a:xfrm>
                <a:off x="70345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16"/>
              <p:cNvSpPr/>
              <p:nvPr/>
            </p:nvSpPr>
            <p:spPr>
              <a:xfrm>
                <a:off x="709325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61" name="Google Shape;1261;p16"/>
              <p:cNvSpPr/>
              <p:nvPr/>
            </p:nvSpPr>
            <p:spPr>
              <a:xfrm>
                <a:off x="715200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16"/>
              <p:cNvSpPr/>
              <p:nvPr/>
            </p:nvSpPr>
            <p:spPr>
              <a:xfrm>
                <a:off x="697577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16"/>
              <p:cNvSpPr/>
              <p:nvPr/>
            </p:nvSpPr>
            <p:spPr>
              <a:xfrm>
                <a:off x="70345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64" name="Google Shape;1264;p16"/>
              <p:cNvSpPr/>
              <p:nvPr/>
            </p:nvSpPr>
            <p:spPr>
              <a:xfrm>
                <a:off x="709325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16"/>
              <p:cNvSpPr/>
              <p:nvPr/>
            </p:nvSpPr>
            <p:spPr>
              <a:xfrm>
                <a:off x="715200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66" name="Google Shape;1266;p16"/>
              <p:cNvSpPr/>
              <p:nvPr/>
            </p:nvSpPr>
            <p:spPr>
              <a:xfrm>
                <a:off x="697577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67" name="Google Shape;1267;p16"/>
              <p:cNvSpPr/>
              <p:nvPr/>
            </p:nvSpPr>
            <p:spPr>
              <a:xfrm>
                <a:off x="70345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6"/>
              <p:cNvSpPr/>
              <p:nvPr/>
            </p:nvSpPr>
            <p:spPr>
              <a:xfrm>
                <a:off x="709325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69" name="Google Shape;1269;p16"/>
              <p:cNvSpPr/>
              <p:nvPr/>
            </p:nvSpPr>
            <p:spPr>
              <a:xfrm>
                <a:off x="715200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16"/>
              <p:cNvSpPr/>
              <p:nvPr/>
            </p:nvSpPr>
            <p:spPr>
              <a:xfrm>
                <a:off x="697577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16"/>
              <p:cNvSpPr/>
              <p:nvPr/>
            </p:nvSpPr>
            <p:spPr>
              <a:xfrm>
                <a:off x="70345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72" name="Google Shape;1272;p16"/>
              <p:cNvSpPr/>
              <p:nvPr/>
            </p:nvSpPr>
            <p:spPr>
              <a:xfrm>
                <a:off x="709325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16"/>
              <p:cNvSpPr/>
              <p:nvPr/>
            </p:nvSpPr>
            <p:spPr>
              <a:xfrm>
                <a:off x="715200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74" name="Google Shape;1274;p16"/>
              <p:cNvSpPr/>
              <p:nvPr/>
            </p:nvSpPr>
            <p:spPr>
              <a:xfrm>
                <a:off x="66821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75" name="Google Shape;1275;p16"/>
              <p:cNvSpPr/>
              <p:nvPr/>
            </p:nvSpPr>
            <p:spPr>
              <a:xfrm>
                <a:off x="6740900" y="18975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16"/>
              <p:cNvSpPr/>
              <p:nvPr/>
            </p:nvSpPr>
            <p:spPr>
              <a:xfrm>
                <a:off x="6799600"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77" name="Google Shape;1277;p16"/>
              <p:cNvSpPr/>
              <p:nvPr/>
            </p:nvSpPr>
            <p:spPr>
              <a:xfrm>
                <a:off x="68583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16"/>
              <p:cNvSpPr/>
              <p:nvPr/>
            </p:nvSpPr>
            <p:spPr>
              <a:xfrm>
                <a:off x="69170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79" name="Google Shape;1279;p16"/>
              <p:cNvSpPr/>
              <p:nvPr/>
            </p:nvSpPr>
            <p:spPr>
              <a:xfrm>
                <a:off x="66821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16"/>
              <p:cNvSpPr/>
              <p:nvPr/>
            </p:nvSpPr>
            <p:spPr>
              <a:xfrm>
                <a:off x="6740900" y="195632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81" name="Google Shape;1281;p16"/>
              <p:cNvSpPr/>
              <p:nvPr/>
            </p:nvSpPr>
            <p:spPr>
              <a:xfrm>
                <a:off x="6799600"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16"/>
              <p:cNvSpPr/>
              <p:nvPr/>
            </p:nvSpPr>
            <p:spPr>
              <a:xfrm>
                <a:off x="68583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83" name="Google Shape;1283;p16"/>
              <p:cNvSpPr/>
              <p:nvPr/>
            </p:nvSpPr>
            <p:spPr>
              <a:xfrm>
                <a:off x="69170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16"/>
              <p:cNvSpPr/>
              <p:nvPr/>
            </p:nvSpPr>
            <p:spPr>
              <a:xfrm>
                <a:off x="66821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85" name="Google Shape;1285;p16"/>
              <p:cNvSpPr/>
              <p:nvPr/>
            </p:nvSpPr>
            <p:spPr>
              <a:xfrm>
                <a:off x="6740900" y="2015025"/>
                <a:ext cx="58725" cy="58775"/>
              </a:xfrm>
              <a:custGeom>
                <a:avLst/>
                <a:gdLst/>
                <a:ahLst/>
                <a:cxnLst/>
                <a:rect l="l" t="t" r="r" b="b"/>
                <a:pathLst>
                  <a:path w="2349"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16"/>
              <p:cNvSpPr/>
              <p:nvPr/>
            </p:nvSpPr>
            <p:spPr>
              <a:xfrm>
                <a:off x="6799600"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87" name="Google Shape;1287;p16"/>
              <p:cNvSpPr/>
              <p:nvPr/>
            </p:nvSpPr>
            <p:spPr>
              <a:xfrm>
                <a:off x="68583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16"/>
              <p:cNvSpPr/>
              <p:nvPr/>
            </p:nvSpPr>
            <p:spPr>
              <a:xfrm>
                <a:off x="69170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89" name="Google Shape;1289;p16"/>
              <p:cNvSpPr/>
              <p:nvPr/>
            </p:nvSpPr>
            <p:spPr>
              <a:xfrm>
                <a:off x="66821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16"/>
              <p:cNvSpPr/>
              <p:nvPr/>
            </p:nvSpPr>
            <p:spPr>
              <a:xfrm>
                <a:off x="6740900" y="20737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91" name="Google Shape;1291;p16"/>
              <p:cNvSpPr/>
              <p:nvPr/>
            </p:nvSpPr>
            <p:spPr>
              <a:xfrm>
                <a:off x="6799600"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16"/>
              <p:cNvSpPr/>
              <p:nvPr/>
            </p:nvSpPr>
            <p:spPr>
              <a:xfrm>
                <a:off x="68583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93" name="Google Shape;1293;p16"/>
              <p:cNvSpPr/>
              <p:nvPr/>
            </p:nvSpPr>
            <p:spPr>
              <a:xfrm>
                <a:off x="69170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16"/>
              <p:cNvSpPr/>
              <p:nvPr/>
            </p:nvSpPr>
            <p:spPr>
              <a:xfrm>
                <a:off x="697577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16"/>
              <p:cNvSpPr/>
              <p:nvPr/>
            </p:nvSpPr>
            <p:spPr>
              <a:xfrm>
                <a:off x="70345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96" name="Google Shape;1296;p16"/>
              <p:cNvSpPr/>
              <p:nvPr/>
            </p:nvSpPr>
            <p:spPr>
              <a:xfrm>
                <a:off x="709325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16"/>
              <p:cNvSpPr/>
              <p:nvPr/>
            </p:nvSpPr>
            <p:spPr>
              <a:xfrm>
                <a:off x="715200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98" name="Google Shape;1298;p16"/>
              <p:cNvSpPr/>
              <p:nvPr/>
            </p:nvSpPr>
            <p:spPr>
              <a:xfrm>
                <a:off x="697577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299" name="Google Shape;1299;p16"/>
              <p:cNvSpPr/>
              <p:nvPr/>
            </p:nvSpPr>
            <p:spPr>
              <a:xfrm>
                <a:off x="70345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16"/>
              <p:cNvSpPr/>
              <p:nvPr/>
            </p:nvSpPr>
            <p:spPr>
              <a:xfrm>
                <a:off x="709325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301" name="Google Shape;1301;p16"/>
              <p:cNvSpPr/>
              <p:nvPr/>
            </p:nvSpPr>
            <p:spPr>
              <a:xfrm>
                <a:off x="715200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16"/>
              <p:cNvSpPr/>
              <p:nvPr/>
            </p:nvSpPr>
            <p:spPr>
              <a:xfrm>
                <a:off x="697577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16"/>
              <p:cNvSpPr/>
              <p:nvPr/>
            </p:nvSpPr>
            <p:spPr>
              <a:xfrm>
                <a:off x="70345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304" name="Google Shape;1304;p16"/>
              <p:cNvSpPr/>
              <p:nvPr/>
            </p:nvSpPr>
            <p:spPr>
              <a:xfrm>
                <a:off x="709325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16"/>
              <p:cNvSpPr/>
              <p:nvPr/>
            </p:nvSpPr>
            <p:spPr>
              <a:xfrm>
                <a:off x="715200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306" name="Google Shape;1306;p16"/>
              <p:cNvSpPr/>
              <p:nvPr/>
            </p:nvSpPr>
            <p:spPr>
              <a:xfrm>
                <a:off x="697577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307" name="Google Shape;1307;p16"/>
              <p:cNvSpPr/>
              <p:nvPr/>
            </p:nvSpPr>
            <p:spPr>
              <a:xfrm>
                <a:off x="70345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16"/>
              <p:cNvSpPr/>
              <p:nvPr/>
            </p:nvSpPr>
            <p:spPr>
              <a:xfrm>
                <a:off x="709325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1309" name="Google Shape;1309;p16"/>
              <p:cNvSpPr/>
              <p:nvPr/>
            </p:nvSpPr>
            <p:spPr>
              <a:xfrm>
                <a:off x="715200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0" name="Google Shape;1310;p16"/>
            <p:cNvGrpSpPr/>
            <p:nvPr/>
          </p:nvGrpSpPr>
          <p:grpSpPr>
            <a:xfrm rot="10800000">
              <a:off x="1488923" y="263193"/>
              <a:ext cx="891878" cy="763490"/>
              <a:chOff x="2760325" y="2789275"/>
              <a:chExt cx="841950" cy="720750"/>
            </a:xfrm>
          </p:grpSpPr>
          <p:sp>
            <p:nvSpPr>
              <p:cNvPr id="1311" name="Google Shape;1311;p16"/>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16"/>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hree Columns">
  <p:cSld name="CUSTOM_6">
    <p:bg>
      <p:bgPr>
        <a:solidFill>
          <a:schemeClr val="dk1"/>
        </a:solidFill>
        <a:effectLst/>
      </p:bgPr>
    </p:bg>
    <p:spTree>
      <p:nvGrpSpPr>
        <p:cNvPr id="1" name="Shape 1812"/>
        <p:cNvGrpSpPr/>
        <p:nvPr/>
      </p:nvGrpSpPr>
      <p:grpSpPr>
        <a:xfrm>
          <a:off x="0" y="0"/>
          <a:ext cx="0" cy="0"/>
          <a:chOff x="0" y="0"/>
          <a:chExt cx="0" cy="0"/>
        </a:xfrm>
      </p:grpSpPr>
      <p:sp>
        <p:nvSpPr>
          <p:cNvPr id="1813" name="Google Shape;1813;p20"/>
          <p:cNvSpPr txBox="1">
            <a:spLocks noGrp="1"/>
          </p:cNvSpPr>
          <p:nvPr>
            <p:ph type="title"/>
          </p:nvPr>
        </p:nvSpPr>
        <p:spPr>
          <a:xfrm>
            <a:off x="713225" y="2431925"/>
            <a:ext cx="2209200" cy="441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14" name="Google Shape;1814;p20"/>
          <p:cNvSpPr txBox="1">
            <a:spLocks noGrp="1"/>
          </p:cNvSpPr>
          <p:nvPr>
            <p:ph type="subTitle" idx="1"/>
          </p:nvPr>
        </p:nvSpPr>
        <p:spPr>
          <a:xfrm>
            <a:off x="713225" y="2872925"/>
            <a:ext cx="2209200" cy="86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15" name="Google Shape;1815;p20"/>
          <p:cNvSpPr txBox="1">
            <a:spLocks noGrp="1"/>
          </p:cNvSpPr>
          <p:nvPr>
            <p:ph type="title" idx="2"/>
          </p:nvPr>
        </p:nvSpPr>
        <p:spPr>
          <a:xfrm>
            <a:off x="3299401" y="2431925"/>
            <a:ext cx="2209200" cy="441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16" name="Google Shape;1816;p20"/>
          <p:cNvSpPr txBox="1">
            <a:spLocks noGrp="1"/>
          </p:cNvSpPr>
          <p:nvPr>
            <p:ph type="subTitle" idx="3"/>
          </p:nvPr>
        </p:nvSpPr>
        <p:spPr>
          <a:xfrm>
            <a:off x="3299399" y="2872925"/>
            <a:ext cx="2209200" cy="86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17" name="Google Shape;1817;p20"/>
          <p:cNvSpPr txBox="1">
            <a:spLocks noGrp="1"/>
          </p:cNvSpPr>
          <p:nvPr>
            <p:ph type="title" idx="4"/>
          </p:nvPr>
        </p:nvSpPr>
        <p:spPr>
          <a:xfrm>
            <a:off x="5885576" y="2431925"/>
            <a:ext cx="2209200" cy="441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18" name="Google Shape;1818;p20"/>
          <p:cNvSpPr txBox="1">
            <a:spLocks noGrp="1"/>
          </p:cNvSpPr>
          <p:nvPr>
            <p:ph type="subTitle" idx="5"/>
          </p:nvPr>
        </p:nvSpPr>
        <p:spPr>
          <a:xfrm>
            <a:off x="5885573" y="2872925"/>
            <a:ext cx="2209200" cy="869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19" name="Google Shape;1819;p20"/>
          <p:cNvSpPr txBox="1">
            <a:spLocks noGrp="1"/>
          </p:cNvSpPr>
          <p:nvPr>
            <p:ph type="title" idx="6"/>
          </p:nvPr>
        </p:nvSpPr>
        <p:spPr>
          <a:xfrm>
            <a:off x="713225" y="539500"/>
            <a:ext cx="7717500" cy="478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Four Columns">
  <p:cSld name="CUSTOM_5">
    <p:bg>
      <p:bgPr>
        <a:solidFill>
          <a:schemeClr val="dk1"/>
        </a:solidFill>
        <a:effectLst/>
      </p:bgPr>
    </p:bg>
    <p:spTree>
      <p:nvGrpSpPr>
        <p:cNvPr id="1" name="Shape 1820"/>
        <p:cNvGrpSpPr/>
        <p:nvPr/>
      </p:nvGrpSpPr>
      <p:grpSpPr>
        <a:xfrm>
          <a:off x="0" y="0"/>
          <a:ext cx="0" cy="0"/>
          <a:chOff x="0" y="0"/>
          <a:chExt cx="0" cy="0"/>
        </a:xfrm>
      </p:grpSpPr>
      <p:sp>
        <p:nvSpPr>
          <p:cNvPr id="1821" name="Google Shape;1821;p21"/>
          <p:cNvSpPr txBox="1">
            <a:spLocks noGrp="1"/>
          </p:cNvSpPr>
          <p:nvPr>
            <p:ph type="title"/>
          </p:nvPr>
        </p:nvSpPr>
        <p:spPr>
          <a:xfrm>
            <a:off x="3505700" y="1662925"/>
            <a:ext cx="1978200" cy="4278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22" name="Google Shape;1822;p21"/>
          <p:cNvSpPr txBox="1">
            <a:spLocks noGrp="1"/>
          </p:cNvSpPr>
          <p:nvPr>
            <p:ph type="subTitle" idx="1"/>
          </p:nvPr>
        </p:nvSpPr>
        <p:spPr>
          <a:xfrm>
            <a:off x="3505700" y="2090725"/>
            <a:ext cx="1978200" cy="66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23" name="Google Shape;1823;p21"/>
          <p:cNvSpPr txBox="1">
            <a:spLocks noGrp="1"/>
          </p:cNvSpPr>
          <p:nvPr>
            <p:ph type="title" idx="2"/>
          </p:nvPr>
        </p:nvSpPr>
        <p:spPr>
          <a:xfrm>
            <a:off x="6452579" y="1662925"/>
            <a:ext cx="1978200" cy="4278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24" name="Google Shape;1824;p21"/>
          <p:cNvSpPr txBox="1">
            <a:spLocks noGrp="1"/>
          </p:cNvSpPr>
          <p:nvPr>
            <p:ph type="subTitle" idx="3"/>
          </p:nvPr>
        </p:nvSpPr>
        <p:spPr>
          <a:xfrm>
            <a:off x="6452579" y="2090725"/>
            <a:ext cx="1978200" cy="66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25" name="Google Shape;1825;p21"/>
          <p:cNvSpPr txBox="1">
            <a:spLocks noGrp="1"/>
          </p:cNvSpPr>
          <p:nvPr>
            <p:ph type="title" idx="4"/>
          </p:nvPr>
        </p:nvSpPr>
        <p:spPr>
          <a:xfrm>
            <a:off x="3505700" y="3096325"/>
            <a:ext cx="1978200" cy="4278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26" name="Google Shape;1826;p21"/>
          <p:cNvSpPr txBox="1">
            <a:spLocks noGrp="1"/>
          </p:cNvSpPr>
          <p:nvPr>
            <p:ph type="subTitle" idx="5"/>
          </p:nvPr>
        </p:nvSpPr>
        <p:spPr>
          <a:xfrm>
            <a:off x="3505700" y="3524125"/>
            <a:ext cx="1978200" cy="66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27" name="Google Shape;1827;p21"/>
          <p:cNvSpPr txBox="1">
            <a:spLocks noGrp="1"/>
          </p:cNvSpPr>
          <p:nvPr>
            <p:ph type="title" idx="6"/>
          </p:nvPr>
        </p:nvSpPr>
        <p:spPr>
          <a:xfrm>
            <a:off x="6452579" y="3096325"/>
            <a:ext cx="1978200" cy="4278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28" name="Google Shape;1828;p21"/>
          <p:cNvSpPr txBox="1">
            <a:spLocks noGrp="1"/>
          </p:cNvSpPr>
          <p:nvPr>
            <p:ph type="subTitle" idx="7"/>
          </p:nvPr>
        </p:nvSpPr>
        <p:spPr>
          <a:xfrm>
            <a:off x="6452579" y="3524125"/>
            <a:ext cx="1978200" cy="66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29" name="Google Shape;1829;p21"/>
          <p:cNvSpPr txBox="1">
            <a:spLocks noGrp="1"/>
          </p:cNvSpPr>
          <p:nvPr>
            <p:ph type="title" idx="8"/>
          </p:nvPr>
        </p:nvSpPr>
        <p:spPr>
          <a:xfrm>
            <a:off x="2822150" y="539500"/>
            <a:ext cx="5608500" cy="478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grpSp>
        <p:nvGrpSpPr>
          <p:cNvPr id="1830" name="Google Shape;1830;p21"/>
          <p:cNvGrpSpPr/>
          <p:nvPr/>
        </p:nvGrpSpPr>
        <p:grpSpPr>
          <a:xfrm>
            <a:off x="1" y="0"/>
            <a:ext cx="1290000" cy="1290000"/>
            <a:chOff x="1" y="0"/>
            <a:chExt cx="1290000" cy="1290000"/>
          </a:xfrm>
        </p:grpSpPr>
        <p:sp>
          <p:nvSpPr>
            <p:cNvPr id="1831" name="Google Shape;1831;p21"/>
            <p:cNvSpPr/>
            <p:nvPr/>
          </p:nvSpPr>
          <p:spPr>
            <a:xfrm>
              <a:off x="1" y="0"/>
              <a:ext cx="1290000" cy="129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32" name="Google Shape;1832;p21"/>
            <p:cNvGrpSpPr/>
            <p:nvPr/>
          </p:nvGrpSpPr>
          <p:grpSpPr>
            <a:xfrm rot="10800000">
              <a:off x="220834" y="222966"/>
              <a:ext cx="848234" cy="843944"/>
              <a:chOff x="384950" y="2702225"/>
              <a:chExt cx="800750" cy="796700"/>
            </a:xfrm>
          </p:grpSpPr>
          <p:sp>
            <p:nvSpPr>
              <p:cNvPr id="1833" name="Google Shape;1833;p21"/>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21"/>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21"/>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21"/>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21"/>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21"/>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21"/>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21"/>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21"/>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42" name="Google Shape;1842;p21"/>
          <p:cNvGrpSpPr/>
          <p:nvPr/>
        </p:nvGrpSpPr>
        <p:grpSpPr>
          <a:xfrm>
            <a:off x="301" y="1286193"/>
            <a:ext cx="1289400" cy="1289400"/>
            <a:chOff x="7860076" y="1291806"/>
            <a:chExt cx="1289400" cy="1289400"/>
          </a:xfrm>
        </p:grpSpPr>
        <p:sp>
          <p:nvSpPr>
            <p:cNvPr id="1843" name="Google Shape;1843;p21"/>
            <p:cNvSpPr/>
            <p:nvPr/>
          </p:nvSpPr>
          <p:spPr>
            <a:xfrm>
              <a:off x="7860076" y="1291806"/>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44" name="Google Shape;1844;p21"/>
            <p:cNvGrpSpPr/>
            <p:nvPr/>
          </p:nvGrpSpPr>
          <p:grpSpPr>
            <a:xfrm>
              <a:off x="8071121" y="1498987"/>
              <a:ext cx="867310" cy="861722"/>
              <a:chOff x="8125488" y="4122225"/>
              <a:chExt cx="822563" cy="817263"/>
            </a:xfrm>
          </p:grpSpPr>
          <p:grpSp>
            <p:nvGrpSpPr>
              <p:cNvPr id="1845" name="Google Shape;1845;p21"/>
              <p:cNvGrpSpPr/>
              <p:nvPr/>
            </p:nvGrpSpPr>
            <p:grpSpPr>
              <a:xfrm>
                <a:off x="8125488" y="4129813"/>
                <a:ext cx="819325" cy="809675"/>
                <a:chOff x="8125488" y="4129813"/>
                <a:chExt cx="819325" cy="809675"/>
              </a:xfrm>
            </p:grpSpPr>
            <p:grpSp>
              <p:nvGrpSpPr>
                <p:cNvPr id="1846" name="Google Shape;1846;p21"/>
                <p:cNvGrpSpPr/>
                <p:nvPr/>
              </p:nvGrpSpPr>
              <p:grpSpPr>
                <a:xfrm>
                  <a:off x="8125488" y="4129813"/>
                  <a:ext cx="819325" cy="809675"/>
                  <a:chOff x="8125488" y="4129813"/>
                  <a:chExt cx="819325" cy="809675"/>
                </a:xfrm>
              </p:grpSpPr>
              <p:sp>
                <p:nvSpPr>
                  <p:cNvPr id="1847" name="Google Shape;1847;p21"/>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21"/>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21"/>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21"/>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21"/>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52" name="Google Shape;1852;p21"/>
                <p:cNvGrpSpPr/>
                <p:nvPr/>
              </p:nvGrpSpPr>
              <p:grpSpPr>
                <a:xfrm>
                  <a:off x="8344225" y="4357425"/>
                  <a:ext cx="381850" cy="354450"/>
                  <a:chOff x="8352038" y="4357438"/>
                  <a:chExt cx="381850" cy="354450"/>
                </a:xfrm>
              </p:grpSpPr>
              <p:pic>
                <p:nvPicPr>
                  <p:cNvPr id="1853" name="Google Shape;1853;p21"/>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1854" name="Google Shape;1854;p21"/>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855" name="Google Shape;1855;p21"/>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21"/>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21"/>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Numbers and Text">
  <p:cSld name="CUSTOM_8">
    <p:bg>
      <p:bgPr>
        <a:solidFill>
          <a:schemeClr val="dk1"/>
        </a:solidFill>
        <a:effectLst/>
      </p:bgPr>
    </p:bg>
    <p:spTree>
      <p:nvGrpSpPr>
        <p:cNvPr id="1" name="Shape 2061"/>
        <p:cNvGrpSpPr/>
        <p:nvPr/>
      </p:nvGrpSpPr>
      <p:grpSpPr>
        <a:xfrm>
          <a:off x="0" y="0"/>
          <a:ext cx="0" cy="0"/>
          <a:chOff x="0" y="0"/>
          <a:chExt cx="0" cy="0"/>
        </a:xfrm>
      </p:grpSpPr>
      <p:sp>
        <p:nvSpPr>
          <p:cNvPr id="2062" name="Google Shape;2062;p24"/>
          <p:cNvSpPr txBox="1">
            <a:spLocks noGrp="1"/>
          </p:cNvSpPr>
          <p:nvPr>
            <p:ph type="title" hasCustomPrompt="1"/>
          </p:nvPr>
        </p:nvSpPr>
        <p:spPr>
          <a:xfrm>
            <a:off x="4572000" y="686713"/>
            <a:ext cx="3858900" cy="68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4500"/>
              <a:buNone/>
              <a:defRPr sz="4500">
                <a:solidFill>
                  <a:schemeClr val="accent5"/>
                </a:solidFill>
              </a:defRPr>
            </a:lvl1pPr>
            <a:lvl2pPr lvl="1" algn="ctr" rtl="0">
              <a:spcBef>
                <a:spcPts val="0"/>
              </a:spcBef>
              <a:spcAft>
                <a:spcPts val="0"/>
              </a:spcAft>
              <a:buClr>
                <a:schemeClr val="accent5"/>
              </a:buClr>
              <a:buSzPts val="4500"/>
              <a:buNone/>
              <a:defRPr sz="4500">
                <a:solidFill>
                  <a:schemeClr val="accent5"/>
                </a:solidFill>
              </a:defRPr>
            </a:lvl2pPr>
            <a:lvl3pPr lvl="2" algn="ctr" rtl="0">
              <a:spcBef>
                <a:spcPts val="0"/>
              </a:spcBef>
              <a:spcAft>
                <a:spcPts val="0"/>
              </a:spcAft>
              <a:buClr>
                <a:schemeClr val="accent5"/>
              </a:buClr>
              <a:buSzPts val="4500"/>
              <a:buNone/>
              <a:defRPr sz="4500">
                <a:solidFill>
                  <a:schemeClr val="accent5"/>
                </a:solidFill>
              </a:defRPr>
            </a:lvl3pPr>
            <a:lvl4pPr lvl="3" algn="ctr" rtl="0">
              <a:spcBef>
                <a:spcPts val="0"/>
              </a:spcBef>
              <a:spcAft>
                <a:spcPts val="0"/>
              </a:spcAft>
              <a:buClr>
                <a:schemeClr val="accent5"/>
              </a:buClr>
              <a:buSzPts val="4500"/>
              <a:buNone/>
              <a:defRPr sz="4500">
                <a:solidFill>
                  <a:schemeClr val="accent5"/>
                </a:solidFill>
              </a:defRPr>
            </a:lvl4pPr>
            <a:lvl5pPr lvl="4" algn="ctr" rtl="0">
              <a:spcBef>
                <a:spcPts val="0"/>
              </a:spcBef>
              <a:spcAft>
                <a:spcPts val="0"/>
              </a:spcAft>
              <a:buClr>
                <a:schemeClr val="accent5"/>
              </a:buClr>
              <a:buSzPts val="4500"/>
              <a:buNone/>
              <a:defRPr sz="4500">
                <a:solidFill>
                  <a:schemeClr val="accent5"/>
                </a:solidFill>
              </a:defRPr>
            </a:lvl5pPr>
            <a:lvl6pPr lvl="5" algn="ctr" rtl="0">
              <a:spcBef>
                <a:spcPts val="0"/>
              </a:spcBef>
              <a:spcAft>
                <a:spcPts val="0"/>
              </a:spcAft>
              <a:buClr>
                <a:schemeClr val="accent5"/>
              </a:buClr>
              <a:buSzPts val="4500"/>
              <a:buNone/>
              <a:defRPr sz="4500">
                <a:solidFill>
                  <a:schemeClr val="accent5"/>
                </a:solidFill>
              </a:defRPr>
            </a:lvl6pPr>
            <a:lvl7pPr lvl="6" algn="ctr" rtl="0">
              <a:spcBef>
                <a:spcPts val="0"/>
              </a:spcBef>
              <a:spcAft>
                <a:spcPts val="0"/>
              </a:spcAft>
              <a:buClr>
                <a:schemeClr val="accent5"/>
              </a:buClr>
              <a:buSzPts val="4500"/>
              <a:buNone/>
              <a:defRPr sz="4500">
                <a:solidFill>
                  <a:schemeClr val="accent5"/>
                </a:solidFill>
              </a:defRPr>
            </a:lvl7pPr>
            <a:lvl8pPr lvl="7" algn="ctr" rtl="0">
              <a:spcBef>
                <a:spcPts val="0"/>
              </a:spcBef>
              <a:spcAft>
                <a:spcPts val="0"/>
              </a:spcAft>
              <a:buClr>
                <a:schemeClr val="accent5"/>
              </a:buClr>
              <a:buSzPts val="4500"/>
              <a:buNone/>
              <a:defRPr sz="4500">
                <a:solidFill>
                  <a:schemeClr val="accent5"/>
                </a:solidFill>
              </a:defRPr>
            </a:lvl8pPr>
            <a:lvl9pPr lvl="8" algn="ctr" rtl="0">
              <a:spcBef>
                <a:spcPts val="0"/>
              </a:spcBef>
              <a:spcAft>
                <a:spcPts val="0"/>
              </a:spcAft>
              <a:buClr>
                <a:schemeClr val="accent5"/>
              </a:buClr>
              <a:buSzPts val="4500"/>
              <a:buNone/>
              <a:defRPr sz="4500">
                <a:solidFill>
                  <a:schemeClr val="accent5"/>
                </a:solidFill>
              </a:defRPr>
            </a:lvl9pPr>
          </a:lstStyle>
          <a:p>
            <a:r>
              <a:t>xx%</a:t>
            </a:r>
          </a:p>
        </p:txBody>
      </p:sp>
      <p:sp>
        <p:nvSpPr>
          <p:cNvPr id="2063" name="Google Shape;2063;p24"/>
          <p:cNvSpPr txBox="1">
            <a:spLocks noGrp="1"/>
          </p:cNvSpPr>
          <p:nvPr>
            <p:ph type="subTitle" idx="1"/>
          </p:nvPr>
        </p:nvSpPr>
        <p:spPr>
          <a:xfrm>
            <a:off x="4572000" y="1374340"/>
            <a:ext cx="3858900" cy="36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64" name="Google Shape;2064;p24"/>
          <p:cNvSpPr txBox="1">
            <a:spLocks noGrp="1"/>
          </p:cNvSpPr>
          <p:nvPr>
            <p:ph type="title" idx="2" hasCustomPrompt="1"/>
          </p:nvPr>
        </p:nvSpPr>
        <p:spPr>
          <a:xfrm>
            <a:off x="4572000" y="2044343"/>
            <a:ext cx="3858900" cy="68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4500"/>
              <a:buNone/>
              <a:defRPr sz="4500">
                <a:solidFill>
                  <a:schemeClr val="accent5"/>
                </a:solidFill>
              </a:defRPr>
            </a:lvl1pPr>
            <a:lvl2pPr lvl="1" algn="ctr" rtl="0">
              <a:spcBef>
                <a:spcPts val="0"/>
              </a:spcBef>
              <a:spcAft>
                <a:spcPts val="0"/>
              </a:spcAft>
              <a:buClr>
                <a:schemeClr val="accent5"/>
              </a:buClr>
              <a:buSzPts val="4500"/>
              <a:buNone/>
              <a:defRPr sz="4500">
                <a:solidFill>
                  <a:schemeClr val="accent5"/>
                </a:solidFill>
              </a:defRPr>
            </a:lvl2pPr>
            <a:lvl3pPr lvl="2" algn="ctr" rtl="0">
              <a:spcBef>
                <a:spcPts val="0"/>
              </a:spcBef>
              <a:spcAft>
                <a:spcPts val="0"/>
              </a:spcAft>
              <a:buClr>
                <a:schemeClr val="accent5"/>
              </a:buClr>
              <a:buSzPts val="4500"/>
              <a:buNone/>
              <a:defRPr sz="4500">
                <a:solidFill>
                  <a:schemeClr val="accent5"/>
                </a:solidFill>
              </a:defRPr>
            </a:lvl3pPr>
            <a:lvl4pPr lvl="3" algn="ctr" rtl="0">
              <a:spcBef>
                <a:spcPts val="0"/>
              </a:spcBef>
              <a:spcAft>
                <a:spcPts val="0"/>
              </a:spcAft>
              <a:buClr>
                <a:schemeClr val="accent5"/>
              </a:buClr>
              <a:buSzPts val="4500"/>
              <a:buNone/>
              <a:defRPr sz="4500">
                <a:solidFill>
                  <a:schemeClr val="accent5"/>
                </a:solidFill>
              </a:defRPr>
            </a:lvl4pPr>
            <a:lvl5pPr lvl="4" algn="ctr" rtl="0">
              <a:spcBef>
                <a:spcPts val="0"/>
              </a:spcBef>
              <a:spcAft>
                <a:spcPts val="0"/>
              </a:spcAft>
              <a:buClr>
                <a:schemeClr val="accent5"/>
              </a:buClr>
              <a:buSzPts val="4500"/>
              <a:buNone/>
              <a:defRPr sz="4500">
                <a:solidFill>
                  <a:schemeClr val="accent5"/>
                </a:solidFill>
              </a:defRPr>
            </a:lvl5pPr>
            <a:lvl6pPr lvl="5" algn="ctr" rtl="0">
              <a:spcBef>
                <a:spcPts val="0"/>
              </a:spcBef>
              <a:spcAft>
                <a:spcPts val="0"/>
              </a:spcAft>
              <a:buClr>
                <a:schemeClr val="accent5"/>
              </a:buClr>
              <a:buSzPts val="4500"/>
              <a:buNone/>
              <a:defRPr sz="4500">
                <a:solidFill>
                  <a:schemeClr val="accent5"/>
                </a:solidFill>
              </a:defRPr>
            </a:lvl6pPr>
            <a:lvl7pPr lvl="6" algn="ctr" rtl="0">
              <a:spcBef>
                <a:spcPts val="0"/>
              </a:spcBef>
              <a:spcAft>
                <a:spcPts val="0"/>
              </a:spcAft>
              <a:buClr>
                <a:schemeClr val="accent5"/>
              </a:buClr>
              <a:buSzPts val="4500"/>
              <a:buNone/>
              <a:defRPr sz="4500">
                <a:solidFill>
                  <a:schemeClr val="accent5"/>
                </a:solidFill>
              </a:defRPr>
            </a:lvl7pPr>
            <a:lvl8pPr lvl="7" algn="ctr" rtl="0">
              <a:spcBef>
                <a:spcPts val="0"/>
              </a:spcBef>
              <a:spcAft>
                <a:spcPts val="0"/>
              </a:spcAft>
              <a:buClr>
                <a:schemeClr val="accent5"/>
              </a:buClr>
              <a:buSzPts val="4500"/>
              <a:buNone/>
              <a:defRPr sz="4500">
                <a:solidFill>
                  <a:schemeClr val="accent5"/>
                </a:solidFill>
              </a:defRPr>
            </a:lvl8pPr>
            <a:lvl9pPr lvl="8" algn="ctr" rtl="0">
              <a:spcBef>
                <a:spcPts val="0"/>
              </a:spcBef>
              <a:spcAft>
                <a:spcPts val="0"/>
              </a:spcAft>
              <a:buClr>
                <a:schemeClr val="accent5"/>
              </a:buClr>
              <a:buSzPts val="4500"/>
              <a:buNone/>
              <a:defRPr sz="4500">
                <a:solidFill>
                  <a:schemeClr val="accent5"/>
                </a:solidFill>
              </a:defRPr>
            </a:lvl9pPr>
          </a:lstStyle>
          <a:p>
            <a:r>
              <a:t>xx%</a:t>
            </a:r>
          </a:p>
        </p:txBody>
      </p:sp>
      <p:sp>
        <p:nvSpPr>
          <p:cNvPr id="2065" name="Google Shape;2065;p24"/>
          <p:cNvSpPr txBox="1">
            <a:spLocks noGrp="1"/>
          </p:cNvSpPr>
          <p:nvPr>
            <p:ph type="subTitle" idx="3"/>
          </p:nvPr>
        </p:nvSpPr>
        <p:spPr>
          <a:xfrm>
            <a:off x="4572000" y="2731970"/>
            <a:ext cx="3858900" cy="36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66" name="Google Shape;2066;p24"/>
          <p:cNvSpPr txBox="1">
            <a:spLocks noGrp="1"/>
          </p:cNvSpPr>
          <p:nvPr>
            <p:ph type="title" idx="4" hasCustomPrompt="1"/>
          </p:nvPr>
        </p:nvSpPr>
        <p:spPr>
          <a:xfrm>
            <a:off x="4572000" y="3401960"/>
            <a:ext cx="3858900" cy="6876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accent5"/>
              </a:buClr>
              <a:buSzPts val="4500"/>
              <a:buNone/>
              <a:defRPr sz="4500">
                <a:solidFill>
                  <a:schemeClr val="accent5"/>
                </a:solidFill>
              </a:defRPr>
            </a:lvl1pPr>
            <a:lvl2pPr lvl="1" algn="ctr" rtl="0">
              <a:spcBef>
                <a:spcPts val="0"/>
              </a:spcBef>
              <a:spcAft>
                <a:spcPts val="0"/>
              </a:spcAft>
              <a:buClr>
                <a:schemeClr val="accent5"/>
              </a:buClr>
              <a:buSzPts val="4500"/>
              <a:buNone/>
              <a:defRPr sz="4500">
                <a:solidFill>
                  <a:schemeClr val="accent5"/>
                </a:solidFill>
              </a:defRPr>
            </a:lvl2pPr>
            <a:lvl3pPr lvl="2" algn="ctr" rtl="0">
              <a:spcBef>
                <a:spcPts val="0"/>
              </a:spcBef>
              <a:spcAft>
                <a:spcPts val="0"/>
              </a:spcAft>
              <a:buClr>
                <a:schemeClr val="accent5"/>
              </a:buClr>
              <a:buSzPts val="4500"/>
              <a:buNone/>
              <a:defRPr sz="4500">
                <a:solidFill>
                  <a:schemeClr val="accent5"/>
                </a:solidFill>
              </a:defRPr>
            </a:lvl3pPr>
            <a:lvl4pPr lvl="3" algn="ctr" rtl="0">
              <a:spcBef>
                <a:spcPts val="0"/>
              </a:spcBef>
              <a:spcAft>
                <a:spcPts val="0"/>
              </a:spcAft>
              <a:buClr>
                <a:schemeClr val="accent5"/>
              </a:buClr>
              <a:buSzPts val="4500"/>
              <a:buNone/>
              <a:defRPr sz="4500">
                <a:solidFill>
                  <a:schemeClr val="accent5"/>
                </a:solidFill>
              </a:defRPr>
            </a:lvl4pPr>
            <a:lvl5pPr lvl="4" algn="ctr" rtl="0">
              <a:spcBef>
                <a:spcPts val="0"/>
              </a:spcBef>
              <a:spcAft>
                <a:spcPts val="0"/>
              </a:spcAft>
              <a:buClr>
                <a:schemeClr val="accent5"/>
              </a:buClr>
              <a:buSzPts val="4500"/>
              <a:buNone/>
              <a:defRPr sz="4500">
                <a:solidFill>
                  <a:schemeClr val="accent5"/>
                </a:solidFill>
              </a:defRPr>
            </a:lvl5pPr>
            <a:lvl6pPr lvl="5" algn="ctr" rtl="0">
              <a:spcBef>
                <a:spcPts val="0"/>
              </a:spcBef>
              <a:spcAft>
                <a:spcPts val="0"/>
              </a:spcAft>
              <a:buClr>
                <a:schemeClr val="accent5"/>
              </a:buClr>
              <a:buSzPts val="4500"/>
              <a:buNone/>
              <a:defRPr sz="4500">
                <a:solidFill>
                  <a:schemeClr val="accent5"/>
                </a:solidFill>
              </a:defRPr>
            </a:lvl6pPr>
            <a:lvl7pPr lvl="6" algn="ctr" rtl="0">
              <a:spcBef>
                <a:spcPts val="0"/>
              </a:spcBef>
              <a:spcAft>
                <a:spcPts val="0"/>
              </a:spcAft>
              <a:buClr>
                <a:schemeClr val="accent5"/>
              </a:buClr>
              <a:buSzPts val="4500"/>
              <a:buNone/>
              <a:defRPr sz="4500">
                <a:solidFill>
                  <a:schemeClr val="accent5"/>
                </a:solidFill>
              </a:defRPr>
            </a:lvl7pPr>
            <a:lvl8pPr lvl="7" algn="ctr" rtl="0">
              <a:spcBef>
                <a:spcPts val="0"/>
              </a:spcBef>
              <a:spcAft>
                <a:spcPts val="0"/>
              </a:spcAft>
              <a:buClr>
                <a:schemeClr val="accent5"/>
              </a:buClr>
              <a:buSzPts val="4500"/>
              <a:buNone/>
              <a:defRPr sz="4500">
                <a:solidFill>
                  <a:schemeClr val="accent5"/>
                </a:solidFill>
              </a:defRPr>
            </a:lvl8pPr>
            <a:lvl9pPr lvl="8" algn="ctr" rtl="0">
              <a:spcBef>
                <a:spcPts val="0"/>
              </a:spcBef>
              <a:spcAft>
                <a:spcPts val="0"/>
              </a:spcAft>
              <a:buClr>
                <a:schemeClr val="accent5"/>
              </a:buClr>
              <a:buSzPts val="4500"/>
              <a:buNone/>
              <a:defRPr sz="4500">
                <a:solidFill>
                  <a:schemeClr val="accent5"/>
                </a:solidFill>
              </a:defRPr>
            </a:lvl9pPr>
          </a:lstStyle>
          <a:p>
            <a:r>
              <a:t>xx%</a:t>
            </a:r>
          </a:p>
        </p:txBody>
      </p:sp>
      <p:sp>
        <p:nvSpPr>
          <p:cNvPr id="2067" name="Google Shape;2067;p24"/>
          <p:cNvSpPr txBox="1">
            <a:spLocks noGrp="1"/>
          </p:cNvSpPr>
          <p:nvPr>
            <p:ph type="subTitle" idx="5"/>
          </p:nvPr>
        </p:nvSpPr>
        <p:spPr>
          <a:xfrm>
            <a:off x="4572000" y="4089587"/>
            <a:ext cx="3858900" cy="367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2068" name="Google Shape;2068;p24"/>
          <p:cNvGrpSpPr/>
          <p:nvPr/>
        </p:nvGrpSpPr>
        <p:grpSpPr>
          <a:xfrm rot="5400000">
            <a:off x="8000892" y="4000407"/>
            <a:ext cx="1285909" cy="1000287"/>
            <a:chOff x="5147427" y="1633275"/>
            <a:chExt cx="528550" cy="411150"/>
          </a:xfrm>
        </p:grpSpPr>
        <p:sp>
          <p:nvSpPr>
            <p:cNvPr id="2069" name="Google Shape;2069;p24"/>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0" name="Google Shape;2070;p24"/>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1" name="Google Shape;2071;p24"/>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2" name="Google Shape;2072;p24"/>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3" name="Google Shape;2073;p24"/>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4" name="Google Shape;2074;p24"/>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5" name="Google Shape;2075;p24"/>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6" name="Google Shape;2076;p24"/>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7" name="Google Shape;2077;p24"/>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8" name="Google Shape;2078;p24"/>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9" name="Google Shape;2079;p24"/>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0" name="Google Shape;2080;p24"/>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1" name="Google Shape;2081;p24"/>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2" name="Google Shape;2082;p24"/>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3" name="Google Shape;2083;p24"/>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4" name="Google Shape;2084;p24"/>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5" name="Google Shape;2085;p24"/>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6" name="Google Shape;2086;p24"/>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7" name="Google Shape;2087;p24"/>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8" name="Google Shape;2088;p24"/>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9" name="Google Shape;2089;p24"/>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0" name="Google Shape;2090;p24"/>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1" name="Google Shape;2091;p24"/>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2" name="Google Shape;2092;p24"/>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3" name="Google Shape;2093;p24"/>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4" name="Google Shape;2094;p24"/>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5" name="Google Shape;2095;p24"/>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6" name="Google Shape;2096;p24"/>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7" name="Google Shape;2097;p24"/>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8" name="Google Shape;2098;p24"/>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99" name="Google Shape;2099;p24"/>
          <p:cNvGrpSpPr/>
          <p:nvPr/>
        </p:nvGrpSpPr>
        <p:grpSpPr>
          <a:xfrm>
            <a:off x="289" y="2579101"/>
            <a:ext cx="1289400" cy="1289400"/>
            <a:chOff x="7860076" y="-49"/>
            <a:chExt cx="1289400" cy="1289400"/>
          </a:xfrm>
        </p:grpSpPr>
        <p:sp>
          <p:nvSpPr>
            <p:cNvPr id="2100" name="Google Shape;2100;p24"/>
            <p:cNvSpPr/>
            <p:nvPr/>
          </p:nvSpPr>
          <p:spPr>
            <a:xfrm>
              <a:off x="7860076" y="-49"/>
              <a:ext cx="1289400" cy="1289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1" name="Google Shape;2101;p24"/>
            <p:cNvGrpSpPr/>
            <p:nvPr/>
          </p:nvGrpSpPr>
          <p:grpSpPr>
            <a:xfrm rot="-5400000">
              <a:off x="8082621" y="221877"/>
              <a:ext cx="844311" cy="840040"/>
              <a:chOff x="384950" y="2702225"/>
              <a:chExt cx="800750" cy="796700"/>
            </a:xfrm>
          </p:grpSpPr>
          <p:sp>
            <p:nvSpPr>
              <p:cNvPr id="2102" name="Google Shape;2102;p24"/>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3" name="Google Shape;2103;p24"/>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4" name="Google Shape;2104;p24"/>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5" name="Google Shape;2105;p24"/>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6" name="Google Shape;2106;p24"/>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24"/>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24"/>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24"/>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24"/>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11" name="Google Shape;2111;p24"/>
          <p:cNvGrpSpPr/>
          <p:nvPr/>
        </p:nvGrpSpPr>
        <p:grpSpPr>
          <a:xfrm>
            <a:off x="301" y="1289706"/>
            <a:ext cx="1289400" cy="1289400"/>
            <a:chOff x="7860076" y="1291806"/>
            <a:chExt cx="1289400" cy="1289400"/>
          </a:xfrm>
        </p:grpSpPr>
        <p:sp>
          <p:nvSpPr>
            <p:cNvPr id="2112" name="Google Shape;2112;p24"/>
            <p:cNvSpPr/>
            <p:nvPr/>
          </p:nvSpPr>
          <p:spPr>
            <a:xfrm>
              <a:off x="7860076" y="1291806"/>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13" name="Google Shape;2113;p24"/>
            <p:cNvGrpSpPr/>
            <p:nvPr/>
          </p:nvGrpSpPr>
          <p:grpSpPr>
            <a:xfrm>
              <a:off x="8071121" y="1498987"/>
              <a:ext cx="867310" cy="861722"/>
              <a:chOff x="8125488" y="4122225"/>
              <a:chExt cx="822563" cy="817263"/>
            </a:xfrm>
          </p:grpSpPr>
          <p:grpSp>
            <p:nvGrpSpPr>
              <p:cNvPr id="2114" name="Google Shape;2114;p24"/>
              <p:cNvGrpSpPr/>
              <p:nvPr/>
            </p:nvGrpSpPr>
            <p:grpSpPr>
              <a:xfrm>
                <a:off x="8125488" y="4129813"/>
                <a:ext cx="819325" cy="809675"/>
                <a:chOff x="8125488" y="4129813"/>
                <a:chExt cx="819325" cy="809675"/>
              </a:xfrm>
            </p:grpSpPr>
            <p:grpSp>
              <p:nvGrpSpPr>
                <p:cNvPr id="2115" name="Google Shape;2115;p24"/>
                <p:cNvGrpSpPr/>
                <p:nvPr/>
              </p:nvGrpSpPr>
              <p:grpSpPr>
                <a:xfrm>
                  <a:off x="8125488" y="4129813"/>
                  <a:ext cx="819325" cy="809675"/>
                  <a:chOff x="8125488" y="4129813"/>
                  <a:chExt cx="819325" cy="809675"/>
                </a:xfrm>
              </p:grpSpPr>
              <p:sp>
                <p:nvSpPr>
                  <p:cNvPr id="2116" name="Google Shape;2116;p24"/>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7" name="Google Shape;2117;p24"/>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8" name="Google Shape;2118;p24"/>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9" name="Google Shape;2119;p24"/>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0" name="Google Shape;2120;p24"/>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21" name="Google Shape;2121;p24"/>
                <p:cNvGrpSpPr/>
                <p:nvPr/>
              </p:nvGrpSpPr>
              <p:grpSpPr>
                <a:xfrm>
                  <a:off x="8344225" y="4357425"/>
                  <a:ext cx="381850" cy="354450"/>
                  <a:chOff x="8352038" y="4357438"/>
                  <a:chExt cx="381850" cy="354450"/>
                </a:xfrm>
              </p:grpSpPr>
              <p:pic>
                <p:nvPicPr>
                  <p:cNvPr id="2122" name="Google Shape;2122;p24"/>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2123" name="Google Shape;2123;p24"/>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4" name="Google Shape;2124;p24"/>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5" name="Google Shape;2125;p24"/>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6" name="Google Shape;2126;p24"/>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127" name="Google Shape;2127;p24"/>
          <p:cNvGrpSpPr/>
          <p:nvPr/>
        </p:nvGrpSpPr>
        <p:grpSpPr>
          <a:xfrm rot="-5400000">
            <a:off x="3040" y="-4"/>
            <a:ext cx="1283924" cy="1283803"/>
            <a:chOff x="6573878" y="46"/>
            <a:chExt cx="1283924" cy="1283803"/>
          </a:xfrm>
        </p:grpSpPr>
        <p:grpSp>
          <p:nvGrpSpPr>
            <p:cNvPr id="2128" name="Google Shape;2128;p24"/>
            <p:cNvGrpSpPr/>
            <p:nvPr/>
          </p:nvGrpSpPr>
          <p:grpSpPr>
            <a:xfrm rot="10800000">
              <a:off x="6573878" y="46"/>
              <a:ext cx="1283924" cy="1283803"/>
              <a:chOff x="1506200" y="1633300"/>
              <a:chExt cx="528625" cy="528575"/>
            </a:xfrm>
          </p:grpSpPr>
          <p:sp>
            <p:nvSpPr>
              <p:cNvPr id="2129" name="Google Shape;2129;p24"/>
              <p:cNvSpPr/>
              <p:nvPr/>
            </p:nvSpPr>
            <p:spPr>
              <a:xfrm>
                <a:off x="1976075"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0" name="Google Shape;2130;p24"/>
              <p:cNvSpPr/>
              <p:nvPr/>
            </p:nvSpPr>
            <p:spPr>
              <a:xfrm>
                <a:off x="19173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1" name="Google Shape;2131;p24"/>
              <p:cNvSpPr/>
              <p:nvPr/>
            </p:nvSpPr>
            <p:spPr>
              <a:xfrm>
                <a:off x="1858650"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2" name="Google Shape;2132;p24"/>
              <p:cNvSpPr/>
              <p:nvPr/>
            </p:nvSpPr>
            <p:spPr>
              <a:xfrm>
                <a:off x="1799875" y="21031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3" name="Google Shape;2133;p24"/>
              <p:cNvSpPr/>
              <p:nvPr/>
            </p:nvSpPr>
            <p:spPr>
              <a:xfrm>
                <a:off x="17411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4" name="Google Shape;2134;p24"/>
              <p:cNvSpPr/>
              <p:nvPr/>
            </p:nvSpPr>
            <p:spPr>
              <a:xfrm>
                <a:off x="1976075"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5" name="Google Shape;2135;p24"/>
              <p:cNvSpPr/>
              <p:nvPr/>
            </p:nvSpPr>
            <p:spPr>
              <a:xfrm>
                <a:off x="19173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6" name="Google Shape;2136;p24"/>
              <p:cNvSpPr/>
              <p:nvPr/>
            </p:nvSpPr>
            <p:spPr>
              <a:xfrm>
                <a:off x="1858650"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24"/>
              <p:cNvSpPr/>
              <p:nvPr/>
            </p:nvSpPr>
            <p:spPr>
              <a:xfrm>
                <a:off x="1799875" y="2044400"/>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24"/>
              <p:cNvSpPr/>
              <p:nvPr/>
            </p:nvSpPr>
            <p:spPr>
              <a:xfrm>
                <a:off x="17411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9" name="Google Shape;2139;p24"/>
              <p:cNvSpPr/>
              <p:nvPr/>
            </p:nvSpPr>
            <p:spPr>
              <a:xfrm>
                <a:off x="1976075"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0" name="Google Shape;2140;p24"/>
              <p:cNvSpPr/>
              <p:nvPr/>
            </p:nvSpPr>
            <p:spPr>
              <a:xfrm>
                <a:off x="19173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1" name="Google Shape;2141;p24"/>
              <p:cNvSpPr/>
              <p:nvPr/>
            </p:nvSpPr>
            <p:spPr>
              <a:xfrm>
                <a:off x="185865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2" name="Google Shape;2142;p24"/>
              <p:cNvSpPr/>
              <p:nvPr/>
            </p:nvSpPr>
            <p:spPr>
              <a:xfrm>
                <a:off x="1799875" y="1985700"/>
                <a:ext cx="58725" cy="58725"/>
              </a:xfrm>
              <a:custGeom>
                <a:avLst/>
                <a:gdLst/>
                <a:ahLst/>
                <a:cxnLst/>
                <a:rect l="l" t="t" r="r" b="b"/>
                <a:pathLst>
                  <a:path w="2349"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3" name="Google Shape;2143;p24"/>
              <p:cNvSpPr/>
              <p:nvPr/>
            </p:nvSpPr>
            <p:spPr>
              <a:xfrm>
                <a:off x="17411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4" name="Google Shape;2144;p24"/>
              <p:cNvSpPr/>
              <p:nvPr/>
            </p:nvSpPr>
            <p:spPr>
              <a:xfrm>
                <a:off x="1976075"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5" name="Google Shape;2145;p24"/>
              <p:cNvSpPr/>
              <p:nvPr/>
            </p:nvSpPr>
            <p:spPr>
              <a:xfrm>
                <a:off x="19173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6" name="Google Shape;2146;p24"/>
              <p:cNvSpPr/>
              <p:nvPr/>
            </p:nvSpPr>
            <p:spPr>
              <a:xfrm>
                <a:off x="185865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7" name="Google Shape;2147;p24"/>
              <p:cNvSpPr/>
              <p:nvPr/>
            </p:nvSpPr>
            <p:spPr>
              <a:xfrm>
                <a:off x="1799875" y="19269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8" name="Google Shape;2148;p24"/>
              <p:cNvSpPr/>
              <p:nvPr/>
            </p:nvSpPr>
            <p:spPr>
              <a:xfrm>
                <a:off x="17411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9" name="Google Shape;2149;p24"/>
              <p:cNvSpPr/>
              <p:nvPr/>
            </p:nvSpPr>
            <p:spPr>
              <a:xfrm>
                <a:off x="1976075"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0" name="Google Shape;2150;p24"/>
              <p:cNvSpPr/>
              <p:nvPr/>
            </p:nvSpPr>
            <p:spPr>
              <a:xfrm>
                <a:off x="19173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1" name="Google Shape;2151;p24"/>
              <p:cNvSpPr/>
              <p:nvPr/>
            </p:nvSpPr>
            <p:spPr>
              <a:xfrm>
                <a:off x="185865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2" name="Google Shape;2152;p24"/>
              <p:cNvSpPr/>
              <p:nvPr/>
            </p:nvSpPr>
            <p:spPr>
              <a:xfrm>
                <a:off x="1799875" y="186822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3" name="Google Shape;2153;p24"/>
              <p:cNvSpPr/>
              <p:nvPr/>
            </p:nvSpPr>
            <p:spPr>
              <a:xfrm>
                <a:off x="17411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4" name="Google Shape;2154;p24"/>
              <p:cNvSpPr/>
              <p:nvPr/>
            </p:nvSpPr>
            <p:spPr>
              <a:xfrm>
                <a:off x="1682425" y="21031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5" name="Google Shape;2155;p24"/>
              <p:cNvSpPr/>
              <p:nvPr/>
            </p:nvSpPr>
            <p:spPr>
              <a:xfrm>
                <a:off x="16236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6" name="Google Shape;2156;p24"/>
              <p:cNvSpPr/>
              <p:nvPr/>
            </p:nvSpPr>
            <p:spPr>
              <a:xfrm>
                <a:off x="1565000"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7" name="Google Shape;2157;p24"/>
              <p:cNvSpPr/>
              <p:nvPr/>
            </p:nvSpPr>
            <p:spPr>
              <a:xfrm>
                <a:off x="1506200" y="21031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8" name="Google Shape;2158;p24"/>
              <p:cNvSpPr/>
              <p:nvPr/>
            </p:nvSpPr>
            <p:spPr>
              <a:xfrm>
                <a:off x="1682425" y="2044400"/>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9" name="Google Shape;2159;p24"/>
              <p:cNvSpPr/>
              <p:nvPr/>
            </p:nvSpPr>
            <p:spPr>
              <a:xfrm>
                <a:off x="16236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0" name="Google Shape;2160;p24"/>
              <p:cNvSpPr/>
              <p:nvPr/>
            </p:nvSpPr>
            <p:spPr>
              <a:xfrm>
                <a:off x="1565000"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1" name="Google Shape;2161;p24"/>
              <p:cNvSpPr/>
              <p:nvPr/>
            </p:nvSpPr>
            <p:spPr>
              <a:xfrm>
                <a:off x="1506200" y="2044400"/>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2" name="Google Shape;2162;p24"/>
              <p:cNvSpPr/>
              <p:nvPr/>
            </p:nvSpPr>
            <p:spPr>
              <a:xfrm>
                <a:off x="1682425" y="1985700"/>
                <a:ext cx="58775" cy="58725"/>
              </a:xfrm>
              <a:custGeom>
                <a:avLst/>
                <a:gdLst/>
                <a:ahLst/>
                <a:cxnLst/>
                <a:rect l="l" t="t" r="r" b="b"/>
                <a:pathLst>
                  <a:path w="2351" h="2349" extrusionOk="0">
                    <a:moveTo>
                      <a:pt x="0" y="0"/>
                    </a:moveTo>
                    <a:lnTo>
                      <a:pt x="0" y="2348"/>
                    </a:lnTo>
                    <a:lnTo>
                      <a:pt x="2350" y="2348"/>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3" name="Google Shape;2163;p24"/>
              <p:cNvSpPr/>
              <p:nvPr/>
            </p:nvSpPr>
            <p:spPr>
              <a:xfrm>
                <a:off x="16236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4" name="Google Shape;2164;p24"/>
              <p:cNvSpPr/>
              <p:nvPr/>
            </p:nvSpPr>
            <p:spPr>
              <a:xfrm>
                <a:off x="15650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5" name="Google Shape;2165;p24"/>
              <p:cNvSpPr/>
              <p:nvPr/>
            </p:nvSpPr>
            <p:spPr>
              <a:xfrm>
                <a:off x="1506200" y="1985700"/>
                <a:ext cx="58775" cy="58725"/>
              </a:xfrm>
              <a:custGeom>
                <a:avLst/>
                <a:gdLst/>
                <a:ahLst/>
                <a:cxnLst/>
                <a:rect l="l" t="t" r="r" b="b"/>
                <a:pathLst>
                  <a:path w="2351" h="2349" extrusionOk="0">
                    <a:moveTo>
                      <a:pt x="1" y="0"/>
                    </a:moveTo>
                    <a:lnTo>
                      <a:pt x="1" y="2348"/>
                    </a:lnTo>
                    <a:lnTo>
                      <a:pt x="2351" y="2348"/>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6" name="Google Shape;2166;p24"/>
              <p:cNvSpPr/>
              <p:nvPr/>
            </p:nvSpPr>
            <p:spPr>
              <a:xfrm>
                <a:off x="1682425" y="19269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7" name="Google Shape;2167;p24"/>
              <p:cNvSpPr/>
              <p:nvPr/>
            </p:nvSpPr>
            <p:spPr>
              <a:xfrm>
                <a:off x="16236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8" name="Google Shape;2168;p24"/>
              <p:cNvSpPr/>
              <p:nvPr/>
            </p:nvSpPr>
            <p:spPr>
              <a:xfrm>
                <a:off x="15650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9" name="Google Shape;2169;p24"/>
              <p:cNvSpPr/>
              <p:nvPr/>
            </p:nvSpPr>
            <p:spPr>
              <a:xfrm>
                <a:off x="1506200" y="19269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0" name="Google Shape;2170;p24"/>
              <p:cNvSpPr/>
              <p:nvPr/>
            </p:nvSpPr>
            <p:spPr>
              <a:xfrm>
                <a:off x="1682425" y="186822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1" name="Google Shape;2171;p24"/>
              <p:cNvSpPr/>
              <p:nvPr/>
            </p:nvSpPr>
            <p:spPr>
              <a:xfrm>
                <a:off x="16236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2" name="Google Shape;2172;p24"/>
              <p:cNvSpPr/>
              <p:nvPr/>
            </p:nvSpPr>
            <p:spPr>
              <a:xfrm>
                <a:off x="15650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3" name="Google Shape;2173;p24"/>
              <p:cNvSpPr/>
              <p:nvPr/>
            </p:nvSpPr>
            <p:spPr>
              <a:xfrm>
                <a:off x="1506200" y="186822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4" name="Google Shape;2174;p24"/>
              <p:cNvSpPr/>
              <p:nvPr/>
            </p:nvSpPr>
            <p:spPr>
              <a:xfrm>
                <a:off x="150625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5" name="Google Shape;2175;p24"/>
              <p:cNvSpPr/>
              <p:nvPr/>
            </p:nvSpPr>
            <p:spPr>
              <a:xfrm>
                <a:off x="15649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6" name="Google Shape;2176;p24"/>
              <p:cNvSpPr/>
              <p:nvPr/>
            </p:nvSpPr>
            <p:spPr>
              <a:xfrm>
                <a:off x="16237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7" name="Google Shape;2177;p24"/>
              <p:cNvSpPr/>
              <p:nvPr/>
            </p:nvSpPr>
            <p:spPr>
              <a:xfrm>
                <a:off x="16824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8" name="Google Shape;2178;p24"/>
              <p:cNvSpPr/>
              <p:nvPr/>
            </p:nvSpPr>
            <p:spPr>
              <a:xfrm>
                <a:off x="174117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9" name="Google Shape;2179;p24"/>
              <p:cNvSpPr/>
              <p:nvPr/>
            </p:nvSpPr>
            <p:spPr>
              <a:xfrm>
                <a:off x="15062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0" name="Google Shape;2180;p24"/>
              <p:cNvSpPr/>
              <p:nvPr/>
            </p:nvSpPr>
            <p:spPr>
              <a:xfrm>
                <a:off x="15649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1" name="Google Shape;2181;p24"/>
              <p:cNvSpPr/>
              <p:nvPr/>
            </p:nvSpPr>
            <p:spPr>
              <a:xfrm>
                <a:off x="16237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2" name="Google Shape;2182;p24"/>
              <p:cNvSpPr/>
              <p:nvPr/>
            </p:nvSpPr>
            <p:spPr>
              <a:xfrm>
                <a:off x="16824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3" name="Google Shape;2183;p24"/>
              <p:cNvSpPr/>
              <p:nvPr/>
            </p:nvSpPr>
            <p:spPr>
              <a:xfrm>
                <a:off x="1741175"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4" name="Google Shape;2184;p24"/>
              <p:cNvSpPr/>
              <p:nvPr/>
            </p:nvSpPr>
            <p:spPr>
              <a:xfrm>
                <a:off x="1506250"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5" name="Google Shape;2185;p24"/>
              <p:cNvSpPr/>
              <p:nvPr/>
            </p:nvSpPr>
            <p:spPr>
              <a:xfrm>
                <a:off x="15649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6" name="Google Shape;2186;p24"/>
              <p:cNvSpPr/>
              <p:nvPr/>
            </p:nvSpPr>
            <p:spPr>
              <a:xfrm>
                <a:off x="16237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7" name="Google Shape;2187;p24"/>
              <p:cNvSpPr/>
              <p:nvPr/>
            </p:nvSpPr>
            <p:spPr>
              <a:xfrm>
                <a:off x="16824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8" name="Google Shape;2188;p24"/>
              <p:cNvSpPr/>
              <p:nvPr/>
            </p:nvSpPr>
            <p:spPr>
              <a:xfrm>
                <a:off x="174117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9" name="Google Shape;2189;p24"/>
              <p:cNvSpPr/>
              <p:nvPr/>
            </p:nvSpPr>
            <p:spPr>
              <a:xfrm>
                <a:off x="1799875" y="1692050"/>
                <a:ext cx="58725" cy="58750"/>
              </a:xfrm>
              <a:custGeom>
                <a:avLst/>
                <a:gdLst/>
                <a:ahLst/>
                <a:cxnLst/>
                <a:rect l="l" t="t" r="r" b="b"/>
                <a:pathLst>
                  <a:path w="2349"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0" name="Google Shape;2190;p24"/>
              <p:cNvSpPr/>
              <p:nvPr/>
            </p:nvSpPr>
            <p:spPr>
              <a:xfrm>
                <a:off x="18585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1" name="Google Shape;2191;p24"/>
              <p:cNvSpPr/>
              <p:nvPr/>
            </p:nvSpPr>
            <p:spPr>
              <a:xfrm>
                <a:off x="191732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2" name="Google Shape;2192;p24"/>
              <p:cNvSpPr/>
              <p:nvPr/>
            </p:nvSpPr>
            <p:spPr>
              <a:xfrm>
                <a:off x="1976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3" name="Google Shape;2193;p24"/>
              <p:cNvSpPr/>
              <p:nvPr/>
            </p:nvSpPr>
            <p:spPr>
              <a:xfrm>
                <a:off x="150625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4" name="Google Shape;2194;p24"/>
              <p:cNvSpPr/>
              <p:nvPr/>
            </p:nvSpPr>
            <p:spPr>
              <a:xfrm>
                <a:off x="15649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5" name="Google Shape;2195;p24"/>
              <p:cNvSpPr/>
              <p:nvPr/>
            </p:nvSpPr>
            <p:spPr>
              <a:xfrm>
                <a:off x="16237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6" name="Google Shape;2196;p24"/>
              <p:cNvSpPr/>
              <p:nvPr/>
            </p:nvSpPr>
            <p:spPr>
              <a:xfrm>
                <a:off x="16824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7" name="Google Shape;2197;p24"/>
              <p:cNvSpPr/>
              <p:nvPr/>
            </p:nvSpPr>
            <p:spPr>
              <a:xfrm>
                <a:off x="1741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8" name="Google Shape;2198;p24"/>
              <p:cNvSpPr/>
              <p:nvPr/>
            </p:nvSpPr>
            <p:spPr>
              <a:xfrm>
                <a:off x="1799875" y="16333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9" name="Google Shape;2199;p24"/>
              <p:cNvSpPr/>
              <p:nvPr/>
            </p:nvSpPr>
            <p:spPr>
              <a:xfrm>
                <a:off x="18585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0" name="Google Shape;2200;p24"/>
              <p:cNvSpPr/>
              <p:nvPr/>
            </p:nvSpPr>
            <p:spPr>
              <a:xfrm>
                <a:off x="191732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1" name="Google Shape;2201;p24"/>
              <p:cNvSpPr/>
              <p:nvPr/>
            </p:nvSpPr>
            <p:spPr>
              <a:xfrm>
                <a:off x="1976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2" name="Google Shape;2202;p24"/>
              <p:cNvSpPr/>
              <p:nvPr/>
            </p:nvSpPr>
            <p:spPr>
              <a:xfrm>
                <a:off x="179987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3" name="Google Shape;2203;p24"/>
              <p:cNvSpPr/>
              <p:nvPr/>
            </p:nvSpPr>
            <p:spPr>
              <a:xfrm>
                <a:off x="18585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4" name="Google Shape;2204;p24"/>
              <p:cNvSpPr/>
              <p:nvPr/>
            </p:nvSpPr>
            <p:spPr>
              <a:xfrm>
                <a:off x="1917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5" name="Google Shape;2205;p24"/>
              <p:cNvSpPr/>
              <p:nvPr/>
            </p:nvSpPr>
            <p:spPr>
              <a:xfrm>
                <a:off x="19760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6" name="Google Shape;2206;p24"/>
              <p:cNvSpPr/>
              <p:nvPr/>
            </p:nvSpPr>
            <p:spPr>
              <a:xfrm>
                <a:off x="179987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7" name="Google Shape;2207;p24"/>
              <p:cNvSpPr/>
              <p:nvPr/>
            </p:nvSpPr>
            <p:spPr>
              <a:xfrm>
                <a:off x="18585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8" name="Google Shape;2208;p24"/>
              <p:cNvSpPr/>
              <p:nvPr/>
            </p:nvSpPr>
            <p:spPr>
              <a:xfrm>
                <a:off x="1917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9" name="Google Shape;2209;p24"/>
              <p:cNvSpPr/>
              <p:nvPr/>
            </p:nvSpPr>
            <p:spPr>
              <a:xfrm>
                <a:off x="1976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10" name="Google Shape;2210;p24"/>
            <p:cNvGrpSpPr/>
            <p:nvPr/>
          </p:nvGrpSpPr>
          <p:grpSpPr>
            <a:xfrm>
              <a:off x="6770249" y="258016"/>
              <a:ext cx="887752" cy="759959"/>
              <a:chOff x="2760325" y="2789275"/>
              <a:chExt cx="841950" cy="720750"/>
            </a:xfrm>
          </p:grpSpPr>
          <p:sp>
            <p:nvSpPr>
              <p:cNvPr id="2211" name="Google Shape;2211;p24"/>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2" name="Google Shape;2212;p24"/>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3">
  <p:cSld name="CUSTOM_15">
    <p:bg>
      <p:bgPr>
        <a:solidFill>
          <a:schemeClr val="dk1"/>
        </a:solidFill>
        <a:effectLst/>
      </p:bgPr>
    </p:bg>
    <p:spTree>
      <p:nvGrpSpPr>
        <p:cNvPr id="1" name="Shape 2375"/>
        <p:cNvGrpSpPr/>
        <p:nvPr/>
      </p:nvGrpSpPr>
      <p:grpSpPr>
        <a:xfrm>
          <a:off x="0" y="0"/>
          <a:ext cx="0" cy="0"/>
          <a:chOff x="0" y="0"/>
          <a:chExt cx="0" cy="0"/>
        </a:xfrm>
      </p:grpSpPr>
      <p:grpSp>
        <p:nvGrpSpPr>
          <p:cNvPr id="2376" name="Google Shape;2376;p28"/>
          <p:cNvGrpSpPr/>
          <p:nvPr/>
        </p:nvGrpSpPr>
        <p:grpSpPr>
          <a:xfrm>
            <a:off x="7854358" y="2570922"/>
            <a:ext cx="1289890" cy="1289890"/>
            <a:chOff x="1289958" y="22"/>
            <a:chExt cx="1289890" cy="1289890"/>
          </a:xfrm>
        </p:grpSpPr>
        <p:grpSp>
          <p:nvGrpSpPr>
            <p:cNvPr id="2377" name="Google Shape;2377;p28"/>
            <p:cNvGrpSpPr/>
            <p:nvPr/>
          </p:nvGrpSpPr>
          <p:grpSpPr>
            <a:xfrm>
              <a:off x="1289958" y="22"/>
              <a:ext cx="1289890" cy="1289890"/>
              <a:chOff x="6682125" y="1603950"/>
              <a:chExt cx="528600" cy="528600"/>
            </a:xfrm>
          </p:grpSpPr>
          <p:sp>
            <p:nvSpPr>
              <p:cNvPr id="2378" name="Google Shape;2378;p28"/>
              <p:cNvSpPr/>
              <p:nvPr/>
            </p:nvSpPr>
            <p:spPr>
              <a:xfrm>
                <a:off x="66821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79" name="Google Shape;2379;p28"/>
              <p:cNvSpPr/>
              <p:nvPr/>
            </p:nvSpPr>
            <p:spPr>
              <a:xfrm>
                <a:off x="6740900" y="1603950"/>
                <a:ext cx="58725" cy="58750"/>
              </a:xfrm>
              <a:custGeom>
                <a:avLst/>
                <a:gdLst/>
                <a:ahLst/>
                <a:cxnLst/>
                <a:rect l="l" t="t" r="r" b="b"/>
                <a:pathLst>
                  <a:path w="2349"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0" name="Google Shape;2380;p28"/>
              <p:cNvSpPr/>
              <p:nvPr/>
            </p:nvSpPr>
            <p:spPr>
              <a:xfrm>
                <a:off x="6799600"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81" name="Google Shape;2381;p28"/>
              <p:cNvSpPr/>
              <p:nvPr/>
            </p:nvSpPr>
            <p:spPr>
              <a:xfrm>
                <a:off x="68583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2" name="Google Shape;2382;p28"/>
              <p:cNvSpPr/>
              <p:nvPr/>
            </p:nvSpPr>
            <p:spPr>
              <a:xfrm>
                <a:off x="69170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83" name="Google Shape;2383;p28"/>
              <p:cNvSpPr/>
              <p:nvPr/>
            </p:nvSpPr>
            <p:spPr>
              <a:xfrm>
                <a:off x="66821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4" name="Google Shape;2384;p28"/>
              <p:cNvSpPr/>
              <p:nvPr/>
            </p:nvSpPr>
            <p:spPr>
              <a:xfrm>
                <a:off x="6740900" y="16626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85" name="Google Shape;2385;p28"/>
              <p:cNvSpPr/>
              <p:nvPr/>
            </p:nvSpPr>
            <p:spPr>
              <a:xfrm>
                <a:off x="6799600"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6" name="Google Shape;2386;p28"/>
              <p:cNvSpPr/>
              <p:nvPr/>
            </p:nvSpPr>
            <p:spPr>
              <a:xfrm>
                <a:off x="68583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87" name="Google Shape;2387;p28"/>
              <p:cNvSpPr/>
              <p:nvPr/>
            </p:nvSpPr>
            <p:spPr>
              <a:xfrm>
                <a:off x="69170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8" name="Google Shape;2388;p28"/>
              <p:cNvSpPr/>
              <p:nvPr/>
            </p:nvSpPr>
            <p:spPr>
              <a:xfrm>
                <a:off x="66821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89" name="Google Shape;2389;p28"/>
              <p:cNvSpPr/>
              <p:nvPr/>
            </p:nvSpPr>
            <p:spPr>
              <a:xfrm>
                <a:off x="6740900" y="17213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0" name="Google Shape;2390;p28"/>
              <p:cNvSpPr/>
              <p:nvPr/>
            </p:nvSpPr>
            <p:spPr>
              <a:xfrm>
                <a:off x="6799600"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91" name="Google Shape;2391;p28"/>
              <p:cNvSpPr/>
              <p:nvPr/>
            </p:nvSpPr>
            <p:spPr>
              <a:xfrm>
                <a:off x="68583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2" name="Google Shape;2392;p28"/>
              <p:cNvSpPr/>
              <p:nvPr/>
            </p:nvSpPr>
            <p:spPr>
              <a:xfrm>
                <a:off x="69170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93" name="Google Shape;2393;p28"/>
              <p:cNvSpPr/>
              <p:nvPr/>
            </p:nvSpPr>
            <p:spPr>
              <a:xfrm>
                <a:off x="66821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4" name="Google Shape;2394;p28"/>
              <p:cNvSpPr/>
              <p:nvPr/>
            </p:nvSpPr>
            <p:spPr>
              <a:xfrm>
                <a:off x="6740900" y="17801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95" name="Google Shape;2395;p28"/>
              <p:cNvSpPr/>
              <p:nvPr/>
            </p:nvSpPr>
            <p:spPr>
              <a:xfrm>
                <a:off x="6799600"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6" name="Google Shape;2396;p28"/>
              <p:cNvSpPr/>
              <p:nvPr/>
            </p:nvSpPr>
            <p:spPr>
              <a:xfrm>
                <a:off x="68583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97" name="Google Shape;2397;p28"/>
              <p:cNvSpPr/>
              <p:nvPr/>
            </p:nvSpPr>
            <p:spPr>
              <a:xfrm>
                <a:off x="69170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8" name="Google Shape;2398;p28"/>
              <p:cNvSpPr/>
              <p:nvPr/>
            </p:nvSpPr>
            <p:spPr>
              <a:xfrm>
                <a:off x="66821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399" name="Google Shape;2399;p28"/>
              <p:cNvSpPr/>
              <p:nvPr/>
            </p:nvSpPr>
            <p:spPr>
              <a:xfrm>
                <a:off x="6740900" y="18388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0" name="Google Shape;2400;p28"/>
              <p:cNvSpPr/>
              <p:nvPr/>
            </p:nvSpPr>
            <p:spPr>
              <a:xfrm>
                <a:off x="6799600"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01" name="Google Shape;2401;p28"/>
              <p:cNvSpPr/>
              <p:nvPr/>
            </p:nvSpPr>
            <p:spPr>
              <a:xfrm>
                <a:off x="68583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2" name="Google Shape;2402;p28"/>
              <p:cNvSpPr/>
              <p:nvPr/>
            </p:nvSpPr>
            <p:spPr>
              <a:xfrm>
                <a:off x="69170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03" name="Google Shape;2403;p28"/>
              <p:cNvSpPr/>
              <p:nvPr/>
            </p:nvSpPr>
            <p:spPr>
              <a:xfrm>
                <a:off x="697577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4" name="Google Shape;2404;p28"/>
              <p:cNvSpPr/>
              <p:nvPr/>
            </p:nvSpPr>
            <p:spPr>
              <a:xfrm>
                <a:off x="70345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05" name="Google Shape;2405;p28"/>
              <p:cNvSpPr/>
              <p:nvPr/>
            </p:nvSpPr>
            <p:spPr>
              <a:xfrm>
                <a:off x="709325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6" name="Google Shape;2406;p28"/>
              <p:cNvSpPr/>
              <p:nvPr/>
            </p:nvSpPr>
            <p:spPr>
              <a:xfrm>
                <a:off x="715200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07" name="Google Shape;2407;p28"/>
              <p:cNvSpPr/>
              <p:nvPr/>
            </p:nvSpPr>
            <p:spPr>
              <a:xfrm>
                <a:off x="697577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08" name="Google Shape;2408;p28"/>
              <p:cNvSpPr/>
              <p:nvPr/>
            </p:nvSpPr>
            <p:spPr>
              <a:xfrm>
                <a:off x="70345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9" name="Google Shape;2409;p28"/>
              <p:cNvSpPr/>
              <p:nvPr/>
            </p:nvSpPr>
            <p:spPr>
              <a:xfrm>
                <a:off x="709325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10" name="Google Shape;2410;p28"/>
              <p:cNvSpPr/>
              <p:nvPr/>
            </p:nvSpPr>
            <p:spPr>
              <a:xfrm>
                <a:off x="715200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1" name="Google Shape;2411;p28"/>
              <p:cNvSpPr/>
              <p:nvPr/>
            </p:nvSpPr>
            <p:spPr>
              <a:xfrm>
                <a:off x="697577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2" name="Google Shape;2412;p28"/>
              <p:cNvSpPr/>
              <p:nvPr/>
            </p:nvSpPr>
            <p:spPr>
              <a:xfrm>
                <a:off x="70345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13" name="Google Shape;2413;p28"/>
              <p:cNvSpPr/>
              <p:nvPr/>
            </p:nvSpPr>
            <p:spPr>
              <a:xfrm>
                <a:off x="709325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4" name="Google Shape;2414;p28"/>
              <p:cNvSpPr/>
              <p:nvPr/>
            </p:nvSpPr>
            <p:spPr>
              <a:xfrm>
                <a:off x="715200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15" name="Google Shape;2415;p28"/>
              <p:cNvSpPr/>
              <p:nvPr/>
            </p:nvSpPr>
            <p:spPr>
              <a:xfrm>
                <a:off x="697577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16" name="Google Shape;2416;p28"/>
              <p:cNvSpPr/>
              <p:nvPr/>
            </p:nvSpPr>
            <p:spPr>
              <a:xfrm>
                <a:off x="70345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7" name="Google Shape;2417;p28"/>
              <p:cNvSpPr/>
              <p:nvPr/>
            </p:nvSpPr>
            <p:spPr>
              <a:xfrm>
                <a:off x="709325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18" name="Google Shape;2418;p28"/>
              <p:cNvSpPr/>
              <p:nvPr/>
            </p:nvSpPr>
            <p:spPr>
              <a:xfrm>
                <a:off x="715200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9" name="Google Shape;2419;p28"/>
              <p:cNvSpPr/>
              <p:nvPr/>
            </p:nvSpPr>
            <p:spPr>
              <a:xfrm>
                <a:off x="697577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0" name="Google Shape;2420;p28"/>
              <p:cNvSpPr/>
              <p:nvPr/>
            </p:nvSpPr>
            <p:spPr>
              <a:xfrm>
                <a:off x="70345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21" name="Google Shape;2421;p28"/>
              <p:cNvSpPr/>
              <p:nvPr/>
            </p:nvSpPr>
            <p:spPr>
              <a:xfrm>
                <a:off x="709325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2" name="Google Shape;2422;p28"/>
              <p:cNvSpPr/>
              <p:nvPr/>
            </p:nvSpPr>
            <p:spPr>
              <a:xfrm>
                <a:off x="715200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23" name="Google Shape;2423;p28"/>
              <p:cNvSpPr/>
              <p:nvPr/>
            </p:nvSpPr>
            <p:spPr>
              <a:xfrm>
                <a:off x="66821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24" name="Google Shape;2424;p28"/>
              <p:cNvSpPr/>
              <p:nvPr/>
            </p:nvSpPr>
            <p:spPr>
              <a:xfrm>
                <a:off x="6740900" y="18975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5" name="Google Shape;2425;p28"/>
              <p:cNvSpPr/>
              <p:nvPr/>
            </p:nvSpPr>
            <p:spPr>
              <a:xfrm>
                <a:off x="6799600"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26" name="Google Shape;2426;p28"/>
              <p:cNvSpPr/>
              <p:nvPr/>
            </p:nvSpPr>
            <p:spPr>
              <a:xfrm>
                <a:off x="68583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7" name="Google Shape;2427;p28"/>
              <p:cNvSpPr/>
              <p:nvPr/>
            </p:nvSpPr>
            <p:spPr>
              <a:xfrm>
                <a:off x="69170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28" name="Google Shape;2428;p28"/>
              <p:cNvSpPr/>
              <p:nvPr/>
            </p:nvSpPr>
            <p:spPr>
              <a:xfrm>
                <a:off x="66821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9" name="Google Shape;2429;p28"/>
              <p:cNvSpPr/>
              <p:nvPr/>
            </p:nvSpPr>
            <p:spPr>
              <a:xfrm>
                <a:off x="6740900" y="195632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30" name="Google Shape;2430;p28"/>
              <p:cNvSpPr/>
              <p:nvPr/>
            </p:nvSpPr>
            <p:spPr>
              <a:xfrm>
                <a:off x="6799600"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1" name="Google Shape;2431;p28"/>
              <p:cNvSpPr/>
              <p:nvPr/>
            </p:nvSpPr>
            <p:spPr>
              <a:xfrm>
                <a:off x="68583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32" name="Google Shape;2432;p28"/>
              <p:cNvSpPr/>
              <p:nvPr/>
            </p:nvSpPr>
            <p:spPr>
              <a:xfrm>
                <a:off x="69170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3" name="Google Shape;2433;p28"/>
              <p:cNvSpPr/>
              <p:nvPr/>
            </p:nvSpPr>
            <p:spPr>
              <a:xfrm>
                <a:off x="66821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34" name="Google Shape;2434;p28"/>
              <p:cNvSpPr/>
              <p:nvPr/>
            </p:nvSpPr>
            <p:spPr>
              <a:xfrm>
                <a:off x="6740900" y="2015025"/>
                <a:ext cx="58725" cy="58775"/>
              </a:xfrm>
              <a:custGeom>
                <a:avLst/>
                <a:gdLst/>
                <a:ahLst/>
                <a:cxnLst/>
                <a:rect l="l" t="t" r="r" b="b"/>
                <a:pathLst>
                  <a:path w="2349"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5" name="Google Shape;2435;p28"/>
              <p:cNvSpPr/>
              <p:nvPr/>
            </p:nvSpPr>
            <p:spPr>
              <a:xfrm>
                <a:off x="6799600"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36" name="Google Shape;2436;p28"/>
              <p:cNvSpPr/>
              <p:nvPr/>
            </p:nvSpPr>
            <p:spPr>
              <a:xfrm>
                <a:off x="68583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7" name="Google Shape;2437;p28"/>
              <p:cNvSpPr/>
              <p:nvPr/>
            </p:nvSpPr>
            <p:spPr>
              <a:xfrm>
                <a:off x="69170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38" name="Google Shape;2438;p28"/>
              <p:cNvSpPr/>
              <p:nvPr/>
            </p:nvSpPr>
            <p:spPr>
              <a:xfrm>
                <a:off x="66821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9" name="Google Shape;2439;p28"/>
              <p:cNvSpPr/>
              <p:nvPr/>
            </p:nvSpPr>
            <p:spPr>
              <a:xfrm>
                <a:off x="6740900" y="20737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40" name="Google Shape;2440;p28"/>
              <p:cNvSpPr/>
              <p:nvPr/>
            </p:nvSpPr>
            <p:spPr>
              <a:xfrm>
                <a:off x="6799600"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1" name="Google Shape;2441;p28"/>
              <p:cNvSpPr/>
              <p:nvPr/>
            </p:nvSpPr>
            <p:spPr>
              <a:xfrm>
                <a:off x="68583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42" name="Google Shape;2442;p28"/>
              <p:cNvSpPr/>
              <p:nvPr/>
            </p:nvSpPr>
            <p:spPr>
              <a:xfrm>
                <a:off x="69170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3" name="Google Shape;2443;p28"/>
              <p:cNvSpPr/>
              <p:nvPr/>
            </p:nvSpPr>
            <p:spPr>
              <a:xfrm>
                <a:off x="697577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4" name="Google Shape;2444;p28"/>
              <p:cNvSpPr/>
              <p:nvPr/>
            </p:nvSpPr>
            <p:spPr>
              <a:xfrm>
                <a:off x="70345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45" name="Google Shape;2445;p28"/>
              <p:cNvSpPr/>
              <p:nvPr/>
            </p:nvSpPr>
            <p:spPr>
              <a:xfrm>
                <a:off x="709325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6" name="Google Shape;2446;p28"/>
              <p:cNvSpPr/>
              <p:nvPr/>
            </p:nvSpPr>
            <p:spPr>
              <a:xfrm>
                <a:off x="715200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47" name="Google Shape;2447;p28"/>
              <p:cNvSpPr/>
              <p:nvPr/>
            </p:nvSpPr>
            <p:spPr>
              <a:xfrm>
                <a:off x="697577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48" name="Google Shape;2448;p28"/>
              <p:cNvSpPr/>
              <p:nvPr/>
            </p:nvSpPr>
            <p:spPr>
              <a:xfrm>
                <a:off x="70345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9" name="Google Shape;2449;p28"/>
              <p:cNvSpPr/>
              <p:nvPr/>
            </p:nvSpPr>
            <p:spPr>
              <a:xfrm>
                <a:off x="709325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50" name="Google Shape;2450;p28"/>
              <p:cNvSpPr/>
              <p:nvPr/>
            </p:nvSpPr>
            <p:spPr>
              <a:xfrm>
                <a:off x="715200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1" name="Google Shape;2451;p28"/>
              <p:cNvSpPr/>
              <p:nvPr/>
            </p:nvSpPr>
            <p:spPr>
              <a:xfrm>
                <a:off x="697577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2" name="Google Shape;2452;p28"/>
              <p:cNvSpPr/>
              <p:nvPr/>
            </p:nvSpPr>
            <p:spPr>
              <a:xfrm>
                <a:off x="70345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53" name="Google Shape;2453;p28"/>
              <p:cNvSpPr/>
              <p:nvPr/>
            </p:nvSpPr>
            <p:spPr>
              <a:xfrm>
                <a:off x="709325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4" name="Google Shape;2454;p28"/>
              <p:cNvSpPr/>
              <p:nvPr/>
            </p:nvSpPr>
            <p:spPr>
              <a:xfrm>
                <a:off x="715200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55" name="Google Shape;2455;p28"/>
              <p:cNvSpPr/>
              <p:nvPr/>
            </p:nvSpPr>
            <p:spPr>
              <a:xfrm>
                <a:off x="697577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56" name="Google Shape;2456;p28"/>
              <p:cNvSpPr/>
              <p:nvPr/>
            </p:nvSpPr>
            <p:spPr>
              <a:xfrm>
                <a:off x="70345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7" name="Google Shape;2457;p28"/>
              <p:cNvSpPr/>
              <p:nvPr/>
            </p:nvSpPr>
            <p:spPr>
              <a:xfrm>
                <a:off x="709325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458" name="Google Shape;2458;p28"/>
              <p:cNvSpPr/>
              <p:nvPr/>
            </p:nvSpPr>
            <p:spPr>
              <a:xfrm>
                <a:off x="715200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59" name="Google Shape;2459;p28"/>
            <p:cNvGrpSpPr/>
            <p:nvPr/>
          </p:nvGrpSpPr>
          <p:grpSpPr>
            <a:xfrm rot="10800000">
              <a:off x="1488923" y="263193"/>
              <a:ext cx="891878" cy="763490"/>
              <a:chOff x="2760325" y="2789275"/>
              <a:chExt cx="841950" cy="720750"/>
            </a:xfrm>
          </p:grpSpPr>
          <p:sp>
            <p:nvSpPr>
              <p:cNvPr id="2460" name="Google Shape;2460;p28"/>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1" name="Google Shape;2461;p28"/>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462" name="Google Shape;2462;p28"/>
          <p:cNvGrpSpPr/>
          <p:nvPr/>
        </p:nvGrpSpPr>
        <p:grpSpPr>
          <a:xfrm>
            <a:off x="7854289" y="3860803"/>
            <a:ext cx="1290000" cy="1290000"/>
            <a:chOff x="14" y="1289878"/>
            <a:chExt cx="1290000" cy="1290000"/>
          </a:xfrm>
        </p:grpSpPr>
        <p:sp>
          <p:nvSpPr>
            <p:cNvPr id="2463" name="Google Shape;2463;p28"/>
            <p:cNvSpPr/>
            <p:nvPr/>
          </p:nvSpPr>
          <p:spPr>
            <a:xfrm>
              <a:off x="14" y="1289878"/>
              <a:ext cx="1290000" cy="129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64" name="Google Shape;2464;p28"/>
            <p:cNvGrpSpPr/>
            <p:nvPr/>
          </p:nvGrpSpPr>
          <p:grpSpPr>
            <a:xfrm>
              <a:off x="211040" y="1497968"/>
              <a:ext cx="871340" cy="865726"/>
              <a:chOff x="8125488" y="4122225"/>
              <a:chExt cx="822563" cy="817263"/>
            </a:xfrm>
          </p:grpSpPr>
          <p:grpSp>
            <p:nvGrpSpPr>
              <p:cNvPr id="2465" name="Google Shape;2465;p28"/>
              <p:cNvGrpSpPr/>
              <p:nvPr/>
            </p:nvGrpSpPr>
            <p:grpSpPr>
              <a:xfrm>
                <a:off x="8125488" y="4129813"/>
                <a:ext cx="819325" cy="809675"/>
                <a:chOff x="8125488" y="4129813"/>
                <a:chExt cx="819325" cy="809675"/>
              </a:xfrm>
            </p:grpSpPr>
            <p:grpSp>
              <p:nvGrpSpPr>
                <p:cNvPr id="2466" name="Google Shape;2466;p28"/>
                <p:cNvGrpSpPr/>
                <p:nvPr/>
              </p:nvGrpSpPr>
              <p:grpSpPr>
                <a:xfrm>
                  <a:off x="8125488" y="4129813"/>
                  <a:ext cx="819325" cy="809675"/>
                  <a:chOff x="8125488" y="4129813"/>
                  <a:chExt cx="819325" cy="809675"/>
                </a:xfrm>
              </p:grpSpPr>
              <p:sp>
                <p:nvSpPr>
                  <p:cNvPr id="2467" name="Google Shape;2467;p28"/>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8" name="Google Shape;2468;p28"/>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9" name="Google Shape;2469;p28"/>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0" name="Google Shape;2470;p28"/>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1" name="Google Shape;2471;p28"/>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72" name="Google Shape;2472;p28"/>
                <p:cNvGrpSpPr/>
                <p:nvPr/>
              </p:nvGrpSpPr>
              <p:grpSpPr>
                <a:xfrm>
                  <a:off x="8344225" y="4357425"/>
                  <a:ext cx="381850" cy="354450"/>
                  <a:chOff x="8352038" y="4357438"/>
                  <a:chExt cx="381850" cy="354450"/>
                </a:xfrm>
              </p:grpSpPr>
              <p:pic>
                <p:nvPicPr>
                  <p:cNvPr id="2473" name="Google Shape;2473;p28"/>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2474" name="Google Shape;2474;p28"/>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75" name="Google Shape;2475;p28"/>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6" name="Google Shape;2476;p28"/>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7" name="Google Shape;2477;p28"/>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478" name="Google Shape;2478;p28"/>
          <p:cNvSpPr txBox="1">
            <a:spLocks noGrp="1"/>
          </p:cNvSpPr>
          <p:nvPr>
            <p:ph type="title"/>
          </p:nvPr>
        </p:nvSpPr>
        <p:spPr>
          <a:xfrm>
            <a:off x="713225" y="539500"/>
            <a:ext cx="7717500" cy="478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grpSp>
        <p:nvGrpSpPr>
          <p:cNvPr id="2479" name="Google Shape;2479;p28"/>
          <p:cNvGrpSpPr/>
          <p:nvPr/>
        </p:nvGrpSpPr>
        <p:grpSpPr>
          <a:xfrm>
            <a:off x="-11" y="4428956"/>
            <a:ext cx="1285901" cy="714511"/>
            <a:chOff x="4351925" y="1633300"/>
            <a:chExt cx="528525" cy="293675"/>
          </a:xfrm>
        </p:grpSpPr>
        <p:sp>
          <p:nvSpPr>
            <p:cNvPr id="2480" name="Google Shape;2480;p28"/>
            <p:cNvSpPr/>
            <p:nvPr/>
          </p:nvSpPr>
          <p:spPr>
            <a:xfrm>
              <a:off x="4351925"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1" name="Google Shape;2481;p28"/>
            <p:cNvSpPr/>
            <p:nvPr/>
          </p:nvSpPr>
          <p:spPr>
            <a:xfrm>
              <a:off x="4410625" y="186820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2" name="Google Shape;2482;p28"/>
            <p:cNvSpPr/>
            <p:nvPr/>
          </p:nvSpPr>
          <p:spPr>
            <a:xfrm>
              <a:off x="446932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3" name="Google Shape;2483;p28"/>
            <p:cNvSpPr/>
            <p:nvPr/>
          </p:nvSpPr>
          <p:spPr>
            <a:xfrm>
              <a:off x="45280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4" name="Google Shape;2484;p28"/>
            <p:cNvSpPr/>
            <p:nvPr/>
          </p:nvSpPr>
          <p:spPr>
            <a:xfrm>
              <a:off x="43519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5" name="Google Shape;2485;p28"/>
            <p:cNvSpPr/>
            <p:nvPr/>
          </p:nvSpPr>
          <p:spPr>
            <a:xfrm>
              <a:off x="441062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6" name="Google Shape;2486;p28"/>
            <p:cNvSpPr/>
            <p:nvPr/>
          </p:nvSpPr>
          <p:spPr>
            <a:xfrm>
              <a:off x="4469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7" name="Google Shape;2487;p28"/>
            <p:cNvSpPr/>
            <p:nvPr/>
          </p:nvSpPr>
          <p:spPr>
            <a:xfrm>
              <a:off x="4528050" y="1809475"/>
              <a:ext cx="117475" cy="58775"/>
            </a:xfrm>
            <a:custGeom>
              <a:avLst/>
              <a:gdLst/>
              <a:ahLst/>
              <a:cxnLst/>
              <a:rect l="l" t="t" r="r" b="b"/>
              <a:pathLst>
                <a:path w="4699" h="2351" extrusionOk="0">
                  <a:moveTo>
                    <a:pt x="0" y="1"/>
                  </a:moveTo>
                  <a:lnTo>
                    <a:pt x="0" y="2351"/>
                  </a:lnTo>
                  <a:lnTo>
                    <a:pt x="4699" y="2351"/>
                  </a:lnTo>
                  <a:lnTo>
                    <a:pt x="46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8" name="Google Shape;2488;p28"/>
            <p:cNvSpPr/>
            <p:nvPr/>
          </p:nvSpPr>
          <p:spPr>
            <a:xfrm>
              <a:off x="441062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9" name="Google Shape;2489;p28"/>
            <p:cNvSpPr/>
            <p:nvPr/>
          </p:nvSpPr>
          <p:spPr>
            <a:xfrm>
              <a:off x="45280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0" name="Google Shape;2490;p28"/>
            <p:cNvSpPr/>
            <p:nvPr/>
          </p:nvSpPr>
          <p:spPr>
            <a:xfrm>
              <a:off x="435192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1" name="Google Shape;2491;p28"/>
            <p:cNvSpPr/>
            <p:nvPr/>
          </p:nvSpPr>
          <p:spPr>
            <a:xfrm>
              <a:off x="435192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2" name="Google Shape;2492;p28"/>
            <p:cNvSpPr/>
            <p:nvPr/>
          </p:nvSpPr>
          <p:spPr>
            <a:xfrm>
              <a:off x="46455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3" name="Google Shape;2493;p28"/>
            <p:cNvSpPr/>
            <p:nvPr/>
          </p:nvSpPr>
          <p:spPr>
            <a:xfrm>
              <a:off x="470425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4" name="Google Shape;2494;p28"/>
            <p:cNvSpPr/>
            <p:nvPr/>
          </p:nvSpPr>
          <p:spPr>
            <a:xfrm>
              <a:off x="476300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5" name="Google Shape;2495;p28"/>
            <p:cNvSpPr/>
            <p:nvPr/>
          </p:nvSpPr>
          <p:spPr>
            <a:xfrm>
              <a:off x="47042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6" name="Google Shape;2496;p28"/>
            <p:cNvSpPr/>
            <p:nvPr/>
          </p:nvSpPr>
          <p:spPr>
            <a:xfrm>
              <a:off x="48217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7" name="Google Shape;2497;p28"/>
            <p:cNvSpPr/>
            <p:nvPr/>
          </p:nvSpPr>
          <p:spPr>
            <a:xfrm>
              <a:off x="46455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8" name="Google Shape;2498;p28"/>
          <p:cNvGrpSpPr/>
          <p:nvPr/>
        </p:nvGrpSpPr>
        <p:grpSpPr>
          <a:xfrm>
            <a:off x="7854600" y="1281537"/>
            <a:ext cx="1289400" cy="1289400"/>
            <a:chOff x="-125" y="2578687"/>
            <a:chExt cx="1289400" cy="1289400"/>
          </a:xfrm>
        </p:grpSpPr>
        <p:sp>
          <p:nvSpPr>
            <p:cNvPr id="2499" name="Google Shape;2499;p28"/>
            <p:cNvSpPr/>
            <p:nvPr/>
          </p:nvSpPr>
          <p:spPr>
            <a:xfrm>
              <a:off x="-125" y="2578687"/>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0" name="Google Shape;2500;p28"/>
            <p:cNvGrpSpPr/>
            <p:nvPr/>
          </p:nvGrpSpPr>
          <p:grpSpPr>
            <a:xfrm rot="-5400000">
              <a:off x="223457" y="2800572"/>
              <a:ext cx="844311" cy="840040"/>
              <a:chOff x="384950" y="2702225"/>
              <a:chExt cx="800750" cy="796700"/>
            </a:xfrm>
          </p:grpSpPr>
          <p:sp>
            <p:nvSpPr>
              <p:cNvPr id="2501" name="Google Shape;2501;p28"/>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2" name="Google Shape;2502;p28"/>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3" name="Google Shape;2503;p28"/>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4" name="Google Shape;2504;p28"/>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5" name="Google Shape;2505;p28"/>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6" name="Google Shape;2506;p28"/>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7" name="Google Shape;2507;p28"/>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8" name="Google Shape;2508;p28"/>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9" name="Google Shape;2509;p28"/>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5">
  <p:cSld name="CUSTOM_17">
    <p:bg>
      <p:bgPr>
        <a:solidFill>
          <a:schemeClr val="dk1"/>
        </a:solidFill>
        <a:effectLst/>
      </p:bgPr>
    </p:bg>
    <p:spTree>
      <p:nvGrpSpPr>
        <p:cNvPr id="1" name="Shape 2589"/>
        <p:cNvGrpSpPr/>
        <p:nvPr/>
      </p:nvGrpSpPr>
      <p:grpSpPr>
        <a:xfrm>
          <a:off x="0" y="0"/>
          <a:ext cx="0" cy="0"/>
          <a:chOff x="0" y="0"/>
          <a:chExt cx="0" cy="0"/>
        </a:xfrm>
      </p:grpSpPr>
      <p:sp>
        <p:nvSpPr>
          <p:cNvPr id="2590" name="Google Shape;2590;p30"/>
          <p:cNvSpPr txBox="1">
            <a:spLocks noGrp="1"/>
          </p:cNvSpPr>
          <p:nvPr>
            <p:ph type="title"/>
          </p:nvPr>
        </p:nvSpPr>
        <p:spPr>
          <a:xfrm>
            <a:off x="713225" y="539500"/>
            <a:ext cx="7717500" cy="478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grpSp>
        <p:nvGrpSpPr>
          <p:cNvPr id="2591" name="Google Shape;2591;p30"/>
          <p:cNvGrpSpPr/>
          <p:nvPr/>
        </p:nvGrpSpPr>
        <p:grpSpPr>
          <a:xfrm rot="10800000" flipH="1">
            <a:off x="-10" y="4140542"/>
            <a:ext cx="1289406" cy="1002959"/>
            <a:chOff x="5835075" y="1633300"/>
            <a:chExt cx="528575" cy="411150"/>
          </a:xfrm>
        </p:grpSpPr>
        <p:sp>
          <p:nvSpPr>
            <p:cNvPr id="2592" name="Google Shape;2592;p30"/>
            <p:cNvSpPr/>
            <p:nvPr/>
          </p:nvSpPr>
          <p:spPr>
            <a:xfrm>
              <a:off x="5835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3" name="Google Shape;2593;p30"/>
            <p:cNvSpPr/>
            <p:nvPr/>
          </p:nvSpPr>
          <p:spPr>
            <a:xfrm>
              <a:off x="5893800"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4" name="Google Shape;2594;p30"/>
            <p:cNvSpPr/>
            <p:nvPr/>
          </p:nvSpPr>
          <p:spPr>
            <a:xfrm>
              <a:off x="59525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5" name="Google Shape;2595;p30"/>
            <p:cNvSpPr/>
            <p:nvPr/>
          </p:nvSpPr>
          <p:spPr>
            <a:xfrm>
              <a:off x="601130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6" name="Google Shape;2596;p30"/>
            <p:cNvSpPr/>
            <p:nvPr/>
          </p:nvSpPr>
          <p:spPr>
            <a:xfrm>
              <a:off x="5835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7" name="Google Shape;2597;p30"/>
            <p:cNvSpPr/>
            <p:nvPr/>
          </p:nvSpPr>
          <p:spPr>
            <a:xfrm>
              <a:off x="5893800" y="1692050"/>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8" name="Google Shape;2598;p30"/>
            <p:cNvSpPr/>
            <p:nvPr/>
          </p:nvSpPr>
          <p:spPr>
            <a:xfrm>
              <a:off x="59525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9" name="Google Shape;2599;p30"/>
            <p:cNvSpPr/>
            <p:nvPr/>
          </p:nvSpPr>
          <p:spPr>
            <a:xfrm>
              <a:off x="601130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0" name="Google Shape;2600;p30"/>
            <p:cNvSpPr/>
            <p:nvPr/>
          </p:nvSpPr>
          <p:spPr>
            <a:xfrm>
              <a:off x="607000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1" name="Google Shape;2601;p30"/>
            <p:cNvSpPr/>
            <p:nvPr/>
          </p:nvSpPr>
          <p:spPr>
            <a:xfrm>
              <a:off x="589380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2" name="Google Shape;2602;p30"/>
            <p:cNvSpPr/>
            <p:nvPr/>
          </p:nvSpPr>
          <p:spPr>
            <a:xfrm>
              <a:off x="59525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3" name="Google Shape;2603;p30"/>
            <p:cNvSpPr/>
            <p:nvPr/>
          </p:nvSpPr>
          <p:spPr>
            <a:xfrm>
              <a:off x="60113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4" name="Google Shape;2604;p30"/>
            <p:cNvSpPr/>
            <p:nvPr/>
          </p:nvSpPr>
          <p:spPr>
            <a:xfrm>
              <a:off x="60700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5" name="Google Shape;2605;p30"/>
            <p:cNvSpPr/>
            <p:nvPr/>
          </p:nvSpPr>
          <p:spPr>
            <a:xfrm>
              <a:off x="5835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6" name="Google Shape;2606;p30"/>
            <p:cNvSpPr/>
            <p:nvPr/>
          </p:nvSpPr>
          <p:spPr>
            <a:xfrm>
              <a:off x="5893800" y="180947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7" name="Google Shape;2607;p30"/>
            <p:cNvSpPr/>
            <p:nvPr/>
          </p:nvSpPr>
          <p:spPr>
            <a:xfrm>
              <a:off x="59525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8" name="Google Shape;2608;p30"/>
            <p:cNvSpPr/>
            <p:nvPr/>
          </p:nvSpPr>
          <p:spPr>
            <a:xfrm>
              <a:off x="607000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9" name="Google Shape;2609;p30"/>
            <p:cNvSpPr/>
            <p:nvPr/>
          </p:nvSpPr>
          <p:spPr>
            <a:xfrm>
              <a:off x="583507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0" name="Google Shape;2610;p30"/>
            <p:cNvSpPr/>
            <p:nvPr/>
          </p:nvSpPr>
          <p:spPr>
            <a:xfrm>
              <a:off x="5893800" y="1868200"/>
              <a:ext cx="58775" cy="58775"/>
            </a:xfrm>
            <a:custGeom>
              <a:avLst/>
              <a:gdLst/>
              <a:ahLst/>
              <a:cxnLst/>
              <a:rect l="l" t="t" r="r" b="b"/>
              <a:pathLst>
                <a:path w="2351" h="2351" extrusionOk="0">
                  <a:moveTo>
                    <a:pt x="0" y="0"/>
                  </a:moveTo>
                  <a:lnTo>
                    <a:pt x="0" y="2350"/>
                  </a:lnTo>
                  <a:lnTo>
                    <a:pt x="2350" y="2350"/>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1" name="Google Shape;2611;p30"/>
            <p:cNvSpPr/>
            <p:nvPr/>
          </p:nvSpPr>
          <p:spPr>
            <a:xfrm>
              <a:off x="5952500" y="1809475"/>
              <a:ext cx="58775" cy="117500"/>
            </a:xfrm>
            <a:custGeom>
              <a:avLst/>
              <a:gdLst/>
              <a:ahLst/>
              <a:cxnLst/>
              <a:rect l="l" t="t" r="r" b="b"/>
              <a:pathLst>
                <a:path w="2351" h="4700" extrusionOk="0">
                  <a:moveTo>
                    <a:pt x="1" y="1"/>
                  </a:moveTo>
                  <a:lnTo>
                    <a:pt x="1" y="4699"/>
                  </a:lnTo>
                  <a:lnTo>
                    <a:pt x="2351" y="4699"/>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2" name="Google Shape;2612;p30"/>
            <p:cNvSpPr/>
            <p:nvPr/>
          </p:nvSpPr>
          <p:spPr>
            <a:xfrm>
              <a:off x="601130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3" name="Google Shape;2613;p30"/>
            <p:cNvSpPr/>
            <p:nvPr/>
          </p:nvSpPr>
          <p:spPr>
            <a:xfrm>
              <a:off x="6128725"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4" name="Google Shape;2614;p30"/>
            <p:cNvSpPr/>
            <p:nvPr/>
          </p:nvSpPr>
          <p:spPr>
            <a:xfrm>
              <a:off x="6187475" y="1633300"/>
              <a:ext cx="58725" cy="58775"/>
            </a:xfrm>
            <a:custGeom>
              <a:avLst/>
              <a:gdLst/>
              <a:ahLst/>
              <a:cxnLst/>
              <a:rect l="l" t="t" r="r" b="b"/>
              <a:pathLst>
                <a:path w="2349" h="2351" extrusionOk="0">
                  <a:moveTo>
                    <a:pt x="0" y="1"/>
                  </a:moveTo>
                  <a:lnTo>
                    <a:pt x="0" y="2351"/>
                  </a:lnTo>
                  <a:lnTo>
                    <a:pt x="2348" y="2351"/>
                  </a:lnTo>
                  <a:lnTo>
                    <a:pt x="234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5" name="Google Shape;2615;p30"/>
            <p:cNvSpPr/>
            <p:nvPr/>
          </p:nvSpPr>
          <p:spPr>
            <a:xfrm>
              <a:off x="6246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6" name="Google Shape;2616;p30"/>
            <p:cNvSpPr/>
            <p:nvPr/>
          </p:nvSpPr>
          <p:spPr>
            <a:xfrm>
              <a:off x="6187475" y="1692050"/>
              <a:ext cx="58725" cy="58750"/>
            </a:xfrm>
            <a:custGeom>
              <a:avLst/>
              <a:gdLst/>
              <a:ahLst/>
              <a:cxnLst/>
              <a:rect l="l" t="t" r="r" b="b"/>
              <a:pathLst>
                <a:path w="2349" h="2350" extrusionOk="0">
                  <a:moveTo>
                    <a:pt x="0" y="1"/>
                  </a:moveTo>
                  <a:lnTo>
                    <a:pt x="0" y="2349"/>
                  </a:lnTo>
                  <a:lnTo>
                    <a:pt x="2348" y="2349"/>
                  </a:lnTo>
                  <a:lnTo>
                    <a:pt x="23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7" name="Google Shape;2617;p30"/>
            <p:cNvSpPr/>
            <p:nvPr/>
          </p:nvSpPr>
          <p:spPr>
            <a:xfrm>
              <a:off x="6304875"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8" name="Google Shape;2618;p30"/>
            <p:cNvSpPr/>
            <p:nvPr/>
          </p:nvSpPr>
          <p:spPr>
            <a:xfrm>
              <a:off x="6128725"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9" name="Google Shape;2619;p30"/>
            <p:cNvSpPr/>
            <p:nvPr/>
          </p:nvSpPr>
          <p:spPr>
            <a:xfrm>
              <a:off x="5835075"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0" name="Google Shape;2620;p30"/>
            <p:cNvSpPr/>
            <p:nvPr/>
          </p:nvSpPr>
          <p:spPr>
            <a:xfrm>
              <a:off x="5893800" y="1926975"/>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1" name="Google Shape;2621;p30"/>
            <p:cNvSpPr/>
            <p:nvPr/>
          </p:nvSpPr>
          <p:spPr>
            <a:xfrm>
              <a:off x="5952500" y="1926975"/>
              <a:ext cx="58775" cy="58750"/>
            </a:xfrm>
            <a:custGeom>
              <a:avLst/>
              <a:gdLst/>
              <a:ahLst/>
              <a:cxnLst/>
              <a:rect l="l" t="t" r="r" b="b"/>
              <a:pathLst>
                <a:path w="2351" h="2350" extrusionOk="0">
                  <a:moveTo>
                    <a:pt x="1" y="1"/>
                  </a:moveTo>
                  <a:lnTo>
                    <a:pt x="1" y="2349"/>
                  </a:lnTo>
                  <a:lnTo>
                    <a:pt x="2351" y="2349"/>
                  </a:lnTo>
                  <a:lnTo>
                    <a:pt x="2351" y="1"/>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2" name="Google Shape;2622;p30"/>
            <p:cNvSpPr/>
            <p:nvPr/>
          </p:nvSpPr>
          <p:spPr>
            <a:xfrm>
              <a:off x="6011300" y="1926975"/>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3" name="Google Shape;2623;p30"/>
            <p:cNvSpPr/>
            <p:nvPr/>
          </p:nvSpPr>
          <p:spPr>
            <a:xfrm>
              <a:off x="5835075"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4" name="Google Shape;2624;p30"/>
            <p:cNvSpPr/>
            <p:nvPr/>
          </p:nvSpPr>
          <p:spPr>
            <a:xfrm>
              <a:off x="5893800" y="1985700"/>
              <a:ext cx="58775" cy="58750"/>
            </a:xfrm>
            <a:custGeom>
              <a:avLst/>
              <a:gdLst/>
              <a:ahLst/>
              <a:cxnLst/>
              <a:rect l="l" t="t" r="r" b="b"/>
              <a:pathLst>
                <a:path w="2351" h="2350"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5" name="Google Shape;2625;p30"/>
            <p:cNvSpPr/>
            <p:nvPr/>
          </p:nvSpPr>
          <p:spPr>
            <a:xfrm>
              <a:off x="5952500" y="1985700"/>
              <a:ext cx="58775" cy="58750"/>
            </a:xfrm>
            <a:custGeom>
              <a:avLst/>
              <a:gdLst/>
              <a:ahLst/>
              <a:cxnLst/>
              <a:rect l="l" t="t" r="r" b="b"/>
              <a:pathLst>
                <a:path w="2351" h="2350"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26" name="Google Shape;2626;p30"/>
          <p:cNvGrpSpPr/>
          <p:nvPr/>
        </p:nvGrpSpPr>
        <p:grpSpPr>
          <a:xfrm>
            <a:off x="7856349" y="1290502"/>
            <a:ext cx="1285909" cy="1000348"/>
            <a:chOff x="5147427" y="1633275"/>
            <a:chExt cx="528550" cy="411175"/>
          </a:xfrm>
        </p:grpSpPr>
        <p:sp>
          <p:nvSpPr>
            <p:cNvPr id="2627" name="Google Shape;2627;p30"/>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8" name="Google Shape;2628;p30"/>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9" name="Google Shape;2629;p30"/>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0" name="Google Shape;2630;p30"/>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1" name="Google Shape;2631;p30"/>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2" name="Google Shape;2632;p30"/>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3" name="Google Shape;2633;p30"/>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4" name="Google Shape;2634;p30"/>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5" name="Google Shape;2635;p30"/>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6" name="Google Shape;2636;p30"/>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7" name="Google Shape;2637;p30"/>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8" name="Google Shape;2638;p30"/>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9" name="Google Shape;2639;p30"/>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0" name="Google Shape;2640;p30"/>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1" name="Google Shape;2641;p30"/>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2" name="Google Shape;2642;p30"/>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3" name="Google Shape;2643;p30"/>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4" name="Google Shape;2644;p30"/>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5" name="Google Shape;2645;p30"/>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6" name="Google Shape;2646;p30"/>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7" name="Google Shape;2647;p30"/>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8" name="Google Shape;2648;p30"/>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9" name="Google Shape;2649;p30"/>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0" name="Google Shape;2650;p30"/>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1" name="Google Shape;2651;p30"/>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2" name="Google Shape;2652;p30"/>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3" name="Google Shape;2653;p30"/>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4" name="Google Shape;2654;p30"/>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5" name="Google Shape;2655;p30"/>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6" name="Google Shape;2656;p30"/>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7" name="Google Shape;2657;p30"/>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8" name="Google Shape;2658;p30"/>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9" name="Google Shape;2659;p30"/>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0" name="Google Shape;2660;p30"/>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1" name="Google Shape;2661;p30"/>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2" name="Google Shape;2662;p30"/>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63" name="Google Shape;2663;p30"/>
          <p:cNvGrpSpPr/>
          <p:nvPr/>
        </p:nvGrpSpPr>
        <p:grpSpPr>
          <a:xfrm>
            <a:off x="7856401" y="-10"/>
            <a:ext cx="1285800" cy="1285800"/>
            <a:chOff x="5286326" y="3857615"/>
            <a:chExt cx="1285800" cy="1285800"/>
          </a:xfrm>
        </p:grpSpPr>
        <p:sp>
          <p:nvSpPr>
            <p:cNvPr id="2664" name="Google Shape;2664;p30"/>
            <p:cNvSpPr/>
            <p:nvPr/>
          </p:nvSpPr>
          <p:spPr>
            <a:xfrm>
              <a:off x="5286326" y="3857615"/>
              <a:ext cx="1285800" cy="128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65" name="Google Shape;2665;p30"/>
            <p:cNvGrpSpPr/>
            <p:nvPr/>
          </p:nvGrpSpPr>
          <p:grpSpPr>
            <a:xfrm rot="-5400000">
              <a:off x="5484743" y="4120022"/>
              <a:ext cx="889099" cy="761112"/>
              <a:chOff x="2760325" y="2789275"/>
              <a:chExt cx="841950" cy="720750"/>
            </a:xfrm>
          </p:grpSpPr>
          <p:sp>
            <p:nvSpPr>
              <p:cNvPr id="2666" name="Google Shape;2666;p30"/>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7" name="Google Shape;2667;p30"/>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ackground">
  <p:cSld name="CUSTOM_9">
    <p:bg>
      <p:bgPr>
        <a:solidFill>
          <a:schemeClr val="dk1"/>
        </a:solidFill>
        <a:effectLst/>
      </p:bgPr>
    </p:bg>
    <p:spTree>
      <p:nvGrpSpPr>
        <p:cNvPr id="1" name="Shape 3218"/>
        <p:cNvGrpSpPr/>
        <p:nvPr/>
      </p:nvGrpSpPr>
      <p:grpSpPr>
        <a:xfrm>
          <a:off x="0" y="0"/>
          <a:ext cx="0" cy="0"/>
          <a:chOff x="0" y="0"/>
          <a:chExt cx="0" cy="0"/>
        </a:xfrm>
      </p:grpSpPr>
      <p:grpSp>
        <p:nvGrpSpPr>
          <p:cNvPr id="3219" name="Google Shape;3219;p37"/>
          <p:cNvGrpSpPr/>
          <p:nvPr/>
        </p:nvGrpSpPr>
        <p:grpSpPr>
          <a:xfrm>
            <a:off x="7858239" y="3857615"/>
            <a:ext cx="1285800" cy="1285800"/>
            <a:chOff x="7858113" y="3857615"/>
            <a:chExt cx="1285800" cy="1285800"/>
          </a:xfrm>
        </p:grpSpPr>
        <p:sp>
          <p:nvSpPr>
            <p:cNvPr id="3220" name="Google Shape;3220;p37"/>
            <p:cNvSpPr/>
            <p:nvPr/>
          </p:nvSpPr>
          <p:spPr>
            <a:xfrm>
              <a:off x="7858113" y="3857615"/>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21" name="Google Shape;3221;p37"/>
            <p:cNvGrpSpPr/>
            <p:nvPr/>
          </p:nvGrpSpPr>
          <p:grpSpPr>
            <a:xfrm>
              <a:off x="8068483" y="4065060"/>
              <a:ext cx="868626" cy="863029"/>
              <a:chOff x="8125488" y="4122225"/>
              <a:chExt cx="822563" cy="817263"/>
            </a:xfrm>
          </p:grpSpPr>
          <p:grpSp>
            <p:nvGrpSpPr>
              <p:cNvPr id="3222" name="Google Shape;3222;p37"/>
              <p:cNvGrpSpPr/>
              <p:nvPr/>
            </p:nvGrpSpPr>
            <p:grpSpPr>
              <a:xfrm>
                <a:off x="8125488" y="4129813"/>
                <a:ext cx="819325" cy="809675"/>
                <a:chOff x="8125488" y="4129813"/>
                <a:chExt cx="819325" cy="809675"/>
              </a:xfrm>
            </p:grpSpPr>
            <p:grpSp>
              <p:nvGrpSpPr>
                <p:cNvPr id="3223" name="Google Shape;3223;p37"/>
                <p:cNvGrpSpPr/>
                <p:nvPr/>
              </p:nvGrpSpPr>
              <p:grpSpPr>
                <a:xfrm>
                  <a:off x="8125488" y="4129813"/>
                  <a:ext cx="819325" cy="809675"/>
                  <a:chOff x="8125488" y="4129813"/>
                  <a:chExt cx="819325" cy="809675"/>
                </a:xfrm>
              </p:grpSpPr>
              <p:sp>
                <p:nvSpPr>
                  <p:cNvPr id="3224" name="Google Shape;3224;p37"/>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37"/>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37"/>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37"/>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37"/>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29" name="Google Shape;3229;p37"/>
                <p:cNvGrpSpPr/>
                <p:nvPr/>
              </p:nvGrpSpPr>
              <p:grpSpPr>
                <a:xfrm>
                  <a:off x="8344225" y="4357425"/>
                  <a:ext cx="381850" cy="354450"/>
                  <a:chOff x="8352038" y="4357438"/>
                  <a:chExt cx="381850" cy="354450"/>
                </a:xfrm>
              </p:grpSpPr>
              <p:pic>
                <p:nvPicPr>
                  <p:cNvPr id="3230" name="Google Shape;3230;p37"/>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3231" name="Google Shape;3231;p37"/>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232" name="Google Shape;3232;p37"/>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3" name="Google Shape;3233;p37"/>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4" name="Google Shape;3234;p37"/>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235" name="Google Shape;3235;p37"/>
          <p:cNvGrpSpPr/>
          <p:nvPr/>
        </p:nvGrpSpPr>
        <p:grpSpPr>
          <a:xfrm>
            <a:off x="7858167" y="2571771"/>
            <a:ext cx="1285872" cy="1285872"/>
            <a:chOff x="7858167" y="2571771"/>
            <a:chExt cx="1285872" cy="1285872"/>
          </a:xfrm>
        </p:grpSpPr>
        <p:grpSp>
          <p:nvGrpSpPr>
            <p:cNvPr id="3236" name="Google Shape;3236;p37"/>
            <p:cNvGrpSpPr/>
            <p:nvPr/>
          </p:nvGrpSpPr>
          <p:grpSpPr>
            <a:xfrm>
              <a:off x="7858167" y="2571771"/>
              <a:ext cx="1285872" cy="1285872"/>
              <a:chOff x="6682125" y="1603950"/>
              <a:chExt cx="528600" cy="528600"/>
            </a:xfrm>
          </p:grpSpPr>
          <p:sp>
            <p:nvSpPr>
              <p:cNvPr id="3237" name="Google Shape;3237;p37"/>
              <p:cNvSpPr/>
              <p:nvPr/>
            </p:nvSpPr>
            <p:spPr>
              <a:xfrm>
                <a:off x="66821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38" name="Google Shape;3238;p37"/>
              <p:cNvSpPr/>
              <p:nvPr/>
            </p:nvSpPr>
            <p:spPr>
              <a:xfrm>
                <a:off x="6740900" y="1603950"/>
                <a:ext cx="58725" cy="58750"/>
              </a:xfrm>
              <a:custGeom>
                <a:avLst/>
                <a:gdLst/>
                <a:ahLst/>
                <a:cxnLst/>
                <a:rect l="l" t="t" r="r" b="b"/>
                <a:pathLst>
                  <a:path w="2349"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9" name="Google Shape;3239;p37"/>
              <p:cNvSpPr/>
              <p:nvPr/>
            </p:nvSpPr>
            <p:spPr>
              <a:xfrm>
                <a:off x="6799600"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40" name="Google Shape;3240;p37"/>
              <p:cNvSpPr/>
              <p:nvPr/>
            </p:nvSpPr>
            <p:spPr>
              <a:xfrm>
                <a:off x="68583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1" name="Google Shape;3241;p37"/>
              <p:cNvSpPr/>
              <p:nvPr/>
            </p:nvSpPr>
            <p:spPr>
              <a:xfrm>
                <a:off x="69170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42" name="Google Shape;3242;p37"/>
              <p:cNvSpPr/>
              <p:nvPr/>
            </p:nvSpPr>
            <p:spPr>
              <a:xfrm>
                <a:off x="66821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37"/>
              <p:cNvSpPr/>
              <p:nvPr/>
            </p:nvSpPr>
            <p:spPr>
              <a:xfrm>
                <a:off x="6740900" y="16626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44" name="Google Shape;3244;p37"/>
              <p:cNvSpPr/>
              <p:nvPr/>
            </p:nvSpPr>
            <p:spPr>
              <a:xfrm>
                <a:off x="6799600"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37"/>
              <p:cNvSpPr/>
              <p:nvPr/>
            </p:nvSpPr>
            <p:spPr>
              <a:xfrm>
                <a:off x="68583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46" name="Google Shape;3246;p37"/>
              <p:cNvSpPr/>
              <p:nvPr/>
            </p:nvSpPr>
            <p:spPr>
              <a:xfrm>
                <a:off x="69170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37"/>
              <p:cNvSpPr/>
              <p:nvPr/>
            </p:nvSpPr>
            <p:spPr>
              <a:xfrm>
                <a:off x="66821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48" name="Google Shape;3248;p37"/>
              <p:cNvSpPr/>
              <p:nvPr/>
            </p:nvSpPr>
            <p:spPr>
              <a:xfrm>
                <a:off x="6740900" y="17213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37"/>
              <p:cNvSpPr/>
              <p:nvPr/>
            </p:nvSpPr>
            <p:spPr>
              <a:xfrm>
                <a:off x="6799600"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50" name="Google Shape;3250;p37"/>
              <p:cNvSpPr/>
              <p:nvPr/>
            </p:nvSpPr>
            <p:spPr>
              <a:xfrm>
                <a:off x="68583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37"/>
              <p:cNvSpPr/>
              <p:nvPr/>
            </p:nvSpPr>
            <p:spPr>
              <a:xfrm>
                <a:off x="69170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52" name="Google Shape;3252;p37"/>
              <p:cNvSpPr/>
              <p:nvPr/>
            </p:nvSpPr>
            <p:spPr>
              <a:xfrm>
                <a:off x="66821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37"/>
              <p:cNvSpPr/>
              <p:nvPr/>
            </p:nvSpPr>
            <p:spPr>
              <a:xfrm>
                <a:off x="6740900" y="17801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54" name="Google Shape;3254;p37"/>
              <p:cNvSpPr/>
              <p:nvPr/>
            </p:nvSpPr>
            <p:spPr>
              <a:xfrm>
                <a:off x="6799600"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5" name="Google Shape;3255;p37"/>
              <p:cNvSpPr/>
              <p:nvPr/>
            </p:nvSpPr>
            <p:spPr>
              <a:xfrm>
                <a:off x="68583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56" name="Google Shape;3256;p37"/>
              <p:cNvSpPr/>
              <p:nvPr/>
            </p:nvSpPr>
            <p:spPr>
              <a:xfrm>
                <a:off x="69170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7" name="Google Shape;3257;p37"/>
              <p:cNvSpPr/>
              <p:nvPr/>
            </p:nvSpPr>
            <p:spPr>
              <a:xfrm>
                <a:off x="66821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58" name="Google Shape;3258;p37"/>
              <p:cNvSpPr/>
              <p:nvPr/>
            </p:nvSpPr>
            <p:spPr>
              <a:xfrm>
                <a:off x="6740900" y="18388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37"/>
              <p:cNvSpPr/>
              <p:nvPr/>
            </p:nvSpPr>
            <p:spPr>
              <a:xfrm>
                <a:off x="6799600"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60" name="Google Shape;3260;p37"/>
              <p:cNvSpPr/>
              <p:nvPr/>
            </p:nvSpPr>
            <p:spPr>
              <a:xfrm>
                <a:off x="68583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37"/>
              <p:cNvSpPr/>
              <p:nvPr/>
            </p:nvSpPr>
            <p:spPr>
              <a:xfrm>
                <a:off x="69170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62" name="Google Shape;3262;p37"/>
              <p:cNvSpPr/>
              <p:nvPr/>
            </p:nvSpPr>
            <p:spPr>
              <a:xfrm>
                <a:off x="697577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37"/>
              <p:cNvSpPr/>
              <p:nvPr/>
            </p:nvSpPr>
            <p:spPr>
              <a:xfrm>
                <a:off x="70345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64" name="Google Shape;3264;p37"/>
              <p:cNvSpPr/>
              <p:nvPr/>
            </p:nvSpPr>
            <p:spPr>
              <a:xfrm>
                <a:off x="709325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37"/>
              <p:cNvSpPr/>
              <p:nvPr/>
            </p:nvSpPr>
            <p:spPr>
              <a:xfrm>
                <a:off x="715200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66" name="Google Shape;3266;p37"/>
              <p:cNvSpPr/>
              <p:nvPr/>
            </p:nvSpPr>
            <p:spPr>
              <a:xfrm>
                <a:off x="697577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67" name="Google Shape;3267;p37"/>
              <p:cNvSpPr/>
              <p:nvPr/>
            </p:nvSpPr>
            <p:spPr>
              <a:xfrm>
                <a:off x="70345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37"/>
              <p:cNvSpPr/>
              <p:nvPr/>
            </p:nvSpPr>
            <p:spPr>
              <a:xfrm>
                <a:off x="709325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69" name="Google Shape;3269;p37"/>
              <p:cNvSpPr/>
              <p:nvPr/>
            </p:nvSpPr>
            <p:spPr>
              <a:xfrm>
                <a:off x="715200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37"/>
              <p:cNvSpPr/>
              <p:nvPr/>
            </p:nvSpPr>
            <p:spPr>
              <a:xfrm>
                <a:off x="697577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37"/>
              <p:cNvSpPr/>
              <p:nvPr/>
            </p:nvSpPr>
            <p:spPr>
              <a:xfrm>
                <a:off x="70345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72" name="Google Shape;3272;p37"/>
              <p:cNvSpPr/>
              <p:nvPr/>
            </p:nvSpPr>
            <p:spPr>
              <a:xfrm>
                <a:off x="709325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37"/>
              <p:cNvSpPr/>
              <p:nvPr/>
            </p:nvSpPr>
            <p:spPr>
              <a:xfrm>
                <a:off x="715200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74" name="Google Shape;3274;p37"/>
              <p:cNvSpPr/>
              <p:nvPr/>
            </p:nvSpPr>
            <p:spPr>
              <a:xfrm>
                <a:off x="697577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75" name="Google Shape;3275;p37"/>
              <p:cNvSpPr/>
              <p:nvPr/>
            </p:nvSpPr>
            <p:spPr>
              <a:xfrm>
                <a:off x="70345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37"/>
              <p:cNvSpPr/>
              <p:nvPr/>
            </p:nvSpPr>
            <p:spPr>
              <a:xfrm>
                <a:off x="709325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77" name="Google Shape;3277;p37"/>
              <p:cNvSpPr/>
              <p:nvPr/>
            </p:nvSpPr>
            <p:spPr>
              <a:xfrm>
                <a:off x="715200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37"/>
              <p:cNvSpPr/>
              <p:nvPr/>
            </p:nvSpPr>
            <p:spPr>
              <a:xfrm>
                <a:off x="697577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37"/>
              <p:cNvSpPr/>
              <p:nvPr/>
            </p:nvSpPr>
            <p:spPr>
              <a:xfrm>
                <a:off x="70345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80" name="Google Shape;3280;p37"/>
              <p:cNvSpPr/>
              <p:nvPr/>
            </p:nvSpPr>
            <p:spPr>
              <a:xfrm>
                <a:off x="709325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37"/>
              <p:cNvSpPr/>
              <p:nvPr/>
            </p:nvSpPr>
            <p:spPr>
              <a:xfrm>
                <a:off x="715200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82" name="Google Shape;3282;p37"/>
              <p:cNvSpPr/>
              <p:nvPr/>
            </p:nvSpPr>
            <p:spPr>
              <a:xfrm>
                <a:off x="66821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83" name="Google Shape;3283;p37"/>
              <p:cNvSpPr/>
              <p:nvPr/>
            </p:nvSpPr>
            <p:spPr>
              <a:xfrm>
                <a:off x="6740900" y="18975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37"/>
              <p:cNvSpPr/>
              <p:nvPr/>
            </p:nvSpPr>
            <p:spPr>
              <a:xfrm>
                <a:off x="6799600"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85" name="Google Shape;3285;p37"/>
              <p:cNvSpPr/>
              <p:nvPr/>
            </p:nvSpPr>
            <p:spPr>
              <a:xfrm>
                <a:off x="68583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37"/>
              <p:cNvSpPr/>
              <p:nvPr/>
            </p:nvSpPr>
            <p:spPr>
              <a:xfrm>
                <a:off x="69170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87" name="Google Shape;3287;p37"/>
              <p:cNvSpPr/>
              <p:nvPr/>
            </p:nvSpPr>
            <p:spPr>
              <a:xfrm>
                <a:off x="66821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8" name="Google Shape;3288;p37"/>
              <p:cNvSpPr/>
              <p:nvPr/>
            </p:nvSpPr>
            <p:spPr>
              <a:xfrm>
                <a:off x="6740900" y="195632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89" name="Google Shape;3289;p37"/>
              <p:cNvSpPr/>
              <p:nvPr/>
            </p:nvSpPr>
            <p:spPr>
              <a:xfrm>
                <a:off x="6799600"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0" name="Google Shape;3290;p37"/>
              <p:cNvSpPr/>
              <p:nvPr/>
            </p:nvSpPr>
            <p:spPr>
              <a:xfrm>
                <a:off x="68583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91" name="Google Shape;3291;p37"/>
              <p:cNvSpPr/>
              <p:nvPr/>
            </p:nvSpPr>
            <p:spPr>
              <a:xfrm>
                <a:off x="69170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2" name="Google Shape;3292;p37"/>
              <p:cNvSpPr/>
              <p:nvPr/>
            </p:nvSpPr>
            <p:spPr>
              <a:xfrm>
                <a:off x="66821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93" name="Google Shape;3293;p37"/>
              <p:cNvSpPr/>
              <p:nvPr/>
            </p:nvSpPr>
            <p:spPr>
              <a:xfrm>
                <a:off x="6740900" y="2015025"/>
                <a:ext cx="58725" cy="58775"/>
              </a:xfrm>
              <a:custGeom>
                <a:avLst/>
                <a:gdLst/>
                <a:ahLst/>
                <a:cxnLst/>
                <a:rect l="l" t="t" r="r" b="b"/>
                <a:pathLst>
                  <a:path w="2349"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4" name="Google Shape;3294;p37"/>
              <p:cNvSpPr/>
              <p:nvPr/>
            </p:nvSpPr>
            <p:spPr>
              <a:xfrm>
                <a:off x="6799600"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95" name="Google Shape;3295;p37"/>
              <p:cNvSpPr/>
              <p:nvPr/>
            </p:nvSpPr>
            <p:spPr>
              <a:xfrm>
                <a:off x="68583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37"/>
              <p:cNvSpPr/>
              <p:nvPr/>
            </p:nvSpPr>
            <p:spPr>
              <a:xfrm>
                <a:off x="69170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97" name="Google Shape;3297;p37"/>
              <p:cNvSpPr/>
              <p:nvPr/>
            </p:nvSpPr>
            <p:spPr>
              <a:xfrm>
                <a:off x="66821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37"/>
              <p:cNvSpPr/>
              <p:nvPr/>
            </p:nvSpPr>
            <p:spPr>
              <a:xfrm>
                <a:off x="6740900" y="20737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99" name="Google Shape;3299;p37"/>
              <p:cNvSpPr/>
              <p:nvPr/>
            </p:nvSpPr>
            <p:spPr>
              <a:xfrm>
                <a:off x="6799600"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37"/>
              <p:cNvSpPr/>
              <p:nvPr/>
            </p:nvSpPr>
            <p:spPr>
              <a:xfrm>
                <a:off x="68583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01" name="Google Shape;3301;p37"/>
              <p:cNvSpPr/>
              <p:nvPr/>
            </p:nvSpPr>
            <p:spPr>
              <a:xfrm>
                <a:off x="69170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37"/>
              <p:cNvSpPr/>
              <p:nvPr/>
            </p:nvSpPr>
            <p:spPr>
              <a:xfrm>
                <a:off x="697577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37"/>
              <p:cNvSpPr/>
              <p:nvPr/>
            </p:nvSpPr>
            <p:spPr>
              <a:xfrm>
                <a:off x="70345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04" name="Google Shape;3304;p37"/>
              <p:cNvSpPr/>
              <p:nvPr/>
            </p:nvSpPr>
            <p:spPr>
              <a:xfrm>
                <a:off x="709325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37"/>
              <p:cNvSpPr/>
              <p:nvPr/>
            </p:nvSpPr>
            <p:spPr>
              <a:xfrm>
                <a:off x="715200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06" name="Google Shape;3306;p37"/>
              <p:cNvSpPr/>
              <p:nvPr/>
            </p:nvSpPr>
            <p:spPr>
              <a:xfrm>
                <a:off x="697577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07" name="Google Shape;3307;p37"/>
              <p:cNvSpPr/>
              <p:nvPr/>
            </p:nvSpPr>
            <p:spPr>
              <a:xfrm>
                <a:off x="70345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8" name="Google Shape;3308;p37"/>
              <p:cNvSpPr/>
              <p:nvPr/>
            </p:nvSpPr>
            <p:spPr>
              <a:xfrm>
                <a:off x="709325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09" name="Google Shape;3309;p37"/>
              <p:cNvSpPr/>
              <p:nvPr/>
            </p:nvSpPr>
            <p:spPr>
              <a:xfrm>
                <a:off x="715200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0" name="Google Shape;3310;p37"/>
              <p:cNvSpPr/>
              <p:nvPr/>
            </p:nvSpPr>
            <p:spPr>
              <a:xfrm>
                <a:off x="697577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1" name="Google Shape;3311;p37"/>
              <p:cNvSpPr/>
              <p:nvPr/>
            </p:nvSpPr>
            <p:spPr>
              <a:xfrm>
                <a:off x="70345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12" name="Google Shape;3312;p37"/>
              <p:cNvSpPr/>
              <p:nvPr/>
            </p:nvSpPr>
            <p:spPr>
              <a:xfrm>
                <a:off x="709325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3" name="Google Shape;3313;p37"/>
              <p:cNvSpPr/>
              <p:nvPr/>
            </p:nvSpPr>
            <p:spPr>
              <a:xfrm>
                <a:off x="715200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14" name="Google Shape;3314;p37"/>
              <p:cNvSpPr/>
              <p:nvPr/>
            </p:nvSpPr>
            <p:spPr>
              <a:xfrm>
                <a:off x="697577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15" name="Google Shape;3315;p37"/>
              <p:cNvSpPr/>
              <p:nvPr/>
            </p:nvSpPr>
            <p:spPr>
              <a:xfrm>
                <a:off x="70345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6" name="Google Shape;3316;p37"/>
              <p:cNvSpPr/>
              <p:nvPr/>
            </p:nvSpPr>
            <p:spPr>
              <a:xfrm>
                <a:off x="709325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17" name="Google Shape;3317;p37"/>
              <p:cNvSpPr/>
              <p:nvPr/>
            </p:nvSpPr>
            <p:spPr>
              <a:xfrm>
                <a:off x="715200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18" name="Google Shape;3318;p37"/>
            <p:cNvGrpSpPr/>
            <p:nvPr/>
          </p:nvGrpSpPr>
          <p:grpSpPr>
            <a:xfrm>
              <a:off x="8056518" y="2834146"/>
              <a:ext cx="889099" cy="761112"/>
              <a:chOff x="2760325" y="2789275"/>
              <a:chExt cx="841950" cy="720750"/>
            </a:xfrm>
          </p:grpSpPr>
          <p:sp>
            <p:nvSpPr>
              <p:cNvPr id="3319" name="Google Shape;3319;p37"/>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0" name="Google Shape;3320;p37"/>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21" name="Google Shape;3321;p37"/>
          <p:cNvGrpSpPr/>
          <p:nvPr/>
        </p:nvGrpSpPr>
        <p:grpSpPr>
          <a:xfrm>
            <a:off x="-2111" y="-35"/>
            <a:ext cx="1285800" cy="1285800"/>
            <a:chOff x="6572213" y="3857615"/>
            <a:chExt cx="1285800" cy="1285800"/>
          </a:xfrm>
        </p:grpSpPr>
        <p:sp>
          <p:nvSpPr>
            <p:cNvPr id="3322" name="Google Shape;3322;p37"/>
            <p:cNvSpPr/>
            <p:nvPr/>
          </p:nvSpPr>
          <p:spPr>
            <a:xfrm>
              <a:off x="6572213" y="3857615"/>
              <a:ext cx="1285800" cy="1285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23" name="Google Shape;3323;p37"/>
            <p:cNvGrpSpPr/>
            <p:nvPr/>
          </p:nvGrpSpPr>
          <p:grpSpPr>
            <a:xfrm rot="-5400000">
              <a:off x="6792371" y="4079896"/>
              <a:ext cx="845592" cy="841315"/>
              <a:chOff x="384950" y="2702225"/>
              <a:chExt cx="800750" cy="796700"/>
            </a:xfrm>
          </p:grpSpPr>
          <p:sp>
            <p:nvSpPr>
              <p:cNvPr id="3324" name="Google Shape;3324;p37"/>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5" name="Google Shape;3325;p37"/>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6" name="Google Shape;3326;p37"/>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7" name="Google Shape;3327;p37"/>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8" name="Google Shape;3328;p37"/>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9" name="Google Shape;3329;p37"/>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0" name="Google Shape;3330;p37"/>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1" name="Google Shape;3331;p37"/>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2" name="Google Shape;3332;p37"/>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33" name="Google Shape;3333;p37"/>
          <p:cNvGrpSpPr/>
          <p:nvPr/>
        </p:nvGrpSpPr>
        <p:grpSpPr>
          <a:xfrm>
            <a:off x="7858239" y="1285885"/>
            <a:ext cx="1285800" cy="1285800"/>
            <a:chOff x="7858113" y="1285885"/>
            <a:chExt cx="1285800" cy="1285800"/>
          </a:xfrm>
        </p:grpSpPr>
        <p:sp>
          <p:nvSpPr>
            <p:cNvPr id="3334" name="Google Shape;3334;p37"/>
            <p:cNvSpPr/>
            <p:nvPr/>
          </p:nvSpPr>
          <p:spPr>
            <a:xfrm>
              <a:off x="7858113" y="1285885"/>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35" name="Google Shape;3335;p37"/>
            <p:cNvGrpSpPr/>
            <p:nvPr/>
          </p:nvGrpSpPr>
          <p:grpSpPr>
            <a:xfrm>
              <a:off x="8033358" y="1463657"/>
              <a:ext cx="935458" cy="930362"/>
              <a:chOff x="8092225" y="1658775"/>
              <a:chExt cx="885850" cy="881025"/>
            </a:xfrm>
          </p:grpSpPr>
          <p:sp>
            <p:nvSpPr>
              <p:cNvPr id="3336" name="Google Shape;3336;p37"/>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7" name="Google Shape;3337;p37"/>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38" name="Google Shape;3338;p37"/>
          <p:cNvGrpSpPr/>
          <p:nvPr/>
        </p:nvGrpSpPr>
        <p:grpSpPr>
          <a:xfrm>
            <a:off x="7858239" y="-35"/>
            <a:ext cx="1285800" cy="1285800"/>
            <a:chOff x="5286326" y="3857615"/>
            <a:chExt cx="1285800" cy="1285800"/>
          </a:xfrm>
        </p:grpSpPr>
        <p:sp>
          <p:nvSpPr>
            <p:cNvPr id="3339" name="Google Shape;3339;p37"/>
            <p:cNvSpPr/>
            <p:nvPr/>
          </p:nvSpPr>
          <p:spPr>
            <a:xfrm>
              <a:off x="5286326" y="3857615"/>
              <a:ext cx="1285800" cy="128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0" name="Google Shape;3340;p37"/>
            <p:cNvGrpSpPr/>
            <p:nvPr/>
          </p:nvGrpSpPr>
          <p:grpSpPr>
            <a:xfrm rot="-5400000">
              <a:off x="5484743" y="4120022"/>
              <a:ext cx="889099" cy="761112"/>
              <a:chOff x="2760325" y="2789275"/>
              <a:chExt cx="841950" cy="720750"/>
            </a:xfrm>
          </p:grpSpPr>
          <p:sp>
            <p:nvSpPr>
              <p:cNvPr id="3341" name="Google Shape;3341;p37"/>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2" name="Google Shape;3342;p37"/>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43" name="Google Shape;3343;p37"/>
          <p:cNvGrpSpPr/>
          <p:nvPr/>
        </p:nvGrpSpPr>
        <p:grpSpPr>
          <a:xfrm>
            <a:off x="-2111" y="2569713"/>
            <a:ext cx="1290000" cy="1290000"/>
            <a:chOff x="1" y="0"/>
            <a:chExt cx="1290000" cy="1290000"/>
          </a:xfrm>
        </p:grpSpPr>
        <p:sp>
          <p:nvSpPr>
            <p:cNvPr id="3344" name="Google Shape;3344;p37"/>
            <p:cNvSpPr/>
            <p:nvPr/>
          </p:nvSpPr>
          <p:spPr>
            <a:xfrm>
              <a:off x="1" y="0"/>
              <a:ext cx="1290000" cy="129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45" name="Google Shape;3345;p37"/>
            <p:cNvGrpSpPr/>
            <p:nvPr/>
          </p:nvGrpSpPr>
          <p:grpSpPr>
            <a:xfrm rot="10800000">
              <a:off x="220834" y="222966"/>
              <a:ext cx="848234" cy="843944"/>
              <a:chOff x="384950" y="2702225"/>
              <a:chExt cx="800750" cy="796700"/>
            </a:xfrm>
          </p:grpSpPr>
          <p:sp>
            <p:nvSpPr>
              <p:cNvPr id="3346" name="Google Shape;3346;p37"/>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7" name="Google Shape;3347;p37"/>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8" name="Google Shape;3348;p37"/>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9" name="Google Shape;3349;p37"/>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0" name="Google Shape;3350;p37"/>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1" name="Google Shape;3351;p37"/>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2" name="Google Shape;3352;p37"/>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3" name="Google Shape;3353;p37"/>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4" name="Google Shape;3354;p37"/>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55" name="Google Shape;3355;p37"/>
          <p:cNvGrpSpPr/>
          <p:nvPr/>
        </p:nvGrpSpPr>
        <p:grpSpPr>
          <a:xfrm>
            <a:off x="-2111" y="1283835"/>
            <a:ext cx="1289890" cy="1289890"/>
            <a:chOff x="1289958" y="22"/>
            <a:chExt cx="1289890" cy="1289890"/>
          </a:xfrm>
        </p:grpSpPr>
        <p:grpSp>
          <p:nvGrpSpPr>
            <p:cNvPr id="3356" name="Google Shape;3356;p37"/>
            <p:cNvGrpSpPr/>
            <p:nvPr/>
          </p:nvGrpSpPr>
          <p:grpSpPr>
            <a:xfrm>
              <a:off x="1289958" y="22"/>
              <a:ext cx="1289890" cy="1289890"/>
              <a:chOff x="6682125" y="1603950"/>
              <a:chExt cx="528600" cy="528600"/>
            </a:xfrm>
          </p:grpSpPr>
          <p:sp>
            <p:nvSpPr>
              <p:cNvPr id="3357" name="Google Shape;3357;p37"/>
              <p:cNvSpPr/>
              <p:nvPr/>
            </p:nvSpPr>
            <p:spPr>
              <a:xfrm>
                <a:off x="66821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58" name="Google Shape;3358;p37"/>
              <p:cNvSpPr/>
              <p:nvPr/>
            </p:nvSpPr>
            <p:spPr>
              <a:xfrm>
                <a:off x="6740900" y="1603950"/>
                <a:ext cx="58725" cy="58750"/>
              </a:xfrm>
              <a:custGeom>
                <a:avLst/>
                <a:gdLst/>
                <a:ahLst/>
                <a:cxnLst/>
                <a:rect l="l" t="t" r="r" b="b"/>
                <a:pathLst>
                  <a:path w="2349"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9" name="Google Shape;3359;p37"/>
              <p:cNvSpPr/>
              <p:nvPr/>
            </p:nvSpPr>
            <p:spPr>
              <a:xfrm>
                <a:off x="6799600"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60" name="Google Shape;3360;p37"/>
              <p:cNvSpPr/>
              <p:nvPr/>
            </p:nvSpPr>
            <p:spPr>
              <a:xfrm>
                <a:off x="68583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1" name="Google Shape;3361;p37"/>
              <p:cNvSpPr/>
              <p:nvPr/>
            </p:nvSpPr>
            <p:spPr>
              <a:xfrm>
                <a:off x="69170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62" name="Google Shape;3362;p37"/>
              <p:cNvSpPr/>
              <p:nvPr/>
            </p:nvSpPr>
            <p:spPr>
              <a:xfrm>
                <a:off x="66821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3" name="Google Shape;3363;p37"/>
              <p:cNvSpPr/>
              <p:nvPr/>
            </p:nvSpPr>
            <p:spPr>
              <a:xfrm>
                <a:off x="6740900" y="16626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64" name="Google Shape;3364;p37"/>
              <p:cNvSpPr/>
              <p:nvPr/>
            </p:nvSpPr>
            <p:spPr>
              <a:xfrm>
                <a:off x="6799600"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5" name="Google Shape;3365;p37"/>
              <p:cNvSpPr/>
              <p:nvPr/>
            </p:nvSpPr>
            <p:spPr>
              <a:xfrm>
                <a:off x="68583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66" name="Google Shape;3366;p37"/>
              <p:cNvSpPr/>
              <p:nvPr/>
            </p:nvSpPr>
            <p:spPr>
              <a:xfrm>
                <a:off x="69170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7" name="Google Shape;3367;p37"/>
              <p:cNvSpPr/>
              <p:nvPr/>
            </p:nvSpPr>
            <p:spPr>
              <a:xfrm>
                <a:off x="66821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68" name="Google Shape;3368;p37"/>
              <p:cNvSpPr/>
              <p:nvPr/>
            </p:nvSpPr>
            <p:spPr>
              <a:xfrm>
                <a:off x="6740900" y="17213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9" name="Google Shape;3369;p37"/>
              <p:cNvSpPr/>
              <p:nvPr/>
            </p:nvSpPr>
            <p:spPr>
              <a:xfrm>
                <a:off x="6799600"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70" name="Google Shape;3370;p37"/>
              <p:cNvSpPr/>
              <p:nvPr/>
            </p:nvSpPr>
            <p:spPr>
              <a:xfrm>
                <a:off x="68583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1" name="Google Shape;3371;p37"/>
              <p:cNvSpPr/>
              <p:nvPr/>
            </p:nvSpPr>
            <p:spPr>
              <a:xfrm>
                <a:off x="69170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72" name="Google Shape;3372;p37"/>
              <p:cNvSpPr/>
              <p:nvPr/>
            </p:nvSpPr>
            <p:spPr>
              <a:xfrm>
                <a:off x="66821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3" name="Google Shape;3373;p37"/>
              <p:cNvSpPr/>
              <p:nvPr/>
            </p:nvSpPr>
            <p:spPr>
              <a:xfrm>
                <a:off x="6740900" y="17801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74" name="Google Shape;3374;p37"/>
              <p:cNvSpPr/>
              <p:nvPr/>
            </p:nvSpPr>
            <p:spPr>
              <a:xfrm>
                <a:off x="6799600"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5" name="Google Shape;3375;p37"/>
              <p:cNvSpPr/>
              <p:nvPr/>
            </p:nvSpPr>
            <p:spPr>
              <a:xfrm>
                <a:off x="68583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76" name="Google Shape;3376;p37"/>
              <p:cNvSpPr/>
              <p:nvPr/>
            </p:nvSpPr>
            <p:spPr>
              <a:xfrm>
                <a:off x="69170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7" name="Google Shape;3377;p37"/>
              <p:cNvSpPr/>
              <p:nvPr/>
            </p:nvSpPr>
            <p:spPr>
              <a:xfrm>
                <a:off x="66821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78" name="Google Shape;3378;p37"/>
              <p:cNvSpPr/>
              <p:nvPr/>
            </p:nvSpPr>
            <p:spPr>
              <a:xfrm>
                <a:off x="6740900" y="18388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9" name="Google Shape;3379;p37"/>
              <p:cNvSpPr/>
              <p:nvPr/>
            </p:nvSpPr>
            <p:spPr>
              <a:xfrm>
                <a:off x="6799600"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80" name="Google Shape;3380;p37"/>
              <p:cNvSpPr/>
              <p:nvPr/>
            </p:nvSpPr>
            <p:spPr>
              <a:xfrm>
                <a:off x="68583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1" name="Google Shape;3381;p37"/>
              <p:cNvSpPr/>
              <p:nvPr/>
            </p:nvSpPr>
            <p:spPr>
              <a:xfrm>
                <a:off x="69170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82" name="Google Shape;3382;p37"/>
              <p:cNvSpPr/>
              <p:nvPr/>
            </p:nvSpPr>
            <p:spPr>
              <a:xfrm>
                <a:off x="697577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3" name="Google Shape;3383;p37"/>
              <p:cNvSpPr/>
              <p:nvPr/>
            </p:nvSpPr>
            <p:spPr>
              <a:xfrm>
                <a:off x="70345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84" name="Google Shape;3384;p37"/>
              <p:cNvSpPr/>
              <p:nvPr/>
            </p:nvSpPr>
            <p:spPr>
              <a:xfrm>
                <a:off x="709325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5" name="Google Shape;3385;p37"/>
              <p:cNvSpPr/>
              <p:nvPr/>
            </p:nvSpPr>
            <p:spPr>
              <a:xfrm>
                <a:off x="715200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86" name="Google Shape;3386;p37"/>
              <p:cNvSpPr/>
              <p:nvPr/>
            </p:nvSpPr>
            <p:spPr>
              <a:xfrm>
                <a:off x="697577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87" name="Google Shape;3387;p37"/>
              <p:cNvSpPr/>
              <p:nvPr/>
            </p:nvSpPr>
            <p:spPr>
              <a:xfrm>
                <a:off x="70345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8" name="Google Shape;3388;p37"/>
              <p:cNvSpPr/>
              <p:nvPr/>
            </p:nvSpPr>
            <p:spPr>
              <a:xfrm>
                <a:off x="709325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89" name="Google Shape;3389;p37"/>
              <p:cNvSpPr/>
              <p:nvPr/>
            </p:nvSpPr>
            <p:spPr>
              <a:xfrm>
                <a:off x="715200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0" name="Google Shape;3390;p37"/>
              <p:cNvSpPr/>
              <p:nvPr/>
            </p:nvSpPr>
            <p:spPr>
              <a:xfrm>
                <a:off x="697577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1" name="Google Shape;3391;p37"/>
              <p:cNvSpPr/>
              <p:nvPr/>
            </p:nvSpPr>
            <p:spPr>
              <a:xfrm>
                <a:off x="70345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92" name="Google Shape;3392;p37"/>
              <p:cNvSpPr/>
              <p:nvPr/>
            </p:nvSpPr>
            <p:spPr>
              <a:xfrm>
                <a:off x="709325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3" name="Google Shape;3393;p37"/>
              <p:cNvSpPr/>
              <p:nvPr/>
            </p:nvSpPr>
            <p:spPr>
              <a:xfrm>
                <a:off x="715200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94" name="Google Shape;3394;p37"/>
              <p:cNvSpPr/>
              <p:nvPr/>
            </p:nvSpPr>
            <p:spPr>
              <a:xfrm>
                <a:off x="697577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95" name="Google Shape;3395;p37"/>
              <p:cNvSpPr/>
              <p:nvPr/>
            </p:nvSpPr>
            <p:spPr>
              <a:xfrm>
                <a:off x="70345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6" name="Google Shape;3396;p37"/>
              <p:cNvSpPr/>
              <p:nvPr/>
            </p:nvSpPr>
            <p:spPr>
              <a:xfrm>
                <a:off x="709325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97" name="Google Shape;3397;p37"/>
              <p:cNvSpPr/>
              <p:nvPr/>
            </p:nvSpPr>
            <p:spPr>
              <a:xfrm>
                <a:off x="715200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8" name="Google Shape;3398;p37"/>
              <p:cNvSpPr/>
              <p:nvPr/>
            </p:nvSpPr>
            <p:spPr>
              <a:xfrm>
                <a:off x="697577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9" name="Google Shape;3399;p37"/>
              <p:cNvSpPr/>
              <p:nvPr/>
            </p:nvSpPr>
            <p:spPr>
              <a:xfrm>
                <a:off x="70345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00" name="Google Shape;3400;p37"/>
              <p:cNvSpPr/>
              <p:nvPr/>
            </p:nvSpPr>
            <p:spPr>
              <a:xfrm>
                <a:off x="709325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1" name="Google Shape;3401;p37"/>
              <p:cNvSpPr/>
              <p:nvPr/>
            </p:nvSpPr>
            <p:spPr>
              <a:xfrm>
                <a:off x="715200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02" name="Google Shape;3402;p37"/>
              <p:cNvSpPr/>
              <p:nvPr/>
            </p:nvSpPr>
            <p:spPr>
              <a:xfrm>
                <a:off x="66821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03" name="Google Shape;3403;p37"/>
              <p:cNvSpPr/>
              <p:nvPr/>
            </p:nvSpPr>
            <p:spPr>
              <a:xfrm>
                <a:off x="6740900" y="18975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4" name="Google Shape;3404;p37"/>
              <p:cNvSpPr/>
              <p:nvPr/>
            </p:nvSpPr>
            <p:spPr>
              <a:xfrm>
                <a:off x="6799600"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05" name="Google Shape;3405;p37"/>
              <p:cNvSpPr/>
              <p:nvPr/>
            </p:nvSpPr>
            <p:spPr>
              <a:xfrm>
                <a:off x="68583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6" name="Google Shape;3406;p37"/>
              <p:cNvSpPr/>
              <p:nvPr/>
            </p:nvSpPr>
            <p:spPr>
              <a:xfrm>
                <a:off x="69170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07" name="Google Shape;3407;p37"/>
              <p:cNvSpPr/>
              <p:nvPr/>
            </p:nvSpPr>
            <p:spPr>
              <a:xfrm>
                <a:off x="66821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8" name="Google Shape;3408;p37"/>
              <p:cNvSpPr/>
              <p:nvPr/>
            </p:nvSpPr>
            <p:spPr>
              <a:xfrm>
                <a:off x="6740900" y="195632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09" name="Google Shape;3409;p37"/>
              <p:cNvSpPr/>
              <p:nvPr/>
            </p:nvSpPr>
            <p:spPr>
              <a:xfrm>
                <a:off x="6799600"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0" name="Google Shape;3410;p37"/>
              <p:cNvSpPr/>
              <p:nvPr/>
            </p:nvSpPr>
            <p:spPr>
              <a:xfrm>
                <a:off x="68583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11" name="Google Shape;3411;p37"/>
              <p:cNvSpPr/>
              <p:nvPr/>
            </p:nvSpPr>
            <p:spPr>
              <a:xfrm>
                <a:off x="69170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2" name="Google Shape;3412;p37"/>
              <p:cNvSpPr/>
              <p:nvPr/>
            </p:nvSpPr>
            <p:spPr>
              <a:xfrm>
                <a:off x="66821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13" name="Google Shape;3413;p37"/>
              <p:cNvSpPr/>
              <p:nvPr/>
            </p:nvSpPr>
            <p:spPr>
              <a:xfrm>
                <a:off x="6740900" y="2015025"/>
                <a:ext cx="58725" cy="58775"/>
              </a:xfrm>
              <a:custGeom>
                <a:avLst/>
                <a:gdLst/>
                <a:ahLst/>
                <a:cxnLst/>
                <a:rect l="l" t="t" r="r" b="b"/>
                <a:pathLst>
                  <a:path w="2349"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4" name="Google Shape;3414;p37"/>
              <p:cNvSpPr/>
              <p:nvPr/>
            </p:nvSpPr>
            <p:spPr>
              <a:xfrm>
                <a:off x="6799600"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15" name="Google Shape;3415;p37"/>
              <p:cNvSpPr/>
              <p:nvPr/>
            </p:nvSpPr>
            <p:spPr>
              <a:xfrm>
                <a:off x="68583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6" name="Google Shape;3416;p37"/>
              <p:cNvSpPr/>
              <p:nvPr/>
            </p:nvSpPr>
            <p:spPr>
              <a:xfrm>
                <a:off x="69170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17" name="Google Shape;3417;p37"/>
              <p:cNvSpPr/>
              <p:nvPr/>
            </p:nvSpPr>
            <p:spPr>
              <a:xfrm>
                <a:off x="66821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8" name="Google Shape;3418;p37"/>
              <p:cNvSpPr/>
              <p:nvPr/>
            </p:nvSpPr>
            <p:spPr>
              <a:xfrm>
                <a:off x="6740900" y="20737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19" name="Google Shape;3419;p37"/>
              <p:cNvSpPr/>
              <p:nvPr/>
            </p:nvSpPr>
            <p:spPr>
              <a:xfrm>
                <a:off x="6799600"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0" name="Google Shape;3420;p37"/>
              <p:cNvSpPr/>
              <p:nvPr/>
            </p:nvSpPr>
            <p:spPr>
              <a:xfrm>
                <a:off x="68583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21" name="Google Shape;3421;p37"/>
              <p:cNvSpPr/>
              <p:nvPr/>
            </p:nvSpPr>
            <p:spPr>
              <a:xfrm>
                <a:off x="69170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2" name="Google Shape;3422;p37"/>
              <p:cNvSpPr/>
              <p:nvPr/>
            </p:nvSpPr>
            <p:spPr>
              <a:xfrm>
                <a:off x="697577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3" name="Google Shape;3423;p37"/>
              <p:cNvSpPr/>
              <p:nvPr/>
            </p:nvSpPr>
            <p:spPr>
              <a:xfrm>
                <a:off x="70345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24" name="Google Shape;3424;p37"/>
              <p:cNvSpPr/>
              <p:nvPr/>
            </p:nvSpPr>
            <p:spPr>
              <a:xfrm>
                <a:off x="709325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5" name="Google Shape;3425;p37"/>
              <p:cNvSpPr/>
              <p:nvPr/>
            </p:nvSpPr>
            <p:spPr>
              <a:xfrm>
                <a:off x="715200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26" name="Google Shape;3426;p37"/>
              <p:cNvSpPr/>
              <p:nvPr/>
            </p:nvSpPr>
            <p:spPr>
              <a:xfrm>
                <a:off x="697577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27" name="Google Shape;3427;p37"/>
              <p:cNvSpPr/>
              <p:nvPr/>
            </p:nvSpPr>
            <p:spPr>
              <a:xfrm>
                <a:off x="70345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8" name="Google Shape;3428;p37"/>
              <p:cNvSpPr/>
              <p:nvPr/>
            </p:nvSpPr>
            <p:spPr>
              <a:xfrm>
                <a:off x="709325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29" name="Google Shape;3429;p37"/>
              <p:cNvSpPr/>
              <p:nvPr/>
            </p:nvSpPr>
            <p:spPr>
              <a:xfrm>
                <a:off x="715200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0" name="Google Shape;3430;p37"/>
              <p:cNvSpPr/>
              <p:nvPr/>
            </p:nvSpPr>
            <p:spPr>
              <a:xfrm>
                <a:off x="697577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1" name="Google Shape;3431;p37"/>
              <p:cNvSpPr/>
              <p:nvPr/>
            </p:nvSpPr>
            <p:spPr>
              <a:xfrm>
                <a:off x="70345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32" name="Google Shape;3432;p37"/>
              <p:cNvSpPr/>
              <p:nvPr/>
            </p:nvSpPr>
            <p:spPr>
              <a:xfrm>
                <a:off x="709325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3" name="Google Shape;3433;p37"/>
              <p:cNvSpPr/>
              <p:nvPr/>
            </p:nvSpPr>
            <p:spPr>
              <a:xfrm>
                <a:off x="715200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34" name="Google Shape;3434;p37"/>
              <p:cNvSpPr/>
              <p:nvPr/>
            </p:nvSpPr>
            <p:spPr>
              <a:xfrm>
                <a:off x="697577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35" name="Google Shape;3435;p37"/>
              <p:cNvSpPr/>
              <p:nvPr/>
            </p:nvSpPr>
            <p:spPr>
              <a:xfrm>
                <a:off x="70345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6" name="Google Shape;3436;p37"/>
              <p:cNvSpPr/>
              <p:nvPr/>
            </p:nvSpPr>
            <p:spPr>
              <a:xfrm>
                <a:off x="709325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37" name="Google Shape;3437;p37"/>
              <p:cNvSpPr/>
              <p:nvPr/>
            </p:nvSpPr>
            <p:spPr>
              <a:xfrm>
                <a:off x="715200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38" name="Google Shape;3438;p37"/>
            <p:cNvGrpSpPr/>
            <p:nvPr/>
          </p:nvGrpSpPr>
          <p:grpSpPr>
            <a:xfrm rot="10800000">
              <a:off x="1488923" y="263193"/>
              <a:ext cx="891878" cy="763490"/>
              <a:chOff x="2760325" y="2789275"/>
              <a:chExt cx="841950" cy="720750"/>
            </a:xfrm>
          </p:grpSpPr>
          <p:sp>
            <p:nvSpPr>
              <p:cNvPr id="3439" name="Google Shape;3439;p37"/>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0" name="Google Shape;3440;p37"/>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41" name="Google Shape;3441;p37"/>
          <p:cNvGrpSpPr/>
          <p:nvPr/>
        </p:nvGrpSpPr>
        <p:grpSpPr>
          <a:xfrm>
            <a:off x="-2111" y="3855528"/>
            <a:ext cx="1290000" cy="1290000"/>
            <a:chOff x="14" y="1289878"/>
            <a:chExt cx="1290000" cy="1290000"/>
          </a:xfrm>
        </p:grpSpPr>
        <p:sp>
          <p:nvSpPr>
            <p:cNvPr id="3442" name="Google Shape;3442;p37"/>
            <p:cNvSpPr/>
            <p:nvPr/>
          </p:nvSpPr>
          <p:spPr>
            <a:xfrm>
              <a:off x="14" y="1289878"/>
              <a:ext cx="1290000" cy="129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43" name="Google Shape;3443;p37"/>
            <p:cNvGrpSpPr/>
            <p:nvPr/>
          </p:nvGrpSpPr>
          <p:grpSpPr>
            <a:xfrm>
              <a:off x="211040" y="1497968"/>
              <a:ext cx="871340" cy="865726"/>
              <a:chOff x="8125488" y="4122225"/>
              <a:chExt cx="822563" cy="817263"/>
            </a:xfrm>
          </p:grpSpPr>
          <p:grpSp>
            <p:nvGrpSpPr>
              <p:cNvPr id="3444" name="Google Shape;3444;p37"/>
              <p:cNvGrpSpPr/>
              <p:nvPr/>
            </p:nvGrpSpPr>
            <p:grpSpPr>
              <a:xfrm>
                <a:off x="8125488" y="4129813"/>
                <a:ext cx="819325" cy="809675"/>
                <a:chOff x="8125488" y="4129813"/>
                <a:chExt cx="819325" cy="809675"/>
              </a:xfrm>
            </p:grpSpPr>
            <p:grpSp>
              <p:nvGrpSpPr>
                <p:cNvPr id="3445" name="Google Shape;3445;p37"/>
                <p:cNvGrpSpPr/>
                <p:nvPr/>
              </p:nvGrpSpPr>
              <p:grpSpPr>
                <a:xfrm>
                  <a:off x="8125488" y="4129813"/>
                  <a:ext cx="819325" cy="809675"/>
                  <a:chOff x="8125488" y="4129813"/>
                  <a:chExt cx="819325" cy="809675"/>
                </a:xfrm>
              </p:grpSpPr>
              <p:sp>
                <p:nvSpPr>
                  <p:cNvPr id="3446" name="Google Shape;3446;p37"/>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7" name="Google Shape;3447;p37"/>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8" name="Google Shape;3448;p37"/>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9" name="Google Shape;3449;p37"/>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0" name="Google Shape;3450;p37"/>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51" name="Google Shape;3451;p37"/>
                <p:cNvGrpSpPr/>
                <p:nvPr/>
              </p:nvGrpSpPr>
              <p:grpSpPr>
                <a:xfrm>
                  <a:off x="8344225" y="4357425"/>
                  <a:ext cx="381850" cy="354450"/>
                  <a:chOff x="8352038" y="4357438"/>
                  <a:chExt cx="381850" cy="354450"/>
                </a:xfrm>
              </p:grpSpPr>
              <p:pic>
                <p:nvPicPr>
                  <p:cNvPr id="3452" name="Google Shape;3452;p37"/>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3453" name="Google Shape;3453;p37"/>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54" name="Google Shape;3454;p37"/>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5" name="Google Shape;3455;p37"/>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6" name="Google Shape;3456;p37"/>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67"/>
        <p:cNvGrpSpPr/>
        <p:nvPr/>
      </p:nvGrpSpPr>
      <p:grpSpPr>
        <a:xfrm>
          <a:off x="0" y="0"/>
          <a:ext cx="0" cy="0"/>
          <a:chOff x="0" y="0"/>
          <a:chExt cx="0" cy="0"/>
        </a:xfrm>
      </p:grpSpPr>
      <p:sp>
        <p:nvSpPr>
          <p:cNvPr id="68" name="Google Shape;68;p3"/>
          <p:cNvSpPr txBox="1">
            <a:spLocks noGrp="1"/>
          </p:cNvSpPr>
          <p:nvPr>
            <p:ph type="title"/>
          </p:nvPr>
        </p:nvSpPr>
        <p:spPr>
          <a:xfrm>
            <a:off x="2750150" y="1559175"/>
            <a:ext cx="4873500" cy="16461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53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69" name="Google Shape;69;p3"/>
          <p:cNvSpPr txBox="1">
            <a:spLocks noGrp="1"/>
          </p:cNvSpPr>
          <p:nvPr>
            <p:ph type="title" idx="2" hasCustomPrompt="1"/>
          </p:nvPr>
        </p:nvSpPr>
        <p:spPr>
          <a:xfrm>
            <a:off x="1524350" y="1559175"/>
            <a:ext cx="1225800" cy="7599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6000">
                <a:solidFill>
                  <a:schemeClr val="accent5"/>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70" name="Google Shape;70;p3"/>
          <p:cNvSpPr txBox="1">
            <a:spLocks noGrp="1"/>
          </p:cNvSpPr>
          <p:nvPr>
            <p:ph type="subTitle" idx="1"/>
          </p:nvPr>
        </p:nvSpPr>
        <p:spPr>
          <a:xfrm>
            <a:off x="2750150" y="3205125"/>
            <a:ext cx="4873500" cy="379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ackground 1">
  <p:cSld name="CUSTOM_14">
    <p:bg>
      <p:bgPr>
        <a:solidFill>
          <a:schemeClr val="dk1"/>
        </a:solidFill>
        <a:effectLst/>
      </p:bgPr>
    </p:bg>
    <p:spTree>
      <p:nvGrpSpPr>
        <p:cNvPr id="1" name="Shape 3457"/>
        <p:cNvGrpSpPr/>
        <p:nvPr/>
      </p:nvGrpSpPr>
      <p:grpSpPr>
        <a:xfrm>
          <a:off x="0" y="0"/>
          <a:ext cx="0" cy="0"/>
          <a:chOff x="0" y="0"/>
          <a:chExt cx="0" cy="0"/>
        </a:xfrm>
      </p:grpSpPr>
      <p:grpSp>
        <p:nvGrpSpPr>
          <p:cNvPr id="3458" name="Google Shape;3458;p38"/>
          <p:cNvGrpSpPr/>
          <p:nvPr/>
        </p:nvGrpSpPr>
        <p:grpSpPr>
          <a:xfrm>
            <a:off x="7858113" y="-10"/>
            <a:ext cx="1285800" cy="1285800"/>
            <a:chOff x="7858113" y="-10"/>
            <a:chExt cx="1285800" cy="1285800"/>
          </a:xfrm>
        </p:grpSpPr>
        <p:sp>
          <p:nvSpPr>
            <p:cNvPr id="3459" name="Google Shape;3459;p38"/>
            <p:cNvSpPr/>
            <p:nvPr/>
          </p:nvSpPr>
          <p:spPr>
            <a:xfrm>
              <a:off x="7858113" y="-10"/>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60" name="Google Shape;3460;p38"/>
            <p:cNvGrpSpPr/>
            <p:nvPr/>
          </p:nvGrpSpPr>
          <p:grpSpPr>
            <a:xfrm>
              <a:off x="8068483" y="207435"/>
              <a:ext cx="868626" cy="863029"/>
              <a:chOff x="8125488" y="4122225"/>
              <a:chExt cx="822563" cy="817263"/>
            </a:xfrm>
          </p:grpSpPr>
          <p:grpSp>
            <p:nvGrpSpPr>
              <p:cNvPr id="3461" name="Google Shape;3461;p38"/>
              <p:cNvGrpSpPr/>
              <p:nvPr/>
            </p:nvGrpSpPr>
            <p:grpSpPr>
              <a:xfrm>
                <a:off x="8125488" y="4129813"/>
                <a:ext cx="819325" cy="809675"/>
                <a:chOff x="8125488" y="4129813"/>
                <a:chExt cx="819325" cy="809675"/>
              </a:xfrm>
            </p:grpSpPr>
            <p:grpSp>
              <p:nvGrpSpPr>
                <p:cNvPr id="3462" name="Google Shape;3462;p38"/>
                <p:cNvGrpSpPr/>
                <p:nvPr/>
              </p:nvGrpSpPr>
              <p:grpSpPr>
                <a:xfrm>
                  <a:off x="8125488" y="4129813"/>
                  <a:ext cx="819325" cy="809675"/>
                  <a:chOff x="8125488" y="4129813"/>
                  <a:chExt cx="819325" cy="809675"/>
                </a:xfrm>
              </p:grpSpPr>
              <p:sp>
                <p:nvSpPr>
                  <p:cNvPr id="3463" name="Google Shape;3463;p38"/>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4" name="Google Shape;3464;p38"/>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5" name="Google Shape;3465;p38"/>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6" name="Google Shape;3466;p38"/>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7" name="Google Shape;3467;p38"/>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68" name="Google Shape;3468;p38"/>
                <p:cNvGrpSpPr/>
                <p:nvPr/>
              </p:nvGrpSpPr>
              <p:grpSpPr>
                <a:xfrm>
                  <a:off x="8344225" y="4357425"/>
                  <a:ext cx="381850" cy="354450"/>
                  <a:chOff x="8352038" y="4357438"/>
                  <a:chExt cx="381850" cy="354450"/>
                </a:xfrm>
              </p:grpSpPr>
              <p:pic>
                <p:nvPicPr>
                  <p:cNvPr id="3469" name="Google Shape;3469;p38"/>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3470" name="Google Shape;3470;p38"/>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71" name="Google Shape;3471;p38"/>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2" name="Google Shape;3472;p38"/>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3" name="Google Shape;3473;p38"/>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74" name="Google Shape;3474;p38"/>
          <p:cNvGrpSpPr/>
          <p:nvPr/>
        </p:nvGrpSpPr>
        <p:grpSpPr>
          <a:xfrm>
            <a:off x="7857788" y="1285800"/>
            <a:ext cx="1290000" cy="1290000"/>
            <a:chOff x="7857788" y="1285800"/>
            <a:chExt cx="1290000" cy="1290000"/>
          </a:xfrm>
        </p:grpSpPr>
        <p:sp>
          <p:nvSpPr>
            <p:cNvPr id="3475" name="Google Shape;3475;p38"/>
            <p:cNvSpPr/>
            <p:nvPr/>
          </p:nvSpPr>
          <p:spPr>
            <a:xfrm>
              <a:off x="7857788" y="1285800"/>
              <a:ext cx="1290000" cy="129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76" name="Google Shape;3476;p38"/>
            <p:cNvGrpSpPr/>
            <p:nvPr/>
          </p:nvGrpSpPr>
          <p:grpSpPr>
            <a:xfrm rot="-5400000">
              <a:off x="8078684" y="1508766"/>
              <a:ext cx="848234" cy="843944"/>
              <a:chOff x="384950" y="2702225"/>
              <a:chExt cx="800750" cy="796700"/>
            </a:xfrm>
          </p:grpSpPr>
          <p:sp>
            <p:nvSpPr>
              <p:cNvPr id="3477" name="Google Shape;3477;p38"/>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8" name="Google Shape;3478;p38"/>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9" name="Google Shape;3479;p38"/>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0" name="Google Shape;3480;p38"/>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1" name="Google Shape;3481;p38"/>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2" name="Google Shape;3482;p38"/>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3" name="Google Shape;3483;p38"/>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4" name="Google Shape;3484;p38"/>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5" name="Google Shape;3485;p38"/>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86" name="Google Shape;3486;p38"/>
          <p:cNvGrpSpPr/>
          <p:nvPr/>
        </p:nvGrpSpPr>
        <p:grpSpPr>
          <a:xfrm>
            <a:off x="6573878" y="46"/>
            <a:ext cx="1283924" cy="1283803"/>
            <a:chOff x="6573878" y="46"/>
            <a:chExt cx="1283924" cy="1283803"/>
          </a:xfrm>
        </p:grpSpPr>
        <p:grpSp>
          <p:nvGrpSpPr>
            <p:cNvPr id="3487" name="Google Shape;3487;p38"/>
            <p:cNvGrpSpPr/>
            <p:nvPr/>
          </p:nvGrpSpPr>
          <p:grpSpPr>
            <a:xfrm rot="10800000">
              <a:off x="6573878" y="46"/>
              <a:ext cx="1283924" cy="1283803"/>
              <a:chOff x="1506200" y="1633300"/>
              <a:chExt cx="528625" cy="528575"/>
            </a:xfrm>
          </p:grpSpPr>
          <p:sp>
            <p:nvSpPr>
              <p:cNvPr id="3488" name="Google Shape;3488;p38"/>
              <p:cNvSpPr/>
              <p:nvPr/>
            </p:nvSpPr>
            <p:spPr>
              <a:xfrm>
                <a:off x="1976075"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9" name="Google Shape;3489;p38"/>
              <p:cNvSpPr/>
              <p:nvPr/>
            </p:nvSpPr>
            <p:spPr>
              <a:xfrm>
                <a:off x="19173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0" name="Google Shape;3490;p38"/>
              <p:cNvSpPr/>
              <p:nvPr/>
            </p:nvSpPr>
            <p:spPr>
              <a:xfrm>
                <a:off x="1858650"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1" name="Google Shape;3491;p38"/>
              <p:cNvSpPr/>
              <p:nvPr/>
            </p:nvSpPr>
            <p:spPr>
              <a:xfrm>
                <a:off x="1799875" y="21031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2" name="Google Shape;3492;p38"/>
              <p:cNvSpPr/>
              <p:nvPr/>
            </p:nvSpPr>
            <p:spPr>
              <a:xfrm>
                <a:off x="17411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3" name="Google Shape;3493;p38"/>
              <p:cNvSpPr/>
              <p:nvPr/>
            </p:nvSpPr>
            <p:spPr>
              <a:xfrm>
                <a:off x="1976075"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4" name="Google Shape;3494;p38"/>
              <p:cNvSpPr/>
              <p:nvPr/>
            </p:nvSpPr>
            <p:spPr>
              <a:xfrm>
                <a:off x="19173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5" name="Google Shape;3495;p38"/>
              <p:cNvSpPr/>
              <p:nvPr/>
            </p:nvSpPr>
            <p:spPr>
              <a:xfrm>
                <a:off x="1858650"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6" name="Google Shape;3496;p38"/>
              <p:cNvSpPr/>
              <p:nvPr/>
            </p:nvSpPr>
            <p:spPr>
              <a:xfrm>
                <a:off x="1799875" y="2044400"/>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7" name="Google Shape;3497;p38"/>
              <p:cNvSpPr/>
              <p:nvPr/>
            </p:nvSpPr>
            <p:spPr>
              <a:xfrm>
                <a:off x="17411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8" name="Google Shape;3498;p38"/>
              <p:cNvSpPr/>
              <p:nvPr/>
            </p:nvSpPr>
            <p:spPr>
              <a:xfrm>
                <a:off x="1976075"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9" name="Google Shape;3499;p38"/>
              <p:cNvSpPr/>
              <p:nvPr/>
            </p:nvSpPr>
            <p:spPr>
              <a:xfrm>
                <a:off x="19173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0" name="Google Shape;3500;p38"/>
              <p:cNvSpPr/>
              <p:nvPr/>
            </p:nvSpPr>
            <p:spPr>
              <a:xfrm>
                <a:off x="185865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1" name="Google Shape;3501;p38"/>
              <p:cNvSpPr/>
              <p:nvPr/>
            </p:nvSpPr>
            <p:spPr>
              <a:xfrm>
                <a:off x="1799875" y="1985700"/>
                <a:ext cx="58725" cy="58725"/>
              </a:xfrm>
              <a:custGeom>
                <a:avLst/>
                <a:gdLst/>
                <a:ahLst/>
                <a:cxnLst/>
                <a:rect l="l" t="t" r="r" b="b"/>
                <a:pathLst>
                  <a:path w="2349"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2" name="Google Shape;3502;p38"/>
              <p:cNvSpPr/>
              <p:nvPr/>
            </p:nvSpPr>
            <p:spPr>
              <a:xfrm>
                <a:off x="17411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3" name="Google Shape;3503;p38"/>
              <p:cNvSpPr/>
              <p:nvPr/>
            </p:nvSpPr>
            <p:spPr>
              <a:xfrm>
                <a:off x="1976075"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4" name="Google Shape;3504;p38"/>
              <p:cNvSpPr/>
              <p:nvPr/>
            </p:nvSpPr>
            <p:spPr>
              <a:xfrm>
                <a:off x="19173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5" name="Google Shape;3505;p38"/>
              <p:cNvSpPr/>
              <p:nvPr/>
            </p:nvSpPr>
            <p:spPr>
              <a:xfrm>
                <a:off x="185865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6" name="Google Shape;3506;p38"/>
              <p:cNvSpPr/>
              <p:nvPr/>
            </p:nvSpPr>
            <p:spPr>
              <a:xfrm>
                <a:off x="1799875" y="19269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7" name="Google Shape;3507;p38"/>
              <p:cNvSpPr/>
              <p:nvPr/>
            </p:nvSpPr>
            <p:spPr>
              <a:xfrm>
                <a:off x="17411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8" name="Google Shape;3508;p38"/>
              <p:cNvSpPr/>
              <p:nvPr/>
            </p:nvSpPr>
            <p:spPr>
              <a:xfrm>
                <a:off x="1976075"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9" name="Google Shape;3509;p38"/>
              <p:cNvSpPr/>
              <p:nvPr/>
            </p:nvSpPr>
            <p:spPr>
              <a:xfrm>
                <a:off x="19173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0" name="Google Shape;3510;p38"/>
              <p:cNvSpPr/>
              <p:nvPr/>
            </p:nvSpPr>
            <p:spPr>
              <a:xfrm>
                <a:off x="185865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1" name="Google Shape;3511;p38"/>
              <p:cNvSpPr/>
              <p:nvPr/>
            </p:nvSpPr>
            <p:spPr>
              <a:xfrm>
                <a:off x="1799875" y="186822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2" name="Google Shape;3512;p38"/>
              <p:cNvSpPr/>
              <p:nvPr/>
            </p:nvSpPr>
            <p:spPr>
              <a:xfrm>
                <a:off x="17411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3" name="Google Shape;3513;p38"/>
              <p:cNvSpPr/>
              <p:nvPr/>
            </p:nvSpPr>
            <p:spPr>
              <a:xfrm>
                <a:off x="1682425" y="21031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4" name="Google Shape;3514;p38"/>
              <p:cNvSpPr/>
              <p:nvPr/>
            </p:nvSpPr>
            <p:spPr>
              <a:xfrm>
                <a:off x="16236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5" name="Google Shape;3515;p38"/>
              <p:cNvSpPr/>
              <p:nvPr/>
            </p:nvSpPr>
            <p:spPr>
              <a:xfrm>
                <a:off x="1565000"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6" name="Google Shape;3516;p38"/>
              <p:cNvSpPr/>
              <p:nvPr/>
            </p:nvSpPr>
            <p:spPr>
              <a:xfrm>
                <a:off x="1506200" y="21031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7" name="Google Shape;3517;p38"/>
              <p:cNvSpPr/>
              <p:nvPr/>
            </p:nvSpPr>
            <p:spPr>
              <a:xfrm>
                <a:off x="1682425" y="2044400"/>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8" name="Google Shape;3518;p38"/>
              <p:cNvSpPr/>
              <p:nvPr/>
            </p:nvSpPr>
            <p:spPr>
              <a:xfrm>
                <a:off x="16236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9" name="Google Shape;3519;p38"/>
              <p:cNvSpPr/>
              <p:nvPr/>
            </p:nvSpPr>
            <p:spPr>
              <a:xfrm>
                <a:off x="1565000"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0" name="Google Shape;3520;p38"/>
              <p:cNvSpPr/>
              <p:nvPr/>
            </p:nvSpPr>
            <p:spPr>
              <a:xfrm>
                <a:off x="1506200" y="2044400"/>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1" name="Google Shape;3521;p38"/>
              <p:cNvSpPr/>
              <p:nvPr/>
            </p:nvSpPr>
            <p:spPr>
              <a:xfrm>
                <a:off x="1682425" y="1985700"/>
                <a:ext cx="58775" cy="58725"/>
              </a:xfrm>
              <a:custGeom>
                <a:avLst/>
                <a:gdLst/>
                <a:ahLst/>
                <a:cxnLst/>
                <a:rect l="l" t="t" r="r" b="b"/>
                <a:pathLst>
                  <a:path w="2351" h="2349" extrusionOk="0">
                    <a:moveTo>
                      <a:pt x="0" y="0"/>
                    </a:moveTo>
                    <a:lnTo>
                      <a:pt x="0" y="2348"/>
                    </a:lnTo>
                    <a:lnTo>
                      <a:pt x="2350" y="2348"/>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2" name="Google Shape;3522;p38"/>
              <p:cNvSpPr/>
              <p:nvPr/>
            </p:nvSpPr>
            <p:spPr>
              <a:xfrm>
                <a:off x="16236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3" name="Google Shape;3523;p38"/>
              <p:cNvSpPr/>
              <p:nvPr/>
            </p:nvSpPr>
            <p:spPr>
              <a:xfrm>
                <a:off x="15650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4" name="Google Shape;3524;p38"/>
              <p:cNvSpPr/>
              <p:nvPr/>
            </p:nvSpPr>
            <p:spPr>
              <a:xfrm>
                <a:off x="1506200" y="1985700"/>
                <a:ext cx="58775" cy="58725"/>
              </a:xfrm>
              <a:custGeom>
                <a:avLst/>
                <a:gdLst/>
                <a:ahLst/>
                <a:cxnLst/>
                <a:rect l="l" t="t" r="r" b="b"/>
                <a:pathLst>
                  <a:path w="2351" h="2349" extrusionOk="0">
                    <a:moveTo>
                      <a:pt x="1" y="0"/>
                    </a:moveTo>
                    <a:lnTo>
                      <a:pt x="1" y="2348"/>
                    </a:lnTo>
                    <a:lnTo>
                      <a:pt x="2351" y="2348"/>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5" name="Google Shape;3525;p38"/>
              <p:cNvSpPr/>
              <p:nvPr/>
            </p:nvSpPr>
            <p:spPr>
              <a:xfrm>
                <a:off x="1682425" y="19269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6" name="Google Shape;3526;p38"/>
              <p:cNvSpPr/>
              <p:nvPr/>
            </p:nvSpPr>
            <p:spPr>
              <a:xfrm>
                <a:off x="16236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7" name="Google Shape;3527;p38"/>
              <p:cNvSpPr/>
              <p:nvPr/>
            </p:nvSpPr>
            <p:spPr>
              <a:xfrm>
                <a:off x="15650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8" name="Google Shape;3528;p38"/>
              <p:cNvSpPr/>
              <p:nvPr/>
            </p:nvSpPr>
            <p:spPr>
              <a:xfrm>
                <a:off x="1506200" y="19269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9" name="Google Shape;3529;p38"/>
              <p:cNvSpPr/>
              <p:nvPr/>
            </p:nvSpPr>
            <p:spPr>
              <a:xfrm>
                <a:off x="1682425" y="186822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0" name="Google Shape;3530;p38"/>
              <p:cNvSpPr/>
              <p:nvPr/>
            </p:nvSpPr>
            <p:spPr>
              <a:xfrm>
                <a:off x="16236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1" name="Google Shape;3531;p38"/>
              <p:cNvSpPr/>
              <p:nvPr/>
            </p:nvSpPr>
            <p:spPr>
              <a:xfrm>
                <a:off x="15650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2" name="Google Shape;3532;p38"/>
              <p:cNvSpPr/>
              <p:nvPr/>
            </p:nvSpPr>
            <p:spPr>
              <a:xfrm>
                <a:off x="1506200" y="186822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3" name="Google Shape;3533;p38"/>
              <p:cNvSpPr/>
              <p:nvPr/>
            </p:nvSpPr>
            <p:spPr>
              <a:xfrm>
                <a:off x="150625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4" name="Google Shape;3534;p38"/>
              <p:cNvSpPr/>
              <p:nvPr/>
            </p:nvSpPr>
            <p:spPr>
              <a:xfrm>
                <a:off x="15649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5" name="Google Shape;3535;p38"/>
              <p:cNvSpPr/>
              <p:nvPr/>
            </p:nvSpPr>
            <p:spPr>
              <a:xfrm>
                <a:off x="16237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6" name="Google Shape;3536;p38"/>
              <p:cNvSpPr/>
              <p:nvPr/>
            </p:nvSpPr>
            <p:spPr>
              <a:xfrm>
                <a:off x="16824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7" name="Google Shape;3537;p38"/>
              <p:cNvSpPr/>
              <p:nvPr/>
            </p:nvSpPr>
            <p:spPr>
              <a:xfrm>
                <a:off x="174117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8" name="Google Shape;3538;p38"/>
              <p:cNvSpPr/>
              <p:nvPr/>
            </p:nvSpPr>
            <p:spPr>
              <a:xfrm>
                <a:off x="15062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9" name="Google Shape;3539;p38"/>
              <p:cNvSpPr/>
              <p:nvPr/>
            </p:nvSpPr>
            <p:spPr>
              <a:xfrm>
                <a:off x="15649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0" name="Google Shape;3540;p38"/>
              <p:cNvSpPr/>
              <p:nvPr/>
            </p:nvSpPr>
            <p:spPr>
              <a:xfrm>
                <a:off x="16237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1" name="Google Shape;3541;p38"/>
              <p:cNvSpPr/>
              <p:nvPr/>
            </p:nvSpPr>
            <p:spPr>
              <a:xfrm>
                <a:off x="16824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2" name="Google Shape;3542;p38"/>
              <p:cNvSpPr/>
              <p:nvPr/>
            </p:nvSpPr>
            <p:spPr>
              <a:xfrm>
                <a:off x="1741175"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3" name="Google Shape;3543;p38"/>
              <p:cNvSpPr/>
              <p:nvPr/>
            </p:nvSpPr>
            <p:spPr>
              <a:xfrm>
                <a:off x="1506250"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4" name="Google Shape;3544;p38"/>
              <p:cNvSpPr/>
              <p:nvPr/>
            </p:nvSpPr>
            <p:spPr>
              <a:xfrm>
                <a:off x="15649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5" name="Google Shape;3545;p38"/>
              <p:cNvSpPr/>
              <p:nvPr/>
            </p:nvSpPr>
            <p:spPr>
              <a:xfrm>
                <a:off x="16237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6" name="Google Shape;3546;p38"/>
              <p:cNvSpPr/>
              <p:nvPr/>
            </p:nvSpPr>
            <p:spPr>
              <a:xfrm>
                <a:off x="16824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7" name="Google Shape;3547;p38"/>
              <p:cNvSpPr/>
              <p:nvPr/>
            </p:nvSpPr>
            <p:spPr>
              <a:xfrm>
                <a:off x="174117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8" name="Google Shape;3548;p38"/>
              <p:cNvSpPr/>
              <p:nvPr/>
            </p:nvSpPr>
            <p:spPr>
              <a:xfrm>
                <a:off x="1799875" y="1692050"/>
                <a:ext cx="58725" cy="58750"/>
              </a:xfrm>
              <a:custGeom>
                <a:avLst/>
                <a:gdLst/>
                <a:ahLst/>
                <a:cxnLst/>
                <a:rect l="l" t="t" r="r" b="b"/>
                <a:pathLst>
                  <a:path w="2349"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9" name="Google Shape;3549;p38"/>
              <p:cNvSpPr/>
              <p:nvPr/>
            </p:nvSpPr>
            <p:spPr>
              <a:xfrm>
                <a:off x="18585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0" name="Google Shape;3550;p38"/>
              <p:cNvSpPr/>
              <p:nvPr/>
            </p:nvSpPr>
            <p:spPr>
              <a:xfrm>
                <a:off x="191732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1" name="Google Shape;3551;p38"/>
              <p:cNvSpPr/>
              <p:nvPr/>
            </p:nvSpPr>
            <p:spPr>
              <a:xfrm>
                <a:off x="1976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2" name="Google Shape;3552;p38"/>
              <p:cNvSpPr/>
              <p:nvPr/>
            </p:nvSpPr>
            <p:spPr>
              <a:xfrm>
                <a:off x="150625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3" name="Google Shape;3553;p38"/>
              <p:cNvSpPr/>
              <p:nvPr/>
            </p:nvSpPr>
            <p:spPr>
              <a:xfrm>
                <a:off x="15649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4" name="Google Shape;3554;p38"/>
              <p:cNvSpPr/>
              <p:nvPr/>
            </p:nvSpPr>
            <p:spPr>
              <a:xfrm>
                <a:off x="16237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5" name="Google Shape;3555;p38"/>
              <p:cNvSpPr/>
              <p:nvPr/>
            </p:nvSpPr>
            <p:spPr>
              <a:xfrm>
                <a:off x="16824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6" name="Google Shape;3556;p38"/>
              <p:cNvSpPr/>
              <p:nvPr/>
            </p:nvSpPr>
            <p:spPr>
              <a:xfrm>
                <a:off x="1741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7" name="Google Shape;3557;p38"/>
              <p:cNvSpPr/>
              <p:nvPr/>
            </p:nvSpPr>
            <p:spPr>
              <a:xfrm>
                <a:off x="1799875" y="16333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8" name="Google Shape;3558;p38"/>
              <p:cNvSpPr/>
              <p:nvPr/>
            </p:nvSpPr>
            <p:spPr>
              <a:xfrm>
                <a:off x="18585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9" name="Google Shape;3559;p38"/>
              <p:cNvSpPr/>
              <p:nvPr/>
            </p:nvSpPr>
            <p:spPr>
              <a:xfrm>
                <a:off x="191732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0" name="Google Shape;3560;p38"/>
              <p:cNvSpPr/>
              <p:nvPr/>
            </p:nvSpPr>
            <p:spPr>
              <a:xfrm>
                <a:off x="1976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1" name="Google Shape;3561;p38"/>
              <p:cNvSpPr/>
              <p:nvPr/>
            </p:nvSpPr>
            <p:spPr>
              <a:xfrm>
                <a:off x="179987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2" name="Google Shape;3562;p38"/>
              <p:cNvSpPr/>
              <p:nvPr/>
            </p:nvSpPr>
            <p:spPr>
              <a:xfrm>
                <a:off x="18585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3" name="Google Shape;3563;p38"/>
              <p:cNvSpPr/>
              <p:nvPr/>
            </p:nvSpPr>
            <p:spPr>
              <a:xfrm>
                <a:off x="1917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4" name="Google Shape;3564;p38"/>
              <p:cNvSpPr/>
              <p:nvPr/>
            </p:nvSpPr>
            <p:spPr>
              <a:xfrm>
                <a:off x="19760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5" name="Google Shape;3565;p38"/>
              <p:cNvSpPr/>
              <p:nvPr/>
            </p:nvSpPr>
            <p:spPr>
              <a:xfrm>
                <a:off x="179987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6" name="Google Shape;3566;p38"/>
              <p:cNvSpPr/>
              <p:nvPr/>
            </p:nvSpPr>
            <p:spPr>
              <a:xfrm>
                <a:off x="18585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7" name="Google Shape;3567;p38"/>
              <p:cNvSpPr/>
              <p:nvPr/>
            </p:nvSpPr>
            <p:spPr>
              <a:xfrm>
                <a:off x="1917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8" name="Google Shape;3568;p38"/>
              <p:cNvSpPr/>
              <p:nvPr/>
            </p:nvSpPr>
            <p:spPr>
              <a:xfrm>
                <a:off x="1976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69" name="Google Shape;3569;p38"/>
            <p:cNvGrpSpPr/>
            <p:nvPr/>
          </p:nvGrpSpPr>
          <p:grpSpPr>
            <a:xfrm>
              <a:off x="6770249" y="258016"/>
              <a:ext cx="887752" cy="759959"/>
              <a:chOff x="2760325" y="2789275"/>
              <a:chExt cx="841950" cy="720750"/>
            </a:xfrm>
          </p:grpSpPr>
          <p:sp>
            <p:nvSpPr>
              <p:cNvPr id="3570" name="Google Shape;3570;p38"/>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1" name="Google Shape;3571;p38"/>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572" name="Google Shape;3572;p38"/>
          <p:cNvGrpSpPr/>
          <p:nvPr/>
        </p:nvGrpSpPr>
        <p:grpSpPr>
          <a:xfrm>
            <a:off x="6571174" y="1294552"/>
            <a:ext cx="1285909" cy="1000348"/>
            <a:chOff x="5147427" y="1633275"/>
            <a:chExt cx="528550" cy="411175"/>
          </a:xfrm>
        </p:grpSpPr>
        <p:sp>
          <p:nvSpPr>
            <p:cNvPr id="3573" name="Google Shape;3573;p38"/>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4" name="Google Shape;3574;p38"/>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5" name="Google Shape;3575;p38"/>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6" name="Google Shape;3576;p38"/>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7" name="Google Shape;3577;p38"/>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8" name="Google Shape;3578;p38"/>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9" name="Google Shape;3579;p38"/>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0" name="Google Shape;3580;p38"/>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1" name="Google Shape;3581;p38"/>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2" name="Google Shape;3582;p38"/>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3" name="Google Shape;3583;p38"/>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4" name="Google Shape;3584;p38"/>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5" name="Google Shape;3585;p38"/>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6" name="Google Shape;3586;p38"/>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7" name="Google Shape;3587;p38"/>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8" name="Google Shape;3588;p38"/>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9" name="Google Shape;3589;p38"/>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0" name="Google Shape;3590;p38"/>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1" name="Google Shape;3591;p38"/>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2" name="Google Shape;3592;p38"/>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3" name="Google Shape;3593;p38"/>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4" name="Google Shape;3594;p38"/>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5" name="Google Shape;3595;p38"/>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6" name="Google Shape;3596;p38"/>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7" name="Google Shape;3597;p38"/>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8" name="Google Shape;3598;p38"/>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9" name="Google Shape;3599;p38"/>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0" name="Google Shape;3600;p38"/>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1" name="Google Shape;3601;p38"/>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2" name="Google Shape;3602;p38"/>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3" name="Google Shape;3603;p38"/>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4" name="Google Shape;3604;p38"/>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5" name="Google Shape;3605;p38"/>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6" name="Google Shape;3606;p38"/>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7" name="Google Shape;3607;p38"/>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8" name="Google Shape;3608;p38"/>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09" name="Google Shape;3609;p38"/>
          <p:cNvGrpSpPr/>
          <p:nvPr/>
        </p:nvGrpSpPr>
        <p:grpSpPr>
          <a:xfrm rot="-900096" flipH="1">
            <a:off x="7534619" y="3067024"/>
            <a:ext cx="1289926" cy="2668322"/>
            <a:chOff x="1217689" y="2683834"/>
            <a:chExt cx="1635123" cy="3382391"/>
          </a:xfrm>
        </p:grpSpPr>
        <p:sp>
          <p:nvSpPr>
            <p:cNvPr id="3610" name="Google Shape;3610;p38"/>
            <p:cNvSpPr/>
            <p:nvPr/>
          </p:nvSpPr>
          <p:spPr>
            <a:xfrm>
              <a:off x="1364458" y="3651406"/>
              <a:ext cx="517409" cy="2414819"/>
            </a:xfrm>
            <a:custGeom>
              <a:avLst/>
              <a:gdLst/>
              <a:ahLst/>
              <a:cxnLst/>
              <a:rect l="l" t="t" r="r" b="b"/>
              <a:pathLst>
                <a:path w="9818" h="45822" extrusionOk="0">
                  <a:moveTo>
                    <a:pt x="9621" y="1"/>
                  </a:moveTo>
                  <a:cubicBezTo>
                    <a:pt x="9542" y="35"/>
                    <a:pt x="7676" y="865"/>
                    <a:pt x="6059" y="3309"/>
                  </a:cubicBezTo>
                  <a:cubicBezTo>
                    <a:pt x="3380" y="7363"/>
                    <a:pt x="3551" y="12632"/>
                    <a:pt x="4165" y="16339"/>
                  </a:cubicBezTo>
                  <a:cubicBezTo>
                    <a:pt x="5382" y="23679"/>
                    <a:pt x="5682" y="28370"/>
                    <a:pt x="5202" y="32533"/>
                  </a:cubicBezTo>
                  <a:cubicBezTo>
                    <a:pt x="4660" y="37238"/>
                    <a:pt x="3006" y="41369"/>
                    <a:pt x="0" y="45533"/>
                  </a:cubicBezTo>
                  <a:lnTo>
                    <a:pt x="398" y="45821"/>
                  </a:lnTo>
                  <a:cubicBezTo>
                    <a:pt x="3456" y="41586"/>
                    <a:pt x="5138" y="37383"/>
                    <a:pt x="5691" y="32589"/>
                  </a:cubicBezTo>
                  <a:cubicBezTo>
                    <a:pt x="6177" y="28378"/>
                    <a:pt x="5875" y="23646"/>
                    <a:pt x="4651" y="16260"/>
                  </a:cubicBezTo>
                  <a:cubicBezTo>
                    <a:pt x="4053" y="12652"/>
                    <a:pt x="3879" y="7526"/>
                    <a:pt x="6451" y="3609"/>
                  </a:cubicBezTo>
                  <a:cubicBezTo>
                    <a:pt x="7986" y="1271"/>
                    <a:pt x="9799" y="461"/>
                    <a:pt x="9817" y="454"/>
                  </a:cubicBezTo>
                  <a:lnTo>
                    <a:pt x="9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1" name="Google Shape;3611;p38"/>
            <p:cNvGrpSpPr/>
            <p:nvPr/>
          </p:nvGrpSpPr>
          <p:grpSpPr>
            <a:xfrm>
              <a:off x="1437922" y="2683834"/>
              <a:ext cx="1414890" cy="1429751"/>
              <a:chOff x="1437922" y="2683834"/>
              <a:chExt cx="1414890" cy="1429751"/>
            </a:xfrm>
          </p:grpSpPr>
          <p:sp>
            <p:nvSpPr>
              <p:cNvPr id="3612" name="Google Shape;3612;p38"/>
              <p:cNvSpPr/>
              <p:nvPr/>
            </p:nvSpPr>
            <p:spPr>
              <a:xfrm>
                <a:off x="2074327" y="2776586"/>
                <a:ext cx="732952" cy="732899"/>
              </a:xfrm>
              <a:custGeom>
                <a:avLst/>
                <a:gdLst/>
                <a:ahLst/>
                <a:cxnLst/>
                <a:rect l="l" t="t" r="r" b="b"/>
                <a:pathLst>
                  <a:path w="13908" h="13907" extrusionOk="0">
                    <a:moveTo>
                      <a:pt x="6955" y="0"/>
                    </a:moveTo>
                    <a:cubicBezTo>
                      <a:pt x="5110" y="0"/>
                      <a:pt x="3342" y="734"/>
                      <a:pt x="2038" y="2038"/>
                    </a:cubicBezTo>
                    <a:cubicBezTo>
                      <a:pt x="733" y="3341"/>
                      <a:pt x="1" y="5110"/>
                      <a:pt x="1" y="6954"/>
                    </a:cubicBezTo>
                    <a:cubicBezTo>
                      <a:pt x="1" y="8797"/>
                      <a:pt x="733" y="10566"/>
                      <a:pt x="2038" y="11871"/>
                    </a:cubicBezTo>
                    <a:cubicBezTo>
                      <a:pt x="3342" y="13174"/>
                      <a:pt x="5110" y="13907"/>
                      <a:pt x="6955" y="13907"/>
                    </a:cubicBezTo>
                    <a:cubicBezTo>
                      <a:pt x="8798" y="13907"/>
                      <a:pt x="10566" y="13174"/>
                      <a:pt x="11871" y="11871"/>
                    </a:cubicBezTo>
                    <a:cubicBezTo>
                      <a:pt x="13175" y="10566"/>
                      <a:pt x="13907" y="8797"/>
                      <a:pt x="13907" y="6954"/>
                    </a:cubicBezTo>
                    <a:cubicBezTo>
                      <a:pt x="13907" y="5110"/>
                      <a:pt x="13175" y="3341"/>
                      <a:pt x="11871" y="2038"/>
                    </a:cubicBezTo>
                    <a:cubicBezTo>
                      <a:pt x="10566" y="734"/>
                      <a:pt x="8798" y="0"/>
                      <a:pt x="69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3" name="Google Shape;3613;p38"/>
              <p:cNvSpPr/>
              <p:nvPr/>
            </p:nvSpPr>
            <p:spPr>
              <a:xfrm>
                <a:off x="2119860" y="3204878"/>
                <a:ext cx="732952" cy="732952"/>
              </a:xfrm>
              <a:custGeom>
                <a:avLst/>
                <a:gdLst/>
                <a:ahLst/>
                <a:cxnLst/>
                <a:rect l="l" t="t" r="r" b="b"/>
                <a:pathLst>
                  <a:path w="13908" h="13908" extrusionOk="0">
                    <a:moveTo>
                      <a:pt x="6955" y="1"/>
                    </a:moveTo>
                    <a:cubicBezTo>
                      <a:pt x="5110" y="1"/>
                      <a:pt x="3342" y="733"/>
                      <a:pt x="2038" y="2038"/>
                    </a:cubicBezTo>
                    <a:cubicBezTo>
                      <a:pt x="733" y="3342"/>
                      <a:pt x="1" y="5110"/>
                      <a:pt x="1" y="6955"/>
                    </a:cubicBezTo>
                    <a:cubicBezTo>
                      <a:pt x="1" y="8798"/>
                      <a:pt x="733" y="10566"/>
                      <a:pt x="2038" y="11871"/>
                    </a:cubicBezTo>
                    <a:cubicBezTo>
                      <a:pt x="3342" y="13175"/>
                      <a:pt x="5110" y="13907"/>
                      <a:pt x="6955" y="13907"/>
                    </a:cubicBezTo>
                    <a:cubicBezTo>
                      <a:pt x="8798" y="13907"/>
                      <a:pt x="10566" y="13175"/>
                      <a:pt x="11870" y="11871"/>
                    </a:cubicBezTo>
                    <a:cubicBezTo>
                      <a:pt x="13175" y="10566"/>
                      <a:pt x="13907" y="8798"/>
                      <a:pt x="13907" y="6955"/>
                    </a:cubicBezTo>
                    <a:cubicBezTo>
                      <a:pt x="13907" y="5110"/>
                      <a:pt x="13175" y="3342"/>
                      <a:pt x="11870" y="2038"/>
                    </a:cubicBezTo>
                    <a:cubicBezTo>
                      <a:pt x="10566" y="733"/>
                      <a:pt x="8798" y="1"/>
                      <a:pt x="69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4" name="Google Shape;3614;p38"/>
              <p:cNvSpPr/>
              <p:nvPr/>
            </p:nvSpPr>
            <p:spPr>
              <a:xfrm>
                <a:off x="1726613" y="3380633"/>
                <a:ext cx="732899" cy="732952"/>
              </a:xfrm>
              <a:custGeom>
                <a:avLst/>
                <a:gdLst/>
                <a:ahLst/>
                <a:cxnLst/>
                <a:rect l="l" t="t" r="r" b="b"/>
                <a:pathLst>
                  <a:path w="13907" h="13908" extrusionOk="0">
                    <a:moveTo>
                      <a:pt x="6953" y="1"/>
                    </a:moveTo>
                    <a:cubicBezTo>
                      <a:pt x="5110" y="1"/>
                      <a:pt x="3341" y="733"/>
                      <a:pt x="2036" y="2038"/>
                    </a:cubicBezTo>
                    <a:cubicBezTo>
                      <a:pt x="733" y="3342"/>
                      <a:pt x="0" y="5110"/>
                      <a:pt x="0" y="6953"/>
                    </a:cubicBezTo>
                    <a:cubicBezTo>
                      <a:pt x="0" y="8798"/>
                      <a:pt x="733" y="10566"/>
                      <a:pt x="2036" y="11870"/>
                    </a:cubicBezTo>
                    <a:cubicBezTo>
                      <a:pt x="3341" y="13175"/>
                      <a:pt x="5110" y="13907"/>
                      <a:pt x="6953" y="13907"/>
                    </a:cubicBezTo>
                    <a:cubicBezTo>
                      <a:pt x="8797" y="13907"/>
                      <a:pt x="10566" y="13175"/>
                      <a:pt x="11869" y="11870"/>
                    </a:cubicBezTo>
                    <a:cubicBezTo>
                      <a:pt x="13174" y="10566"/>
                      <a:pt x="13907" y="8798"/>
                      <a:pt x="13907" y="6953"/>
                    </a:cubicBezTo>
                    <a:cubicBezTo>
                      <a:pt x="13907" y="5110"/>
                      <a:pt x="13174" y="3342"/>
                      <a:pt x="11869" y="2038"/>
                    </a:cubicBezTo>
                    <a:cubicBezTo>
                      <a:pt x="10566" y="733"/>
                      <a:pt x="8797" y="1"/>
                      <a:pt x="69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5" name="Google Shape;3615;p38"/>
              <p:cNvSpPr/>
              <p:nvPr/>
            </p:nvSpPr>
            <p:spPr>
              <a:xfrm>
                <a:off x="1437922" y="3060902"/>
                <a:ext cx="732899" cy="732846"/>
              </a:xfrm>
              <a:custGeom>
                <a:avLst/>
                <a:gdLst/>
                <a:ahLst/>
                <a:cxnLst/>
                <a:rect l="l" t="t" r="r" b="b"/>
                <a:pathLst>
                  <a:path w="13907" h="13906" extrusionOk="0">
                    <a:moveTo>
                      <a:pt x="6954" y="0"/>
                    </a:moveTo>
                    <a:cubicBezTo>
                      <a:pt x="5109" y="0"/>
                      <a:pt x="3341" y="733"/>
                      <a:pt x="2037" y="2036"/>
                    </a:cubicBezTo>
                    <a:cubicBezTo>
                      <a:pt x="733" y="3341"/>
                      <a:pt x="1" y="5110"/>
                      <a:pt x="1" y="6953"/>
                    </a:cubicBezTo>
                    <a:cubicBezTo>
                      <a:pt x="1" y="8797"/>
                      <a:pt x="733" y="10566"/>
                      <a:pt x="2037" y="11869"/>
                    </a:cubicBezTo>
                    <a:cubicBezTo>
                      <a:pt x="3341" y="13173"/>
                      <a:pt x="5109" y="13905"/>
                      <a:pt x="6954" y="13905"/>
                    </a:cubicBezTo>
                    <a:cubicBezTo>
                      <a:pt x="8798" y="13905"/>
                      <a:pt x="10567" y="13173"/>
                      <a:pt x="11870" y="11869"/>
                    </a:cubicBezTo>
                    <a:cubicBezTo>
                      <a:pt x="13174" y="10566"/>
                      <a:pt x="13906" y="8797"/>
                      <a:pt x="13906" y="6953"/>
                    </a:cubicBezTo>
                    <a:cubicBezTo>
                      <a:pt x="13906" y="5110"/>
                      <a:pt x="13174" y="3341"/>
                      <a:pt x="11870" y="2036"/>
                    </a:cubicBezTo>
                    <a:cubicBezTo>
                      <a:pt x="10567" y="733"/>
                      <a:pt x="8798" y="0"/>
                      <a:pt x="6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6" name="Google Shape;3616;p38"/>
              <p:cNvSpPr/>
              <p:nvPr/>
            </p:nvSpPr>
            <p:spPr>
              <a:xfrm>
                <a:off x="1656943" y="2683834"/>
                <a:ext cx="732846" cy="732846"/>
              </a:xfrm>
              <a:custGeom>
                <a:avLst/>
                <a:gdLst/>
                <a:ahLst/>
                <a:cxnLst/>
                <a:rect l="l" t="t" r="r" b="b"/>
                <a:pathLst>
                  <a:path w="13906" h="13906" extrusionOk="0">
                    <a:moveTo>
                      <a:pt x="6953" y="1"/>
                    </a:moveTo>
                    <a:cubicBezTo>
                      <a:pt x="5110" y="1"/>
                      <a:pt x="3342" y="733"/>
                      <a:pt x="2037" y="2037"/>
                    </a:cubicBezTo>
                    <a:cubicBezTo>
                      <a:pt x="733" y="3340"/>
                      <a:pt x="1" y="5109"/>
                      <a:pt x="1" y="6953"/>
                    </a:cubicBezTo>
                    <a:cubicBezTo>
                      <a:pt x="1" y="8796"/>
                      <a:pt x="733" y="10565"/>
                      <a:pt x="2037" y="11870"/>
                    </a:cubicBezTo>
                    <a:cubicBezTo>
                      <a:pt x="3342" y="13173"/>
                      <a:pt x="5110" y="13906"/>
                      <a:pt x="6953" y="13906"/>
                    </a:cubicBezTo>
                    <a:cubicBezTo>
                      <a:pt x="8798" y="13906"/>
                      <a:pt x="10566" y="13173"/>
                      <a:pt x="11870" y="11870"/>
                    </a:cubicBezTo>
                    <a:cubicBezTo>
                      <a:pt x="13173" y="10565"/>
                      <a:pt x="13906" y="8796"/>
                      <a:pt x="13906" y="6953"/>
                    </a:cubicBezTo>
                    <a:cubicBezTo>
                      <a:pt x="13906" y="5109"/>
                      <a:pt x="13173" y="3340"/>
                      <a:pt x="11870" y="2037"/>
                    </a:cubicBezTo>
                    <a:cubicBezTo>
                      <a:pt x="10566" y="733"/>
                      <a:pt x="8798" y="1"/>
                      <a:pt x="69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17" name="Google Shape;3617;p38"/>
            <p:cNvSpPr/>
            <p:nvPr/>
          </p:nvSpPr>
          <p:spPr>
            <a:xfrm>
              <a:off x="1217689" y="4389733"/>
              <a:ext cx="397569" cy="260760"/>
            </a:xfrm>
            <a:custGeom>
              <a:avLst/>
              <a:gdLst/>
              <a:ahLst/>
              <a:cxnLst/>
              <a:rect l="l" t="t" r="r" b="b"/>
              <a:pathLst>
                <a:path w="7544" h="4948" extrusionOk="0">
                  <a:moveTo>
                    <a:pt x="2327" y="0"/>
                  </a:moveTo>
                  <a:cubicBezTo>
                    <a:pt x="1041" y="0"/>
                    <a:pt x="0" y="355"/>
                    <a:pt x="0" y="355"/>
                  </a:cubicBezTo>
                  <a:cubicBezTo>
                    <a:pt x="0" y="355"/>
                    <a:pt x="630" y="3189"/>
                    <a:pt x="2714" y="4359"/>
                  </a:cubicBezTo>
                  <a:cubicBezTo>
                    <a:pt x="3514" y="4809"/>
                    <a:pt x="4413" y="4947"/>
                    <a:pt x="5216" y="4947"/>
                  </a:cubicBezTo>
                  <a:cubicBezTo>
                    <a:pt x="6502" y="4947"/>
                    <a:pt x="7543" y="4593"/>
                    <a:pt x="7543" y="4593"/>
                  </a:cubicBezTo>
                  <a:cubicBezTo>
                    <a:pt x="7543" y="4593"/>
                    <a:pt x="6914" y="1758"/>
                    <a:pt x="4830" y="588"/>
                  </a:cubicBezTo>
                  <a:cubicBezTo>
                    <a:pt x="4030" y="139"/>
                    <a:pt x="3131" y="0"/>
                    <a:pt x="2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8" name="Google Shape;3618;p38"/>
            <p:cNvSpPr/>
            <p:nvPr/>
          </p:nvSpPr>
          <p:spPr>
            <a:xfrm>
              <a:off x="1635547" y="4552523"/>
              <a:ext cx="397569" cy="260812"/>
            </a:xfrm>
            <a:custGeom>
              <a:avLst/>
              <a:gdLst/>
              <a:ahLst/>
              <a:cxnLst/>
              <a:rect l="l" t="t" r="r" b="b"/>
              <a:pathLst>
                <a:path w="7544" h="4949" extrusionOk="0">
                  <a:moveTo>
                    <a:pt x="5212" y="1"/>
                  </a:moveTo>
                  <a:cubicBezTo>
                    <a:pt x="4409" y="1"/>
                    <a:pt x="3511" y="139"/>
                    <a:pt x="2712" y="589"/>
                  </a:cubicBezTo>
                  <a:cubicBezTo>
                    <a:pt x="629" y="1758"/>
                    <a:pt x="0" y="4592"/>
                    <a:pt x="0" y="4592"/>
                  </a:cubicBezTo>
                  <a:cubicBezTo>
                    <a:pt x="0" y="4592"/>
                    <a:pt x="1042" y="4948"/>
                    <a:pt x="2329" y="4948"/>
                  </a:cubicBezTo>
                  <a:cubicBezTo>
                    <a:pt x="3132" y="4948"/>
                    <a:pt x="4030" y="4810"/>
                    <a:pt x="4830" y="4360"/>
                  </a:cubicBezTo>
                  <a:cubicBezTo>
                    <a:pt x="6914" y="3190"/>
                    <a:pt x="7543" y="357"/>
                    <a:pt x="7543" y="357"/>
                  </a:cubicBezTo>
                  <a:cubicBezTo>
                    <a:pt x="7543" y="357"/>
                    <a:pt x="6500" y="1"/>
                    <a:pt x="5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19" name="Google Shape;3619;p38"/>
            <p:cNvGrpSpPr/>
            <p:nvPr/>
          </p:nvGrpSpPr>
          <p:grpSpPr>
            <a:xfrm>
              <a:off x="1819469" y="3096736"/>
              <a:ext cx="653862" cy="606978"/>
              <a:chOff x="8387026" y="4358539"/>
              <a:chExt cx="371196" cy="344561"/>
            </a:xfrm>
          </p:grpSpPr>
          <p:pic>
            <p:nvPicPr>
              <p:cNvPr id="3620" name="Google Shape;3620;p38"/>
              <p:cNvPicPr preferRelativeResize="0"/>
              <p:nvPr/>
            </p:nvPicPr>
            <p:blipFill rotWithShape="1">
              <a:blip r:embed="rId2">
                <a:alphaModFix/>
              </a:blip>
              <a:srcRect l="4407" t="8017" r="9843" b="14666"/>
              <a:stretch/>
            </p:blipFill>
            <p:spPr>
              <a:xfrm>
                <a:off x="8400003" y="4365028"/>
                <a:ext cx="326700" cy="331500"/>
              </a:xfrm>
              <a:prstGeom prst="ellipse">
                <a:avLst/>
              </a:prstGeom>
              <a:noFill/>
              <a:ln>
                <a:noFill/>
              </a:ln>
            </p:spPr>
          </p:pic>
          <p:sp>
            <p:nvSpPr>
              <p:cNvPr id="3621" name="Google Shape;3621;p38"/>
              <p:cNvSpPr/>
              <p:nvPr/>
            </p:nvSpPr>
            <p:spPr>
              <a:xfrm>
                <a:off x="8387026" y="4358539"/>
                <a:ext cx="371196" cy="344561"/>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22" name="Google Shape;3622;p38"/>
          <p:cNvGrpSpPr/>
          <p:nvPr/>
        </p:nvGrpSpPr>
        <p:grpSpPr>
          <a:xfrm rot="-5400000">
            <a:off x="1290002" y="12"/>
            <a:ext cx="1289400" cy="1289400"/>
            <a:chOff x="289" y="1284212"/>
            <a:chExt cx="1289400" cy="1289400"/>
          </a:xfrm>
        </p:grpSpPr>
        <p:sp>
          <p:nvSpPr>
            <p:cNvPr id="3623" name="Google Shape;3623;p38"/>
            <p:cNvSpPr/>
            <p:nvPr/>
          </p:nvSpPr>
          <p:spPr>
            <a:xfrm>
              <a:off x="289" y="1284212"/>
              <a:ext cx="1289400" cy="1289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24" name="Google Shape;3624;p38"/>
            <p:cNvGrpSpPr/>
            <p:nvPr/>
          </p:nvGrpSpPr>
          <p:grpSpPr>
            <a:xfrm rot="-5400000">
              <a:off x="222834" y="1506097"/>
              <a:ext cx="844311" cy="840040"/>
              <a:chOff x="384950" y="2702225"/>
              <a:chExt cx="800750" cy="796700"/>
            </a:xfrm>
          </p:grpSpPr>
          <p:sp>
            <p:nvSpPr>
              <p:cNvPr id="3625" name="Google Shape;3625;p38"/>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6" name="Google Shape;3626;p38"/>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7" name="Google Shape;3627;p38"/>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8" name="Google Shape;3628;p38"/>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9" name="Google Shape;3629;p38"/>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0" name="Google Shape;3630;p38"/>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1" name="Google Shape;3631;p38"/>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2" name="Google Shape;3632;p38"/>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3" name="Google Shape;3633;p38"/>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34" name="Google Shape;3634;p38"/>
          <p:cNvGrpSpPr/>
          <p:nvPr/>
        </p:nvGrpSpPr>
        <p:grpSpPr>
          <a:xfrm>
            <a:off x="301" y="6"/>
            <a:ext cx="1289400" cy="1289400"/>
            <a:chOff x="7860076" y="1291806"/>
            <a:chExt cx="1289400" cy="1289400"/>
          </a:xfrm>
        </p:grpSpPr>
        <p:sp>
          <p:nvSpPr>
            <p:cNvPr id="3635" name="Google Shape;3635;p38"/>
            <p:cNvSpPr/>
            <p:nvPr/>
          </p:nvSpPr>
          <p:spPr>
            <a:xfrm>
              <a:off x="7860076" y="1291806"/>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36" name="Google Shape;3636;p38"/>
            <p:cNvGrpSpPr/>
            <p:nvPr/>
          </p:nvGrpSpPr>
          <p:grpSpPr>
            <a:xfrm>
              <a:off x="8071121" y="1498987"/>
              <a:ext cx="867310" cy="861722"/>
              <a:chOff x="8125488" y="4122225"/>
              <a:chExt cx="822563" cy="817263"/>
            </a:xfrm>
          </p:grpSpPr>
          <p:grpSp>
            <p:nvGrpSpPr>
              <p:cNvPr id="3637" name="Google Shape;3637;p38"/>
              <p:cNvGrpSpPr/>
              <p:nvPr/>
            </p:nvGrpSpPr>
            <p:grpSpPr>
              <a:xfrm>
                <a:off x="8125488" y="4129813"/>
                <a:ext cx="819325" cy="809675"/>
                <a:chOff x="8125488" y="4129813"/>
                <a:chExt cx="819325" cy="809675"/>
              </a:xfrm>
            </p:grpSpPr>
            <p:grpSp>
              <p:nvGrpSpPr>
                <p:cNvPr id="3638" name="Google Shape;3638;p38"/>
                <p:cNvGrpSpPr/>
                <p:nvPr/>
              </p:nvGrpSpPr>
              <p:grpSpPr>
                <a:xfrm>
                  <a:off x="8125488" y="4129813"/>
                  <a:ext cx="819325" cy="809675"/>
                  <a:chOff x="8125488" y="4129813"/>
                  <a:chExt cx="819325" cy="809675"/>
                </a:xfrm>
              </p:grpSpPr>
              <p:sp>
                <p:nvSpPr>
                  <p:cNvPr id="3639" name="Google Shape;3639;p38"/>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0" name="Google Shape;3640;p38"/>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1" name="Google Shape;3641;p38"/>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2" name="Google Shape;3642;p38"/>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3" name="Google Shape;3643;p38"/>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4" name="Google Shape;3644;p38"/>
                <p:cNvGrpSpPr/>
                <p:nvPr/>
              </p:nvGrpSpPr>
              <p:grpSpPr>
                <a:xfrm>
                  <a:off x="8344225" y="4357425"/>
                  <a:ext cx="381850" cy="354450"/>
                  <a:chOff x="8352038" y="4357438"/>
                  <a:chExt cx="381850" cy="354450"/>
                </a:xfrm>
              </p:grpSpPr>
              <p:pic>
                <p:nvPicPr>
                  <p:cNvPr id="3645" name="Google Shape;3645;p38"/>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3646" name="Google Shape;3646;p38"/>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47" name="Google Shape;3647;p38"/>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8" name="Google Shape;3648;p38"/>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9" name="Google Shape;3649;p38"/>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50" name="Google Shape;3650;p38"/>
          <p:cNvGrpSpPr/>
          <p:nvPr/>
        </p:nvGrpSpPr>
        <p:grpSpPr>
          <a:xfrm>
            <a:off x="2089" y="1285885"/>
            <a:ext cx="1285800" cy="1285800"/>
            <a:chOff x="7858113" y="1285885"/>
            <a:chExt cx="1285800" cy="1285800"/>
          </a:xfrm>
        </p:grpSpPr>
        <p:sp>
          <p:nvSpPr>
            <p:cNvPr id="3651" name="Google Shape;3651;p38"/>
            <p:cNvSpPr/>
            <p:nvPr/>
          </p:nvSpPr>
          <p:spPr>
            <a:xfrm>
              <a:off x="7858113" y="1285885"/>
              <a:ext cx="1285800" cy="12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52" name="Google Shape;3652;p38"/>
            <p:cNvGrpSpPr/>
            <p:nvPr/>
          </p:nvGrpSpPr>
          <p:grpSpPr>
            <a:xfrm>
              <a:off x="8033358" y="1463657"/>
              <a:ext cx="935458" cy="930362"/>
              <a:chOff x="8092225" y="1658775"/>
              <a:chExt cx="885850" cy="881025"/>
            </a:xfrm>
          </p:grpSpPr>
          <p:sp>
            <p:nvSpPr>
              <p:cNvPr id="3653" name="Google Shape;3653;p38"/>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4" name="Google Shape;3654;p38"/>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55" name="Google Shape;3655;p38"/>
          <p:cNvGrpSpPr/>
          <p:nvPr/>
        </p:nvGrpSpPr>
        <p:grpSpPr>
          <a:xfrm rot="900104">
            <a:off x="239275" y="2025297"/>
            <a:ext cx="1871071" cy="3870471"/>
            <a:chOff x="1217689" y="2683834"/>
            <a:chExt cx="1635123" cy="3382391"/>
          </a:xfrm>
        </p:grpSpPr>
        <p:sp>
          <p:nvSpPr>
            <p:cNvPr id="3656" name="Google Shape;3656;p38"/>
            <p:cNvSpPr/>
            <p:nvPr/>
          </p:nvSpPr>
          <p:spPr>
            <a:xfrm>
              <a:off x="1364458" y="3651406"/>
              <a:ext cx="517409" cy="2414819"/>
            </a:xfrm>
            <a:custGeom>
              <a:avLst/>
              <a:gdLst/>
              <a:ahLst/>
              <a:cxnLst/>
              <a:rect l="l" t="t" r="r" b="b"/>
              <a:pathLst>
                <a:path w="9818" h="45822" extrusionOk="0">
                  <a:moveTo>
                    <a:pt x="9621" y="1"/>
                  </a:moveTo>
                  <a:cubicBezTo>
                    <a:pt x="9542" y="35"/>
                    <a:pt x="7676" y="865"/>
                    <a:pt x="6059" y="3309"/>
                  </a:cubicBezTo>
                  <a:cubicBezTo>
                    <a:pt x="3380" y="7363"/>
                    <a:pt x="3551" y="12632"/>
                    <a:pt x="4165" y="16339"/>
                  </a:cubicBezTo>
                  <a:cubicBezTo>
                    <a:pt x="5382" y="23679"/>
                    <a:pt x="5682" y="28370"/>
                    <a:pt x="5202" y="32533"/>
                  </a:cubicBezTo>
                  <a:cubicBezTo>
                    <a:pt x="4660" y="37238"/>
                    <a:pt x="3006" y="41369"/>
                    <a:pt x="0" y="45533"/>
                  </a:cubicBezTo>
                  <a:lnTo>
                    <a:pt x="398" y="45821"/>
                  </a:lnTo>
                  <a:cubicBezTo>
                    <a:pt x="3456" y="41586"/>
                    <a:pt x="5138" y="37383"/>
                    <a:pt x="5691" y="32589"/>
                  </a:cubicBezTo>
                  <a:cubicBezTo>
                    <a:pt x="6177" y="28378"/>
                    <a:pt x="5875" y="23646"/>
                    <a:pt x="4651" y="16260"/>
                  </a:cubicBezTo>
                  <a:cubicBezTo>
                    <a:pt x="4053" y="12652"/>
                    <a:pt x="3879" y="7526"/>
                    <a:pt x="6451" y="3609"/>
                  </a:cubicBezTo>
                  <a:cubicBezTo>
                    <a:pt x="7986" y="1271"/>
                    <a:pt x="9799" y="461"/>
                    <a:pt x="9817" y="454"/>
                  </a:cubicBezTo>
                  <a:lnTo>
                    <a:pt x="9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57" name="Google Shape;3657;p38"/>
            <p:cNvGrpSpPr/>
            <p:nvPr/>
          </p:nvGrpSpPr>
          <p:grpSpPr>
            <a:xfrm>
              <a:off x="1437922" y="2683834"/>
              <a:ext cx="1414890" cy="1429751"/>
              <a:chOff x="1437922" y="2683834"/>
              <a:chExt cx="1414890" cy="1429751"/>
            </a:xfrm>
          </p:grpSpPr>
          <p:sp>
            <p:nvSpPr>
              <p:cNvPr id="3658" name="Google Shape;3658;p38"/>
              <p:cNvSpPr/>
              <p:nvPr/>
            </p:nvSpPr>
            <p:spPr>
              <a:xfrm>
                <a:off x="2074327" y="2776586"/>
                <a:ext cx="732952" cy="732899"/>
              </a:xfrm>
              <a:custGeom>
                <a:avLst/>
                <a:gdLst/>
                <a:ahLst/>
                <a:cxnLst/>
                <a:rect l="l" t="t" r="r" b="b"/>
                <a:pathLst>
                  <a:path w="13908" h="13907" extrusionOk="0">
                    <a:moveTo>
                      <a:pt x="6955" y="0"/>
                    </a:moveTo>
                    <a:cubicBezTo>
                      <a:pt x="5110" y="0"/>
                      <a:pt x="3342" y="734"/>
                      <a:pt x="2038" y="2038"/>
                    </a:cubicBezTo>
                    <a:cubicBezTo>
                      <a:pt x="733" y="3341"/>
                      <a:pt x="1" y="5110"/>
                      <a:pt x="1" y="6954"/>
                    </a:cubicBezTo>
                    <a:cubicBezTo>
                      <a:pt x="1" y="8797"/>
                      <a:pt x="733" y="10566"/>
                      <a:pt x="2038" y="11871"/>
                    </a:cubicBezTo>
                    <a:cubicBezTo>
                      <a:pt x="3342" y="13174"/>
                      <a:pt x="5110" y="13907"/>
                      <a:pt x="6955" y="13907"/>
                    </a:cubicBezTo>
                    <a:cubicBezTo>
                      <a:pt x="8798" y="13907"/>
                      <a:pt x="10566" y="13174"/>
                      <a:pt x="11871" y="11871"/>
                    </a:cubicBezTo>
                    <a:cubicBezTo>
                      <a:pt x="13175" y="10566"/>
                      <a:pt x="13907" y="8797"/>
                      <a:pt x="13907" y="6954"/>
                    </a:cubicBezTo>
                    <a:cubicBezTo>
                      <a:pt x="13907" y="5110"/>
                      <a:pt x="13175" y="3341"/>
                      <a:pt x="11871" y="2038"/>
                    </a:cubicBezTo>
                    <a:cubicBezTo>
                      <a:pt x="10566" y="734"/>
                      <a:pt x="8798" y="0"/>
                      <a:pt x="69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9" name="Google Shape;3659;p38"/>
              <p:cNvSpPr/>
              <p:nvPr/>
            </p:nvSpPr>
            <p:spPr>
              <a:xfrm>
                <a:off x="2119860" y="3204878"/>
                <a:ext cx="732952" cy="732952"/>
              </a:xfrm>
              <a:custGeom>
                <a:avLst/>
                <a:gdLst/>
                <a:ahLst/>
                <a:cxnLst/>
                <a:rect l="l" t="t" r="r" b="b"/>
                <a:pathLst>
                  <a:path w="13908" h="13908" extrusionOk="0">
                    <a:moveTo>
                      <a:pt x="6955" y="1"/>
                    </a:moveTo>
                    <a:cubicBezTo>
                      <a:pt x="5110" y="1"/>
                      <a:pt x="3342" y="733"/>
                      <a:pt x="2038" y="2038"/>
                    </a:cubicBezTo>
                    <a:cubicBezTo>
                      <a:pt x="733" y="3342"/>
                      <a:pt x="1" y="5110"/>
                      <a:pt x="1" y="6955"/>
                    </a:cubicBezTo>
                    <a:cubicBezTo>
                      <a:pt x="1" y="8798"/>
                      <a:pt x="733" y="10566"/>
                      <a:pt x="2038" y="11871"/>
                    </a:cubicBezTo>
                    <a:cubicBezTo>
                      <a:pt x="3342" y="13175"/>
                      <a:pt x="5110" y="13907"/>
                      <a:pt x="6955" y="13907"/>
                    </a:cubicBezTo>
                    <a:cubicBezTo>
                      <a:pt x="8798" y="13907"/>
                      <a:pt x="10566" y="13175"/>
                      <a:pt x="11870" y="11871"/>
                    </a:cubicBezTo>
                    <a:cubicBezTo>
                      <a:pt x="13175" y="10566"/>
                      <a:pt x="13907" y="8798"/>
                      <a:pt x="13907" y="6955"/>
                    </a:cubicBezTo>
                    <a:cubicBezTo>
                      <a:pt x="13907" y="5110"/>
                      <a:pt x="13175" y="3342"/>
                      <a:pt x="11870" y="2038"/>
                    </a:cubicBezTo>
                    <a:cubicBezTo>
                      <a:pt x="10566" y="733"/>
                      <a:pt x="8798" y="1"/>
                      <a:pt x="69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0" name="Google Shape;3660;p38"/>
              <p:cNvSpPr/>
              <p:nvPr/>
            </p:nvSpPr>
            <p:spPr>
              <a:xfrm>
                <a:off x="1726613" y="3380633"/>
                <a:ext cx="732899" cy="732952"/>
              </a:xfrm>
              <a:custGeom>
                <a:avLst/>
                <a:gdLst/>
                <a:ahLst/>
                <a:cxnLst/>
                <a:rect l="l" t="t" r="r" b="b"/>
                <a:pathLst>
                  <a:path w="13907" h="13908" extrusionOk="0">
                    <a:moveTo>
                      <a:pt x="6953" y="1"/>
                    </a:moveTo>
                    <a:cubicBezTo>
                      <a:pt x="5110" y="1"/>
                      <a:pt x="3341" y="733"/>
                      <a:pt x="2036" y="2038"/>
                    </a:cubicBezTo>
                    <a:cubicBezTo>
                      <a:pt x="733" y="3342"/>
                      <a:pt x="0" y="5110"/>
                      <a:pt x="0" y="6953"/>
                    </a:cubicBezTo>
                    <a:cubicBezTo>
                      <a:pt x="0" y="8798"/>
                      <a:pt x="733" y="10566"/>
                      <a:pt x="2036" y="11870"/>
                    </a:cubicBezTo>
                    <a:cubicBezTo>
                      <a:pt x="3341" y="13175"/>
                      <a:pt x="5110" y="13907"/>
                      <a:pt x="6953" y="13907"/>
                    </a:cubicBezTo>
                    <a:cubicBezTo>
                      <a:pt x="8797" y="13907"/>
                      <a:pt x="10566" y="13175"/>
                      <a:pt x="11869" y="11870"/>
                    </a:cubicBezTo>
                    <a:cubicBezTo>
                      <a:pt x="13174" y="10566"/>
                      <a:pt x="13907" y="8798"/>
                      <a:pt x="13907" y="6953"/>
                    </a:cubicBezTo>
                    <a:cubicBezTo>
                      <a:pt x="13907" y="5110"/>
                      <a:pt x="13174" y="3342"/>
                      <a:pt x="11869" y="2038"/>
                    </a:cubicBezTo>
                    <a:cubicBezTo>
                      <a:pt x="10566" y="733"/>
                      <a:pt x="8797" y="1"/>
                      <a:pt x="69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1" name="Google Shape;3661;p38"/>
              <p:cNvSpPr/>
              <p:nvPr/>
            </p:nvSpPr>
            <p:spPr>
              <a:xfrm>
                <a:off x="1437922" y="3060902"/>
                <a:ext cx="732899" cy="732846"/>
              </a:xfrm>
              <a:custGeom>
                <a:avLst/>
                <a:gdLst/>
                <a:ahLst/>
                <a:cxnLst/>
                <a:rect l="l" t="t" r="r" b="b"/>
                <a:pathLst>
                  <a:path w="13907" h="13906" extrusionOk="0">
                    <a:moveTo>
                      <a:pt x="6954" y="0"/>
                    </a:moveTo>
                    <a:cubicBezTo>
                      <a:pt x="5109" y="0"/>
                      <a:pt x="3341" y="733"/>
                      <a:pt x="2037" y="2036"/>
                    </a:cubicBezTo>
                    <a:cubicBezTo>
                      <a:pt x="733" y="3341"/>
                      <a:pt x="1" y="5110"/>
                      <a:pt x="1" y="6953"/>
                    </a:cubicBezTo>
                    <a:cubicBezTo>
                      <a:pt x="1" y="8797"/>
                      <a:pt x="733" y="10566"/>
                      <a:pt x="2037" y="11869"/>
                    </a:cubicBezTo>
                    <a:cubicBezTo>
                      <a:pt x="3341" y="13173"/>
                      <a:pt x="5109" y="13905"/>
                      <a:pt x="6954" y="13905"/>
                    </a:cubicBezTo>
                    <a:cubicBezTo>
                      <a:pt x="8798" y="13905"/>
                      <a:pt x="10567" y="13173"/>
                      <a:pt x="11870" y="11869"/>
                    </a:cubicBezTo>
                    <a:cubicBezTo>
                      <a:pt x="13174" y="10566"/>
                      <a:pt x="13906" y="8797"/>
                      <a:pt x="13906" y="6953"/>
                    </a:cubicBezTo>
                    <a:cubicBezTo>
                      <a:pt x="13906" y="5110"/>
                      <a:pt x="13174" y="3341"/>
                      <a:pt x="11870" y="2036"/>
                    </a:cubicBezTo>
                    <a:cubicBezTo>
                      <a:pt x="10567" y="733"/>
                      <a:pt x="8798" y="0"/>
                      <a:pt x="69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2" name="Google Shape;3662;p38"/>
              <p:cNvSpPr/>
              <p:nvPr/>
            </p:nvSpPr>
            <p:spPr>
              <a:xfrm>
                <a:off x="1656943" y="2683834"/>
                <a:ext cx="732846" cy="732846"/>
              </a:xfrm>
              <a:custGeom>
                <a:avLst/>
                <a:gdLst/>
                <a:ahLst/>
                <a:cxnLst/>
                <a:rect l="l" t="t" r="r" b="b"/>
                <a:pathLst>
                  <a:path w="13906" h="13906" extrusionOk="0">
                    <a:moveTo>
                      <a:pt x="6953" y="1"/>
                    </a:moveTo>
                    <a:cubicBezTo>
                      <a:pt x="5110" y="1"/>
                      <a:pt x="3342" y="733"/>
                      <a:pt x="2037" y="2037"/>
                    </a:cubicBezTo>
                    <a:cubicBezTo>
                      <a:pt x="733" y="3340"/>
                      <a:pt x="1" y="5109"/>
                      <a:pt x="1" y="6953"/>
                    </a:cubicBezTo>
                    <a:cubicBezTo>
                      <a:pt x="1" y="8796"/>
                      <a:pt x="733" y="10565"/>
                      <a:pt x="2037" y="11870"/>
                    </a:cubicBezTo>
                    <a:cubicBezTo>
                      <a:pt x="3342" y="13173"/>
                      <a:pt x="5110" y="13906"/>
                      <a:pt x="6953" y="13906"/>
                    </a:cubicBezTo>
                    <a:cubicBezTo>
                      <a:pt x="8798" y="13906"/>
                      <a:pt x="10566" y="13173"/>
                      <a:pt x="11870" y="11870"/>
                    </a:cubicBezTo>
                    <a:cubicBezTo>
                      <a:pt x="13173" y="10565"/>
                      <a:pt x="13906" y="8796"/>
                      <a:pt x="13906" y="6953"/>
                    </a:cubicBezTo>
                    <a:cubicBezTo>
                      <a:pt x="13906" y="5109"/>
                      <a:pt x="13173" y="3340"/>
                      <a:pt x="11870" y="2037"/>
                    </a:cubicBezTo>
                    <a:cubicBezTo>
                      <a:pt x="10566" y="733"/>
                      <a:pt x="8798" y="1"/>
                      <a:pt x="69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63" name="Google Shape;3663;p38"/>
            <p:cNvSpPr/>
            <p:nvPr/>
          </p:nvSpPr>
          <p:spPr>
            <a:xfrm>
              <a:off x="1217689" y="4389733"/>
              <a:ext cx="397569" cy="260760"/>
            </a:xfrm>
            <a:custGeom>
              <a:avLst/>
              <a:gdLst/>
              <a:ahLst/>
              <a:cxnLst/>
              <a:rect l="l" t="t" r="r" b="b"/>
              <a:pathLst>
                <a:path w="7544" h="4948" extrusionOk="0">
                  <a:moveTo>
                    <a:pt x="2327" y="0"/>
                  </a:moveTo>
                  <a:cubicBezTo>
                    <a:pt x="1041" y="0"/>
                    <a:pt x="0" y="355"/>
                    <a:pt x="0" y="355"/>
                  </a:cubicBezTo>
                  <a:cubicBezTo>
                    <a:pt x="0" y="355"/>
                    <a:pt x="630" y="3189"/>
                    <a:pt x="2714" y="4359"/>
                  </a:cubicBezTo>
                  <a:cubicBezTo>
                    <a:pt x="3514" y="4809"/>
                    <a:pt x="4413" y="4947"/>
                    <a:pt x="5216" y="4947"/>
                  </a:cubicBezTo>
                  <a:cubicBezTo>
                    <a:pt x="6502" y="4947"/>
                    <a:pt x="7543" y="4593"/>
                    <a:pt x="7543" y="4593"/>
                  </a:cubicBezTo>
                  <a:cubicBezTo>
                    <a:pt x="7543" y="4593"/>
                    <a:pt x="6914" y="1758"/>
                    <a:pt x="4830" y="588"/>
                  </a:cubicBezTo>
                  <a:cubicBezTo>
                    <a:pt x="4030" y="139"/>
                    <a:pt x="3131" y="0"/>
                    <a:pt x="2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4" name="Google Shape;3664;p38"/>
            <p:cNvSpPr/>
            <p:nvPr/>
          </p:nvSpPr>
          <p:spPr>
            <a:xfrm>
              <a:off x="1635547" y="4552523"/>
              <a:ext cx="397569" cy="260812"/>
            </a:xfrm>
            <a:custGeom>
              <a:avLst/>
              <a:gdLst/>
              <a:ahLst/>
              <a:cxnLst/>
              <a:rect l="l" t="t" r="r" b="b"/>
              <a:pathLst>
                <a:path w="7544" h="4949" extrusionOk="0">
                  <a:moveTo>
                    <a:pt x="5212" y="1"/>
                  </a:moveTo>
                  <a:cubicBezTo>
                    <a:pt x="4409" y="1"/>
                    <a:pt x="3511" y="139"/>
                    <a:pt x="2712" y="589"/>
                  </a:cubicBezTo>
                  <a:cubicBezTo>
                    <a:pt x="629" y="1758"/>
                    <a:pt x="0" y="4592"/>
                    <a:pt x="0" y="4592"/>
                  </a:cubicBezTo>
                  <a:cubicBezTo>
                    <a:pt x="0" y="4592"/>
                    <a:pt x="1042" y="4948"/>
                    <a:pt x="2329" y="4948"/>
                  </a:cubicBezTo>
                  <a:cubicBezTo>
                    <a:pt x="3132" y="4948"/>
                    <a:pt x="4030" y="4810"/>
                    <a:pt x="4830" y="4360"/>
                  </a:cubicBezTo>
                  <a:cubicBezTo>
                    <a:pt x="6914" y="3190"/>
                    <a:pt x="7543" y="357"/>
                    <a:pt x="7543" y="357"/>
                  </a:cubicBezTo>
                  <a:cubicBezTo>
                    <a:pt x="7543" y="357"/>
                    <a:pt x="6500" y="1"/>
                    <a:pt x="5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65" name="Google Shape;3665;p38"/>
            <p:cNvGrpSpPr/>
            <p:nvPr/>
          </p:nvGrpSpPr>
          <p:grpSpPr>
            <a:xfrm>
              <a:off x="1819469" y="3096736"/>
              <a:ext cx="653862" cy="606978"/>
              <a:chOff x="8387026" y="4358539"/>
              <a:chExt cx="371196" cy="344561"/>
            </a:xfrm>
          </p:grpSpPr>
          <p:pic>
            <p:nvPicPr>
              <p:cNvPr id="3666" name="Google Shape;3666;p38"/>
              <p:cNvPicPr preferRelativeResize="0"/>
              <p:nvPr/>
            </p:nvPicPr>
            <p:blipFill rotWithShape="1">
              <a:blip r:embed="rId2">
                <a:alphaModFix/>
              </a:blip>
              <a:srcRect l="4407" t="8017" r="9843" b="14666"/>
              <a:stretch/>
            </p:blipFill>
            <p:spPr>
              <a:xfrm>
                <a:off x="8400003" y="4365028"/>
                <a:ext cx="326700" cy="331500"/>
              </a:xfrm>
              <a:prstGeom prst="ellipse">
                <a:avLst/>
              </a:prstGeom>
              <a:noFill/>
              <a:ln>
                <a:noFill/>
              </a:ln>
            </p:spPr>
          </p:pic>
          <p:sp>
            <p:nvSpPr>
              <p:cNvPr id="3667" name="Google Shape;3667;p38"/>
              <p:cNvSpPr/>
              <p:nvPr/>
            </p:nvSpPr>
            <p:spPr>
              <a:xfrm>
                <a:off x="8387026" y="4358539"/>
                <a:ext cx="371196" cy="344561"/>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1"/>
        </a:solidFill>
        <a:effectLst/>
      </p:bgPr>
    </p:bg>
    <p:spTree>
      <p:nvGrpSpPr>
        <p:cNvPr id="1" name="Shape 71"/>
        <p:cNvGrpSpPr/>
        <p:nvPr/>
      </p:nvGrpSpPr>
      <p:grpSpPr>
        <a:xfrm>
          <a:off x="0" y="0"/>
          <a:ext cx="0" cy="0"/>
          <a:chOff x="0" y="0"/>
          <a:chExt cx="0" cy="0"/>
        </a:xfrm>
      </p:grpSpPr>
      <p:sp>
        <p:nvSpPr>
          <p:cNvPr id="72" name="Google Shape;72;p4"/>
          <p:cNvSpPr txBox="1">
            <a:spLocks noGrp="1"/>
          </p:cNvSpPr>
          <p:nvPr>
            <p:ph type="body" idx="1"/>
          </p:nvPr>
        </p:nvSpPr>
        <p:spPr>
          <a:xfrm>
            <a:off x="720000" y="1104275"/>
            <a:ext cx="7704000" cy="35043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chemeClr val="accent5"/>
              </a:buClr>
              <a:buSzPts val="1200"/>
              <a:buChar char="●"/>
              <a:defRPr sz="1250"/>
            </a:lvl1pPr>
            <a:lvl2pPr marL="914400" lvl="1" indent="-304800" rtl="0">
              <a:lnSpc>
                <a:spcPct val="100000"/>
              </a:lnSpc>
              <a:spcBef>
                <a:spcPts val="0"/>
              </a:spcBef>
              <a:spcAft>
                <a:spcPts val="0"/>
              </a:spcAft>
              <a:buClr>
                <a:srgbClr val="434343"/>
              </a:buClr>
              <a:buSzPts val="1200"/>
              <a:buFont typeface="Roboto Condensed Light"/>
              <a:buChar char="○"/>
              <a:defRPr>
                <a:solidFill>
                  <a:srgbClr val="434343"/>
                </a:solidFill>
              </a:defRPr>
            </a:lvl2pPr>
            <a:lvl3pPr marL="1371600" lvl="2" indent="-304800" rtl="0">
              <a:lnSpc>
                <a:spcPct val="100000"/>
              </a:lnSpc>
              <a:spcBef>
                <a:spcPts val="0"/>
              </a:spcBef>
              <a:spcAft>
                <a:spcPts val="0"/>
              </a:spcAft>
              <a:buClr>
                <a:srgbClr val="434343"/>
              </a:buClr>
              <a:buSzPts val="1200"/>
              <a:buFont typeface="Roboto Condensed Light"/>
              <a:buChar char="■"/>
              <a:defRPr>
                <a:solidFill>
                  <a:srgbClr val="434343"/>
                </a:solidFill>
              </a:defRPr>
            </a:lvl3pPr>
            <a:lvl4pPr marL="1828800" lvl="3" indent="-304800" rtl="0">
              <a:lnSpc>
                <a:spcPct val="100000"/>
              </a:lnSpc>
              <a:spcBef>
                <a:spcPts val="0"/>
              </a:spcBef>
              <a:spcAft>
                <a:spcPts val="0"/>
              </a:spcAft>
              <a:buClr>
                <a:srgbClr val="434343"/>
              </a:buClr>
              <a:buSzPts val="1200"/>
              <a:buFont typeface="Roboto Condensed Light"/>
              <a:buChar char="●"/>
              <a:defRPr>
                <a:solidFill>
                  <a:srgbClr val="434343"/>
                </a:solidFill>
              </a:defRPr>
            </a:lvl4pPr>
            <a:lvl5pPr marL="2286000" lvl="4" indent="-304800" rtl="0">
              <a:lnSpc>
                <a:spcPct val="100000"/>
              </a:lnSpc>
              <a:spcBef>
                <a:spcPts val="0"/>
              </a:spcBef>
              <a:spcAft>
                <a:spcPts val="0"/>
              </a:spcAft>
              <a:buClr>
                <a:srgbClr val="434343"/>
              </a:buClr>
              <a:buSzPts val="1200"/>
              <a:buFont typeface="Roboto Condensed Light"/>
              <a:buChar char="○"/>
              <a:defRPr>
                <a:solidFill>
                  <a:srgbClr val="434343"/>
                </a:solidFill>
              </a:defRPr>
            </a:lvl5pPr>
            <a:lvl6pPr marL="2743200" lvl="5" indent="-304800" rtl="0">
              <a:lnSpc>
                <a:spcPct val="100000"/>
              </a:lnSpc>
              <a:spcBef>
                <a:spcPts val="0"/>
              </a:spcBef>
              <a:spcAft>
                <a:spcPts val="0"/>
              </a:spcAft>
              <a:buClr>
                <a:srgbClr val="434343"/>
              </a:buClr>
              <a:buSzPts val="1200"/>
              <a:buFont typeface="Roboto Condensed Light"/>
              <a:buChar char="■"/>
              <a:defRPr>
                <a:solidFill>
                  <a:srgbClr val="434343"/>
                </a:solidFill>
              </a:defRPr>
            </a:lvl6pPr>
            <a:lvl7pPr marL="3200400" lvl="6" indent="-304800" rtl="0">
              <a:lnSpc>
                <a:spcPct val="100000"/>
              </a:lnSpc>
              <a:spcBef>
                <a:spcPts val="0"/>
              </a:spcBef>
              <a:spcAft>
                <a:spcPts val="0"/>
              </a:spcAft>
              <a:buClr>
                <a:srgbClr val="434343"/>
              </a:buClr>
              <a:buSzPts val="1200"/>
              <a:buFont typeface="Roboto Condensed Light"/>
              <a:buChar char="●"/>
              <a:defRPr>
                <a:solidFill>
                  <a:srgbClr val="434343"/>
                </a:solidFill>
              </a:defRPr>
            </a:lvl7pPr>
            <a:lvl8pPr marL="3657600" lvl="7" indent="-304800" rtl="0">
              <a:lnSpc>
                <a:spcPct val="100000"/>
              </a:lnSpc>
              <a:spcBef>
                <a:spcPts val="0"/>
              </a:spcBef>
              <a:spcAft>
                <a:spcPts val="0"/>
              </a:spcAft>
              <a:buClr>
                <a:srgbClr val="434343"/>
              </a:buClr>
              <a:buSzPts val="1200"/>
              <a:buFont typeface="Roboto Condensed Light"/>
              <a:buChar char="○"/>
              <a:defRPr>
                <a:solidFill>
                  <a:srgbClr val="434343"/>
                </a:solidFill>
              </a:defRPr>
            </a:lvl8pPr>
            <a:lvl9pPr marL="4114800" lvl="8" indent="-304800" rtl="0">
              <a:lnSpc>
                <a:spcPct val="100000"/>
              </a:lnSpc>
              <a:spcBef>
                <a:spcPts val="0"/>
              </a:spcBef>
              <a:spcAft>
                <a:spcPts val="0"/>
              </a:spcAft>
              <a:buClr>
                <a:srgbClr val="434343"/>
              </a:buClr>
              <a:buSzPts val="1200"/>
              <a:buFont typeface="Roboto Condensed Light"/>
              <a:buChar char="■"/>
              <a:defRPr>
                <a:solidFill>
                  <a:srgbClr val="434343"/>
                </a:solidFill>
              </a:defRPr>
            </a:lvl9pPr>
          </a:lstStyle>
          <a:p>
            <a:endParaRPr/>
          </a:p>
        </p:txBody>
      </p:sp>
      <p:sp>
        <p:nvSpPr>
          <p:cNvPr id="73" name="Google Shape;73;p4"/>
          <p:cNvSpPr txBox="1">
            <a:spLocks noGrp="1"/>
          </p:cNvSpPr>
          <p:nvPr>
            <p:ph type="title"/>
          </p:nvPr>
        </p:nvSpPr>
        <p:spPr>
          <a:xfrm>
            <a:off x="713225" y="539500"/>
            <a:ext cx="7717500" cy="4782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3500"/>
              <a:buFont typeface="Bebas Neue"/>
              <a:buNone/>
              <a:defRPr sz="3500"/>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grpSp>
        <p:nvGrpSpPr>
          <p:cNvPr id="74" name="Google Shape;74;p4"/>
          <p:cNvGrpSpPr/>
          <p:nvPr/>
        </p:nvGrpSpPr>
        <p:grpSpPr>
          <a:xfrm rot="5400000">
            <a:off x="8000862" y="4000377"/>
            <a:ext cx="1285909" cy="1000348"/>
            <a:chOff x="5147427" y="1633275"/>
            <a:chExt cx="528550" cy="411175"/>
          </a:xfrm>
        </p:grpSpPr>
        <p:sp>
          <p:nvSpPr>
            <p:cNvPr id="75" name="Google Shape;75;p4"/>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4"/>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4"/>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4"/>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 name="Google Shape;111;p4"/>
          <p:cNvGrpSpPr/>
          <p:nvPr/>
        </p:nvGrpSpPr>
        <p:grpSpPr>
          <a:xfrm>
            <a:off x="-11" y="4428956"/>
            <a:ext cx="1285901" cy="714511"/>
            <a:chOff x="4351925" y="1633300"/>
            <a:chExt cx="528525" cy="293675"/>
          </a:xfrm>
        </p:grpSpPr>
        <p:sp>
          <p:nvSpPr>
            <p:cNvPr id="112" name="Google Shape;112;p4"/>
            <p:cNvSpPr/>
            <p:nvPr/>
          </p:nvSpPr>
          <p:spPr>
            <a:xfrm>
              <a:off x="4351925"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4"/>
            <p:cNvSpPr/>
            <p:nvPr/>
          </p:nvSpPr>
          <p:spPr>
            <a:xfrm>
              <a:off x="4410625" y="186820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4"/>
            <p:cNvSpPr/>
            <p:nvPr/>
          </p:nvSpPr>
          <p:spPr>
            <a:xfrm>
              <a:off x="446932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4"/>
            <p:cNvSpPr/>
            <p:nvPr/>
          </p:nvSpPr>
          <p:spPr>
            <a:xfrm>
              <a:off x="45280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4"/>
            <p:cNvSpPr/>
            <p:nvPr/>
          </p:nvSpPr>
          <p:spPr>
            <a:xfrm>
              <a:off x="43519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4"/>
            <p:cNvSpPr/>
            <p:nvPr/>
          </p:nvSpPr>
          <p:spPr>
            <a:xfrm>
              <a:off x="441062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4"/>
            <p:cNvSpPr/>
            <p:nvPr/>
          </p:nvSpPr>
          <p:spPr>
            <a:xfrm>
              <a:off x="4469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4"/>
            <p:cNvSpPr/>
            <p:nvPr/>
          </p:nvSpPr>
          <p:spPr>
            <a:xfrm>
              <a:off x="4528050" y="1809475"/>
              <a:ext cx="117475" cy="58775"/>
            </a:xfrm>
            <a:custGeom>
              <a:avLst/>
              <a:gdLst/>
              <a:ahLst/>
              <a:cxnLst/>
              <a:rect l="l" t="t" r="r" b="b"/>
              <a:pathLst>
                <a:path w="4699" h="2351" extrusionOk="0">
                  <a:moveTo>
                    <a:pt x="0" y="1"/>
                  </a:moveTo>
                  <a:lnTo>
                    <a:pt x="0" y="2351"/>
                  </a:lnTo>
                  <a:lnTo>
                    <a:pt x="4699" y="2351"/>
                  </a:lnTo>
                  <a:lnTo>
                    <a:pt x="46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4"/>
            <p:cNvSpPr/>
            <p:nvPr/>
          </p:nvSpPr>
          <p:spPr>
            <a:xfrm>
              <a:off x="441062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4"/>
            <p:cNvSpPr/>
            <p:nvPr/>
          </p:nvSpPr>
          <p:spPr>
            <a:xfrm>
              <a:off x="45280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4"/>
            <p:cNvSpPr/>
            <p:nvPr/>
          </p:nvSpPr>
          <p:spPr>
            <a:xfrm>
              <a:off x="435192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4"/>
            <p:cNvSpPr/>
            <p:nvPr/>
          </p:nvSpPr>
          <p:spPr>
            <a:xfrm>
              <a:off x="435192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4"/>
            <p:cNvSpPr/>
            <p:nvPr/>
          </p:nvSpPr>
          <p:spPr>
            <a:xfrm>
              <a:off x="46455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4"/>
            <p:cNvSpPr/>
            <p:nvPr/>
          </p:nvSpPr>
          <p:spPr>
            <a:xfrm>
              <a:off x="470425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4"/>
            <p:cNvSpPr/>
            <p:nvPr/>
          </p:nvSpPr>
          <p:spPr>
            <a:xfrm>
              <a:off x="476300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4"/>
            <p:cNvSpPr/>
            <p:nvPr/>
          </p:nvSpPr>
          <p:spPr>
            <a:xfrm>
              <a:off x="47042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4"/>
            <p:cNvSpPr/>
            <p:nvPr/>
          </p:nvSpPr>
          <p:spPr>
            <a:xfrm>
              <a:off x="48217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4"/>
            <p:cNvSpPr/>
            <p:nvPr/>
          </p:nvSpPr>
          <p:spPr>
            <a:xfrm>
              <a:off x="46455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1"/>
        </a:solidFill>
        <a:effectLst/>
      </p:bgPr>
    </p:bg>
    <p:spTree>
      <p:nvGrpSpPr>
        <p:cNvPr id="1" name="Shape 130"/>
        <p:cNvGrpSpPr/>
        <p:nvPr/>
      </p:nvGrpSpPr>
      <p:grpSpPr>
        <a:xfrm>
          <a:off x="0" y="0"/>
          <a:ext cx="0" cy="0"/>
          <a:chOff x="0" y="0"/>
          <a:chExt cx="0" cy="0"/>
        </a:xfrm>
      </p:grpSpPr>
      <p:sp>
        <p:nvSpPr>
          <p:cNvPr id="131" name="Google Shape;131;p5"/>
          <p:cNvSpPr txBox="1">
            <a:spLocks noGrp="1"/>
          </p:cNvSpPr>
          <p:nvPr>
            <p:ph type="title"/>
          </p:nvPr>
        </p:nvSpPr>
        <p:spPr>
          <a:xfrm>
            <a:off x="713225" y="2525824"/>
            <a:ext cx="2742600" cy="419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b="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32" name="Google Shape;132;p5"/>
          <p:cNvSpPr txBox="1">
            <a:spLocks noGrp="1"/>
          </p:cNvSpPr>
          <p:nvPr>
            <p:ph type="title" idx="2"/>
          </p:nvPr>
        </p:nvSpPr>
        <p:spPr>
          <a:xfrm>
            <a:off x="4185375" y="2525824"/>
            <a:ext cx="2742600" cy="4197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500" b="0"/>
            </a:lvl1pPr>
            <a:lvl2pPr lvl="1" rtl="0">
              <a:spcBef>
                <a:spcPts val="0"/>
              </a:spcBef>
              <a:spcAft>
                <a:spcPts val="0"/>
              </a:spcAft>
              <a:buSzPts val="2500"/>
              <a:buNone/>
              <a:defRPr sz="2500"/>
            </a:lvl2pPr>
            <a:lvl3pPr lvl="2" rtl="0">
              <a:spcBef>
                <a:spcPts val="0"/>
              </a:spcBef>
              <a:spcAft>
                <a:spcPts val="0"/>
              </a:spcAft>
              <a:buSzPts val="2500"/>
              <a:buNone/>
              <a:defRPr sz="2500"/>
            </a:lvl3pPr>
            <a:lvl4pPr lvl="3" rtl="0">
              <a:spcBef>
                <a:spcPts val="0"/>
              </a:spcBef>
              <a:spcAft>
                <a:spcPts val="0"/>
              </a:spcAft>
              <a:buSzPts val="2500"/>
              <a:buNone/>
              <a:defRPr sz="2500"/>
            </a:lvl4pPr>
            <a:lvl5pPr lvl="4" rtl="0">
              <a:spcBef>
                <a:spcPts val="0"/>
              </a:spcBef>
              <a:spcAft>
                <a:spcPts val="0"/>
              </a:spcAft>
              <a:buSzPts val="2500"/>
              <a:buNone/>
              <a:defRPr sz="2500"/>
            </a:lvl5pPr>
            <a:lvl6pPr lvl="5" rtl="0">
              <a:spcBef>
                <a:spcPts val="0"/>
              </a:spcBef>
              <a:spcAft>
                <a:spcPts val="0"/>
              </a:spcAft>
              <a:buSzPts val="2500"/>
              <a:buNone/>
              <a:defRPr sz="2500"/>
            </a:lvl6pPr>
            <a:lvl7pPr lvl="6" rtl="0">
              <a:spcBef>
                <a:spcPts val="0"/>
              </a:spcBef>
              <a:spcAft>
                <a:spcPts val="0"/>
              </a:spcAft>
              <a:buSzPts val="2500"/>
              <a:buNone/>
              <a:defRPr sz="2500"/>
            </a:lvl7pPr>
            <a:lvl8pPr lvl="7" rtl="0">
              <a:spcBef>
                <a:spcPts val="0"/>
              </a:spcBef>
              <a:spcAft>
                <a:spcPts val="0"/>
              </a:spcAft>
              <a:buSzPts val="2500"/>
              <a:buNone/>
              <a:defRPr sz="2500"/>
            </a:lvl8pPr>
            <a:lvl9pPr lvl="8" rtl="0">
              <a:spcBef>
                <a:spcPts val="0"/>
              </a:spcBef>
              <a:spcAft>
                <a:spcPts val="0"/>
              </a:spcAft>
              <a:buSzPts val="2500"/>
              <a:buNone/>
              <a:defRPr sz="2500"/>
            </a:lvl9pPr>
          </a:lstStyle>
          <a:p>
            <a:endParaRPr/>
          </a:p>
        </p:txBody>
      </p:sp>
      <p:sp>
        <p:nvSpPr>
          <p:cNvPr id="133" name="Google Shape;133;p5"/>
          <p:cNvSpPr txBox="1">
            <a:spLocks noGrp="1"/>
          </p:cNvSpPr>
          <p:nvPr>
            <p:ph type="subTitle" idx="1"/>
          </p:nvPr>
        </p:nvSpPr>
        <p:spPr>
          <a:xfrm>
            <a:off x="4185375" y="2945525"/>
            <a:ext cx="2742600" cy="123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34" name="Google Shape;134;p5"/>
          <p:cNvSpPr txBox="1">
            <a:spLocks noGrp="1"/>
          </p:cNvSpPr>
          <p:nvPr>
            <p:ph type="subTitle" idx="3"/>
          </p:nvPr>
        </p:nvSpPr>
        <p:spPr>
          <a:xfrm>
            <a:off x="713225" y="2945525"/>
            <a:ext cx="2742600" cy="123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400" b="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35" name="Google Shape;135;p5"/>
          <p:cNvSpPr txBox="1">
            <a:spLocks noGrp="1"/>
          </p:cNvSpPr>
          <p:nvPr>
            <p:ph type="title" idx="4"/>
          </p:nvPr>
        </p:nvSpPr>
        <p:spPr>
          <a:xfrm>
            <a:off x="713225" y="539500"/>
            <a:ext cx="7717500" cy="478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grpSp>
        <p:nvGrpSpPr>
          <p:cNvPr id="136" name="Google Shape;136;p5"/>
          <p:cNvGrpSpPr/>
          <p:nvPr/>
        </p:nvGrpSpPr>
        <p:grpSpPr>
          <a:xfrm>
            <a:off x="-11" y="4428956"/>
            <a:ext cx="1285901" cy="714511"/>
            <a:chOff x="4351925" y="1633300"/>
            <a:chExt cx="528525" cy="293675"/>
          </a:xfrm>
        </p:grpSpPr>
        <p:sp>
          <p:nvSpPr>
            <p:cNvPr id="137" name="Google Shape;137;p5"/>
            <p:cNvSpPr/>
            <p:nvPr/>
          </p:nvSpPr>
          <p:spPr>
            <a:xfrm>
              <a:off x="4351925"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a:off x="4410625" y="186820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a:off x="446932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45280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43519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a:off x="441062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a:off x="4469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a:off x="4528050" y="1809475"/>
              <a:ext cx="117475" cy="58775"/>
            </a:xfrm>
            <a:custGeom>
              <a:avLst/>
              <a:gdLst/>
              <a:ahLst/>
              <a:cxnLst/>
              <a:rect l="l" t="t" r="r" b="b"/>
              <a:pathLst>
                <a:path w="4699" h="2351" extrusionOk="0">
                  <a:moveTo>
                    <a:pt x="0" y="1"/>
                  </a:moveTo>
                  <a:lnTo>
                    <a:pt x="0" y="2351"/>
                  </a:lnTo>
                  <a:lnTo>
                    <a:pt x="4699" y="2351"/>
                  </a:lnTo>
                  <a:lnTo>
                    <a:pt x="46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a:off x="441062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a:off x="45280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a:off x="435192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a:off x="435192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a:off x="46455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a:off x="470425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a:off x="476300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a:off x="47042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a:off x="48217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a:off x="46455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5" name="Google Shape;155;p5"/>
          <p:cNvGrpSpPr/>
          <p:nvPr/>
        </p:nvGrpSpPr>
        <p:grpSpPr>
          <a:xfrm>
            <a:off x="7858113" y="-10"/>
            <a:ext cx="1285800" cy="1285800"/>
            <a:chOff x="7858113" y="-10"/>
            <a:chExt cx="1285800" cy="1285800"/>
          </a:xfrm>
        </p:grpSpPr>
        <p:sp>
          <p:nvSpPr>
            <p:cNvPr id="156" name="Google Shape;156;p5"/>
            <p:cNvSpPr/>
            <p:nvPr/>
          </p:nvSpPr>
          <p:spPr>
            <a:xfrm>
              <a:off x="7858113" y="-10"/>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7" name="Google Shape;157;p5"/>
            <p:cNvGrpSpPr/>
            <p:nvPr/>
          </p:nvGrpSpPr>
          <p:grpSpPr>
            <a:xfrm>
              <a:off x="8068483" y="207435"/>
              <a:ext cx="868626" cy="863029"/>
              <a:chOff x="8125488" y="4122225"/>
              <a:chExt cx="822563" cy="817263"/>
            </a:xfrm>
          </p:grpSpPr>
          <p:grpSp>
            <p:nvGrpSpPr>
              <p:cNvPr id="158" name="Google Shape;158;p5"/>
              <p:cNvGrpSpPr/>
              <p:nvPr/>
            </p:nvGrpSpPr>
            <p:grpSpPr>
              <a:xfrm>
                <a:off x="8125488" y="4129813"/>
                <a:ext cx="819325" cy="809675"/>
                <a:chOff x="8125488" y="4129813"/>
                <a:chExt cx="819325" cy="809675"/>
              </a:xfrm>
            </p:grpSpPr>
            <p:grpSp>
              <p:nvGrpSpPr>
                <p:cNvPr id="159" name="Google Shape;159;p5"/>
                <p:cNvGrpSpPr/>
                <p:nvPr/>
              </p:nvGrpSpPr>
              <p:grpSpPr>
                <a:xfrm>
                  <a:off x="8125488" y="4129813"/>
                  <a:ext cx="819325" cy="809675"/>
                  <a:chOff x="8125488" y="4129813"/>
                  <a:chExt cx="819325" cy="809675"/>
                </a:xfrm>
              </p:grpSpPr>
              <p:sp>
                <p:nvSpPr>
                  <p:cNvPr id="160" name="Google Shape;160;p5"/>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5"/>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5"/>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5"/>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5"/>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5"/>
                <p:cNvGrpSpPr/>
                <p:nvPr/>
              </p:nvGrpSpPr>
              <p:grpSpPr>
                <a:xfrm>
                  <a:off x="8344225" y="4357425"/>
                  <a:ext cx="381850" cy="354450"/>
                  <a:chOff x="8352038" y="4357438"/>
                  <a:chExt cx="381850" cy="354450"/>
                </a:xfrm>
              </p:grpSpPr>
              <p:pic>
                <p:nvPicPr>
                  <p:cNvPr id="166" name="Google Shape;166;p5"/>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167" name="Google Shape;167;p5"/>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68" name="Google Shape;168;p5"/>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5"/>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5"/>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71" name="Google Shape;171;p5"/>
          <p:cNvGrpSpPr/>
          <p:nvPr/>
        </p:nvGrpSpPr>
        <p:grpSpPr>
          <a:xfrm>
            <a:off x="7857788" y="1285800"/>
            <a:ext cx="1290000" cy="1290000"/>
            <a:chOff x="7857788" y="1285800"/>
            <a:chExt cx="1290000" cy="1290000"/>
          </a:xfrm>
        </p:grpSpPr>
        <p:sp>
          <p:nvSpPr>
            <p:cNvPr id="172" name="Google Shape;172;p5"/>
            <p:cNvSpPr/>
            <p:nvPr/>
          </p:nvSpPr>
          <p:spPr>
            <a:xfrm>
              <a:off x="7857788" y="1285800"/>
              <a:ext cx="1290000" cy="129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3" name="Google Shape;173;p5"/>
            <p:cNvGrpSpPr/>
            <p:nvPr/>
          </p:nvGrpSpPr>
          <p:grpSpPr>
            <a:xfrm rot="-5400000">
              <a:off x="8078684" y="1508766"/>
              <a:ext cx="848234" cy="843944"/>
              <a:chOff x="384950" y="2702225"/>
              <a:chExt cx="800750" cy="796700"/>
            </a:xfrm>
          </p:grpSpPr>
          <p:sp>
            <p:nvSpPr>
              <p:cNvPr id="174" name="Google Shape;174;p5"/>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5"/>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5"/>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5"/>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5"/>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dk1"/>
        </a:solidFill>
        <a:effectLst/>
      </p:bgPr>
    </p:bg>
    <p:spTree>
      <p:nvGrpSpPr>
        <p:cNvPr id="1" name="Shape 225"/>
        <p:cNvGrpSpPr/>
        <p:nvPr/>
      </p:nvGrpSpPr>
      <p:grpSpPr>
        <a:xfrm>
          <a:off x="0" y="0"/>
          <a:ext cx="0" cy="0"/>
          <a:chOff x="0" y="0"/>
          <a:chExt cx="0" cy="0"/>
        </a:xfrm>
      </p:grpSpPr>
      <p:sp>
        <p:nvSpPr>
          <p:cNvPr id="226" name="Google Shape;226;p7"/>
          <p:cNvSpPr txBox="1">
            <a:spLocks noGrp="1"/>
          </p:cNvSpPr>
          <p:nvPr>
            <p:ph type="title"/>
          </p:nvPr>
        </p:nvSpPr>
        <p:spPr>
          <a:xfrm>
            <a:off x="3545375" y="777625"/>
            <a:ext cx="3822300" cy="11121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7" name="Google Shape;227;p7"/>
          <p:cNvSpPr txBox="1">
            <a:spLocks noGrp="1"/>
          </p:cNvSpPr>
          <p:nvPr>
            <p:ph type="subTitle" idx="1"/>
          </p:nvPr>
        </p:nvSpPr>
        <p:spPr>
          <a:xfrm>
            <a:off x="3545375" y="2067575"/>
            <a:ext cx="3822300" cy="2298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5"/>
              </a:buClr>
              <a:buSzPts val="1600"/>
              <a:buChar char="●"/>
              <a:defRPr/>
            </a:lvl1pPr>
            <a:lvl2pPr lvl="1" algn="ctr" rtl="0">
              <a:lnSpc>
                <a:spcPct val="100000"/>
              </a:lnSpc>
              <a:spcBef>
                <a:spcPts val="0"/>
              </a:spcBef>
              <a:spcAft>
                <a:spcPts val="0"/>
              </a:spcAft>
              <a:buClr>
                <a:srgbClr val="E76A28"/>
              </a:buClr>
              <a:buSzPts val="1600"/>
              <a:buFont typeface="Nunito Light"/>
              <a:buChar char="○"/>
              <a:defRPr/>
            </a:lvl2pPr>
            <a:lvl3pPr lvl="2" algn="ctr" rtl="0">
              <a:lnSpc>
                <a:spcPct val="100000"/>
              </a:lnSpc>
              <a:spcBef>
                <a:spcPts val="0"/>
              </a:spcBef>
              <a:spcAft>
                <a:spcPts val="0"/>
              </a:spcAft>
              <a:buClr>
                <a:srgbClr val="E76A28"/>
              </a:buClr>
              <a:buSzPts val="1500"/>
              <a:buFont typeface="Nunito Light"/>
              <a:buChar char="■"/>
              <a:defRPr/>
            </a:lvl3pPr>
            <a:lvl4pPr lvl="3" algn="ctr" rtl="0">
              <a:lnSpc>
                <a:spcPct val="100000"/>
              </a:lnSpc>
              <a:spcBef>
                <a:spcPts val="0"/>
              </a:spcBef>
              <a:spcAft>
                <a:spcPts val="0"/>
              </a:spcAft>
              <a:buClr>
                <a:srgbClr val="E76A28"/>
              </a:buClr>
              <a:buSzPts val="1500"/>
              <a:buFont typeface="Nunito Light"/>
              <a:buChar char="●"/>
              <a:defRPr/>
            </a:lvl4pPr>
            <a:lvl5pPr lvl="4" algn="ctr" rtl="0">
              <a:lnSpc>
                <a:spcPct val="100000"/>
              </a:lnSpc>
              <a:spcBef>
                <a:spcPts val="0"/>
              </a:spcBef>
              <a:spcAft>
                <a:spcPts val="0"/>
              </a:spcAft>
              <a:buClr>
                <a:srgbClr val="E76A28"/>
              </a:buClr>
              <a:buSzPts val="1400"/>
              <a:buFont typeface="Nunito Light"/>
              <a:buChar char="○"/>
              <a:defRPr/>
            </a:lvl5pPr>
            <a:lvl6pPr lvl="5" algn="ctr" rtl="0">
              <a:lnSpc>
                <a:spcPct val="100000"/>
              </a:lnSpc>
              <a:spcBef>
                <a:spcPts val="0"/>
              </a:spcBef>
              <a:spcAft>
                <a:spcPts val="0"/>
              </a:spcAft>
              <a:buClr>
                <a:srgbClr val="999999"/>
              </a:buClr>
              <a:buSzPts val="1400"/>
              <a:buFont typeface="Nunito Light"/>
              <a:buChar char="■"/>
              <a:defRPr/>
            </a:lvl6pPr>
            <a:lvl7pPr lvl="6" algn="ctr" rtl="0">
              <a:lnSpc>
                <a:spcPct val="100000"/>
              </a:lnSpc>
              <a:spcBef>
                <a:spcPts val="0"/>
              </a:spcBef>
              <a:spcAft>
                <a:spcPts val="0"/>
              </a:spcAft>
              <a:buClr>
                <a:srgbClr val="999999"/>
              </a:buClr>
              <a:buSzPts val="1300"/>
              <a:buFont typeface="Nunito Light"/>
              <a:buChar char="●"/>
              <a:defRPr/>
            </a:lvl7pPr>
            <a:lvl8pPr lvl="7" algn="ctr" rtl="0">
              <a:lnSpc>
                <a:spcPct val="100000"/>
              </a:lnSpc>
              <a:spcBef>
                <a:spcPts val="0"/>
              </a:spcBef>
              <a:spcAft>
                <a:spcPts val="0"/>
              </a:spcAft>
              <a:buClr>
                <a:srgbClr val="999999"/>
              </a:buClr>
              <a:buSzPts val="1300"/>
              <a:buFont typeface="Nunito Light"/>
              <a:buChar char="○"/>
              <a:defRPr/>
            </a:lvl8pPr>
            <a:lvl9pPr lvl="8" algn="ctr" rtl="0">
              <a:lnSpc>
                <a:spcPct val="100000"/>
              </a:lnSpc>
              <a:spcBef>
                <a:spcPts val="0"/>
              </a:spcBef>
              <a:spcAft>
                <a:spcPts val="0"/>
              </a:spcAft>
              <a:buClr>
                <a:srgbClr val="999999"/>
              </a:buClr>
              <a:buSzPts val="1400"/>
              <a:buFont typeface="Nunito Light"/>
              <a:buChar char="■"/>
              <a:defRPr/>
            </a:lvl9pPr>
          </a:lstStyle>
          <a:p>
            <a:endParaRPr/>
          </a:p>
        </p:txBody>
      </p:sp>
      <p:grpSp>
        <p:nvGrpSpPr>
          <p:cNvPr id="228" name="Google Shape;228;p7"/>
          <p:cNvGrpSpPr/>
          <p:nvPr/>
        </p:nvGrpSpPr>
        <p:grpSpPr>
          <a:xfrm rot="5400000">
            <a:off x="7996115" y="143218"/>
            <a:ext cx="1289406" cy="1002959"/>
            <a:chOff x="5835075" y="1633300"/>
            <a:chExt cx="528575" cy="411150"/>
          </a:xfrm>
        </p:grpSpPr>
        <p:sp>
          <p:nvSpPr>
            <p:cNvPr id="229" name="Google Shape;229;p7"/>
            <p:cNvSpPr/>
            <p:nvPr/>
          </p:nvSpPr>
          <p:spPr>
            <a:xfrm>
              <a:off x="5835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7"/>
            <p:cNvSpPr/>
            <p:nvPr/>
          </p:nvSpPr>
          <p:spPr>
            <a:xfrm>
              <a:off x="5893800"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7"/>
            <p:cNvSpPr/>
            <p:nvPr/>
          </p:nvSpPr>
          <p:spPr>
            <a:xfrm>
              <a:off x="59525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p:nvPr/>
          </p:nvSpPr>
          <p:spPr>
            <a:xfrm>
              <a:off x="601130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7"/>
            <p:cNvSpPr/>
            <p:nvPr/>
          </p:nvSpPr>
          <p:spPr>
            <a:xfrm>
              <a:off x="5835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7"/>
            <p:cNvSpPr/>
            <p:nvPr/>
          </p:nvSpPr>
          <p:spPr>
            <a:xfrm>
              <a:off x="5893800" y="1692050"/>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7"/>
            <p:cNvSpPr/>
            <p:nvPr/>
          </p:nvSpPr>
          <p:spPr>
            <a:xfrm>
              <a:off x="59525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p:nvPr/>
          </p:nvSpPr>
          <p:spPr>
            <a:xfrm>
              <a:off x="601130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7"/>
            <p:cNvSpPr/>
            <p:nvPr/>
          </p:nvSpPr>
          <p:spPr>
            <a:xfrm>
              <a:off x="607000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p:nvPr/>
          </p:nvSpPr>
          <p:spPr>
            <a:xfrm>
              <a:off x="589380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7"/>
            <p:cNvSpPr/>
            <p:nvPr/>
          </p:nvSpPr>
          <p:spPr>
            <a:xfrm>
              <a:off x="59525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7"/>
            <p:cNvSpPr/>
            <p:nvPr/>
          </p:nvSpPr>
          <p:spPr>
            <a:xfrm>
              <a:off x="60113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60700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5835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a:off x="5893800" y="180947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a:off x="59525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a:off x="607000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a:off x="583507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a:off x="5893800" y="1868200"/>
              <a:ext cx="58775" cy="58775"/>
            </a:xfrm>
            <a:custGeom>
              <a:avLst/>
              <a:gdLst/>
              <a:ahLst/>
              <a:cxnLst/>
              <a:rect l="l" t="t" r="r" b="b"/>
              <a:pathLst>
                <a:path w="2351" h="2351" extrusionOk="0">
                  <a:moveTo>
                    <a:pt x="0" y="0"/>
                  </a:moveTo>
                  <a:lnTo>
                    <a:pt x="0" y="2350"/>
                  </a:lnTo>
                  <a:lnTo>
                    <a:pt x="2350" y="2350"/>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a:off x="5952500" y="1809475"/>
              <a:ext cx="58775" cy="117500"/>
            </a:xfrm>
            <a:custGeom>
              <a:avLst/>
              <a:gdLst/>
              <a:ahLst/>
              <a:cxnLst/>
              <a:rect l="l" t="t" r="r" b="b"/>
              <a:pathLst>
                <a:path w="2351" h="4700" extrusionOk="0">
                  <a:moveTo>
                    <a:pt x="1" y="1"/>
                  </a:moveTo>
                  <a:lnTo>
                    <a:pt x="1" y="4699"/>
                  </a:lnTo>
                  <a:lnTo>
                    <a:pt x="2351" y="4699"/>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a:off x="601130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a:off x="6128725"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a:off x="6187475" y="1633300"/>
              <a:ext cx="58725" cy="58775"/>
            </a:xfrm>
            <a:custGeom>
              <a:avLst/>
              <a:gdLst/>
              <a:ahLst/>
              <a:cxnLst/>
              <a:rect l="l" t="t" r="r" b="b"/>
              <a:pathLst>
                <a:path w="2349" h="2351" extrusionOk="0">
                  <a:moveTo>
                    <a:pt x="0" y="1"/>
                  </a:moveTo>
                  <a:lnTo>
                    <a:pt x="0" y="2351"/>
                  </a:lnTo>
                  <a:lnTo>
                    <a:pt x="2348" y="2351"/>
                  </a:lnTo>
                  <a:lnTo>
                    <a:pt x="234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7"/>
            <p:cNvSpPr/>
            <p:nvPr/>
          </p:nvSpPr>
          <p:spPr>
            <a:xfrm>
              <a:off x="6246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a:off x="6187475" y="1692050"/>
              <a:ext cx="58725" cy="58750"/>
            </a:xfrm>
            <a:custGeom>
              <a:avLst/>
              <a:gdLst/>
              <a:ahLst/>
              <a:cxnLst/>
              <a:rect l="l" t="t" r="r" b="b"/>
              <a:pathLst>
                <a:path w="2349" h="2350" extrusionOk="0">
                  <a:moveTo>
                    <a:pt x="0" y="1"/>
                  </a:moveTo>
                  <a:lnTo>
                    <a:pt x="0" y="2349"/>
                  </a:lnTo>
                  <a:lnTo>
                    <a:pt x="2348" y="2349"/>
                  </a:lnTo>
                  <a:lnTo>
                    <a:pt x="23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a:off x="6304875"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a:off x="6128725"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7"/>
            <p:cNvSpPr/>
            <p:nvPr/>
          </p:nvSpPr>
          <p:spPr>
            <a:xfrm>
              <a:off x="5835075"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7"/>
            <p:cNvSpPr/>
            <p:nvPr/>
          </p:nvSpPr>
          <p:spPr>
            <a:xfrm>
              <a:off x="5893800" y="1926975"/>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7"/>
            <p:cNvSpPr/>
            <p:nvPr/>
          </p:nvSpPr>
          <p:spPr>
            <a:xfrm>
              <a:off x="5952500" y="1926975"/>
              <a:ext cx="58775" cy="58750"/>
            </a:xfrm>
            <a:custGeom>
              <a:avLst/>
              <a:gdLst/>
              <a:ahLst/>
              <a:cxnLst/>
              <a:rect l="l" t="t" r="r" b="b"/>
              <a:pathLst>
                <a:path w="2351" h="2350" extrusionOk="0">
                  <a:moveTo>
                    <a:pt x="1" y="1"/>
                  </a:moveTo>
                  <a:lnTo>
                    <a:pt x="1" y="2349"/>
                  </a:lnTo>
                  <a:lnTo>
                    <a:pt x="2351" y="2349"/>
                  </a:lnTo>
                  <a:lnTo>
                    <a:pt x="2351" y="1"/>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7"/>
            <p:cNvSpPr/>
            <p:nvPr/>
          </p:nvSpPr>
          <p:spPr>
            <a:xfrm>
              <a:off x="6011300" y="1926975"/>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7"/>
            <p:cNvSpPr/>
            <p:nvPr/>
          </p:nvSpPr>
          <p:spPr>
            <a:xfrm>
              <a:off x="6070000"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7"/>
            <p:cNvSpPr/>
            <p:nvPr/>
          </p:nvSpPr>
          <p:spPr>
            <a:xfrm>
              <a:off x="5835075"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7"/>
            <p:cNvSpPr/>
            <p:nvPr/>
          </p:nvSpPr>
          <p:spPr>
            <a:xfrm>
              <a:off x="5893800" y="1985700"/>
              <a:ext cx="58775" cy="58750"/>
            </a:xfrm>
            <a:custGeom>
              <a:avLst/>
              <a:gdLst/>
              <a:ahLst/>
              <a:cxnLst/>
              <a:rect l="l" t="t" r="r" b="b"/>
              <a:pathLst>
                <a:path w="2351" h="2350"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7"/>
            <p:cNvSpPr/>
            <p:nvPr/>
          </p:nvSpPr>
          <p:spPr>
            <a:xfrm>
              <a:off x="5952500" y="1985700"/>
              <a:ext cx="58775" cy="58750"/>
            </a:xfrm>
            <a:custGeom>
              <a:avLst/>
              <a:gdLst/>
              <a:ahLst/>
              <a:cxnLst/>
              <a:rect l="l" t="t" r="r" b="b"/>
              <a:pathLst>
                <a:path w="2351" h="2350"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7"/>
            <p:cNvSpPr/>
            <p:nvPr/>
          </p:nvSpPr>
          <p:spPr>
            <a:xfrm>
              <a:off x="6070000"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5" name="Google Shape;265;p7"/>
          <p:cNvGrpSpPr/>
          <p:nvPr/>
        </p:nvGrpSpPr>
        <p:grpSpPr>
          <a:xfrm>
            <a:off x="1" y="3854106"/>
            <a:ext cx="1289400" cy="1289400"/>
            <a:chOff x="7860076" y="1291806"/>
            <a:chExt cx="1289400" cy="1289400"/>
          </a:xfrm>
        </p:grpSpPr>
        <p:sp>
          <p:nvSpPr>
            <p:cNvPr id="266" name="Google Shape;266;p7"/>
            <p:cNvSpPr/>
            <p:nvPr/>
          </p:nvSpPr>
          <p:spPr>
            <a:xfrm>
              <a:off x="7860076" y="1291806"/>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7" name="Google Shape;267;p7"/>
            <p:cNvGrpSpPr/>
            <p:nvPr/>
          </p:nvGrpSpPr>
          <p:grpSpPr>
            <a:xfrm>
              <a:off x="8071121" y="1498987"/>
              <a:ext cx="867310" cy="861722"/>
              <a:chOff x="8125488" y="4122225"/>
              <a:chExt cx="822563" cy="817263"/>
            </a:xfrm>
          </p:grpSpPr>
          <p:grpSp>
            <p:nvGrpSpPr>
              <p:cNvPr id="268" name="Google Shape;268;p7"/>
              <p:cNvGrpSpPr/>
              <p:nvPr/>
            </p:nvGrpSpPr>
            <p:grpSpPr>
              <a:xfrm>
                <a:off x="8125488" y="4129813"/>
                <a:ext cx="819325" cy="809675"/>
                <a:chOff x="8125488" y="4129813"/>
                <a:chExt cx="819325" cy="809675"/>
              </a:xfrm>
            </p:grpSpPr>
            <p:grpSp>
              <p:nvGrpSpPr>
                <p:cNvPr id="269" name="Google Shape;269;p7"/>
                <p:cNvGrpSpPr/>
                <p:nvPr/>
              </p:nvGrpSpPr>
              <p:grpSpPr>
                <a:xfrm>
                  <a:off x="8125488" y="4129813"/>
                  <a:ext cx="819325" cy="809675"/>
                  <a:chOff x="8125488" y="4129813"/>
                  <a:chExt cx="819325" cy="809675"/>
                </a:xfrm>
              </p:grpSpPr>
              <p:sp>
                <p:nvSpPr>
                  <p:cNvPr id="270" name="Google Shape;270;p7"/>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7"/>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7"/>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7"/>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7"/>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5" name="Google Shape;275;p7"/>
                <p:cNvGrpSpPr/>
                <p:nvPr/>
              </p:nvGrpSpPr>
              <p:grpSpPr>
                <a:xfrm>
                  <a:off x="8344225" y="4357425"/>
                  <a:ext cx="381850" cy="354450"/>
                  <a:chOff x="8352038" y="4357438"/>
                  <a:chExt cx="381850" cy="354450"/>
                </a:xfrm>
              </p:grpSpPr>
              <p:pic>
                <p:nvPicPr>
                  <p:cNvPr id="276" name="Google Shape;276;p7"/>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277" name="Google Shape;277;p7"/>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78" name="Google Shape;278;p7"/>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7"/>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7"/>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81" name="Google Shape;281;p7"/>
          <p:cNvGrpSpPr/>
          <p:nvPr/>
        </p:nvGrpSpPr>
        <p:grpSpPr>
          <a:xfrm>
            <a:off x="-254" y="2571260"/>
            <a:ext cx="1289890" cy="1289890"/>
            <a:chOff x="1289958" y="22"/>
            <a:chExt cx="1289890" cy="1289890"/>
          </a:xfrm>
        </p:grpSpPr>
        <p:grpSp>
          <p:nvGrpSpPr>
            <p:cNvPr id="282" name="Google Shape;282;p7"/>
            <p:cNvGrpSpPr/>
            <p:nvPr/>
          </p:nvGrpSpPr>
          <p:grpSpPr>
            <a:xfrm>
              <a:off x="1289958" y="22"/>
              <a:ext cx="1289890" cy="1289890"/>
              <a:chOff x="6682125" y="1603950"/>
              <a:chExt cx="528600" cy="528600"/>
            </a:xfrm>
          </p:grpSpPr>
          <p:sp>
            <p:nvSpPr>
              <p:cNvPr id="283" name="Google Shape;283;p7"/>
              <p:cNvSpPr/>
              <p:nvPr/>
            </p:nvSpPr>
            <p:spPr>
              <a:xfrm>
                <a:off x="66821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84" name="Google Shape;284;p7"/>
              <p:cNvSpPr/>
              <p:nvPr/>
            </p:nvSpPr>
            <p:spPr>
              <a:xfrm>
                <a:off x="6740900" y="1603950"/>
                <a:ext cx="58725" cy="58750"/>
              </a:xfrm>
              <a:custGeom>
                <a:avLst/>
                <a:gdLst/>
                <a:ahLst/>
                <a:cxnLst/>
                <a:rect l="l" t="t" r="r" b="b"/>
                <a:pathLst>
                  <a:path w="2349"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7"/>
              <p:cNvSpPr/>
              <p:nvPr/>
            </p:nvSpPr>
            <p:spPr>
              <a:xfrm>
                <a:off x="6799600"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86" name="Google Shape;286;p7"/>
              <p:cNvSpPr/>
              <p:nvPr/>
            </p:nvSpPr>
            <p:spPr>
              <a:xfrm>
                <a:off x="68583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7"/>
              <p:cNvSpPr/>
              <p:nvPr/>
            </p:nvSpPr>
            <p:spPr>
              <a:xfrm>
                <a:off x="69170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88" name="Google Shape;288;p7"/>
              <p:cNvSpPr/>
              <p:nvPr/>
            </p:nvSpPr>
            <p:spPr>
              <a:xfrm>
                <a:off x="66821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7"/>
              <p:cNvSpPr/>
              <p:nvPr/>
            </p:nvSpPr>
            <p:spPr>
              <a:xfrm>
                <a:off x="6740900" y="16626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90" name="Google Shape;290;p7"/>
              <p:cNvSpPr/>
              <p:nvPr/>
            </p:nvSpPr>
            <p:spPr>
              <a:xfrm>
                <a:off x="6799600"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7"/>
              <p:cNvSpPr/>
              <p:nvPr/>
            </p:nvSpPr>
            <p:spPr>
              <a:xfrm>
                <a:off x="68583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92" name="Google Shape;292;p7"/>
              <p:cNvSpPr/>
              <p:nvPr/>
            </p:nvSpPr>
            <p:spPr>
              <a:xfrm>
                <a:off x="69170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7"/>
              <p:cNvSpPr/>
              <p:nvPr/>
            </p:nvSpPr>
            <p:spPr>
              <a:xfrm>
                <a:off x="66821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94" name="Google Shape;294;p7"/>
              <p:cNvSpPr/>
              <p:nvPr/>
            </p:nvSpPr>
            <p:spPr>
              <a:xfrm>
                <a:off x="6740900" y="17213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7"/>
              <p:cNvSpPr/>
              <p:nvPr/>
            </p:nvSpPr>
            <p:spPr>
              <a:xfrm>
                <a:off x="6799600"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96" name="Google Shape;296;p7"/>
              <p:cNvSpPr/>
              <p:nvPr/>
            </p:nvSpPr>
            <p:spPr>
              <a:xfrm>
                <a:off x="68583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7"/>
              <p:cNvSpPr/>
              <p:nvPr/>
            </p:nvSpPr>
            <p:spPr>
              <a:xfrm>
                <a:off x="69170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298" name="Google Shape;298;p7"/>
              <p:cNvSpPr/>
              <p:nvPr/>
            </p:nvSpPr>
            <p:spPr>
              <a:xfrm>
                <a:off x="66821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7"/>
              <p:cNvSpPr/>
              <p:nvPr/>
            </p:nvSpPr>
            <p:spPr>
              <a:xfrm>
                <a:off x="6740900" y="17801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00" name="Google Shape;300;p7"/>
              <p:cNvSpPr/>
              <p:nvPr/>
            </p:nvSpPr>
            <p:spPr>
              <a:xfrm>
                <a:off x="6799600"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7"/>
              <p:cNvSpPr/>
              <p:nvPr/>
            </p:nvSpPr>
            <p:spPr>
              <a:xfrm>
                <a:off x="68583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02" name="Google Shape;302;p7"/>
              <p:cNvSpPr/>
              <p:nvPr/>
            </p:nvSpPr>
            <p:spPr>
              <a:xfrm>
                <a:off x="69170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7"/>
              <p:cNvSpPr/>
              <p:nvPr/>
            </p:nvSpPr>
            <p:spPr>
              <a:xfrm>
                <a:off x="66821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04" name="Google Shape;304;p7"/>
              <p:cNvSpPr/>
              <p:nvPr/>
            </p:nvSpPr>
            <p:spPr>
              <a:xfrm>
                <a:off x="6740900" y="18388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7"/>
              <p:cNvSpPr/>
              <p:nvPr/>
            </p:nvSpPr>
            <p:spPr>
              <a:xfrm>
                <a:off x="6799600"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06" name="Google Shape;306;p7"/>
              <p:cNvSpPr/>
              <p:nvPr/>
            </p:nvSpPr>
            <p:spPr>
              <a:xfrm>
                <a:off x="68583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7"/>
              <p:cNvSpPr/>
              <p:nvPr/>
            </p:nvSpPr>
            <p:spPr>
              <a:xfrm>
                <a:off x="69170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08" name="Google Shape;308;p7"/>
              <p:cNvSpPr/>
              <p:nvPr/>
            </p:nvSpPr>
            <p:spPr>
              <a:xfrm>
                <a:off x="697577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7"/>
              <p:cNvSpPr/>
              <p:nvPr/>
            </p:nvSpPr>
            <p:spPr>
              <a:xfrm>
                <a:off x="70345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10" name="Google Shape;310;p7"/>
              <p:cNvSpPr/>
              <p:nvPr/>
            </p:nvSpPr>
            <p:spPr>
              <a:xfrm>
                <a:off x="709325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7"/>
              <p:cNvSpPr/>
              <p:nvPr/>
            </p:nvSpPr>
            <p:spPr>
              <a:xfrm>
                <a:off x="715200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12" name="Google Shape;312;p7"/>
              <p:cNvSpPr/>
              <p:nvPr/>
            </p:nvSpPr>
            <p:spPr>
              <a:xfrm>
                <a:off x="697577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13" name="Google Shape;313;p7"/>
              <p:cNvSpPr/>
              <p:nvPr/>
            </p:nvSpPr>
            <p:spPr>
              <a:xfrm>
                <a:off x="70345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7"/>
              <p:cNvSpPr/>
              <p:nvPr/>
            </p:nvSpPr>
            <p:spPr>
              <a:xfrm>
                <a:off x="709325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15" name="Google Shape;315;p7"/>
              <p:cNvSpPr/>
              <p:nvPr/>
            </p:nvSpPr>
            <p:spPr>
              <a:xfrm>
                <a:off x="715200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7"/>
              <p:cNvSpPr/>
              <p:nvPr/>
            </p:nvSpPr>
            <p:spPr>
              <a:xfrm>
                <a:off x="697577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7"/>
              <p:cNvSpPr/>
              <p:nvPr/>
            </p:nvSpPr>
            <p:spPr>
              <a:xfrm>
                <a:off x="70345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18" name="Google Shape;318;p7"/>
              <p:cNvSpPr/>
              <p:nvPr/>
            </p:nvSpPr>
            <p:spPr>
              <a:xfrm>
                <a:off x="709325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7"/>
              <p:cNvSpPr/>
              <p:nvPr/>
            </p:nvSpPr>
            <p:spPr>
              <a:xfrm>
                <a:off x="715200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0" name="Google Shape;320;p7"/>
              <p:cNvSpPr/>
              <p:nvPr/>
            </p:nvSpPr>
            <p:spPr>
              <a:xfrm>
                <a:off x="697577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1" name="Google Shape;321;p7"/>
              <p:cNvSpPr/>
              <p:nvPr/>
            </p:nvSpPr>
            <p:spPr>
              <a:xfrm>
                <a:off x="70345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7"/>
              <p:cNvSpPr/>
              <p:nvPr/>
            </p:nvSpPr>
            <p:spPr>
              <a:xfrm>
                <a:off x="709325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3" name="Google Shape;323;p7"/>
              <p:cNvSpPr/>
              <p:nvPr/>
            </p:nvSpPr>
            <p:spPr>
              <a:xfrm>
                <a:off x="715200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7"/>
              <p:cNvSpPr/>
              <p:nvPr/>
            </p:nvSpPr>
            <p:spPr>
              <a:xfrm>
                <a:off x="697577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7"/>
              <p:cNvSpPr/>
              <p:nvPr/>
            </p:nvSpPr>
            <p:spPr>
              <a:xfrm>
                <a:off x="70345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6" name="Google Shape;326;p7"/>
              <p:cNvSpPr/>
              <p:nvPr/>
            </p:nvSpPr>
            <p:spPr>
              <a:xfrm>
                <a:off x="709325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7"/>
              <p:cNvSpPr/>
              <p:nvPr/>
            </p:nvSpPr>
            <p:spPr>
              <a:xfrm>
                <a:off x="715200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8" name="Google Shape;328;p7"/>
              <p:cNvSpPr/>
              <p:nvPr/>
            </p:nvSpPr>
            <p:spPr>
              <a:xfrm>
                <a:off x="66821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29" name="Google Shape;329;p7"/>
              <p:cNvSpPr/>
              <p:nvPr/>
            </p:nvSpPr>
            <p:spPr>
              <a:xfrm>
                <a:off x="6740900" y="18975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7"/>
              <p:cNvSpPr/>
              <p:nvPr/>
            </p:nvSpPr>
            <p:spPr>
              <a:xfrm>
                <a:off x="6799600"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1" name="Google Shape;331;p7"/>
              <p:cNvSpPr/>
              <p:nvPr/>
            </p:nvSpPr>
            <p:spPr>
              <a:xfrm>
                <a:off x="68583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7"/>
              <p:cNvSpPr/>
              <p:nvPr/>
            </p:nvSpPr>
            <p:spPr>
              <a:xfrm>
                <a:off x="69170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3" name="Google Shape;333;p7"/>
              <p:cNvSpPr/>
              <p:nvPr/>
            </p:nvSpPr>
            <p:spPr>
              <a:xfrm>
                <a:off x="66821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7"/>
              <p:cNvSpPr/>
              <p:nvPr/>
            </p:nvSpPr>
            <p:spPr>
              <a:xfrm>
                <a:off x="6740900" y="195632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5" name="Google Shape;335;p7"/>
              <p:cNvSpPr/>
              <p:nvPr/>
            </p:nvSpPr>
            <p:spPr>
              <a:xfrm>
                <a:off x="6799600"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7"/>
              <p:cNvSpPr/>
              <p:nvPr/>
            </p:nvSpPr>
            <p:spPr>
              <a:xfrm>
                <a:off x="68583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7" name="Google Shape;337;p7"/>
              <p:cNvSpPr/>
              <p:nvPr/>
            </p:nvSpPr>
            <p:spPr>
              <a:xfrm>
                <a:off x="69170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7"/>
              <p:cNvSpPr/>
              <p:nvPr/>
            </p:nvSpPr>
            <p:spPr>
              <a:xfrm>
                <a:off x="66821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39" name="Google Shape;339;p7"/>
              <p:cNvSpPr/>
              <p:nvPr/>
            </p:nvSpPr>
            <p:spPr>
              <a:xfrm>
                <a:off x="6740900" y="2015025"/>
                <a:ext cx="58725" cy="58775"/>
              </a:xfrm>
              <a:custGeom>
                <a:avLst/>
                <a:gdLst/>
                <a:ahLst/>
                <a:cxnLst/>
                <a:rect l="l" t="t" r="r" b="b"/>
                <a:pathLst>
                  <a:path w="2349"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7"/>
              <p:cNvSpPr/>
              <p:nvPr/>
            </p:nvSpPr>
            <p:spPr>
              <a:xfrm>
                <a:off x="6799600"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1" name="Google Shape;341;p7"/>
              <p:cNvSpPr/>
              <p:nvPr/>
            </p:nvSpPr>
            <p:spPr>
              <a:xfrm>
                <a:off x="68583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7"/>
              <p:cNvSpPr/>
              <p:nvPr/>
            </p:nvSpPr>
            <p:spPr>
              <a:xfrm>
                <a:off x="69170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3" name="Google Shape;343;p7"/>
              <p:cNvSpPr/>
              <p:nvPr/>
            </p:nvSpPr>
            <p:spPr>
              <a:xfrm>
                <a:off x="66821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7"/>
              <p:cNvSpPr/>
              <p:nvPr/>
            </p:nvSpPr>
            <p:spPr>
              <a:xfrm>
                <a:off x="6740900" y="20737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5" name="Google Shape;345;p7"/>
              <p:cNvSpPr/>
              <p:nvPr/>
            </p:nvSpPr>
            <p:spPr>
              <a:xfrm>
                <a:off x="6799600"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7"/>
              <p:cNvSpPr/>
              <p:nvPr/>
            </p:nvSpPr>
            <p:spPr>
              <a:xfrm>
                <a:off x="68583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47" name="Google Shape;347;p7"/>
              <p:cNvSpPr/>
              <p:nvPr/>
            </p:nvSpPr>
            <p:spPr>
              <a:xfrm>
                <a:off x="69170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7"/>
              <p:cNvSpPr/>
              <p:nvPr/>
            </p:nvSpPr>
            <p:spPr>
              <a:xfrm>
                <a:off x="697577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a:off x="70345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50" name="Google Shape;350;p7"/>
              <p:cNvSpPr/>
              <p:nvPr/>
            </p:nvSpPr>
            <p:spPr>
              <a:xfrm>
                <a:off x="709325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p:nvPr/>
            </p:nvSpPr>
            <p:spPr>
              <a:xfrm>
                <a:off x="715200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52" name="Google Shape;352;p7"/>
              <p:cNvSpPr/>
              <p:nvPr/>
            </p:nvSpPr>
            <p:spPr>
              <a:xfrm>
                <a:off x="697577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53" name="Google Shape;353;p7"/>
              <p:cNvSpPr/>
              <p:nvPr/>
            </p:nvSpPr>
            <p:spPr>
              <a:xfrm>
                <a:off x="70345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709325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55" name="Google Shape;355;p7"/>
              <p:cNvSpPr/>
              <p:nvPr/>
            </p:nvSpPr>
            <p:spPr>
              <a:xfrm>
                <a:off x="715200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7"/>
              <p:cNvSpPr/>
              <p:nvPr/>
            </p:nvSpPr>
            <p:spPr>
              <a:xfrm>
                <a:off x="697577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a:off x="70345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58" name="Google Shape;358;p7"/>
              <p:cNvSpPr/>
              <p:nvPr/>
            </p:nvSpPr>
            <p:spPr>
              <a:xfrm>
                <a:off x="709325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7"/>
              <p:cNvSpPr/>
              <p:nvPr/>
            </p:nvSpPr>
            <p:spPr>
              <a:xfrm>
                <a:off x="715200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60" name="Google Shape;360;p7"/>
              <p:cNvSpPr/>
              <p:nvPr/>
            </p:nvSpPr>
            <p:spPr>
              <a:xfrm>
                <a:off x="697577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61" name="Google Shape;361;p7"/>
              <p:cNvSpPr/>
              <p:nvPr/>
            </p:nvSpPr>
            <p:spPr>
              <a:xfrm>
                <a:off x="70345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a:off x="709325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63" name="Google Shape;363;p7"/>
              <p:cNvSpPr/>
              <p:nvPr/>
            </p:nvSpPr>
            <p:spPr>
              <a:xfrm>
                <a:off x="715200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4" name="Google Shape;364;p7"/>
            <p:cNvGrpSpPr/>
            <p:nvPr/>
          </p:nvGrpSpPr>
          <p:grpSpPr>
            <a:xfrm rot="10800000">
              <a:off x="1488923" y="263193"/>
              <a:ext cx="891878" cy="763490"/>
              <a:chOff x="2760325" y="2789275"/>
              <a:chExt cx="841950" cy="720750"/>
            </a:xfrm>
          </p:grpSpPr>
          <p:sp>
            <p:nvSpPr>
              <p:cNvPr id="365" name="Google Shape;365;p7"/>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7"/>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7" name="Google Shape;367;p7"/>
          <p:cNvGrpSpPr/>
          <p:nvPr/>
        </p:nvGrpSpPr>
        <p:grpSpPr>
          <a:xfrm rot="10800000">
            <a:off x="-265" y="1567824"/>
            <a:ext cx="1289926" cy="1003431"/>
            <a:chOff x="5147400" y="1633275"/>
            <a:chExt cx="528550" cy="411175"/>
          </a:xfrm>
        </p:grpSpPr>
        <p:sp>
          <p:nvSpPr>
            <p:cNvPr id="368" name="Google Shape;368;p7"/>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a:off x="5558500"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7"/>
            <p:cNvSpPr/>
            <p:nvPr/>
          </p:nvSpPr>
          <p:spPr>
            <a:xfrm>
              <a:off x="5441050"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a:off x="56172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7"/>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54997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7"/>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7"/>
            <p:cNvSpPr/>
            <p:nvPr/>
          </p:nvSpPr>
          <p:spPr>
            <a:xfrm>
              <a:off x="5382325"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7"/>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7"/>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7"/>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7"/>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7"/>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7"/>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7"/>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7"/>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7"/>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7"/>
            <p:cNvSpPr/>
            <p:nvPr/>
          </p:nvSpPr>
          <p:spPr>
            <a:xfrm>
              <a:off x="5323550"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5206075"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5264825"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7"/>
            <p:cNvSpPr/>
            <p:nvPr/>
          </p:nvSpPr>
          <p:spPr>
            <a:xfrm>
              <a:off x="51474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7"/>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4" name="Google Shape;404;p7"/>
          <p:cNvGrpSpPr/>
          <p:nvPr/>
        </p:nvGrpSpPr>
        <p:grpSpPr>
          <a:xfrm>
            <a:off x="1289651" y="3854112"/>
            <a:ext cx="1289400" cy="1289400"/>
            <a:chOff x="7860076" y="3859162"/>
            <a:chExt cx="1289400" cy="1289400"/>
          </a:xfrm>
        </p:grpSpPr>
        <p:sp>
          <p:nvSpPr>
            <p:cNvPr id="405" name="Google Shape;405;p7"/>
            <p:cNvSpPr/>
            <p:nvPr/>
          </p:nvSpPr>
          <p:spPr>
            <a:xfrm>
              <a:off x="7860076" y="3859162"/>
              <a:ext cx="1289400" cy="1289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6" name="Google Shape;406;p7"/>
            <p:cNvGrpSpPr/>
            <p:nvPr/>
          </p:nvGrpSpPr>
          <p:grpSpPr>
            <a:xfrm>
              <a:off x="8037756" y="4044761"/>
              <a:ext cx="934040" cy="928953"/>
              <a:chOff x="8092225" y="1658775"/>
              <a:chExt cx="885850" cy="881025"/>
            </a:xfrm>
          </p:grpSpPr>
          <p:sp>
            <p:nvSpPr>
              <p:cNvPr id="407" name="Google Shape;407;p7"/>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7"/>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409"/>
        <p:cNvGrpSpPr/>
        <p:nvPr/>
      </p:nvGrpSpPr>
      <p:grpSpPr>
        <a:xfrm>
          <a:off x="0" y="0"/>
          <a:ext cx="0" cy="0"/>
          <a:chOff x="0" y="0"/>
          <a:chExt cx="0" cy="0"/>
        </a:xfrm>
      </p:grpSpPr>
      <p:sp>
        <p:nvSpPr>
          <p:cNvPr id="410" name="Google Shape;410;p8"/>
          <p:cNvSpPr txBox="1">
            <a:spLocks noGrp="1"/>
          </p:cNvSpPr>
          <p:nvPr>
            <p:ph type="title"/>
          </p:nvPr>
        </p:nvSpPr>
        <p:spPr>
          <a:xfrm>
            <a:off x="2277175" y="1124175"/>
            <a:ext cx="6153600" cy="2254200"/>
          </a:xfrm>
          <a:prstGeom prst="rect">
            <a:avLst/>
          </a:prstGeom>
        </p:spPr>
        <p:txBody>
          <a:bodyPr spcFirstLastPara="1" wrap="square" lIns="91425" tIns="91425" rIns="91425" bIns="91425" anchor="ctr" anchorCtr="0">
            <a:noAutofit/>
          </a:bodyPr>
          <a:lstStyle>
            <a:lvl1pPr lvl="0">
              <a:lnSpc>
                <a:spcPct val="80000"/>
              </a:lnSpc>
              <a:spcBef>
                <a:spcPts val="0"/>
              </a:spcBef>
              <a:spcAft>
                <a:spcPts val="0"/>
              </a:spcAft>
              <a:buSzPts val="4800"/>
              <a:buNone/>
              <a:defRPr sz="9000">
                <a:solidFill>
                  <a:schemeClr val="accent3"/>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411" name="Google Shape;411;p8"/>
          <p:cNvGrpSpPr/>
          <p:nvPr/>
        </p:nvGrpSpPr>
        <p:grpSpPr>
          <a:xfrm rot="5400000">
            <a:off x="7996115" y="143218"/>
            <a:ext cx="1289406" cy="1002959"/>
            <a:chOff x="5835075" y="1633300"/>
            <a:chExt cx="528575" cy="411150"/>
          </a:xfrm>
        </p:grpSpPr>
        <p:sp>
          <p:nvSpPr>
            <p:cNvPr id="412" name="Google Shape;412;p8"/>
            <p:cNvSpPr/>
            <p:nvPr/>
          </p:nvSpPr>
          <p:spPr>
            <a:xfrm>
              <a:off x="5835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5893800"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a:off x="59525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a:off x="601130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a:off x="5835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8"/>
            <p:cNvSpPr/>
            <p:nvPr/>
          </p:nvSpPr>
          <p:spPr>
            <a:xfrm>
              <a:off x="5893800" y="1692050"/>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8"/>
            <p:cNvSpPr/>
            <p:nvPr/>
          </p:nvSpPr>
          <p:spPr>
            <a:xfrm>
              <a:off x="59525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601130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607000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589380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8"/>
            <p:cNvSpPr/>
            <p:nvPr/>
          </p:nvSpPr>
          <p:spPr>
            <a:xfrm>
              <a:off x="59525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a:off x="60113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a:off x="60700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8"/>
            <p:cNvSpPr/>
            <p:nvPr/>
          </p:nvSpPr>
          <p:spPr>
            <a:xfrm>
              <a:off x="5835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8"/>
            <p:cNvSpPr/>
            <p:nvPr/>
          </p:nvSpPr>
          <p:spPr>
            <a:xfrm>
              <a:off x="5893800" y="180947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59525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607000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583507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8"/>
            <p:cNvSpPr/>
            <p:nvPr/>
          </p:nvSpPr>
          <p:spPr>
            <a:xfrm>
              <a:off x="5893800" y="1868200"/>
              <a:ext cx="58775" cy="58775"/>
            </a:xfrm>
            <a:custGeom>
              <a:avLst/>
              <a:gdLst/>
              <a:ahLst/>
              <a:cxnLst/>
              <a:rect l="l" t="t" r="r" b="b"/>
              <a:pathLst>
                <a:path w="2351" h="2351" extrusionOk="0">
                  <a:moveTo>
                    <a:pt x="0" y="0"/>
                  </a:moveTo>
                  <a:lnTo>
                    <a:pt x="0" y="2350"/>
                  </a:lnTo>
                  <a:lnTo>
                    <a:pt x="2350" y="2350"/>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8"/>
            <p:cNvSpPr/>
            <p:nvPr/>
          </p:nvSpPr>
          <p:spPr>
            <a:xfrm>
              <a:off x="5952500" y="1809475"/>
              <a:ext cx="58775" cy="117500"/>
            </a:xfrm>
            <a:custGeom>
              <a:avLst/>
              <a:gdLst/>
              <a:ahLst/>
              <a:cxnLst/>
              <a:rect l="l" t="t" r="r" b="b"/>
              <a:pathLst>
                <a:path w="2351" h="4700" extrusionOk="0">
                  <a:moveTo>
                    <a:pt x="1" y="1"/>
                  </a:moveTo>
                  <a:lnTo>
                    <a:pt x="1" y="4699"/>
                  </a:lnTo>
                  <a:lnTo>
                    <a:pt x="2351" y="4699"/>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8"/>
            <p:cNvSpPr/>
            <p:nvPr/>
          </p:nvSpPr>
          <p:spPr>
            <a:xfrm>
              <a:off x="601130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6128725"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6187475" y="1633300"/>
              <a:ext cx="58725" cy="58775"/>
            </a:xfrm>
            <a:custGeom>
              <a:avLst/>
              <a:gdLst/>
              <a:ahLst/>
              <a:cxnLst/>
              <a:rect l="l" t="t" r="r" b="b"/>
              <a:pathLst>
                <a:path w="2349" h="2351" extrusionOk="0">
                  <a:moveTo>
                    <a:pt x="0" y="1"/>
                  </a:moveTo>
                  <a:lnTo>
                    <a:pt x="0" y="2351"/>
                  </a:lnTo>
                  <a:lnTo>
                    <a:pt x="2348" y="2351"/>
                  </a:lnTo>
                  <a:lnTo>
                    <a:pt x="234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8"/>
            <p:cNvSpPr/>
            <p:nvPr/>
          </p:nvSpPr>
          <p:spPr>
            <a:xfrm>
              <a:off x="6246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8"/>
            <p:cNvSpPr/>
            <p:nvPr/>
          </p:nvSpPr>
          <p:spPr>
            <a:xfrm>
              <a:off x="6187475" y="1692050"/>
              <a:ext cx="58725" cy="58750"/>
            </a:xfrm>
            <a:custGeom>
              <a:avLst/>
              <a:gdLst/>
              <a:ahLst/>
              <a:cxnLst/>
              <a:rect l="l" t="t" r="r" b="b"/>
              <a:pathLst>
                <a:path w="2349" h="2350" extrusionOk="0">
                  <a:moveTo>
                    <a:pt x="0" y="1"/>
                  </a:moveTo>
                  <a:lnTo>
                    <a:pt x="0" y="2349"/>
                  </a:lnTo>
                  <a:lnTo>
                    <a:pt x="2348" y="2349"/>
                  </a:lnTo>
                  <a:lnTo>
                    <a:pt x="23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8"/>
            <p:cNvSpPr/>
            <p:nvPr/>
          </p:nvSpPr>
          <p:spPr>
            <a:xfrm>
              <a:off x="6304875"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8"/>
            <p:cNvSpPr/>
            <p:nvPr/>
          </p:nvSpPr>
          <p:spPr>
            <a:xfrm>
              <a:off x="6128725"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8"/>
            <p:cNvSpPr/>
            <p:nvPr/>
          </p:nvSpPr>
          <p:spPr>
            <a:xfrm>
              <a:off x="5835075"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5893800" y="1926975"/>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8"/>
            <p:cNvSpPr/>
            <p:nvPr/>
          </p:nvSpPr>
          <p:spPr>
            <a:xfrm>
              <a:off x="5952500" y="1926975"/>
              <a:ext cx="58775" cy="58750"/>
            </a:xfrm>
            <a:custGeom>
              <a:avLst/>
              <a:gdLst/>
              <a:ahLst/>
              <a:cxnLst/>
              <a:rect l="l" t="t" r="r" b="b"/>
              <a:pathLst>
                <a:path w="2351" h="2350" extrusionOk="0">
                  <a:moveTo>
                    <a:pt x="1" y="1"/>
                  </a:moveTo>
                  <a:lnTo>
                    <a:pt x="1" y="2349"/>
                  </a:lnTo>
                  <a:lnTo>
                    <a:pt x="2351" y="2349"/>
                  </a:lnTo>
                  <a:lnTo>
                    <a:pt x="2351" y="1"/>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8"/>
            <p:cNvSpPr/>
            <p:nvPr/>
          </p:nvSpPr>
          <p:spPr>
            <a:xfrm>
              <a:off x="6011300" y="1926975"/>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6070000"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8"/>
            <p:cNvSpPr/>
            <p:nvPr/>
          </p:nvSpPr>
          <p:spPr>
            <a:xfrm>
              <a:off x="5835075"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8"/>
            <p:cNvSpPr/>
            <p:nvPr/>
          </p:nvSpPr>
          <p:spPr>
            <a:xfrm>
              <a:off x="5893800" y="1985700"/>
              <a:ext cx="58775" cy="58750"/>
            </a:xfrm>
            <a:custGeom>
              <a:avLst/>
              <a:gdLst/>
              <a:ahLst/>
              <a:cxnLst/>
              <a:rect l="l" t="t" r="r" b="b"/>
              <a:pathLst>
                <a:path w="2351" h="2350"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8"/>
            <p:cNvSpPr/>
            <p:nvPr/>
          </p:nvSpPr>
          <p:spPr>
            <a:xfrm>
              <a:off x="5952500" y="1985700"/>
              <a:ext cx="58775" cy="58750"/>
            </a:xfrm>
            <a:custGeom>
              <a:avLst/>
              <a:gdLst/>
              <a:ahLst/>
              <a:cxnLst/>
              <a:rect l="l" t="t" r="r" b="b"/>
              <a:pathLst>
                <a:path w="2351" h="2350"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8"/>
            <p:cNvSpPr/>
            <p:nvPr/>
          </p:nvSpPr>
          <p:spPr>
            <a:xfrm>
              <a:off x="6070000"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8" name="Google Shape;448;p8"/>
          <p:cNvGrpSpPr/>
          <p:nvPr/>
        </p:nvGrpSpPr>
        <p:grpSpPr>
          <a:xfrm>
            <a:off x="2579400" y="3859712"/>
            <a:ext cx="1289400" cy="1289400"/>
            <a:chOff x="7854600" y="3859712"/>
            <a:chExt cx="1289400" cy="1289400"/>
          </a:xfrm>
        </p:grpSpPr>
        <p:sp>
          <p:nvSpPr>
            <p:cNvPr id="449" name="Google Shape;449;p8"/>
            <p:cNvSpPr/>
            <p:nvPr/>
          </p:nvSpPr>
          <p:spPr>
            <a:xfrm>
              <a:off x="7854600" y="3859712"/>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0" name="Google Shape;450;p8"/>
            <p:cNvGrpSpPr/>
            <p:nvPr/>
          </p:nvGrpSpPr>
          <p:grpSpPr>
            <a:xfrm rot="5400000">
              <a:off x="8078182" y="4081597"/>
              <a:ext cx="844311" cy="840040"/>
              <a:chOff x="384950" y="2702225"/>
              <a:chExt cx="800750" cy="796700"/>
            </a:xfrm>
          </p:grpSpPr>
          <p:sp>
            <p:nvSpPr>
              <p:cNvPr id="451" name="Google Shape;451;p8"/>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8"/>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8"/>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8"/>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8"/>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8"/>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8"/>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60" name="Google Shape;460;p8"/>
          <p:cNvGrpSpPr/>
          <p:nvPr/>
        </p:nvGrpSpPr>
        <p:grpSpPr>
          <a:xfrm>
            <a:off x="1290000" y="3859690"/>
            <a:ext cx="1289400" cy="1289400"/>
            <a:chOff x="1291288" y="1289340"/>
            <a:chExt cx="1289400" cy="1289400"/>
          </a:xfrm>
        </p:grpSpPr>
        <p:sp>
          <p:nvSpPr>
            <p:cNvPr id="461" name="Google Shape;461;p8"/>
            <p:cNvSpPr/>
            <p:nvPr/>
          </p:nvSpPr>
          <p:spPr>
            <a:xfrm>
              <a:off x="1291288" y="1289340"/>
              <a:ext cx="1289400" cy="1289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2" name="Google Shape;462;p8"/>
            <p:cNvGrpSpPr/>
            <p:nvPr/>
          </p:nvGrpSpPr>
          <p:grpSpPr>
            <a:xfrm>
              <a:off x="1468270" y="1468858"/>
              <a:ext cx="935458" cy="930362"/>
              <a:chOff x="8092225" y="1658775"/>
              <a:chExt cx="885850" cy="881025"/>
            </a:xfrm>
          </p:grpSpPr>
          <p:sp>
            <p:nvSpPr>
              <p:cNvPr id="463" name="Google Shape;463;p8"/>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8"/>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65" name="Google Shape;465;p8"/>
          <p:cNvGrpSpPr/>
          <p:nvPr/>
        </p:nvGrpSpPr>
        <p:grpSpPr>
          <a:xfrm>
            <a:off x="3868804" y="3861459"/>
            <a:ext cx="1285872" cy="1285872"/>
            <a:chOff x="7858167" y="2571771"/>
            <a:chExt cx="1285872" cy="1285872"/>
          </a:xfrm>
        </p:grpSpPr>
        <p:grpSp>
          <p:nvGrpSpPr>
            <p:cNvPr id="466" name="Google Shape;466;p8"/>
            <p:cNvGrpSpPr/>
            <p:nvPr/>
          </p:nvGrpSpPr>
          <p:grpSpPr>
            <a:xfrm>
              <a:off x="7858167" y="2571771"/>
              <a:ext cx="1285872" cy="1285872"/>
              <a:chOff x="6682125" y="1603950"/>
              <a:chExt cx="528600" cy="528600"/>
            </a:xfrm>
          </p:grpSpPr>
          <p:sp>
            <p:nvSpPr>
              <p:cNvPr id="467" name="Google Shape;467;p8"/>
              <p:cNvSpPr/>
              <p:nvPr/>
            </p:nvSpPr>
            <p:spPr>
              <a:xfrm>
                <a:off x="66821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68" name="Google Shape;468;p8"/>
              <p:cNvSpPr/>
              <p:nvPr/>
            </p:nvSpPr>
            <p:spPr>
              <a:xfrm>
                <a:off x="6740900" y="1603950"/>
                <a:ext cx="58725" cy="58750"/>
              </a:xfrm>
              <a:custGeom>
                <a:avLst/>
                <a:gdLst/>
                <a:ahLst/>
                <a:cxnLst/>
                <a:rect l="l" t="t" r="r" b="b"/>
                <a:pathLst>
                  <a:path w="2349"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8"/>
              <p:cNvSpPr/>
              <p:nvPr/>
            </p:nvSpPr>
            <p:spPr>
              <a:xfrm>
                <a:off x="6799600"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70" name="Google Shape;470;p8"/>
              <p:cNvSpPr/>
              <p:nvPr/>
            </p:nvSpPr>
            <p:spPr>
              <a:xfrm>
                <a:off x="68583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8"/>
              <p:cNvSpPr/>
              <p:nvPr/>
            </p:nvSpPr>
            <p:spPr>
              <a:xfrm>
                <a:off x="69170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72" name="Google Shape;472;p8"/>
              <p:cNvSpPr/>
              <p:nvPr/>
            </p:nvSpPr>
            <p:spPr>
              <a:xfrm>
                <a:off x="66821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8"/>
              <p:cNvSpPr/>
              <p:nvPr/>
            </p:nvSpPr>
            <p:spPr>
              <a:xfrm>
                <a:off x="6740900" y="16626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74" name="Google Shape;474;p8"/>
              <p:cNvSpPr/>
              <p:nvPr/>
            </p:nvSpPr>
            <p:spPr>
              <a:xfrm>
                <a:off x="6799600"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8"/>
              <p:cNvSpPr/>
              <p:nvPr/>
            </p:nvSpPr>
            <p:spPr>
              <a:xfrm>
                <a:off x="68583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76" name="Google Shape;476;p8"/>
              <p:cNvSpPr/>
              <p:nvPr/>
            </p:nvSpPr>
            <p:spPr>
              <a:xfrm>
                <a:off x="69170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8"/>
              <p:cNvSpPr/>
              <p:nvPr/>
            </p:nvSpPr>
            <p:spPr>
              <a:xfrm>
                <a:off x="66821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78" name="Google Shape;478;p8"/>
              <p:cNvSpPr/>
              <p:nvPr/>
            </p:nvSpPr>
            <p:spPr>
              <a:xfrm>
                <a:off x="6740900" y="17213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8"/>
              <p:cNvSpPr/>
              <p:nvPr/>
            </p:nvSpPr>
            <p:spPr>
              <a:xfrm>
                <a:off x="6799600"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0" name="Google Shape;480;p8"/>
              <p:cNvSpPr/>
              <p:nvPr/>
            </p:nvSpPr>
            <p:spPr>
              <a:xfrm>
                <a:off x="68583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8"/>
              <p:cNvSpPr/>
              <p:nvPr/>
            </p:nvSpPr>
            <p:spPr>
              <a:xfrm>
                <a:off x="69170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2" name="Google Shape;482;p8"/>
              <p:cNvSpPr/>
              <p:nvPr/>
            </p:nvSpPr>
            <p:spPr>
              <a:xfrm>
                <a:off x="66821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8"/>
              <p:cNvSpPr/>
              <p:nvPr/>
            </p:nvSpPr>
            <p:spPr>
              <a:xfrm>
                <a:off x="6740900" y="17801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4" name="Google Shape;484;p8"/>
              <p:cNvSpPr/>
              <p:nvPr/>
            </p:nvSpPr>
            <p:spPr>
              <a:xfrm>
                <a:off x="6799600"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8"/>
              <p:cNvSpPr/>
              <p:nvPr/>
            </p:nvSpPr>
            <p:spPr>
              <a:xfrm>
                <a:off x="68583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6" name="Google Shape;486;p8"/>
              <p:cNvSpPr/>
              <p:nvPr/>
            </p:nvSpPr>
            <p:spPr>
              <a:xfrm>
                <a:off x="69170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8"/>
              <p:cNvSpPr/>
              <p:nvPr/>
            </p:nvSpPr>
            <p:spPr>
              <a:xfrm>
                <a:off x="66821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8" name="Google Shape;488;p8"/>
              <p:cNvSpPr/>
              <p:nvPr/>
            </p:nvSpPr>
            <p:spPr>
              <a:xfrm>
                <a:off x="6740900" y="18388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8"/>
              <p:cNvSpPr/>
              <p:nvPr/>
            </p:nvSpPr>
            <p:spPr>
              <a:xfrm>
                <a:off x="6799600"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90" name="Google Shape;490;p8"/>
              <p:cNvSpPr/>
              <p:nvPr/>
            </p:nvSpPr>
            <p:spPr>
              <a:xfrm>
                <a:off x="68583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8"/>
              <p:cNvSpPr/>
              <p:nvPr/>
            </p:nvSpPr>
            <p:spPr>
              <a:xfrm>
                <a:off x="69170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92" name="Google Shape;492;p8"/>
              <p:cNvSpPr/>
              <p:nvPr/>
            </p:nvSpPr>
            <p:spPr>
              <a:xfrm>
                <a:off x="697577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8"/>
              <p:cNvSpPr/>
              <p:nvPr/>
            </p:nvSpPr>
            <p:spPr>
              <a:xfrm>
                <a:off x="70345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94" name="Google Shape;494;p8"/>
              <p:cNvSpPr/>
              <p:nvPr/>
            </p:nvSpPr>
            <p:spPr>
              <a:xfrm>
                <a:off x="709325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8"/>
              <p:cNvSpPr/>
              <p:nvPr/>
            </p:nvSpPr>
            <p:spPr>
              <a:xfrm>
                <a:off x="715200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96" name="Google Shape;496;p8"/>
              <p:cNvSpPr/>
              <p:nvPr/>
            </p:nvSpPr>
            <p:spPr>
              <a:xfrm>
                <a:off x="697577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97" name="Google Shape;497;p8"/>
              <p:cNvSpPr/>
              <p:nvPr/>
            </p:nvSpPr>
            <p:spPr>
              <a:xfrm>
                <a:off x="70345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8"/>
              <p:cNvSpPr/>
              <p:nvPr/>
            </p:nvSpPr>
            <p:spPr>
              <a:xfrm>
                <a:off x="709325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99" name="Google Shape;499;p8"/>
              <p:cNvSpPr/>
              <p:nvPr/>
            </p:nvSpPr>
            <p:spPr>
              <a:xfrm>
                <a:off x="715200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8"/>
              <p:cNvSpPr/>
              <p:nvPr/>
            </p:nvSpPr>
            <p:spPr>
              <a:xfrm>
                <a:off x="697577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8"/>
              <p:cNvSpPr/>
              <p:nvPr/>
            </p:nvSpPr>
            <p:spPr>
              <a:xfrm>
                <a:off x="70345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02" name="Google Shape;502;p8"/>
              <p:cNvSpPr/>
              <p:nvPr/>
            </p:nvSpPr>
            <p:spPr>
              <a:xfrm>
                <a:off x="709325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8"/>
              <p:cNvSpPr/>
              <p:nvPr/>
            </p:nvSpPr>
            <p:spPr>
              <a:xfrm>
                <a:off x="715200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04" name="Google Shape;504;p8"/>
              <p:cNvSpPr/>
              <p:nvPr/>
            </p:nvSpPr>
            <p:spPr>
              <a:xfrm>
                <a:off x="697577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05" name="Google Shape;505;p8"/>
              <p:cNvSpPr/>
              <p:nvPr/>
            </p:nvSpPr>
            <p:spPr>
              <a:xfrm>
                <a:off x="70345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8"/>
              <p:cNvSpPr/>
              <p:nvPr/>
            </p:nvSpPr>
            <p:spPr>
              <a:xfrm>
                <a:off x="709325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07" name="Google Shape;507;p8"/>
              <p:cNvSpPr/>
              <p:nvPr/>
            </p:nvSpPr>
            <p:spPr>
              <a:xfrm>
                <a:off x="715200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8"/>
              <p:cNvSpPr/>
              <p:nvPr/>
            </p:nvSpPr>
            <p:spPr>
              <a:xfrm>
                <a:off x="697577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8"/>
              <p:cNvSpPr/>
              <p:nvPr/>
            </p:nvSpPr>
            <p:spPr>
              <a:xfrm>
                <a:off x="70345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10" name="Google Shape;510;p8"/>
              <p:cNvSpPr/>
              <p:nvPr/>
            </p:nvSpPr>
            <p:spPr>
              <a:xfrm>
                <a:off x="709325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8"/>
              <p:cNvSpPr/>
              <p:nvPr/>
            </p:nvSpPr>
            <p:spPr>
              <a:xfrm>
                <a:off x="715200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12" name="Google Shape;512;p8"/>
              <p:cNvSpPr/>
              <p:nvPr/>
            </p:nvSpPr>
            <p:spPr>
              <a:xfrm>
                <a:off x="66821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13" name="Google Shape;513;p8"/>
              <p:cNvSpPr/>
              <p:nvPr/>
            </p:nvSpPr>
            <p:spPr>
              <a:xfrm>
                <a:off x="6740900" y="18975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8"/>
              <p:cNvSpPr/>
              <p:nvPr/>
            </p:nvSpPr>
            <p:spPr>
              <a:xfrm>
                <a:off x="6799600"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15" name="Google Shape;515;p8"/>
              <p:cNvSpPr/>
              <p:nvPr/>
            </p:nvSpPr>
            <p:spPr>
              <a:xfrm>
                <a:off x="68583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8"/>
              <p:cNvSpPr/>
              <p:nvPr/>
            </p:nvSpPr>
            <p:spPr>
              <a:xfrm>
                <a:off x="69170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17" name="Google Shape;517;p8"/>
              <p:cNvSpPr/>
              <p:nvPr/>
            </p:nvSpPr>
            <p:spPr>
              <a:xfrm>
                <a:off x="66821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8"/>
              <p:cNvSpPr/>
              <p:nvPr/>
            </p:nvSpPr>
            <p:spPr>
              <a:xfrm>
                <a:off x="6740900" y="195632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19" name="Google Shape;519;p8"/>
              <p:cNvSpPr/>
              <p:nvPr/>
            </p:nvSpPr>
            <p:spPr>
              <a:xfrm>
                <a:off x="6799600"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8"/>
              <p:cNvSpPr/>
              <p:nvPr/>
            </p:nvSpPr>
            <p:spPr>
              <a:xfrm>
                <a:off x="68583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1" name="Google Shape;521;p8"/>
              <p:cNvSpPr/>
              <p:nvPr/>
            </p:nvSpPr>
            <p:spPr>
              <a:xfrm>
                <a:off x="69170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8"/>
              <p:cNvSpPr/>
              <p:nvPr/>
            </p:nvSpPr>
            <p:spPr>
              <a:xfrm>
                <a:off x="66821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3" name="Google Shape;523;p8"/>
              <p:cNvSpPr/>
              <p:nvPr/>
            </p:nvSpPr>
            <p:spPr>
              <a:xfrm>
                <a:off x="6740900" y="2015025"/>
                <a:ext cx="58725" cy="58775"/>
              </a:xfrm>
              <a:custGeom>
                <a:avLst/>
                <a:gdLst/>
                <a:ahLst/>
                <a:cxnLst/>
                <a:rect l="l" t="t" r="r" b="b"/>
                <a:pathLst>
                  <a:path w="2349"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8"/>
              <p:cNvSpPr/>
              <p:nvPr/>
            </p:nvSpPr>
            <p:spPr>
              <a:xfrm>
                <a:off x="6799600"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5" name="Google Shape;525;p8"/>
              <p:cNvSpPr/>
              <p:nvPr/>
            </p:nvSpPr>
            <p:spPr>
              <a:xfrm>
                <a:off x="68583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8"/>
              <p:cNvSpPr/>
              <p:nvPr/>
            </p:nvSpPr>
            <p:spPr>
              <a:xfrm>
                <a:off x="69170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7" name="Google Shape;527;p8"/>
              <p:cNvSpPr/>
              <p:nvPr/>
            </p:nvSpPr>
            <p:spPr>
              <a:xfrm>
                <a:off x="66821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8"/>
              <p:cNvSpPr/>
              <p:nvPr/>
            </p:nvSpPr>
            <p:spPr>
              <a:xfrm>
                <a:off x="6740900" y="20737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9" name="Google Shape;529;p8"/>
              <p:cNvSpPr/>
              <p:nvPr/>
            </p:nvSpPr>
            <p:spPr>
              <a:xfrm>
                <a:off x="6799600"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8"/>
              <p:cNvSpPr/>
              <p:nvPr/>
            </p:nvSpPr>
            <p:spPr>
              <a:xfrm>
                <a:off x="68583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1" name="Google Shape;531;p8"/>
              <p:cNvSpPr/>
              <p:nvPr/>
            </p:nvSpPr>
            <p:spPr>
              <a:xfrm>
                <a:off x="69170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8"/>
              <p:cNvSpPr/>
              <p:nvPr/>
            </p:nvSpPr>
            <p:spPr>
              <a:xfrm>
                <a:off x="697577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8"/>
              <p:cNvSpPr/>
              <p:nvPr/>
            </p:nvSpPr>
            <p:spPr>
              <a:xfrm>
                <a:off x="70345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4" name="Google Shape;534;p8"/>
              <p:cNvSpPr/>
              <p:nvPr/>
            </p:nvSpPr>
            <p:spPr>
              <a:xfrm>
                <a:off x="709325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8"/>
              <p:cNvSpPr/>
              <p:nvPr/>
            </p:nvSpPr>
            <p:spPr>
              <a:xfrm>
                <a:off x="715200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6" name="Google Shape;536;p8"/>
              <p:cNvSpPr/>
              <p:nvPr/>
            </p:nvSpPr>
            <p:spPr>
              <a:xfrm>
                <a:off x="697577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7" name="Google Shape;537;p8"/>
              <p:cNvSpPr/>
              <p:nvPr/>
            </p:nvSpPr>
            <p:spPr>
              <a:xfrm>
                <a:off x="70345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8"/>
              <p:cNvSpPr/>
              <p:nvPr/>
            </p:nvSpPr>
            <p:spPr>
              <a:xfrm>
                <a:off x="709325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9" name="Google Shape;539;p8"/>
              <p:cNvSpPr/>
              <p:nvPr/>
            </p:nvSpPr>
            <p:spPr>
              <a:xfrm>
                <a:off x="715200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8"/>
              <p:cNvSpPr/>
              <p:nvPr/>
            </p:nvSpPr>
            <p:spPr>
              <a:xfrm>
                <a:off x="697577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8"/>
              <p:cNvSpPr/>
              <p:nvPr/>
            </p:nvSpPr>
            <p:spPr>
              <a:xfrm>
                <a:off x="70345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42" name="Google Shape;542;p8"/>
              <p:cNvSpPr/>
              <p:nvPr/>
            </p:nvSpPr>
            <p:spPr>
              <a:xfrm>
                <a:off x="709325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8"/>
              <p:cNvSpPr/>
              <p:nvPr/>
            </p:nvSpPr>
            <p:spPr>
              <a:xfrm>
                <a:off x="715200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44" name="Google Shape;544;p8"/>
              <p:cNvSpPr/>
              <p:nvPr/>
            </p:nvSpPr>
            <p:spPr>
              <a:xfrm>
                <a:off x="697577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45" name="Google Shape;545;p8"/>
              <p:cNvSpPr/>
              <p:nvPr/>
            </p:nvSpPr>
            <p:spPr>
              <a:xfrm>
                <a:off x="70345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8"/>
              <p:cNvSpPr/>
              <p:nvPr/>
            </p:nvSpPr>
            <p:spPr>
              <a:xfrm>
                <a:off x="709325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47" name="Google Shape;547;p8"/>
              <p:cNvSpPr/>
              <p:nvPr/>
            </p:nvSpPr>
            <p:spPr>
              <a:xfrm>
                <a:off x="715200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8" name="Google Shape;548;p8"/>
            <p:cNvGrpSpPr/>
            <p:nvPr/>
          </p:nvGrpSpPr>
          <p:grpSpPr>
            <a:xfrm>
              <a:off x="8056518" y="2834146"/>
              <a:ext cx="889099" cy="761112"/>
              <a:chOff x="2760325" y="2789275"/>
              <a:chExt cx="841950" cy="720750"/>
            </a:xfrm>
          </p:grpSpPr>
          <p:sp>
            <p:nvSpPr>
              <p:cNvPr id="549" name="Google Shape;549;p8"/>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8"/>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1" name="Google Shape;551;p8"/>
          <p:cNvGrpSpPr/>
          <p:nvPr/>
        </p:nvGrpSpPr>
        <p:grpSpPr>
          <a:xfrm>
            <a:off x="-12" y="2575193"/>
            <a:ext cx="1285800" cy="1285800"/>
            <a:chOff x="6572213" y="2571743"/>
            <a:chExt cx="1285800" cy="1285800"/>
          </a:xfrm>
        </p:grpSpPr>
        <p:sp>
          <p:nvSpPr>
            <p:cNvPr id="552" name="Google Shape;552;p8"/>
            <p:cNvSpPr/>
            <p:nvPr/>
          </p:nvSpPr>
          <p:spPr>
            <a:xfrm>
              <a:off x="6572213" y="2571743"/>
              <a:ext cx="1285800" cy="1285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 name="Google Shape;553;p8"/>
            <p:cNvGrpSpPr/>
            <p:nvPr/>
          </p:nvGrpSpPr>
          <p:grpSpPr>
            <a:xfrm>
              <a:off x="6747458" y="2749516"/>
              <a:ext cx="935458" cy="930362"/>
              <a:chOff x="8092225" y="1658775"/>
              <a:chExt cx="885850" cy="881025"/>
            </a:xfrm>
          </p:grpSpPr>
          <p:sp>
            <p:nvSpPr>
              <p:cNvPr id="554" name="Google Shape;554;p8"/>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8"/>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6" name="Google Shape;556;p8"/>
          <p:cNvGrpSpPr/>
          <p:nvPr/>
        </p:nvGrpSpPr>
        <p:grpSpPr>
          <a:xfrm>
            <a:off x="1" y="1289390"/>
            <a:ext cx="1285800" cy="1285800"/>
            <a:chOff x="5286326" y="3857615"/>
            <a:chExt cx="1285800" cy="1285800"/>
          </a:xfrm>
        </p:grpSpPr>
        <p:sp>
          <p:nvSpPr>
            <p:cNvPr id="557" name="Google Shape;557;p8"/>
            <p:cNvSpPr/>
            <p:nvPr/>
          </p:nvSpPr>
          <p:spPr>
            <a:xfrm>
              <a:off x="5286326" y="3857615"/>
              <a:ext cx="1285800" cy="128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8" name="Google Shape;558;p8"/>
            <p:cNvGrpSpPr/>
            <p:nvPr/>
          </p:nvGrpSpPr>
          <p:grpSpPr>
            <a:xfrm rot="-5400000">
              <a:off x="5484743" y="4120022"/>
              <a:ext cx="889099" cy="761112"/>
              <a:chOff x="2760325" y="2789275"/>
              <a:chExt cx="841950" cy="720750"/>
            </a:xfrm>
          </p:grpSpPr>
          <p:sp>
            <p:nvSpPr>
              <p:cNvPr id="559" name="Google Shape;559;p8"/>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8"/>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1" name="Google Shape;561;p8"/>
          <p:cNvGrpSpPr/>
          <p:nvPr/>
        </p:nvGrpSpPr>
        <p:grpSpPr>
          <a:xfrm>
            <a:off x="-11" y="3859403"/>
            <a:ext cx="1290000" cy="1290000"/>
            <a:chOff x="-11" y="-2997"/>
            <a:chExt cx="1290000" cy="1290000"/>
          </a:xfrm>
        </p:grpSpPr>
        <p:sp>
          <p:nvSpPr>
            <p:cNvPr id="562" name="Google Shape;562;p8"/>
            <p:cNvSpPr/>
            <p:nvPr/>
          </p:nvSpPr>
          <p:spPr>
            <a:xfrm>
              <a:off x="-11" y="-2997"/>
              <a:ext cx="1290000" cy="129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3" name="Google Shape;563;p8"/>
            <p:cNvGrpSpPr/>
            <p:nvPr/>
          </p:nvGrpSpPr>
          <p:grpSpPr>
            <a:xfrm>
              <a:off x="209319" y="205093"/>
              <a:ext cx="871340" cy="865726"/>
              <a:chOff x="8125488" y="4122225"/>
              <a:chExt cx="822563" cy="817263"/>
            </a:xfrm>
          </p:grpSpPr>
          <p:grpSp>
            <p:nvGrpSpPr>
              <p:cNvPr id="564" name="Google Shape;564;p8"/>
              <p:cNvGrpSpPr/>
              <p:nvPr/>
            </p:nvGrpSpPr>
            <p:grpSpPr>
              <a:xfrm>
                <a:off x="8125488" y="4129813"/>
                <a:ext cx="819325" cy="809675"/>
                <a:chOff x="8125488" y="4129813"/>
                <a:chExt cx="819325" cy="809675"/>
              </a:xfrm>
            </p:grpSpPr>
            <p:grpSp>
              <p:nvGrpSpPr>
                <p:cNvPr id="565" name="Google Shape;565;p8"/>
                <p:cNvGrpSpPr/>
                <p:nvPr/>
              </p:nvGrpSpPr>
              <p:grpSpPr>
                <a:xfrm>
                  <a:off x="8125488" y="4129813"/>
                  <a:ext cx="819325" cy="809675"/>
                  <a:chOff x="8125488" y="4129813"/>
                  <a:chExt cx="819325" cy="809675"/>
                </a:xfrm>
              </p:grpSpPr>
              <p:sp>
                <p:nvSpPr>
                  <p:cNvPr id="566" name="Google Shape;566;p8"/>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8"/>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8"/>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8"/>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8"/>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1" name="Google Shape;571;p8"/>
                <p:cNvGrpSpPr/>
                <p:nvPr/>
              </p:nvGrpSpPr>
              <p:grpSpPr>
                <a:xfrm>
                  <a:off x="8344225" y="4357425"/>
                  <a:ext cx="381850" cy="354450"/>
                  <a:chOff x="8352038" y="4357438"/>
                  <a:chExt cx="381850" cy="354450"/>
                </a:xfrm>
              </p:grpSpPr>
              <p:pic>
                <p:nvPicPr>
                  <p:cNvPr id="572" name="Google Shape;572;p8"/>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573" name="Google Shape;573;p8"/>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74" name="Google Shape;574;p8"/>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8"/>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8"/>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77" name="Google Shape;577;p8"/>
          <p:cNvGrpSpPr/>
          <p:nvPr/>
        </p:nvGrpSpPr>
        <p:grpSpPr>
          <a:xfrm>
            <a:off x="-5224" y="-1"/>
            <a:ext cx="1289400" cy="1289400"/>
            <a:chOff x="7860076" y="2575674"/>
            <a:chExt cx="1289400" cy="1289400"/>
          </a:xfrm>
        </p:grpSpPr>
        <p:sp>
          <p:nvSpPr>
            <p:cNvPr id="578" name="Google Shape;578;p8"/>
            <p:cNvSpPr/>
            <p:nvPr/>
          </p:nvSpPr>
          <p:spPr>
            <a:xfrm>
              <a:off x="7860076" y="2575674"/>
              <a:ext cx="1289400" cy="1289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9" name="Google Shape;579;p8"/>
            <p:cNvGrpSpPr/>
            <p:nvPr/>
          </p:nvGrpSpPr>
          <p:grpSpPr>
            <a:xfrm rot="10800000">
              <a:off x="8082621" y="2797559"/>
              <a:ext cx="844311" cy="840040"/>
              <a:chOff x="384950" y="2702225"/>
              <a:chExt cx="800750" cy="796700"/>
            </a:xfrm>
          </p:grpSpPr>
          <p:sp>
            <p:nvSpPr>
              <p:cNvPr id="580" name="Google Shape;580;p8"/>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8"/>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8"/>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8"/>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8"/>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8"/>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8"/>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8"/>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8"/>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1"/>
        </a:solidFill>
        <a:effectLst/>
      </p:bgPr>
    </p:bg>
    <p:spTree>
      <p:nvGrpSpPr>
        <p:cNvPr id="1" name="Shape 589"/>
        <p:cNvGrpSpPr/>
        <p:nvPr/>
      </p:nvGrpSpPr>
      <p:grpSpPr>
        <a:xfrm>
          <a:off x="0" y="0"/>
          <a:ext cx="0" cy="0"/>
          <a:chOff x="0" y="0"/>
          <a:chExt cx="0" cy="0"/>
        </a:xfrm>
      </p:grpSpPr>
      <p:sp>
        <p:nvSpPr>
          <p:cNvPr id="590" name="Google Shape;590;p9"/>
          <p:cNvSpPr txBox="1">
            <a:spLocks noGrp="1"/>
          </p:cNvSpPr>
          <p:nvPr>
            <p:ph type="title"/>
          </p:nvPr>
        </p:nvSpPr>
        <p:spPr>
          <a:xfrm>
            <a:off x="3655975" y="1624613"/>
            <a:ext cx="4774800" cy="7302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4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91" name="Google Shape;591;p9"/>
          <p:cNvSpPr txBox="1">
            <a:spLocks noGrp="1"/>
          </p:cNvSpPr>
          <p:nvPr>
            <p:ph type="subTitle" idx="1"/>
          </p:nvPr>
        </p:nvSpPr>
        <p:spPr>
          <a:xfrm>
            <a:off x="3655975" y="2354906"/>
            <a:ext cx="4774800" cy="168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592" name="Google Shape;592;p9"/>
          <p:cNvGrpSpPr/>
          <p:nvPr/>
        </p:nvGrpSpPr>
        <p:grpSpPr>
          <a:xfrm rot="10800000">
            <a:off x="7854590" y="4140543"/>
            <a:ext cx="1289406" cy="1002959"/>
            <a:chOff x="5835075" y="1633300"/>
            <a:chExt cx="528575" cy="411150"/>
          </a:xfrm>
        </p:grpSpPr>
        <p:sp>
          <p:nvSpPr>
            <p:cNvPr id="593" name="Google Shape;593;p9"/>
            <p:cNvSpPr/>
            <p:nvPr/>
          </p:nvSpPr>
          <p:spPr>
            <a:xfrm>
              <a:off x="5835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9"/>
            <p:cNvSpPr/>
            <p:nvPr/>
          </p:nvSpPr>
          <p:spPr>
            <a:xfrm>
              <a:off x="5893800"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9"/>
            <p:cNvSpPr/>
            <p:nvPr/>
          </p:nvSpPr>
          <p:spPr>
            <a:xfrm>
              <a:off x="59525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9"/>
            <p:cNvSpPr/>
            <p:nvPr/>
          </p:nvSpPr>
          <p:spPr>
            <a:xfrm>
              <a:off x="601130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9"/>
            <p:cNvSpPr/>
            <p:nvPr/>
          </p:nvSpPr>
          <p:spPr>
            <a:xfrm>
              <a:off x="5835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9"/>
            <p:cNvSpPr/>
            <p:nvPr/>
          </p:nvSpPr>
          <p:spPr>
            <a:xfrm>
              <a:off x="5893800" y="1692050"/>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9"/>
            <p:cNvSpPr/>
            <p:nvPr/>
          </p:nvSpPr>
          <p:spPr>
            <a:xfrm>
              <a:off x="59525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9"/>
            <p:cNvSpPr/>
            <p:nvPr/>
          </p:nvSpPr>
          <p:spPr>
            <a:xfrm>
              <a:off x="601130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9"/>
            <p:cNvSpPr/>
            <p:nvPr/>
          </p:nvSpPr>
          <p:spPr>
            <a:xfrm>
              <a:off x="607000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9"/>
            <p:cNvSpPr/>
            <p:nvPr/>
          </p:nvSpPr>
          <p:spPr>
            <a:xfrm>
              <a:off x="589380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9"/>
            <p:cNvSpPr/>
            <p:nvPr/>
          </p:nvSpPr>
          <p:spPr>
            <a:xfrm>
              <a:off x="59525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9"/>
            <p:cNvSpPr/>
            <p:nvPr/>
          </p:nvSpPr>
          <p:spPr>
            <a:xfrm>
              <a:off x="60113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9"/>
            <p:cNvSpPr/>
            <p:nvPr/>
          </p:nvSpPr>
          <p:spPr>
            <a:xfrm>
              <a:off x="60700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9"/>
            <p:cNvSpPr/>
            <p:nvPr/>
          </p:nvSpPr>
          <p:spPr>
            <a:xfrm>
              <a:off x="5835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9"/>
            <p:cNvSpPr/>
            <p:nvPr/>
          </p:nvSpPr>
          <p:spPr>
            <a:xfrm>
              <a:off x="5893800" y="180947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9"/>
            <p:cNvSpPr/>
            <p:nvPr/>
          </p:nvSpPr>
          <p:spPr>
            <a:xfrm>
              <a:off x="59525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9"/>
            <p:cNvSpPr/>
            <p:nvPr/>
          </p:nvSpPr>
          <p:spPr>
            <a:xfrm>
              <a:off x="607000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9"/>
            <p:cNvSpPr/>
            <p:nvPr/>
          </p:nvSpPr>
          <p:spPr>
            <a:xfrm>
              <a:off x="583507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9"/>
            <p:cNvSpPr/>
            <p:nvPr/>
          </p:nvSpPr>
          <p:spPr>
            <a:xfrm>
              <a:off x="5893800" y="1868200"/>
              <a:ext cx="58775" cy="58775"/>
            </a:xfrm>
            <a:custGeom>
              <a:avLst/>
              <a:gdLst/>
              <a:ahLst/>
              <a:cxnLst/>
              <a:rect l="l" t="t" r="r" b="b"/>
              <a:pathLst>
                <a:path w="2351" h="2351" extrusionOk="0">
                  <a:moveTo>
                    <a:pt x="0" y="0"/>
                  </a:moveTo>
                  <a:lnTo>
                    <a:pt x="0" y="2350"/>
                  </a:lnTo>
                  <a:lnTo>
                    <a:pt x="2350" y="2350"/>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9"/>
            <p:cNvSpPr/>
            <p:nvPr/>
          </p:nvSpPr>
          <p:spPr>
            <a:xfrm>
              <a:off x="5952500" y="1809475"/>
              <a:ext cx="58775" cy="117500"/>
            </a:xfrm>
            <a:custGeom>
              <a:avLst/>
              <a:gdLst/>
              <a:ahLst/>
              <a:cxnLst/>
              <a:rect l="l" t="t" r="r" b="b"/>
              <a:pathLst>
                <a:path w="2351" h="4700" extrusionOk="0">
                  <a:moveTo>
                    <a:pt x="1" y="1"/>
                  </a:moveTo>
                  <a:lnTo>
                    <a:pt x="1" y="4699"/>
                  </a:lnTo>
                  <a:lnTo>
                    <a:pt x="2351" y="4699"/>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9"/>
            <p:cNvSpPr/>
            <p:nvPr/>
          </p:nvSpPr>
          <p:spPr>
            <a:xfrm>
              <a:off x="601130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9"/>
            <p:cNvSpPr/>
            <p:nvPr/>
          </p:nvSpPr>
          <p:spPr>
            <a:xfrm>
              <a:off x="6128725"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9"/>
            <p:cNvSpPr/>
            <p:nvPr/>
          </p:nvSpPr>
          <p:spPr>
            <a:xfrm>
              <a:off x="6187475" y="1633300"/>
              <a:ext cx="58725" cy="58775"/>
            </a:xfrm>
            <a:custGeom>
              <a:avLst/>
              <a:gdLst/>
              <a:ahLst/>
              <a:cxnLst/>
              <a:rect l="l" t="t" r="r" b="b"/>
              <a:pathLst>
                <a:path w="2349" h="2351" extrusionOk="0">
                  <a:moveTo>
                    <a:pt x="0" y="1"/>
                  </a:moveTo>
                  <a:lnTo>
                    <a:pt x="0" y="2351"/>
                  </a:lnTo>
                  <a:lnTo>
                    <a:pt x="2348" y="2351"/>
                  </a:lnTo>
                  <a:lnTo>
                    <a:pt x="234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9"/>
            <p:cNvSpPr/>
            <p:nvPr/>
          </p:nvSpPr>
          <p:spPr>
            <a:xfrm>
              <a:off x="6246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9"/>
            <p:cNvSpPr/>
            <p:nvPr/>
          </p:nvSpPr>
          <p:spPr>
            <a:xfrm>
              <a:off x="6187475" y="1692050"/>
              <a:ext cx="58725" cy="58750"/>
            </a:xfrm>
            <a:custGeom>
              <a:avLst/>
              <a:gdLst/>
              <a:ahLst/>
              <a:cxnLst/>
              <a:rect l="l" t="t" r="r" b="b"/>
              <a:pathLst>
                <a:path w="2349" h="2350" extrusionOk="0">
                  <a:moveTo>
                    <a:pt x="0" y="1"/>
                  </a:moveTo>
                  <a:lnTo>
                    <a:pt x="0" y="2349"/>
                  </a:lnTo>
                  <a:lnTo>
                    <a:pt x="2348" y="2349"/>
                  </a:lnTo>
                  <a:lnTo>
                    <a:pt x="23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9"/>
            <p:cNvSpPr/>
            <p:nvPr/>
          </p:nvSpPr>
          <p:spPr>
            <a:xfrm>
              <a:off x="6304875"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9"/>
            <p:cNvSpPr/>
            <p:nvPr/>
          </p:nvSpPr>
          <p:spPr>
            <a:xfrm>
              <a:off x="6128725"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9"/>
            <p:cNvSpPr/>
            <p:nvPr/>
          </p:nvSpPr>
          <p:spPr>
            <a:xfrm>
              <a:off x="5835075"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9"/>
            <p:cNvSpPr/>
            <p:nvPr/>
          </p:nvSpPr>
          <p:spPr>
            <a:xfrm>
              <a:off x="5893800" y="1926975"/>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9"/>
            <p:cNvSpPr/>
            <p:nvPr/>
          </p:nvSpPr>
          <p:spPr>
            <a:xfrm>
              <a:off x="5952500" y="1926975"/>
              <a:ext cx="58775" cy="58750"/>
            </a:xfrm>
            <a:custGeom>
              <a:avLst/>
              <a:gdLst/>
              <a:ahLst/>
              <a:cxnLst/>
              <a:rect l="l" t="t" r="r" b="b"/>
              <a:pathLst>
                <a:path w="2351" h="2350" extrusionOk="0">
                  <a:moveTo>
                    <a:pt x="1" y="1"/>
                  </a:moveTo>
                  <a:lnTo>
                    <a:pt x="1" y="2349"/>
                  </a:lnTo>
                  <a:lnTo>
                    <a:pt x="2351" y="2349"/>
                  </a:lnTo>
                  <a:lnTo>
                    <a:pt x="2351" y="1"/>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9"/>
            <p:cNvSpPr/>
            <p:nvPr/>
          </p:nvSpPr>
          <p:spPr>
            <a:xfrm>
              <a:off x="6011300" y="1926975"/>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9"/>
            <p:cNvSpPr/>
            <p:nvPr/>
          </p:nvSpPr>
          <p:spPr>
            <a:xfrm>
              <a:off x="6070000"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9"/>
            <p:cNvSpPr/>
            <p:nvPr/>
          </p:nvSpPr>
          <p:spPr>
            <a:xfrm>
              <a:off x="5835075"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9"/>
            <p:cNvSpPr/>
            <p:nvPr/>
          </p:nvSpPr>
          <p:spPr>
            <a:xfrm>
              <a:off x="5893800" y="1985700"/>
              <a:ext cx="58775" cy="58750"/>
            </a:xfrm>
            <a:custGeom>
              <a:avLst/>
              <a:gdLst/>
              <a:ahLst/>
              <a:cxnLst/>
              <a:rect l="l" t="t" r="r" b="b"/>
              <a:pathLst>
                <a:path w="2351" h="2350"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9"/>
            <p:cNvSpPr/>
            <p:nvPr/>
          </p:nvSpPr>
          <p:spPr>
            <a:xfrm>
              <a:off x="5952500" y="1985700"/>
              <a:ext cx="58775" cy="58750"/>
            </a:xfrm>
            <a:custGeom>
              <a:avLst/>
              <a:gdLst/>
              <a:ahLst/>
              <a:cxnLst/>
              <a:rect l="l" t="t" r="r" b="b"/>
              <a:pathLst>
                <a:path w="2351" h="2350"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9"/>
            <p:cNvSpPr/>
            <p:nvPr/>
          </p:nvSpPr>
          <p:spPr>
            <a:xfrm>
              <a:off x="6070000"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9" name="Google Shape;629;p9"/>
          <p:cNvGrpSpPr/>
          <p:nvPr/>
        </p:nvGrpSpPr>
        <p:grpSpPr>
          <a:xfrm>
            <a:off x="-112" y="3"/>
            <a:ext cx="1289400" cy="1289400"/>
            <a:chOff x="-112" y="3"/>
            <a:chExt cx="1289400" cy="1289400"/>
          </a:xfrm>
        </p:grpSpPr>
        <p:sp>
          <p:nvSpPr>
            <p:cNvPr id="630" name="Google Shape;630;p9"/>
            <p:cNvSpPr/>
            <p:nvPr/>
          </p:nvSpPr>
          <p:spPr>
            <a:xfrm>
              <a:off x="-112" y="3"/>
              <a:ext cx="1289400" cy="1289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1" name="Google Shape;631;p9"/>
            <p:cNvGrpSpPr/>
            <p:nvPr/>
          </p:nvGrpSpPr>
          <p:grpSpPr>
            <a:xfrm rot="10800000">
              <a:off x="222420" y="224683"/>
              <a:ext cx="844311" cy="840040"/>
              <a:chOff x="384950" y="2702225"/>
              <a:chExt cx="800750" cy="796700"/>
            </a:xfrm>
          </p:grpSpPr>
          <p:sp>
            <p:nvSpPr>
              <p:cNvPr id="632" name="Google Shape;632;p9"/>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9"/>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9"/>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9"/>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9"/>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9"/>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9"/>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9"/>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9"/>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1" name="Google Shape;641;p9"/>
          <p:cNvGrpSpPr/>
          <p:nvPr/>
        </p:nvGrpSpPr>
        <p:grpSpPr>
          <a:xfrm>
            <a:off x="1289289" y="3"/>
            <a:ext cx="1289400" cy="1289400"/>
            <a:chOff x="1289289" y="3"/>
            <a:chExt cx="1289400" cy="1289400"/>
          </a:xfrm>
        </p:grpSpPr>
        <p:sp>
          <p:nvSpPr>
            <p:cNvPr id="642" name="Google Shape;642;p9"/>
            <p:cNvSpPr/>
            <p:nvPr/>
          </p:nvSpPr>
          <p:spPr>
            <a:xfrm>
              <a:off x="1289289" y="3"/>
              <a:ext cx="1289400" cy="1289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3" name="Google Shape;643;p9"/>
            <p:cNvGrpSpPr/>
            <p:nvPr/>
          </p:nvGrpSpPr>
          <p:grpSpPr>
            <a:xfrm>
              <a:off x="1500315" y="211840"/>
              <a:ext cx="871340" cy="865726"/>
              <a:chOff x="8125488" y="4122225"/>
              <a:chExt cx="822563" cy="817263"/>
            </a:xfrm>
          </p:grpSpPr>
          <p:grpSp>
            <p:nvGrpSpPr>
              <p:cNvPr id="644" name="Google Shape;644;p9"/>
              <p:cNvGrpSpPr/>
              <p:nvPr/>
            </p:nvGrpSpPr>
            <p:grpSpPr>
              <a:xfrm>
                <a:off x="8125488" y="4129813"/>
                <a:ext cx="819325" cy="809675"/>
                <a:chOff x="8125488" y="4129813"/>
                <a:chExt cx="819325" cy="809675"/>
              </a:xfrm>
            </p:grpSpPr>
            <p:grpSp>
              <p:nvGrpSpPr>
                <p:cNvPr id="645" name="Google Shape;645;p9"/>
                <p:cNvGrpSpPr/>
                <p:nvPr/>
              </p:nvGrpSpPr>
              <p:grpSpPr>
                <a:xfrm>
                  <a:off x="8125488" y="4129813"/>
                  <a:ext cx="819325" cy="809675"/>
                  <a:chOff x="8125488" y="4129813"/>
                  <a:chExt cx="819325" cy="809675"/>
                </a:xfrm>
              </p:grpSpPr>
              <p:sp>
                <p:nvSpPr>
                  <p:cNvPr id="646" name="Google Shape;646;p9"/>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9"/>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9"/>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9"/>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9"/>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1" name="Google Shape;651;p9"/>
                <p:cNvGrpSpPr/>
                <p:nvPr/>
              </p:nvGrpSpPr>
              <p:grpSpPr>
                <a:xfrm>
                  <a:off x="8344225" y="4357425"/>
                  <a:ext cx="381850" cy="354450"/>
                  <a:chOff x="8352038" y="4357438"/>
                  <a:chExt cx="381850" cy="354450"/>
                </a:xfrm>
              </p:grpSpPr>
              <p:pic>
                <p:nvPicPr>
                  <p:cNvPr id="652" name="Google Shape;652;p9"/>
                  <p:cNvPicPr preferRelativeResize="0"/>
                  <p:nvPr/>
                </p:nvPicPr>
                <p:blipFill rotWithShape="1">
                  <a:blip r:embed="rId2">
                    <a:alphaModFix/>
                  </a:blip>
                  <a:srcRect l="4407" t="8017" r="9843" b="14666"/>
                  <a:stretch/>
                </p:blipFill>
                <p:spPr>
                  <a:xfrm>
                    <a:off x="8365388" y="4364113"/>
                    <a:ext cx="336000" cy="341100"/>
                  </a:xfrm>
                  <a:prstGeom prst="ellipse">
                    <a:avLst/>
                  </a:prstGeom>
                  <a:noFill/>
                  <a:ln>
                    <a:noFill/>
                  </a:ln>
                </p:spPr>
              </p:pic>
              <p:sp>
                <p:nvSpPr>
                  <p:cNvPr id="653" name="Google Shape;653;p9"/>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54" name="Google Shape;654;p9"/>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9"/>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9"/>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57" name="Google Shape;657;p9"/>
          <p:cNvGrpSpPr/>
          <p:nvPr/>
        </p:nvGrpSpPr>
        <p:grpSpPr>
          <a:xfrm>
            <a:off x="2578700" y="3"/>
            <a:ext cx="1289400" cy="1289400"/>
            <a:chOff x="2578700" y="14278"/>
            <a:chExt cx="1289400" cy="1289400"/>
          </a:xfrm>
        </p:grpSpPr>
        <p:sp>
          <p:nvSpPr>
            <p:cNvPr id="658" name="Google Shape;658;p9"/>
            <p:cNvSpPr/>
            <p:nvPr/>
          </p:nvSpPr>
          <p:spPr>
            <a:xfrm>
              <a:off x="2578700" y="14278"/>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59" name="Google Shape;659;p9"/>
            <p:cNvGrpSpPr/>
            <p:nvPr/>
          </p:nvGrpSpPr>
          <p:grpSpPr>
            <a:xfrm>
              <a:off x="2755670" y="179522"/>
              <a:ext cx="935458" cy="930362"/>
              <a:chOff x="8092225" y="1658775"/>
              <a:chExt cx="885850" cy="881025"/>
            </a:xfrm>
          </p:grpSpPr>
          <p:sp>
            <p:nvSpPr>
              <p:cNvPr id="660" name="Google Shape;660;p9"/>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9"/>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62" name="Google Shape;662;p9"/>
          <p:cNvGrpSpPr/>
          <p:nvPr/>
        </p:nvGrpSpPr>
        <p:grpSpPr>
          <a:xfrm>
            <a:off x="-62" y="1289389"/>
            <a:ext cx="1289316" cy="1289300"/>
            <a:chOff x="-62" y="1289389"/>
            <a:chExt cx="1289316" cy="1289300"/>
          </a:xfrm>
        </p:grpSpPr>
        <p:grpSp>
          <p:nvGrpSpPr>
            <p:cNvPr id="663" name="Google Shape;663;p9"/>
            <p:cNvGrpSpPr/>
            <p:nvPr/>
          </p:nvGrpSpPr>
          <p:grpSpPr>
            <a:xfrm rot="10800000">
              <a:off x="-62" y="1289389"/>
              <a:ext cx="1289316" cy="1289300"/>
              <a:chOff x="1506200" y="1633300"/>
              <a:chExt cx="528625" cy="528575"/>
            </a:xfrm>
          </p:grpSpPr>
          <p:sp>
            <p:nvSpPr>
              <p:cNvPr id="664" name="Google Shape;664;p9"/>
              <p:cNvSpPr/>
              <p:nvPr/>
            </p:nvSpPr>
            <p:spPr>
              <a:xfrm>
                <a:off x="1976075"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9"/>
              <p:cNvSpPr/>
              <p:nvPr/>
            </p:nvSpPr>
            <p:spPr>
              <a:xfrm>
                <a:off x="19173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9"/>
              <p:cNvSpPr/>
              <p:nvPr/>
            </p:nvSpPr>
            <p:spPr>
              <a:xfrm>
                <a:off x="1858650"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9"/>
              <p:cNvSpPr/>
              <p:nvPr/>
            </p:nvSpPr>
            <p:spPr>
              <a:xfrm>
                <a:off x="1799875" y="21031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9"/>
              <p:cNvSpPr/>
              <p:nvPr/>
            </p:nvSpPr>
            <p:spPr>
              <a:xfrm>
                <a:off x="17411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9"/>
              <p:cNvSpPr/>
              <p:nvPr/>
            </p:nvSpPr>
            <p:spPr>
              <a:xfrm>
                <a:off x="1976075"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9"/>
              <p:cNvSpPr/>
              <p:nvPr/>
            </p:nvSpPr>
            <p:spPr>
              <a:xfrm>
                <a:off x="19173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9"/>
              <p:cNvSpPr/>
              <p:nvPr/>
            </p:nvSpPr>
            <p:spPr>
              <a:xfrm>
                <a:off x="1858650"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9"/>
              <p:cNvSpPr/>
              <p:nvPr/>
            </p:nvSpPr>
            <p:spPr>
              <a:xfrm>
                <a:off x="1799875" y="2044400"/>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9"/>
              <p:cNvSpPr/>
              <p:nvPr/>
            </p:nvSpPr>
            <p:spPr>
              <a:xfrm>
                <a:off x="17411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9"/>
              <p:cNvSpPr/>
              <p:nvPr/>
            </p:nvSpPr>
            <p:spPr>
              <a:xfrm>
                <a:off x="1976075"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9"/>
              <p:cNvSpPr/>
              <p:nvPr/>
            </p:nvSpPr>
            <p:spPr>
              <a:xfrm>
                <a:off x="19173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9"/>
              <p:cNvSpPr/>
              <p:nvPr/>
            </p:nvSpPr>
            <p:spPr>
              <a:xfrm>
                <a:off x="185865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9"/>
              <p:cNvSpPr/>
              <p:nvPr/>
            </p:nvSpPr>
            <p:spPr>
              <a:xfrm>
                <a:off x="1799875" y="1985700"/>
                <a:ext cx="58725" cy="58725"/>
              </a:xfrm>
              <a:custGeom>
                <a:avLst/>
                <a:gdLst/>
                <a:ahLst/>
                <a:cxnLst/>
                <a:rect l="l" t="t" r="r" b="b"/>
                <a:pathLst>
                  <a:path w="2349"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9"/>
              <p:cNvSpPr/>
              <p:nvPr/>
            </p:nvSpPr>
            <p:spPr>
              <a:xfrm>
                <a:off x="17411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9"/>
              <p:cNvSpPr/>
              <p:nvPr/>
            </p:nvSpPr>
            <p:spPr>
              <a:xfrm>
                <a:off x="1976075"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9"/>
              <p:cNvSpPr/>
              <p:nvPr/>
            </p:nvSpPr>
            <p:spPr>
              <a:xfrm>
                <a:off x="19173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9"/>
              <p:cNvSpPr/>
              <p:nvPr/>
            </p:nvSpPr>
            <p:spPr>
              <a:xfrm>
                <a:off x="185865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9"/>
              <p:cNvSpPr/>
              <p:nvPr/>
            </p:nvSpPr>
            <p:spPr>
              <a:xfrm>
                <a:off x="1799875" y="19269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9"/>
              <p:cNvSpPr/>
              <p:nvPr/>
            </p:nvSpPr>
            <p:spPr>
              <a:xfrm>
                <a:off x="17411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9"/>
              <p:cNvSpPr/>
              <p:nvPr/>
            </p:nvSpPr>
            <p:spPr>
              <a:xfrm>
                <a:off x="1976075"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9"/>
              <p:cNvSpPr/>
              <p:nvPr/>
            </p:nvSpPr>
            <p:spPr>
              <a:xfrm>
                <a:off x="19173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9"/>
              <p:cNvSpPr/>
              <p:nvPr/>
            </p:nvSpPr>
            <p:spPr>
              <a:xfrm>
                <a:off x="185865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9"/>
              <p:cNvSpPr/>
              <p:nvPr/>
            </p:nvSpPr>
            <p:spPr>
              <a:xfrm>
                <a:off x="1799875" y="186822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9"/>
              <p:cNvSpPr/>
              <p:nvPr/>
            </p:nvSpPr>
            <p:spPr>
              <a:xfrm>
                <a:off x="17411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9"/>
              <p:cNvSpPr/>
              <p:nvPr/>
            </p:nvSpPr>
            <p:spPr>
              <a:xfrm>
                <a:off x="1682425" y="21031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9"/>
              <p:cNvSpPr/>
              <p:nvPr/>
            </p:nvSpPr>
            <p:spPr>
              <a:xfrm>
                <a:off x="16236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9"/>
              <p:cNvSpPr/>
              <p:nvPr/>
            </p:nvSpPr>
            <p:spPr>
              <a:xfrm>
                <a:off x="1565000"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9"/>
              <p:cNvSpPr/>
              <p:nvPr/>
            </p:nvSpPr>
            <p:spPr>
              <a:xfrm>
                <a:off x="1506200" y="21031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9"/>
              <p:cNvSpPr/>
              <p:nvPr/>
            </p:nvSpPr>
            <p:spPr>
              <a:xfrm>
                <a:off x="1682425" y="2044400"/>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9"/>
              <p:cNvSpPr/>
              <p:nvPr/>
            </p:nvSpPr>
            <p:spPr>
              <a:xfrm>
                <a:off x="16236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9"/>
              <p:cNvSpPr/>
              <p:nvPr/>
            </p:nvSpPr>
            <p:spPr>
              <a:xfrm>
                <a:off x="1565000"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9"/>
              <p:cNvSpPr/>
              <p:nvPr/>
            </p:nvSpPr>
            <p:spPr>
              <a:xfrm>
                <a:off x="1506200" y="2044400"/>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9"/>
              <p:cNvSpPr/>
              <p:nvPr/>
            </p:nvSpPr>
            <p:spPr>
              <a:xfrm>
                <a:off x="1682425" y="1985700"/>
                <a:ext cx="58775" cy="58725"/>
              </a:xfrm>
              <a:custGeom>
                <a:avLst/>
                <a:gdLst/>
                <a:ahLst/>
                <a:cxnLst/>
                <a:rect l="l" t="t" r="r" b="b"/>
                <a:pathLst>
                  <a:path w="2351" h="2349" extrusionOk="0">
                    <a:moveTo>
                      <a:pt x="0" y="0"/>
                    </a:moveTo>
                    <a:lnTo>
                      <a:pt x="0" y="2348"/>
                    </a:lnTo>
                    <a:lnTo>
                      <a:pt x="2350" y="2348"/>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9"/>
              <p:cNvSpPr/>
              <p:nvPr/>
            </p:nvSpPr>
            <p:spPr>
              <a:xfrm>
                <a:off x="16236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9"/>
              <p:cNvSpPr/>
              <p:nvPr/>
            </p:nvSpPr>
            <p:spPr>
              <a:xfrm>
                <a:off x="15650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9"/>
              <p:cNvSpPr/>
              <p:nvPr/>
            </p:nvSpPr>
            <p:spPr>
              <a:xfrm>
                <a:off x="1506200" y="1985700"/>
                <a:ext cx="58775" cy="58725"/>
              </a:xfrm>
              <a:custGeom>
                <a:avLst/>
                <a:gdLst/>
                <a:ahLst/>
                <a:cxnLst/>
                <a:rect l="l" t="t" r="r" b="b"/>
                <a:pathLst>
                  <a:path w="2351" h="2349" extrusionOk="0">
                    <a:moveTo>
                      <a:pt x="1" y="0"/>
                    </a:moveTo>
                    <a:lnTo>
                      <a:pt x="1" y="2348"/>
                    </a:lnTo>
                    <a:lnTo>
                      <a:pt x="2351" y="2348"/>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9"/>
              <p:cNvSpPr/>
              <p:nvPr/>
            </p:nvSpPr>
            <p:spPr>
              <a:xfrm>
                <a:off x="1682425" y="19269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9"/>
              <p:cNvSpPr/>
              <p:nvPr/>
            </p:nvSpPr>
            <p:spPr>
              <a:xfrm>
                <a:off x="16236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9"/>
              <p:cNvSpPr/>
              <p:nvPr/>
            </p:nvSpPr>
            <p:spPr>
              <a:xfrm>
                <a:off x="15650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9"/>
              <p:cNvSpPr/>
              <p:nvPr/>
            </p:nvSpPr>
            <p:spPr>
              <a:xfrm>
                <a:off x="1506200" y="19269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9"/>
              <p:cNvSpPr/>
              <p:nvPr/>
            </p:nvSpPr>
            <p:spPr>
              <a:xfrm>
                <a:off x="1682425" y="186822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9"/>
              <p:cNvSpPr/>
              <p:nvPr/>
            </p:nvSpPr>
            <p:spPr>
              <a:xfrm>
                <a:off x="16236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9"/>
              <p:cNvSpPr/>
              <p:nvPr/>
            </p:nvSpPr>
            <p:spPr>
              <a:xfrm>
                <a:off x="15650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9"/>
              <p:cNvSpPr/>
              <p:nvPr/>
            </p:nvSpPr>
            <p:spPr>
              <a:xfrm>
                <a:off x="1506200" y="186822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9"/>
              <p:cNvSpPr/>
              <p:nvPr/>
            </p:nvSpPr>
            <p:spPr>
              <a:xfrm>
                <a:off x="150625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9"/>
              <p:cNvSpPr/>
              <p:nvPr/>
            </p:nvSpPr>
            <p:spPr>
              <a:xfrm>
                <a:off x="15649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9"/>
              <p:cNvSpPr/>
              <p:nvPr/>
            </p:nvSpPr>
            <p:spPr>
              <a:xfrm>
                <a:off x="16237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9"/>
              <p:cNvSpPr/>
              <p:nvPr/>
            </p:nvSpPr>
            <p:spPr>
              <a:xfrm>
                <a:off x="16824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9"/>
              <p:cNvSpPr/>
              <p:nvPr/>
            </p:nvSpPr>
            <p:spPr>
              <a:xfrm>
                <a:off x="174117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9"/>
              <p:cNvSpPr/>
              <p:nvPr/>
            </p:nvSpPr>
            <p:spPr>
              <a:xfrm>
                <a:off x="15062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9"/>
              <p:cNvSpPr/>
              <p:nvPr/>
            </p:nvSpPr>
            <p:spPr>
              <a:xfrm>
                <a:off x="15649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9"/>
              <p:cNvSpPr/>
              <p:nvPr/>
            </p:nvSpPr>
            <p:spPr>
              <a:xfrm>
                <a:off x="16237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9"/>
              <p:cNvSpPr/>
              <p:nvPr/>
            </p:nvSpPr>
            <p:spPr>
              <a:xfrm>
                <a:off x="16824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9"/>
              <p:cNvSpPr/>
              <p:nvPr/>
            </p:nvSpPr>
            <p:spPr>
              <a:xfrm>
                <a:off x="1741175"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9"/>
              <p:cNvSpPr/>
              <p:nvPr/>
            </p:nvSpPr>
            <p:spPr>
              <a:xfrm>
                <a:off x="1506250"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9"/>
              <p:cNvSpPr/>
              <p:nvPr/>
            </p:nvSpPr>
            <p:spPr>
              <a:xfrm>
                <a:off x="15649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9"/>
              <p:cNvSpPr/>
              <p:nvPr/>
            </p:nvSpPr>
            <p:spPr>
              <a:xfrm>
                <a:off x="16237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9"/>
              <p:cNvSpPr/>
              <p:nvPr/>
            </p:nvSpPr>
            <p:spPr>
              <a:xfrm>
                <a:off x="16824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9"/>
              <p:cNvSpPr/>
              <p:nvPr/>
            </p:nvSpPr>
            <p:spPr>
              <a:xfrm>
                <a:off x="174117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9"/>
              <p:cNvSpPr/>
              <p:nvPr/>
            </p:nvSpPr>
            <p:spPr>
              <a:xfrm>
                <a:off x="1799875" y="1692050"/>
                <a:ext cx="58725" cy="58750"/>
              </a:xfrm>
              <a:custGeom>
                <a:avLst/>
                <a:gdLst/>
                <a:ahLst/>
                <a:cxnLst/>
                <a:rect l="l" t="t" r="r" b="b"/>
                <a:pathLst>
                  <a:path w="2349"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9"/>
              <p:cNvSpPr/>
              <p:nvPr/>
            </p:nvSpPr>
            <p:spPr>
              <a:xfrm>
                <a:off x="18585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9"/>
              <p:cNvSpPr/>
              <p:nvPr/>
            </p:nvSpPr>
            <p:spPr>
              <a:xfrm>
                <a:off x="191732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9"/>
              <p:cNvSpPr/>
              <p:nvPr/>
            </p:nvSpPr>
            <p:spPr>
              <a:xfrm>
                <a:off x="1976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9"/>
              <p:cNvSpPr/>
              <p:nvPr/>
            </p:nvSpPr>
            <p:spPr>
              <a:xfrm>
                <a:off x="150625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9"/>
              <p:cNvSpPr/>
              <p:nvPr/>
            </p:nvSpPr>
            <p:spPr>
              <a:xfrm>
                <a:off x="15649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9"/>
              <p:cNvSpPr/>
              <p:nvPr/>
            </p:nvSpPr>
            <p:spPr>
              <a:xfrm>
                <a:off x="16237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9"/>
              <p:cNvSpPr/>
              <p:nvPr/>
            </p:nvSpPr>
            <p:spPr>
              <a:xfrm>
                <a:off x="16824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9"/>
              <p:cNvSpPr/>
              <p:nvPr/>
            </p:nvSpPr>
            <p:spPr>
              <a:xfrm>
                <a:off x="1741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9"/>
              <p:cNvSpPr/>
              <p:nvPr/>
            </p:nvSpPr>
            <p:spPr>
              <a:xfrm>
                <a:off x="1799875" y="16333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9"/>
              <p:cNvSpPr/>
              <p:nvPr/>
            </p:nvSpPr>
            <p:spPr>
              <a:xfrm>
                <a:off x="18585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9"/>
              <p:cNvSpPr/>
              <p:nvPr/>
            </p:nvSpPr>
            <p:spPr>
              <a:xfrm>
                <a:off x="191732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9"/>
              <p:cNvSpPr/>
              <p:nvPr/>
            </p:nvSpPr>
            <p:spPr>
              <a:xfrm>
                <a:off x="1976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9"/>
              <p:cNvSpPr/>
              <p:nvPr/>
            </p:nvSpPr>
            <p:spPr>
              <a:xfrm>
                <a:off x="179987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9"/>
              <p:cNvSpPr/>
              <p:nvPr/>
            </p:nvSpPr>
            <p:spPr>
              <a:xfrm>
                <a:off x="18585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9"/>
              <p:cNvSpPr/>
              <p:nvPr/>
            </p:nvSpPr>
            <p:spPr>
              <a:xfrm>
                <a:off x="1917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9"/>
              <p:cNvSpPr/>
              <p:nvPr/>
            </p:nvSpPr>
            <p:spPr>
              <a:xfrm>
                <a:off x="19760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9"/>
              <p:cNvSpPr/>
              <p:nvPr/>
            </p:nvSpPr>
            <p:spPr>
              <a:xfrm>
                <a:off x="179987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9"/>
              <p:cNvSpPr/>
              <p:nvPr/>
            </p:nvSpPr>
            <p:spPr>
              <a:xfrm>
                <a:off x="18585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9"/>
              <p:cNvSpPr/>
              <p:nvPr/>
            </p:nvSpPr>
            <p:spPr>
              <a:xfrm>
                <a:off x="1917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9"/>
              <p:cNvSpPr/>
              <p:nvPr/>
            </p:nvSpPr>
            <p:spPr>
              <a:xfrm>
                <a:off x="1976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45" name="Google Shape;745;p9"/>
            <p:cNvGrpSpPr/>
            <p:nvPr/>
          </p:nvGrpSpPr>
          <p:grpSpPr>
            <a:xfrm rot="10800000">
              <a:off x="201736" y="1554073"/>
              <a:ext cx="887752" cy="759959"/>
              <a:chOff x="2760325" y="2789275"/>
              <a:chExt cx="841950" cy="720750"/>
            </a:xfrm>
          </p:grpSpPr>
          <p:sp>
            <p:nvSpPr>
              <p:cNvPr id="746" name="Google Shape;746;p9"/>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9"/>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48" name="Google Shape;748;p9"/>
          <p:cNvGrpSpPr/>
          <p:nvPr/>
        </p:nvGrpSpPr>
        <p:grpSpPr>
          <a:xfrm>
            <a:off x="-125" y="2578687"/>
            <a:ext cx="1289400" cy="1289400"/>
            <a:chOff x="-125" y="2578687"/>
            <a:chExt cx="1289400" cy="1289400"/>
          </a:xfrm>
        </p:grpSpPr>
        <p:sp>
          <p:nvSpPr>
            <p:cNvPr id="749" name="Google Shape;749;p9"/>
            <p:cNvSpPr/>
            <p:nvPr/>
          </p:nvSpPr>
          <p:spPr>
            <a:xfrm>
              <a:off x="-125" y="2578687"/>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0" name="Google Shape;750;p9"/>
            <p:cNvGrpSpPr/>
            <p:nvPr/>
          </p:nvGrpSpPr>
          <p:grpSpPr>
            <a:xfrm rot="-5400000">
              <a:off x="223457" y="2800572"/>
              <a:ext cx="844311" cy="840040"/>
              <a:chOff x="384950" y="2702225"/>
              <a:chExt cx="800750" cy="796700"/>
            </a:xfrm>
          </p:grpSpPr>
          <p:sp>
            <p:nvSpPr>
              <p:cNvPr id="751" name="Google Shape;751;p9"/>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9"/>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9"/>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9"/>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9"/>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9"/>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9"/>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9"/>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9"/>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60" name="Google Shape;760;p9"/>
          <p:cNvGrpSpPr/>
          <p:nvPr/>
        </p:nvGrpSpPr>
        <p:grpSpPr>
          <a:xfrm>
            <a:off x="-135" y="3868068"/>
            <a:ext cx="1289406" cy="1002959"/>
            <a:chOff x="5835075" y="1633300"/>
            <a:chExt cx="528575" cy="411150"/>
          </a:xfrm>
        </p:grpSpPr>
        <p:sp>
          <p:nvSpPr>
            <p:cNvPr id="761" name="Google Shape;761;p9"/>
            <p:cNvSpPr/>
            <p:nvPr/>
          </p:nvSpPr>
          <p:spPr>
            <a:xfrm>
              <a:off x="5835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9"/>
            <p:cNvSpPr/>
            <p:nvPr/>
          </p:nvSpPr>
          <p:spPr>
            <a:xfrm>
              <a:off x="5893800"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9"/>
            <p:cNvSpPr/>
            <p:nvPr/>
          </p:nvSpPr>
          <p:spPr>
            <a:xfrm>
              <a:off x="59525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9"/>
            <p:cNvSpPr/>
            <p:nvPr/>
          </p:nvSpPr>
          <p:spPr>
            <a:xfrm>
              <a:off x="601130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9"/>
            <p:cNvSpPr/>
            <p:nvPr/>
          </p:nvSpPr>
          <p:spPr>
            <a:xfrm>
              <a:off x="5835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9"/>
            <p:cNvSpPr/>
            <p:nvPr/>
          </p:nvSpPr>
          <p:spPr>
            <a:xfrm>
              <a:off x="5893800" y="1692050"/>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9"/>
            <p:cNvSpPr/>
            <p:nvPr/>
          </p:nvSpPr>
          <p:spPr>
            <a:xfrm>
              <a:off x="59525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9"/>
            <p:cNvSpPr/>
            <p:nvPr/>
          </p:nvSpPr>
          <p:spPr>
            <a:xfrm>
              <a:off x="601130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9"/>
            <p:cNvSpPr/>
            <p:nvPr/>
          </p:nvSpPr>
          <p:spPr>
            <a:xfrm>
              <a:off x="607000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9"/>
            <p:cNvSpPr/>
            <p:nvPr/>
          </p:nvSpPr>
          <p:spPr>
            <a:xfrm>
              <a:off x="589380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9"/>
            <p:cNvSpPr/>
            <p:nvPr/>
          </p:nvSpPr>
          <p:spPr>
            <a:xfrm>
              <a:off x="59525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9"/>
            <p:cNvSpPr/>
            <p:nvPr/>
          </p:nvSpPr>
          <p:spPr>
            <a:xfrm>
              <a:off x="60113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9"/>
            <p:cNvSpPr/>
            <p:nvPr/>
          </p:nvSpPr>
          <p:spPr>
            <a:xfrm>
              <a:off x="60700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9"/>
            <p:cNvSpPr/>
            <p:nvPr/>
          </p:nvSpPr>
          <p:spPr>
            <a:xfrm>
              <a:off x="5835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9"/>
            <p:cNvSpPr/>
            <p:nvPr/>
          </p:nvSpPr>
          <p:spPr>
            <a:xfrm>
              <a:off x="5893800" y="180947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9"/>
            <p:cNvSpPr/>
            <p:nvPr/>
          </p:nvSpPr>
          <p:spPr>
            <a:xfrm>
              <a:off x="59525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9"/>
            <p:cNvSpPr/>
            <p:nvPr/>
          </p:nvSpPr>
          <p:spPr>
            <a:xfrm>
              <a:off x="607000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9"/>
            <p:cNvSpPr/>
            <p:nvPr/>
          </p:nvSpPr>
          <p:spPr>
            <a:xfrm>
              <a:off x="583507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9"/>
            <p:cNvSpPr/>
            <p:nvPr/>
          </p:nvSpPr>
          <p:spPr>
            <a:xfrm>
              <a:off x="5893800" y="1868200"/>
              <a:ext cx="58775" cy="58775"/>
            </a:xfrm>
            <a:custGeom>
              <a:avLst/>
              <a:gdLst/>
              <a:ahLst/>
              <a:cxnLst/>
              <a:rect l="l" t="t" r="r" b="b"/>
              <a:pathLst>
                <a:path w="2351" h="2351" extrusionOk="0">
                  <a:moveTo>
                    <a:pt x="0" y="0"/>
                  </a:moveTo>
                  <a:lnTo>
                    <a:pt x="0" y="2350"/>
                  </a:lnTo>
                  <a:lnTo>
                    <a:pt x="2350" y="2350"/>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9"/>
            <p:cNvSpPr/>
            <p:nvPr/>
          </p:nvSpPr>
          <p:spPr>
            <a:xfrm>
              <a:off x="5952500" y="1809475"/>
              <a:ext cx="58775" cy="117500"/>
            </a:xfrm>
            <a:custGeom>
              <a:avLst/>
              <a:gdLst/>
              <a:ahLst/>
              <a:cxnLst/>
              <a:rect l="l" t="t" r="r" b="b"/>
              <a:pathLst>
                <a:path w="2351" h="4700" extrusionOk="0">
                  <a:moveTo>
                    <a:pt x="1" y="1"/>
                  </a:moveTo>
                  <a:lnTo>
                    <a:pt x="1" y="4699"/>
                  </a:lnTo>
                  <a:lnTo>
                    <a:pt x="2351" y="4699"/>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9"/>
            <p:cNvSpPr/>
            <p:nvPr/>
          </p:nvSpPr>
          <p:spPr>
            <a:xfrm>
              <a:off x="601130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9"/>
            <p:cNvSpPr/>
            <p:nvPr/>
          </p:nvSpPr>
          <p:spPr>
            <a:xfrm>
              <a:off x="6128725"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9"/>
            <p:cNvSpPr/>
            <p:nvPr/>
          </p:nvSpPr>
          <p:spPr>
            <a:xfrm>
              <a:off x="6187475" y="1633300"/>
              <a:ext cx="58725" cy="58775"/>
            </a:xfrm>
            <a:custGeom>
              <a:avLst/>
              <a:gdLst/>
              <a:ahLst/>
              <a:cxnLst/>
              <a:rect l="l" t="t" r="r" b="b"/>
              <a:pathLst>
                <a:path w="2349" h="2351" extrusionOk="0">
                  <a:moveTo>
                    <a:pt x="0" y="1"/>
                  </a:moveTo>
                  <a:lnTo>
                    <a:pt x="0" y="2351"/>
                  </a:lnTo>
                  <a:lnTo>
                    <a:pt x="2348" y="2351"/>
                  </a:lnTo>
                  <a:lnTo>
                    <a:pt x="234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9"/>
            <p:cNvSpPr/>
            <p:nvPr/>
          </p:nvSpPr>
          <p:spPr>
            <a:xfrm>
              <a:off x="6246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9"/>
            <p:cNvSpPr/>
            <p:nvPr/>
          </p:nvSpPr>
          <p:spPr>
            <a:xfrm>
              <a:off x="6187475" y="1692050"/>
              <a:ext cx="58725" cy="58750"/>
            </a:xfrm>
            <a:custGeom>
              <a:avLst/>
              <a:gdLst/>
              <a:ahLst/>
              <a:cxnLst/>
              <a:rect l="l" t="t" r="r" b="b"/>
              <a:pathLst>
                <a:path w="2349" h="2350" extrusionOk="0">
                  <a:moveTo>
                    <a:pt x="0" y="1"/>
                  </a:moveTo>
                  <a:lnTo>
                    <a:pt x="0" y="2349"/>
                  </a:lnTo>
                  <a:lnTo>
                    <a:pt x="2348" y="2349"/>
                  </a:lnTo>
                  <a:lnTo>
                    <a:pt x="23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9"/>
            <p:cNvSpPr/>
            <p:nvPr/>
          </p:nvSpPr>
          <p:spPr>
            <a:xfrm>
              <a:off x="6304875"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9"/>
            <p:cNvSpPr/>
            <p:nvPr/>
          </p:nvSpPr>
          <p:spPr>
            <a:xfrm>
              <a:off x="6128725"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9"/>
            <p:cNvSpPr/>
            <p:nvPr/>
          </p:nvSpPr>
          <p:spPr>
            <a:xfrm>
              <a:off x="5835075"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9"/>
            <p:cNvSpPr/>
            <p:nvPr/>
          </p:nvSpPr>
          <p:spPr>
            <a:xfrm>
              <a:off x="5893800" y="1926975"/>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9"/>
            <p:cNvSpPr/>
            <p:nvPr/>
          </p:nvSpPr>
          <p:spPr>
            <a:xfrm>
              <a:off x="5952500" y="1926975"/>
              <a:ext cx="58775" cy="58750"/>
            </a:xfrm>
            <a:custGeom>
              <a:avLst/>
              <a:gdLst/>
              <a:ahLst/>
              <a:cxnLst/>
              <a:rect l="l" t="t" r="r" b="b"/>
              <a:pathLst>
                <a:path w="2351" h="2350" extrusionOk="0">
                  <a:moveTo>
                    <a:pt x="1" y="1"/>
                  </a:moveTo>
                  <a:lnTo>
                    <a:pt x="1" y="2349"/>
                  </a:lnTo>
                  <a:lnTo>
                    <a:pt x="2351" y="2349"/>
                  </a:lnTo>
                  <a:lnTo>
                    <a:pt x="2351" y="1"/>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9"/>
            <p:cNvSpPr/>
            <p:nvPr/>
          </p:nvSpPr>
          <p:spPr>
            <a:xfrm>
              <a:off x="6011300" y="1926975"/>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9"/>
            <p:cNvSpPr/>
            <p:nvPr/>
          </p:nvSpPr>
          <p:spPr>
            <a:xfrm>
              <a:off x="6070000"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9"/>
            <p:cNvSpPr/>
            <p:nvPr/>
          </p:nvSpPr>
          <p:spPr>
            <a:xfrm>
              <a:off x="5835075"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9"/>
            <p:cNvSpPr/>
            <p:nvPr/>
          </p:nvSpPr>
          <p:spPr>
            <a:xfrm>
              <a:off x="5893800" y="1985700"/>
              <a:ext cx="58775" cy="58750"/>
            </a:xfrm>
            <a:custGeom>
              <a:avLst/>
              <a:gdLst/>
              <a:ahLst/>
              <a:cxnLst/>
              <a:rect l="l" t="t" r="r" b="b"/>
              <a:pathLst>
                <a:path w="2351" h="2350"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9"/>
            <p:cNvSpPr/>
            <p:nvPr/>
          </p:nvSpPr>
          <p:spPr>
            <a:xfrm>
              <a:off x="5952500" y="1985700"/>
              <a:ext cx="58775" cy="58750"/>
            </a:xfrm>
            <a:custGeom>
              <a:avLst/>
              <a:gdLst/>
              <a:ahLst/>
              <a:cxnLst/>
              <a:rect l="l" t="t" r="r" b="b"/>
              <a:pathLst>
                <a:path w="2351" h="2350"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9"/>
            <p:cNvSpPr/>
            <p:nvPr/>
          </p:nvSpPr>
          <p:spPr>
            <a:xfrm>
              <a:off x="6070000"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969"/>
        <p:cNvGrpSpPr/>
        <p:nvPr/>
      </p:nvGrpSpPr>
      <p:grpSpPr>
        <a:xfrm>
          <a:off x="0" y="0"/>
          <a:ext cx="0" cy="0"/>
          <a:chOff x="0" y="0"/>
          <a:chExt cx="0" cy="0"/>
        </a:xfrm>
      </p:grpSpPr>
      <p:sp>
        <p:nvSpPr>
          <p:cNvPr id="970" name="Google Shape;970;p11"/>
          <p:cNvSpPr txBox="1">
            <a:spLocks noGrp="1"/>
          </p:cNvSpPr>
          <p:nvPr>
            <p:ph type="title" hasCustomPrompt="1"/>
          </p:nvPr>
        </p:nvSpPr>
        <p:spPr>
          <a:xfrm>
            <a:off x="1773303" y="1412900"/>
            <a:ext cx="5597400" cy="1647300"/>
          </a:xfrm>
          <a:prstGeom prst="rect">
            <a:avLst/>
          </a:prstGeom>
        </p:spPr>
        <p:txBody>
          <a:bodyPr spcFirstLastPara="1" wrap="square" lIns="91425" tIns="91425" rIns="91425" bIns="91425" anchor="ctr" anchorCtr="0">
            <a:noAutofit/>
          </a:bodyPr>
          <a:lstStyle>
            <a:lvl1pPr lvl="0">
              <a:spcBef>
                <a:spcPts val="0"/>
              </a:spcBef>
              <a:spcAft>
                <a:spcPts val="0"/>
              </a:spcAft>
              <a:buSzPts val="9600"/>
              <a:buNone/>
              <a:defRPr sz="10500">
                <a:solidFill>
                  <a:schemeClr val="accent5"/>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971" name="Google Shape;971;p11"/>
          <p:cNvSpPr txBox="1">
            <a:spLocks noGrp="1"/>
          </p:cNvSpPr>
          <p:nvPr>
            <p:ph type="subTitle" idx="1"/>
          </p:nvPr>
        </p:nvSpPr>
        <p:spPr>
          <a:xfrm>
            <a:off x="1773297" y="3060225"/>
            <a:ext cx="5597400" cy="391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sz="16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grpSp>
        <p:nvGrpSpPr>
          <p:cNvPr id="972" name="Google Shape;972;p11"/>
          <p:cNvGrpSpPr/>
          <p:nvPr/>
        </p:nvGrpSpPr>
        <p:grpSpPr>
          <a:xfrm rot="5400000">
            <a:off x="7997815" y="156618"/>
            <a:ext cx="1289406" cy="1002959"/>
            <a:chOff x="5835075" y="1633300"/>
            <a:chExt cx="528575" cy="411150"/>
          </a:xfrm>
        </p:grpSpPr>
        <p:sp>
          <p:nvSpPr>
            <p:cNvPr id="973" name="Google Shape;973;p11"/>
            <p:cNvSpPr/>
            <p:nvPr/>
          </p:nvSpPr>
          <p:spPr>
            <a:xfrm>
              <a:off x="5835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11"/>
            <p:cNvSpPr/>
            <p:nvPr/>
          </p:nvSpPr>
          <p:spPr>
            <a:xfrm>
              <a:off x="5893800"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11"/>
            <p:cNvSpPr/>
            <p:nvPr/>
          </p:nvSpPr>
          <p:spPr>
            <a:xfrm>
              <a:off x="59525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11"/>
            <p:cNvSpPr/>
            <p:nvPr/>
          </p:nvSpPr>
          <p:spPr>
            <a:xfrm>
              <a:off x="601130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11"/>
            <p:cNvSpPr/>
            <p:nvPr/>
          </p:nvSpPr>
          <p:spPr>
            <a:xfrm>
              <a:off x="5835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11"/>
            <p:cNvSpPr/>
            <p:nvPr/>
          </p:nvSpPr>
          <p:spPr>
            <a:xfrm>
              <a:off x="5893800" y="1692050"/>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11"/>
            <p:cNvSpPr/>
            <p:nvPr/>
          </p:nvSpPr>
          <p:spPr>
            <a:xfrm>
              <a:off x="59525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11"/>
            <p:cNvSpPr/>
            <p:nvPr/>
          </p:nvSpPr>
          <p:spPr>
            <a:xfrm>
              <a:off x="601130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11"/>
            <p:cNvSpPr/>
            <p:nvPr/>
          </p:nvSpPr>
          <p:spPr>
            <a:xfrm>
              <a:off x="607000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11"/>
            <p:cNvSpPr/>
            <p:nvPr/>
          </p:nvSpPr>
          <p:spPr>
            <a:xfrm>
              <a:off x="589380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11"/>
            <p:cNvSpPr/>
            <p:nvPr/>
          </p:nvSpPr>
          <p:spPr>
            <a:xfrm>
              <a:off x="59525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11"/>
            <p:cNvSpPr/>
            <p:nvPr/>
          </p:nvSpPr>
          <p:spPr>
            <a:xfrm>
              <a:off x="60113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11"/>
            <p:cNvSpPr/>
            <p:nvPr/>
          </p:nvSpPr>
          <p:spPr>
            <a:xfrm>
              <a:off x="60700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11"/>
            <p:cNvSpPr/>
            <p:nvPr/>
          </p:nvSpPr>
          <p:spPr>
            <a:xfrm>
              <a:off x="5835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11"/>
            <p:cNvSpPr/>
            <p:nvPr/>
          </p:nvSpPr>
          <p:spPr>
            <a:xfrm>
              <a:off x="5893800" y="180947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11"/>
            <p:cNvSpPr/>
            <p:nvPr/>
          </p:nvSpPr>
          <p:spPr>
            <a:xfrm>
              <a:off x="59525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11"/>
            <p:cNvSpPr/>
            <p:nvPr/>
          </p:nvSpPr>
          <p:spPr>
            <a:xfrm>
              <a:off x="607000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11"/>
            <p:cNvSpPr/>
            <p:nvPr/>
          </p:nvSpPr>
          <p:spPr>
            <a:xfrm>
              <a:off x="583507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11"/>
            <p:cNvSpPr/>
            <p:nvPr/>
          </p:nvSpPr>
          <p:spPr>
            <a:xfrm>
              <a:off x="5893800" y="1868200"/>
              <a:ext cx="58775" cy="58775"/>
            </a:xfrm>
            <a:custGeom>
              <a:avLst/>
              <a:gdLst/>
              <a:ahLst/>
              <a:cxnLst/>
              <a:rect l="l" t="t" r="r" b="b"/>
              <a:pathLst>
                <a:path w="2351" h="2351" extrusionOk="0">
                  <a:moveTo>
                    <a:pt x="0" y="0"/>
                  </a:moveTo>
                  <a:lnTo>
                    <a:pt x="0" y="2350"/>
                  </a:lnTo>
                  <a:lnTo>
                    <a:pt x="2350" y="2350"/>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11"/>
            <p:cNvSpPr/>
            <p:nvPr/>
          </p:nvSpPr>
          <p:spPr>
            <a:xfrm>
              <a:off x="5952500" y="1809475"/>
              <a:ext cx="58775" cy="117500"/>
            </a:xfrm>
            <a:custGeom>
              <a:avLst/>
              <a:gdLst/>
              <a:ahLst/>
              <a:cxnLst/>
              <a:rect l="l" t="t" r="r" b="b"/>
              <a:pathLst>
                <a:path w="2351" h="4700" extrusionOk="0">
                  <a:moveTo>
                    <a:pt x="1" y="1"/>
                  </a:moveTo>
                  <a:lnTo>
                    <a:pt x="1" y="4699"/>
                  </a:lnTo>
                  <a:lnTo>
                    <a:pt x="2351" y="4699"/>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11"/>
            <p:cNvSpPr/>
            <p:nvPr/>
          </p:nvSpPr>
          <p:spPr>
            <a:xfrm>
              <a:off x="601130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11"/>
            <p:cNvSpPr/>
            <p:nvPr/>
          </p:nvSpPr>
          <p:spPr>
            <a:xfrm>
              <a:off x="6128725"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11"/>
            <p:cNvSpPr/>
            <p:nvPr/>
          </p:nvSpPr>
          <p:spPr>
            <a:xfrm>
              <a:off x="6187475" y="1633300"/>
              <a:ext cx="58725" cy="58775"/>
            </a:xfrm>
            <a:custGeom>
              <a:avLst/>
              <a:gdLst/>
              <a:ahLst/>
              <a:cxnLst/>
              <a:rect l="l" t="t" r="r" b="b"/>
              <a:pathLst>
                <a:path w="2349" h="2351" extrusionOk="0">
                  <a:moveTo>
                    <a:pt x="0" y="1"/>
                  </a:moveTo>
                  <a:lnTo>
                    <a:pt x="0" y="2351"/>
                  </a:lnTo>
                  <a:lnTo>
                    <a:pt x="2348" y="2351"/>
                  </a:lnTo>
                  <a:lnTo>
                    <a:pt x="234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11"/>
            <p:cNvSpPr/>
            <p:nvPr/>
          </p:nvSpPr>
          <p:spPr>
            <a:xfrm>
              <a:off x="6246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11"/>
            <p:cNvSpPr/>
            <p:nvPr/>
          </p:nvSpPr>
          <p:spPr>
            <a:xfrm>
              <a:off x="6187475" y="1692050"/>
              <a:ext cx="58725" cy="58750"/>
            </a:xfrm>
            <a:custGeom>
              <a:avLst/>
              <a:gdLst/>
              <a:ahLst/>
              <a:cxnLst/>
              <a:rect l="l" t="t" r="r" b="b"/>
              <a:pathLst>
                <a:path w="2349" h="2350" extrusionOk="0">
                  <a:moveTo>
                    <a:pt x="0" y="1"/>
                  </a:moveTo>
                  <a:lnTo>
                    <a:pt x="0" y="2349"/>
                  </a:lnTo>
                  <a:lnTo>
                    <a:pt x="2348" y="2349"/>
                  </a:lnTo>
                  <a:lnTo>
                    <a:pt x="23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11"/>
            <p:cNvSpPr/>
            <p:nvPr/>
          </p:nvSpPr>
          <p:spPr>
            <a:xfrm>
              <a:off x="6304875"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11"/>
            <p:cNvSpPr/>
            <p:nvPr/>
          </p:nvSpPr>
          <p:spPr>
            <a:xfrm>
              <a:off x="6128725"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11"/>
            <p:cNvSpPr/>
            <p:nvPr/>
          </p:nvSpPr>
          <p:spPr>
            <a:xfrm>
              <a:off x="5835075"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11"/>
            <p:cNvSpPr/>
            <p:nvPr/>
          </p:nvSpPr>
          <p:spPr>
            <a:xfrm>
              <a:off x="5893800" y="1926975"/>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11"/>
            <p:cNvSpPr/>
            <p:nvPr/>
          </p:nvSpPr>
          <p:spPr>
            <a:xfrm>
              <a:off x="5952500" y="1926975"/>
              <a:ext cx="58775" cy="58750"/>
            </a:xfrm>
            <a:custGeom>
              <a:avLst/>
              <a:gdLst/>
              <a:ahLst/>
              <a:cxnLst/>
              <a:rect l="l" t="t" r="r" b="b"/>
              <a:pathLst>
                <a:path w="2351" h="2350" extrusionOk="0">
                  <a:moveTo>
                    <a:pt x="1" y="1"/>
                  </a:moveTo>
                  <a:lnTo>
                    <a:pt x="1" y="2349"/>
                  </a:lnTo>
                  <a:lnTo>
                    <a:pt x="2351" y="2349"/>
                  </a:lnTo>
                  <a:lnTo>
                    <a:pt x="2351" y="1"/>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11"/>
            <p:cNvSpPr/>
            <p:nvPr/>
          </p:nvSpPr>
          <p:spPr>
            <a:xfrm>
              <a:off x="6011300" y="1926975"/>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11"/>
            <p:cNvSpPr/>
            <p:nvPr/>
          </p:nvSpPr>
          <p:spPr>
            <a:xfrm>
              <a:off x="6070000"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11"/>
            <p:cNvSpPr/>
            <p:nvPr/>
          </p:nvSpPr>
          <p:spPr>
            <a:xfrm>
              <a:off x="5835075"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11"/>
            <p:cNvSpPr/>
            <p:nvPr/>
          </p:nvSpPr>
          <p:spPr>
            <a:xfrm>
              <a:off x="5893800" y="1985700"/>
              <a:ext cx="58775" cy="58750"/>
            </a:xfrm>
            <a:custGeom>
              <a:avLst/>
              <a:gdLst/>
              <a:ahLst/>
              <a:cxnLst/>
              <a:rect l="l" t="t" r="r" b="b"/>
              <a:pathLst>
                <a:path w="2351" h="2350"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11"/>
            <p:cNvSpPr/>
            <p:nvPr/>
          </p:nvSpPr>
          <p:spPr>
            <a:xfrm>
              <a:off x="5952500" y="1985700"/>
              <a:ext cx="58775" cy="58750"/>
            </a:xfrm>
            <a:custGeom>
              <a:avLst/>
              <a:gdLst/>
              <a:ahLst/>
              <a:cxnLst/>
              <a:rect l="l" t="t" r="r" b="b"/>
              <a:pathLst>
                <a:path w="2351" h="2350"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11"/>
            <p:cNvSpPr/>
            <p:nvPr/>
          </p:nvSpPr>
          <p:spPr>
            <a:xfrm>
              <a:off x="6070000"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9" name="Google Shape;1009;p11"/>
          <p:cNvGrpSpPr/>
          <p:nvPr/>
        </p:nvGrpSpPr>
        <p:grpSpPr>
          <a:xfrm rot="-5400000">
            <a:off x="-141135" y="4001118"/>
            <a:ext cx="1289406" cy="1002959"/>
            <a:chOff x="5835075" y="1633300"/>
            <a:chExt cx="528575" cy="411150"/>
          </a:xfrm>
        </p:grpSpPr>
        <p:sp>
          <p:nvSpPr>
            <p:cNvPr id="1010" name="Google Shape;1010;p11"/>
            <p:cNvSpPr/>
            <p:nvPr/>
          </p:nvSpPr>
          <p:spPr>
            <a:xfrm>
              <a:off x="5835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11"/>
            <p:cNvSpPr/>
            <p:nvPr/>
          </p:nvSpPr>
          <p:spPr>
            <a:xfrm>
              <a:off x="5893800"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11"/>
            <p:cNvSpPr/>
            <p:nvPr/>
          </p:nvSpPr>
          <p:spPr>
            <a:xfrm>
              <a:off x="59525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11"/>
            <p:cNvSpPr/>
            <p:nvPr/>
          </p:nvSpPr>
          <p:spPr>
            <a:xfrm>
              <a:off x="601130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11"/>
            <p:cNvSpPr/>
            <p:nvPr/>
          </p:nvSpPr>
          <p:spPr>
            <a:xfrm>
              <a:off x="5835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11"/>
            <p:cNvSpPr/>
            <p:nvPr/>
          </p:nvSpPr>
          <p:spPr>
            <a:xfrm>
              <a:off x="5893800" y="1692050"/>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11"/>
            <p:cNvSpPr/>
            <p:nvPr/>
          </p:nvSpPr>
          <p:spPr>
            <a:xfrm>
              <a:off x="59525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11"/>
            <p:cNvSpPr/>
            <p:nvPr/>
          </p:nvSpPr>
          <p:spPr>
            <a:xfrm>
              <a:off x="601130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11"/>
            <p:cNvSpPr/>
            <p:nvPr/>
          </p:nvSpPr>
          <p:spPr>
            <a:xfrm>
              <a:off x="607000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11"/>
            <p:cNvSpPr/>
            <p:nvPr/>
          </p:nvSpPr>
          <p:spPr>
            <a:xfrm>
              <a:off x="589380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11"/>
            <p:cNvSpPr/>
            <p:nvPr/>
          </p:nvSpPr>
          <p:spPr>
            <a:xfrm>
              <a:off x="59525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11"/>
            <p:cNvSpPr/>
            <p:nvPr/>
          </p:nvSpPr>
          <p:spPr>
            <a:xfrm>
              <a:off x="60113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11"/>
            <p:cNvSpPr/>
            <p:nvPr/>
          </p:nvSpPr>
          <p:spPr>
            <a:xfrm>
              <a:off x="60700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11"/>
            <p:cNvSpPr/>
            <p:nvPr/>
          </p:nvSpPr>
          <p:spPr>
            <a:xfrm>
              <a:off x="5835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1"/>
            <p:cNvSpPr/>
            <p:nvPr/>
          </p:nvSpPr>
          <p:spPr>
            <a:xfrm>
              <a:off x="5893800" y="180947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11"/>
            <p:cNvSpPr/>
            <p:nvPr/>
          </p:nvSpPr>
          <p:spPr>
            <a:xfrm>
              <a:off x="59525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11"/>
            <p:cNvSpPr/>
            <p:nvPr/>
          </p:nvSpPr>
          <p:spPr>
            <a:xfrm>
              <a:off x="607000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11"/>
            <p:cNvSpPr/>
            <p:nvPr/>
          </p:nvSpPr>
          <p:spPr>
            <a:xfrm>
              <a:off x="583507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11"/>
            <p:cNvSpPr/>
            <p:nvPr/>
          </p:nvSpPr>
          <p:spPr>
            <a:xfrm>
              <a:off x="5893800" y="1868200"/>
              <a:ext cx="58775" cy="58775"/>
            </a:xfrm>
            <a:custGeom>
              <a:avLst/>
              <a:gdLst/>
              <a:ahLst/>
              <a:cxnLst/>
              <a:rect l="l" t="t" r="r" b="b"/>
              <a:pathLst>
                <a:path w="2351" h="2351" extrusionOk="0">
                  <a:moveTo>
                    <a:pt x="0" y="0"/>
                  </a:moveTo>
                  <a:lnTo>
                    <a:pt x="0" y="2350"/>
                  </a:lnTo>
                  <a:lnTo>
                    <a:pt x="2350" y="2350"/>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11"/>
            <p:cNvSpPr/>
            <p:nvPr/>
          </p:nvSpPr>
          <p:spPr>
            <a:xfrm>
              <a:off x="5952500" y="1809475"/>
              <a:ext cx="58775" cy="117500"/>
            </a:xfrm>
            <a:custGeom>
              <a:avLst/>
              <a:gdLst/>
              <a:ahLst/>
              <a:cxnLst/>
              <a:rect l="l" t="t" r="r" b="b"/>
              <a:pathLst>
                <a:path w="2351" h="4700" extrusionOk="0">
                  <a:moveTo>
                    <a:pt x="1" y="1"/>
                  </a:moveTo>
                  <a:lnTo>
                    <a:pt x="1" y="4699"/>
                  </a:lnTo>
                  <a:lnTo>
                    <a:pt x="2351" y="4699"/>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11"/>
            <p:cNvSpPr/>
            <p:nvPr/>
          </p:nvSpPr>
          <p:spPr>
            <a:xfrm>
              <a:off x="601130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1"/>
            <p:cNvSpPr/>
            <p:nvPr/>
          </p:nvSpPr>
          <p:spPr>
            <a:xfrm>
              <a:off x="6128725" y="16333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11"/>
            <p:cNvSpPr/>
            <p:nvPr/>
          </p:nvSpPr>
          <p:spPr>
            <a:xfrm>
              <a:off x="6187475" y="1633300"/>
              <a:ext cx="58725" cy="58775"/>
            </a:xfrm>
            <a:custGeom>
              <a:avLst/>
              <a:gdLst/>
              <a:ahLst/>
              <a:cxnLst/>
              <a:rect l="l" t="t" r="r" b="b"/>
              <a:pathLst>
                <a:path w="2349" h="2351" extrusionOk="0">
                  <a:moveTo>
                    <a:pt x="0" y="1"/>
                  </a:moveTo>
                  <a:lnTo>
                    <a:pt x="0" y="2351"/>
                  </a:lnTo>
                  <a:lnTo>
                    <a:pt x="2348" y="2351"/>
                  </a:lnTo>
                  <a:lnTo>
                    <a:pt x="234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11"/>
            <p:cNvSpPr/>
            <p:nvPr/>
          </p:nvSpPr>
          <p:spPr>
            <a:xfrm>
              <a:off x="6246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11"/>
            <p:cNvSpPr/>
            <p:nvPr/>
          </p:nvSpPr>
          <p:spPr>
            <a:xfrm>
              <a:off x="6187475" y="1692050"/>
              <a:ext cx="58725" cy="58750"/>
            </a:xfrm>
            <a:custGeom>
              <a:avLst/>
              <a:gdLst/>
              <a:ahLst/>
              <a:cxnLst/>
              <a:rect l="l" t="t" r="r" b="b"/>
              <a:pathLst>
                <a:path w="2349" h="2350" extrusionOk="0">
                  <a:moveTo>
                    <a:pt x="0" y="1"/>
                  </a:moveTo>
                  <a:lnTo>
                    <a:pt x="0" y="2349"/>
                  </a:lnTo>
                  <a:lnTo>
                    <a:pt x="2348" y="2349"/>
                  </a:lnTo>
                  <a:lnTo>
                    <a:pt x="23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11"/>
            <p:cNvSpPr/>
            <p:nvPr/>
          </p:nvSpPr>
          <p:spPr>
            <a:xfrm>
              <a:off x="6304875"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11"/>
            <p:cNvSpPr/>
            <p:nvPr/>
          </p:nvSpPr>
          <p:spPr>
            <a:xfrm>
              <a:off x="6128725"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11"/>
            <p:cNvSpPr/>
            <p:nvPr/>
          </p:nvSpPr>
          <p:spPr>
            <a:xfrm>
              <a:off x="5835075"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11"/>
            <p:cNvSpPr/>
            <p:nvPr/>
          </p:nvSpPr>
          <p:spPr>
            <a:xfrm>
              <a:off x="5893800" y="1926975"/>
              <a:ext cx="58775" cy="58750"/>
            </a:xfrm>
            <a:custGeom>
              <a:avLst/>
              <a:gdLst/>
              <a:ahLst/>
              <a:cxnLst/>
              <a:rect l="l" t="t" r="r" b="b"/>
              <a:pathLst>
                <a:path w="2351" h="2350" extrusionOk="0">
                  <a:moveTo>
                    <a:pt x="0" y="1"/>
                  </a:moveTo>
                  <a:lnTo>
                    <a:pt x="0" y="2349"/>
                  </a:lnTo>
                  <a:lnTo>
                    <a:pt x="2350" y="2349"/>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11"/>
            <p:cNvSpPr/>
            <p:nvPr/>
          </p:nvSpPr>
          <p:spPr>
            <a:xfrm>
              <a:off x="5952500" y="1926975"/>
              <a:ext cx="58775" cy="58750"/>
            </a:xfrm>
            <a:custGeom>
              <a:avLst/>
              <a:gdLst/>
              <a:ahLst/>
              <a:cxnLst/>
              <a:rect l="l" t="t" r="r" b="b"/>
              <a:pathLst>
                <a:path w="2351" h="2350" extrusionOk="0">
                  <a:moveTo>
                    <a:pt x="1" y="1"/>
                  </a:moveTo>
                  <a:lnTo>
                    <a:pt x="1" y="2349"/>
                  </a:lnTo>
                  <a:lnTo>
                    <a:pt x="2351" y="2349"/>
                  </a:lnTo>
                  <a:lnTo>
                    <a:pt x="2351" y="1"/>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11"/>
            <p:cNvSpPr/>
            <p:nvPr/>
          </p:nvSpPr>
          <p:spPr>
            <a:xfrm>
              <a:off x="6011300" y="1926975"/>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11"/>
            <p:cNvSpPr/>
            <p:nvPr/>
          </p:nvSpPr>
          <p:spPr>
            <a:xfrm>
              <a:off x="6070000" y="1926975"/>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11"/>
            <p:cNvSpPr/>
            <p:nvPr/>
          </p:nvSpPr>
          <p:spPr>
            <a:xfrm>
              <a:off x="5835075"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11"/>
            <p:cNvSpPr/>
            <p:nvPr/>
          </p:nvSpPr>
          <p:spPr>
            <a:xfrm>
              <a:off x="5893800" y="1985700"/>
              <a:ext cx="58775" cy="58750"/>
            </a:xfrm>
            <a:custGeom>
              <a:avLst/>
              <a:gdLst/>
              <a:ahLst/>
              <a:cxnLst/>
              <a:rect l="l" t="t" r="r" b="b"/>
              <a:pathLst>
                <a:path w="2351" h="2350"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11"/>
            <p:cNvSpPr/>
            <p:nvPr/>
          </p:nvSpPr>
          <p:spPr>
            <a:xfrm>
              <a:off x="5952500" y="1985700"/>
              <a:ext cx="58775" cy="58750"/>
            </a:xfrm>
            <a:custGeom>
              <a:avLst/>
              <a:gdLst/>
              <a:ahLst/>
              <a:cxnLst/>
              <a:rect l="l" t="t" r="r" b="b"/>
              <a:pathLst>
                <a:path w="2351" h="2350"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11"/>
            <p:cNvSpPr/>
            <p:nvPr/>
          </p:nvSpPr>
          <p:spPr>
            <a:xfrm>
              <a:off x="6070000" y="198570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04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4782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accent6"/>
              </a:buClr>
              <a:buSzPts val="3500"/>
              <a:buFont typeface="Paytone One"/>
              <a:buNone/>
              <a:defRPr sz="3500">
                <a:solidFill>
                  <a:schemeClr val="accent6"/>
                </a:solidFill>
                <a:latin typeface="Paytone One"/>
                <a:ea typeface="Paytone One"/>
                <a:cs typeface="Paytone One"/>
                <a:sym typeface="Paytone One"/>
              </a:defRPr>
            </a:lvl1pPr>
            <a:lvl2pPr lvl="1" rtl="0">
              <a:spcBef>
                <a:spcPts val="0"/>
              </a:spcBef>
              <a:spcAft>
                <a:spcPts val="0"/>
              </a:spcAft>
              <a:buClr>
                <a:schemeClr val="accent6"/>
              </a:buClr>
              <a:buSzPts val="3500"/>
              <a:buFont typeface="Paytone One"/>
              <a:buNone/>
              <a:defRPr sz="3500">
                <a:solidFill>
                  <a:schemeClr val="accent6"/>
                </a:solidFill>
                <a:latin typeface="Paytone One"/>
                <a:ea typeface="Paytone One"/>
                <a:cs typeface="Paytone One"/>
                <a:sym typeface="Paytone One"/>
              </a:defRPr>
            </a:lvl2pPr>
            <a:lvl3pPr lvl="2" rtl="0">
              <a:spcBef>
                <a:spcPts val="0"/>
              </a:spcBef>
              <a:spcAft>
                <a:spcPts val="0"/>
              </a:spcAft>
              <a:buClr>
                <a:schemeClr val="accent6"/>
              </a:buClr>
              <a:buSzPts val="3500"/>
              <a:buFont typeface="Paytone One"/>
              <a:buNone/>
              <a:defRPr sz="3500">
                <a:solidFill>
                  <a:schemeClr val="accent6"/>
                </a:solidFill>
                <a:latin typeface="Paytone One"/>
                <a:ea typeface="Paytone One"/>
                <a:cs typeface="Paytone One"/>
                <a:sym typeface="Paytone One"/>
              </a:defRPr>
            </a:lvl3pPr>
            <a:lvl4pPr lvl="3" rtl="0">
              <a:spcBef>
                <a:spcPts val="0"/>
              </a:spcBef>
              <a:spcAft>
                <a:spcPts val="0"/>
              </a:spcAft>
              <a:buClr>
                <a:schemeClr val="accent6"/>
              </a:buClr>
              <a:buSzPts val="3500"/>
              <a:buFont typeface="Paytone One"/>
              <a:buNone/>
              <a:defRPr sz="3500">
                <a:solidFill>
                  <a:schemeClr val="accent6"/>
                </a:solidFill>
                <a:latin typeface="Paytone One"/>
                <a:ea typeface="Paytone One"/>
                <a:cs typeface="Paytone One"/>
                <a:sym typeface="Paytone One"/>
              </a:defRPr>
            </a:lvl4pPr>
            <a:lvl5pPr lvl="4" rtl="0">
              <a:spcBef>
                <a:spcPts val="0"/>
              </a:spcBef>
              <a:spcAft>
                <a:spcPts val="0"/>
              </a:spcAft>
              <a:buClr>
                <a:schemeClr val="accent6"/>
              </a:buClr>
              <a:buSzPts val="3500"/>
              <a:buFont typeface="Paytone One"/>
              <a:buNone/>
              <a:defRPr sz="3500">
                <a:solidFill>
                  <a:schemeClr val="accent6"/>
                </a:solidFill>
                <a:latin typeface="Paytone One"/>
                <a:ea typeface="Paytone One"/>
                <a:cs typeface="Paytone One"/>
                <a:sym typeface="Paytone One"/>
              </a:defRPr>
            </a:lvl5pPr>
            <a:lvl6pPr lvl="5" rtl="0">
              <a:spcBef>
                <a:spcPts val="0"/>
              </a:spcBef>
              <a:spcAft>
                <a:spcPts val="0"/>
              </a:spcAft>
              <a:buClr>
                <a:schemeClr val="accent6"/>
              </a:buClr>
              <a:buSzPts val="3500"/>
              <a:buFont typeface="Paytone One"/>
              <a:buNone/>
              <a:defRPr sz="3500">
                <a:solidFill>
                  <a:schemeClr val="accent6"/>
                </a:solidFill>
                <a:latin typeface="Paytone One"/>
                <a:ea typeface="Paytone One"/>
                <a:cs typeface="Paytone One"/>
                <a:sym typeface="Paytone One"/>
              </a:defRPr>
            </a:lvl6pPr>
            <a:lvl7pPr lvl="6" rtl="0">
              <a:spcBef>
                <a:spcPts val="0"/>
              </a:spcBef>
              <a:spcAft>
                <a:spcPts val="0"/>
              </a:spcAft>
              <a:buClr>
                <a:schemeClr val="accent6"/>
              </a:buClr>
              <a:buSzPts val="3500"/>
              <a:buFont typeface="Paytone One"/>
              <a:buNone/>
              <a:defRPr sz="3500">
                <a:solidFill>
                  <a:schemeClr val="accent6"/>
                </a:solidFill>
                <a:latin typeface="Paytone One"/>
                <a:ea typeface="Paytone One"/>
                <a:cs typeface="Paytone One"/>
                <a:sym typeface="Paytone One"/>
              </a:defRPr>
            </a:lvl7pPr>
            <a:lvl8pPr lvl="7" rtl="0">
              <a:spcBef>
                <a:spcPts val="0"/>
              </a:spcBef>
              <a:spcAft>
                <a:spcPts val="0"/>
              </a:spcAft>
              <a:buClr>
                <a:schemeClr val="accent6"/>
              </a:buClr>
              <a:buSzPts val="3500"/>
              <a:buFont typeface="Paytone One"/>
              <a:buNone/>
              <a:defRPr sz="3500">
                <a:solidFill>
                  <a:schemeClr val="accent6"/>
                </a:solidFill>
                <a:latin typeface="Paytone One"/>
                <a:ea typeface="Paytone One"/>
                <a:cs typeface="Paytone One"/>
                <a:sym typeface="Paytone One"/>
              </a:defRPr>
            </a:lvl8pPr>
            <a:lvl9pPr lvl="8" rtl="0">
              <a:spcBef>
                <a:spcPts val="0"/>
              </a:spcBef>
              <a:spcAft>
                <a:spcPts val="0"/>
              </a:spcAft>
              <a:buClr>
                <a:schemeClr val="accent6"/>
              </a:buClr>
              <a:buSzPts val="3500"/>
              <a:buFont typeface="Paytone One"/>
              <a:buNone/>
              <a:defRPr sz="3500">
                <a:solidFill>
                  <a:schemeClr val="accent6"/>
                </a:solidFill>
                <a:latin typeface="Paytone One"/>
                <a:ea typeface="Paytone One"/>
                <a:cs typeface="Paytone One"/>
                <a:sym typeface="Paytone One"/>
              </a:defRPr>
            </a:lvl9pPr>
          </a:lstStyle>
          <a:p>
            <a:endParaRPr/>
          </a:p>
        </p:txBody>
      </p:sp>
      <p:sp>
        <p:nvSpPr>
          <p:cNvPr id="7" name="Google Shape;7;p1"/>
          <p:cNvSpPr txBox="1">
            <a:spLocks noGrp="1"/>
          </p:cNvSpPr>
          <p:nvPr>
            <p:ph type="body" idx="1"/>
          </p:nvPr>
        </p:nvSpPr>
        <p:spPr>
          <a:xfrm>
            <a:off x="713225" y="1152475"/>
            <a:ext cx="7717500" cy="3456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6"/>
              </a:buClr>
              <a:buSzPts val="1400"/>
              <a:buFont typeface="Kumbh Sans"/>
              <a:buChar char="●"/>
              <a:defRPr>
                <a:solidFill>
                  <a:schemeClr val="accent6"/>
                </a:solidFill>
                <a:latin typeface="Kumbh Sans"/>
                <a:ea typeface="Kumbh Sans"/>
                <a:cs typeface="Kumbh Sans"/>
                <a:sym typeface="Kumbh Sans"/>
              </a:defRPr>
            </a:lvl1pPr>
            <a:lvl2pPr marL="914400" lvl="1" indent="-317500">
              <a:lnSpc>
                <a:spcPct val="115000"/>
              </a:lnSpc>
              <a:spcBef>
                <a:spcPts val="0"/>
              </a:spcBef>
              <a:spcAft>
                <a:spcPts val="0"/>
              </a:spcAft>
              <a:buClr>
                <a:schemeClr val="accent6"/>
              </a:buClr>
              <a:buSzPts val="1400"/>
              <a:buFont typeface="Kumbh Sans"/>
              <a:buChar char="○"/>
              <a:defRPr>
                <a:solidFill>
                  <a:schemeClr val="accent6"/>
                </a:solidFill>
                <a:latin typeface="Kumbh Sans"/>
                <a:ea typeface="Kumbh Sans"/>
                <a:cs typeface="Kumbh Sans"/>
                <a:sym typeface="Kumbh Sans"/>
              </a:defRPr>
            </a:lvl2pPr>
            <a:lvl3pPr marL="1371600" lvl="2" indent="-317500">
              <a:lnSpc>
                <a:spcPct val="115000"/>
              </a:lnSpc>
              <a:spcBef>
                <a:spcPts val="0"/>
              </a:spcBef>
              <a:spcAft>
                <a:spcPts val="0"/>
              </a:spcAft>
              <a:buClr>
                <a:schemeClr val="accent6"/>
              </a:buClr>
              <a:buSzPts val="1400"/>
              <a:buFont typeface="Kumbh Sans"/>
              <a:buChar char="■"/>
              <a:defRPr>
                <a:solidFill>
                  <a:schemeClr val="accent6"/>
                </a:solidFill>
                <a:latin typeface="Kumbh Sans"/>
                <a:ea typeface="Kumbh Sans"/>
                <a:cs typeface="Kumbh Sans"/>
                <a:sym typeface="Kumbh Sans"/>
              </a:defRPr>
            </a:lvl3pPr>
            <a:lvl4pPr marL="1828800" lvl="3" indent="-317500">
              <a:lnSpc>
                <a:spcPct val="115000"/>
              </a:lnSpc>
              <a:spcBef>
                <a:spcPts val="0"/>
              </a:spcBef>
              <a:spcAft>
                <a:spcPts val="0"/>
              </a:spcAft>
              <a:buClr>
                <a:schemeClr val="accent6"/>
              </a:buClr>
              <a:buSzPts val="1400"/>
              <a:buFont typeface="Kumbh Sans"/>
              <a:buChar char="●"/>
              <a:defRPr>
                <a:solidFill>
                  <a:schemeClr val="accent6"/>
                </a:solidFill>
                <a:latin typeface="Kumbh Sans"/>
                <a:ea typeface="Kumbh Sans"/>
                <a:cs typeface="Kumbh Sans"/>
                <a:sym typeface="Kumbh Sans"/>
              </a:defRPr>
            </a:lvl4pPr>
            <a:lvl5pPr marL="2286000" lvl="4" indent="-317500">
              <a:lnSpc>
                <a:spcPct val="115000"/>
              </a:lnSpc>
              <a:spcBef>
                <a:spcPts val="0"/>
              </a:spcBef>
              <a:spcAft>
                <a:spcPts val="0"/>
              </a:spcAft>
              <a:buClr>
                <a:schemeClr val="accent6"/>
              </a:buClr>
              <a:buSzPts val="1400"/>
              <a:buFont typeface="Kumbh Sans"/>
              <a:buChar char="○"/>
              <a:defRPr>
                <a:solidFill>
                  <a:schemeClr val="accent6"/>
                </a:solidFill>
                <a:latin typeface="Kumbh Sans"/>
                <a:ea typeface="Kumbh Sans"/>
                <a:cs typeface="Kumbh Sans"/>
                <a:sym typeface="Kumbh Sans"/>
              </a:defRPr>
            </a:lvl5pPr>
            <a:lvl6pPr marL="2743200" lvl="5" indent="-317500">
              <a:lnSpc>
                <a:spcPct val="115000"/>
              </a:lnSpc>
              <a:spcBef>
                <a:spcPts val="0"/>
              </a:spcBef>
              <a:spcAft>
                <a:spcPts val="0"/>
              </a:spcAft>
              <a:buClr>
                <a:schemeClr val="accent6"/>
              </a:buClr>
              <a:buSzPts val="1400"/>
              <a:buFont typeface="Kumbh Sans"/>
              <a:buChar char="■"/>
              <a:defRPr>
                <a:solidFill>
                  <a:schemeClr val="accent6"/>
                </a:solidFill>
                <a:latin typeface="Kumbh Sans"/>
                <a:ea typeface="Kumbh Sans"/>
                <a:cs typeface="Kumbh Sans"/>
                <a:sym typeface="Kumbh Sans"/>
              </a:defRPr>
            </a:lvl6pPr>
            <a:lvl7pPr marL="3200400" lvl="6" indent="-317500">
              <a:lnSpc>
                <a:spcPct val="115000"/>
              </a:lnSpc>
              <a:spcBef>
                <a:spcPts val="0"/>
              </a:spcBef>
              <a:spcAft>
                <a:spcPts val="0"/>
              </a:spcAft>
              <a:buClr>
                <a:schemeClr val="accent6"/>
              </a:buClr>
              <a:buSzPts val="1400"/>
              <a:buFont typeface="Kumbh Sans"/>
              <a:buChar char="●"/>
              <a:defRPr>
                <a:solidFill>
                  <a:schemeClr val="accent6"/>
                </a:solidFill>
                <a:latin typeface="Kumbh Sans"/>
                <a:ea typeface="Kumbh Sans"/>
                <a:cs typeface="Kumbh Sans"/>
                <a:sym typeface="Kumbh Sans"/>
              </a:defRPr>
            </a:lvl7pPr>
            <a:lvl8pPr marL="3657600" lvl="7" indent="-317500">
              <a:lnSpc>
                <a:spcPct val="115000"/>
              </a:lnSpc>
              <a:spcBef>
                <a:spcPts val="0"/>
              </a:spcBef>
              <a:spcAft>
                <a:spcPts val="0"/>
              </a:spcAft>
              <a:buClr>
                <a:schemeClr val="accent6"/>
              </a:buClr>
              <a:buSzPts val="1400"/>
              <a:buFont typeface="Kumbh Sans"/>
              <a:buChar char="○"/>
              <a:defRPr>
                <a:solidFill>
                  <a:schemeClr val="accent6"/>
                </a:solidFill>
                <a:latin typeface="Kumbh Sans"/>
                <a:ea typeface="Kumbh Sans"/>
                <a:cs typeface="Kumbh Sans"/>
                <a:sym typeface="Kumbh Sans"/>
              </a:defRPr>
            </a:lvl8pPr>
            <a:lvl9pPr marL="4114800" lvl="8" indent="-317500">
              <a:lnSpc>
                <a:spcPct val="115000"/>
              </a:lnSpc>
              <a:spcBef>
                <a:spcPts val="0"/>
              </a:spcBef>
              <a:spcAft>
                <a:spcPts val="0"/>
              </a:spcAft>
              <a:buClr>
                <a:schemeClr val="accent6"/>
              </a:buClr>
              <a:buSzPts val="1400"/>
              <a:buFont typeface="Kumbh Sans"/>
              <a:buChar char="■"/>
              <a:defRPr>
                <a:solidFill>
                  <a:schemeClr val="accent6"/>
                </a:solidFill>
                <a:latin typeface="Kumbh Sans"/>
                <a:ea typeface="Kumbh Sans"/>
                <a:cs typeface="Kumbh Sans"/>
                <a:sym typeface="Kumbh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 id="2147483662" r:id="rId13"/>
    <p:sldLayoutId id="2147483666" r:id="rId14"/>
    <p:sldLayoutId id="2147483667" r:id="rId15"/>
    <p:sldLayoutId id="2147483670" r:id="rId16"/>
    <p:sldLayoutId id="2147483674" r:id="rId17"/>
    <p:sldLayoutId id="2147483676" r:id="rId18"/>
    <p:sldLayoutId id="2147483683" r:id="rId19"/>
    <p:sldLayoutId id="2147483684"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4.xml"/><Relationship Id="rId5" Type="http://schemas.openxmlformats.org/officeDocument/2006/relationships/image" Target="../media/image2.jpeg"/><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677"/>
        <p:cNvGrpSpPr/>
        <p:nvPr/>
      </p:nvGrpSpPr>
      <p:grpSpPr>
        <a:xfrm>
          <a:off x="0" y="0"/>
          <a:ext cx="0" cy="0"/>
          <a:chOff x="0" y="0"/>
          <a:chExt cx="0" cy="0"/>
        </a:xfrm>
      </p:grpSpPr>
      <p:sp>
        <p:nvSpPr>
          <p:cNvPr id="3678" name="Google Shape;3678;p42"/>
          <p:cNvSpPr txBox="1">
            <a:spLocks noGrp="1"/>
          </p:cNvSpPr>
          <p:nvPr>
            <p:ph type="ctrTitle"/>
          </p:nvPr>
        </p:nvSpPr>
        <p:spPr>
          <a:xfrm>
            <a:off x="-46830" y="686796"/>
            <a:ext cx="7755894" cy="3682271"/>
          </a:xfrm>
          <a:prstGeom prst="rect">
            <a:avLst/>
          </a:prstGeom>
        </p:spPr>
        <p:txBody>
          <a:bodyPr spcFirstLastPara="1" wrap="square" lIns="91425" tIns="91425" rIns="91425" bIns="91425" anchor="b" anchorCtr="0">
            <a:noAutofit/>
          </a:bodyPr>
          <a:lstStyle/>
          <a:p>
            <a:pPr>
              <a:lnSpc>
                <a:spcPct val="115000"/>
              </a:lnSpc>
              <a:spcAft>
                <a:spcPts val="800"/>
              </a:spcAft>
            </a:pPr>
            <a:r>
              <a:rPr lang="en-ZA" sz="4800" dirty="0"/>
              <a:t>PROBLEEMOPLOSSINGS-VAARDIGHEDE: </a:t>
            </a:r>
            <a:br>
              <a:rPr lang="en-ZA" sz="3600" dirty="0"/>
            </a:br>
            <a:r>
              <a:rPr lang="en-ZA" sz="4000" dirty="0">
                <a:solidFill>
                  <a:schemeClr val="accent5">
                    <a:lumMod val="75000"/>
                  </a:schemeClr>
                </a:solidFill>
              </a:rPr>
              <a:t>GEPASTE GEDRAG IN ‘N</a:t>
            </a:r>
            <a:br>
              <a:rPr lang="en-ZA" sz="4000" dirty="0">
                <a:solidFill>
                  <a:schemeClr val="accent5">
                    <a:lumMod val="75000"/>
                  </a:schemeClr>
                </a:solidFill>
              </a:rPr>
            </a:br>
            <a:r>
              <a:rPr lang="en-ZA" sz="4000" dirty="0">
                <a:solidFill>
                  <a:schemeClr val="accent5">
                    <a:lumMod val="75000"/>
                  </a:schemeClr>
                </a:solidFill>
              </a:rPr>
              <a:t>VERHOUDING</a:t>
            </a:r>
            <a:endParaRPr lang="en-ZA" sz="3600" dirty="0">
              <a:solidFill>
                <a:schemeClr val="accent5">
                  <a:lumMod val="75000"/>
                </a:schemeClr>
              </a:solidFill>
            </a:endParaRPr>
          </a:p>
        </p:txBody>
      </p:sp>
      <p:sp>
        <p:nvSpPr>
          <p:cNvPr id="3679" name="Google Shape;3679;p42"/>
          <p:cNvSpPr txBox="1">
            <a:spLocks noGrp="1"/>
          </p:cNvSpPr>
          <p:nvPr>
            <p:ph type="subTitle" idx="1"/>
          </p:nvPr>
        </p:nvSpPr>
        <p:spPr>
          <a:xfrm>
            <a:off x="394275" y="4220508"/>
            <a:ext cx="4196700" cy="425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Les 2 – PowerPoint </a:t>
            </a:r>
            <a:endParaRPr dirty="0"/>
          </a:p>
        </p:txBody>
      </p:sp>
      <p:sp>
        <p:nvSpPr>
          <p:cNvPr id="3680" name="Google Shape;3680;p42"/>
          <p:cNvSpPr txBox="1">
            <a:spLocks noGrp="1"/>
          </p:cNvSpPr>
          <p:nvPr>
            <p:ph type="ctrTitle"/>
          </p:nvPr>
        </p:nvSpPr>
        <p:spPr>
          <a:xfrm>
            <a:off x="7019860" y="587586"/>
            <a:ext cx="1687500" cy="425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2000" dirty="0">
                <a:solidFill>
                  <a:schemeClr val="accent5"/>
                </a:solidFill>
                <a:latin typeface="Paytone One"/>
                <a:ea typeface="Paytone One"/>
                <a:cs typeface="Paytone One"/>
                <a:sym typeface="Paytone One"/>
              </a:rPr>
              <a:t>G</a:t>
            </a:r>
            <a:r>
              <a:rPr lang="en" sz="2000" dirty="0">
                <a:solidFill>
                  <a:schemeClr val="accent5"/>
                </a:solidFill>
              </a:rPr>
              <a:t>RAAD 8</a:t>
            </a:r>
            <a:endParaRPr sz="2000" dirty="0">
              <a:solidFill>
                <a:schemeClr val="accent5"/>
              </a:solidFill>
              <a:latin typeface="Paytone One"/>
              <a:ea typeface="Paytone One"/>
              <a:cs typeface="Paytone One"/>
              <a:sym typeface="Paytone One"/>
            </a:endParaRPr>
          </a:p>
        </p:txBody>
      </p:sp>
      <p:grpSp>
        <p:nvGrpSpPr>
          <p:cNvPr id="3681" name="Google Shape;3681;p42"/>
          <p:cNvGrpSpPr/>
          <p:nvPr/>
        </p:nvGrpSpPr>
        <p:grpSpPr>
          <a:xfrm>
            <a:off x="7858113" y="3857615"/>
            <a:ext cx="1285800" cy="1285800"/>
            <a:chOff x="7858113" y="3857615"/>
            <a:chExt cx="1285800" cy="1285800"/>
          </a:xfrm>
        </p:grpSpPr>
        <p:sp>
          <p:nvSpPr>
            <p:cNvPr id="3682" name="Google Shape;3682;p42"/>
            <p:cNvSpPr/>
            <p:nvPr/>
          </p:nvSpPr>
          <p:spPr>
            <a:xfrm>
              <a:off x="7858113" y="3857615"/>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83" name="Google Shape;3683;p42"/>
            <p:cNvGrpSpPr/>
            <p:nvPr/>
          </p:nvGrpSpPr>
          <p:grpSpPr>
            <a:xfrm>
              <a:off x="8068483" y="4065060"/>
              <a:ext cx="868626" cy="863029"/>
              <a:chOff x="8125488" y="4122225"/>
              <a:chExt cx="822563" cy="817263"/>
            </a:xfrm>
          </p:grpSpPr>
          <p:grpSp>
            <p:nvGrpSpPr>
              <p:cNvPr id="3684" name="Google Shape;3684;p42"/>
              <p:cNvGrpSpPr/>
              <p:nvPr/>
            </p:nvGrpSpPr>
            <p:grpSpPr>
              <a:xfrm>
                <a:off x="8125488" y="4129813"/>
                <a:ext cx="819325" cy="809675"/>
                <a:chOff x="8125488" y="4129813"/>
                <a:chExt cx="819325" cy="809675"/>
              </a:xfrm>
            </p:grpSpPr>
            <p:grpSp>
              <p:nvGrpSpPr>
                <p:cNvPr id="3685" name="Google Shape;3685;p42"/>
                <p:cNvGrpSpPr/>
                <p:nvPr/>
              </p:nvGrpSpPr>
              <p:grpSpPr>
                <a:xfrm>
                  <a:off x="8125488" y="4129813"/>
                  <a:ext cx="819325" cy="809675"/>
                  <a:chOff x="8125488" y="4129813"/>
                  <a:chExt cx="819325" cy="809675"/>
                </a:xfrm>
              </p:grpSpPr>
              <p:sp>
                <p:nvSpPr>
                  <p:cNvPr id="3686" name="Google Shape;3686;p42"/>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7" name="Google Shape;3687;p42"/>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8" name="Google Shape;3688;p42"/>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9" name="Google Shape;3689;p42"/>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0" name="Google Shape;3690;p42"/>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691" name="Google Shape;3691;p42"/>
                <p:cNvGrpSpPr/>
                <p:nvPr/>
              </p:nvGrpSpPr>
              <p:grpSpPr>
                <a:xfrm>
                  <a:off x="8344225" y="4357425"/>
                  <a:ext cx="381850" cy="354450"/>
                  <a:chOff x="8352038" y="4357438"/>
                  <a:chExt cx="381850" cy="354450"/>
                </a:xfrm>
              </p:grpSpPr>
              <p:pic>
                <p:nvPicPr>
                  <p:cNvPr id="3692" name="Google Shape;3692;p42"/>
                  <p:cNvPicPr preferRelativeResize="0"/>
                  <p:nvPr/>
                </p:nvPicPr>
                <p:blipFill rotWithShape="1">
                  <a:blip r:embed="rId3">
                    <a:alphaModFix/>
                  </a:blip>
                  <a:srcRect l="4407" t="8017" r="9843" b="14666"/>
                  <a:stretch/>
                </p:blipFill>
                <p:spPr>
                  <a:xfrm>
                    <a:off x="8365388" y="4364113"/>
                    <a:ext cx="336000" cy="341100"/>
                  </a:xfrm>
                  <a:prstGeom prst="ellipse">
                    <a:avLst/>
                  </a:prstGeom>
                  <a:noFill/>
                  <a:ln>
                    <a:noFill/>
                  </a:ln>
                </p:spPr>
              </p:pic>
              <p:sp>
                <p:nvSpPr>
                  <p:cNvPr id="3693" name="Google Shape;3693;p42"/>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694" name="Google Shape;3694;p42"/>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5" name="Google Shape;3695;p42"/>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6" name="Google Shape;3696;p42"/>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97" name="Google Shape;3697;p42"/>
          <p:cNvGrpSpPr/>
          <p:nvPr/>
        </p:nvGrpSpPr>
        <p:grpSpPr>
          <a:xfrm>
            <a:off x="7858167" y="2571771"/>
            <a:ext cx="1285872" cy="1285872"/>
            <a:chOff x="7858167" y="2571771"/>
            <a:chExt cx="1285872" cy="1285872"/>
          </a:xfrm>
        </p:grpSpPr>
        <p:grpSp>
          <p:nvGrpSpPr>
            <p:cNvPr id="3698" name="Google Shape;3698;p42"/>
            <p:cNvGrpSpPr/>
            <p:nvPr/>
          </p:nvGrpSpPr>
          <p:grpSpPr>
            <a:xfrm>
              <a:off x="7858167" y="2571771"/>
              <a:ext cx="1285872" cy="1285872"/>
              <a:chOff x="6682125" y="1603950"/>
              <a:chExt cx="528600" cy="528600"/>
            </a:xfrm>
          </p:grpSpPr>
          <p:sp>
            <p:nvSpPr>
              <p:cNvPr id="3699" name="Google Shape;3699;p42"/>
              <p:cNvSpPr/>
              <p:nvPr/>
            </p:nvSpPr>
            <p:spPr>
              <a:xfrm>
                <a:off x="66821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00" name="Google Shape;3700;p42"/>
              <p:cNvSpPr/>
              <p:nvPr/>
            </p:nvSpPr>
            <p:spPr>
              <a:xfrm>
                <a:off x="6740900" y="1603950"/>
                <a:ext cx="58725" cy="58750"/>
              </a:xfrm>
              <a:custGeom>
                <a:avLst/>
                <a:gdLst/>
                <a:ahLst/>
                <a:cxnLst/>
                <a:rect l="l" t="t" r="r" b="b"/>
                <a:pathLst>
                  <a:path w="2349"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1" name="Google Shape;3701;p42"/>
              <p:cNvSpPr/>
              <p:nvPr/>
            </p:nvSpPr>
            <p:spPr>
              <a:xfrm>
                <a:off x="6799600"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02" name="Google Shape;3702;p42"/>
              <p:cNvSpPr/>
              <p:nvPr/>
            </p:nvSpPr>
            <p:spPr>
              <a:xfrm>
                <a:off x="68583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3" name="Google Shape;3703;p42"/>
              <p:cNvSpPr/>
              <p:nvPr/>
            </p:nvSpPr>
            <p:spPr>
              <a:xfrm>
                <a:off x="69170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04" name="Google Shape;3704;p42"/>
              <p:cNvSpPr/>
              <p:nvPr/>
            </p:nvSpPr>
            <p:spPr>
              <a:xfrm>
                <a:off x="66821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5" name="Google Shape;3705;p42"/>
              <p:cNvSpPr/>
              <p:nvPr/>
            </p:nvSpPr>
            <p:spPr>
              <a:xfrm>
                <a:off x="6740900" y="16626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06" name="Google Shape;3706;p42"/>
              <p:cNvSpPr/>
              <p:nvPr/>
            </p:nvSpPr>
            <p:spPr>
              <a:xfrm>
                <a:off x="6799600"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7" name="Google Shape;3707;p42"/>
              <p:cNvSpPr/>
              <p:nvPr/>
            </p:nvSpPr>
            <p:spPr>
              <a:xfrm>
                <a:off x="68583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08" name="Google Shape;3708;p42"/>
              <p:cNvSpPr/>
              <p:nvPr/>
            </p:nvSpPr>
            <p:spPr>
              <a:xfrm>
                <a:off x="69170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9" name="Google Shape;3709;p42"/>
              <p:cNvSpPr/>
              <p:nvPr/>
            </p:nvSpPr>
            <p:spPr>
              <a:xfrm>
                <a:off x="66821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10" name="Google Shape;3710;p42"/>
              <p:cNvSpPr/>
              <p:nvPr/>
            </p:nvSpPr>
            <p:spPr>
              <a:xfrm>
                <a:off x="6740900" y="17213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1" name="Google Shape;3711;p42"/>
              <p:cNvSpPr/>
              <p:nvPr/>
            </p:nvSpPr>
            <p:spPr>
              <a:xfrm>
                <a:off x="6799600"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12" name="Google Shape;3712;p42"/>
              <p:cNvSpPr/>
              <p:nvPr/>
            </p:nvSpPr>
            <p:spPr>
              <a:xfrm>
                <a:off x="68583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3" name="Google Shape;3713;p42"/>
              <p:cNvSpPr/>
              <p:nvPr/>
            </p:nvSpPr>
            <p:spPr>
              <a:xfrm>
                <a:off x="69170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14" name="Google Shape;3714;p42"/>
              <p:cNvSpPr/>
              <p:nvPr/>
            </p:nvSpPr>
            <p:spPr>
              <a:xfrm>
                <a:off x="66821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5" name="Google Shape;3715;p42"/>
              <p:cNvSpPr/>
              <p:nvPr/>
            </p:nvSpPr>
            <p:spPr>
              <a:xfrm>
                <a:off x="6740900" y="17801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16" name="Google Shape;3716;p42"/>
              <p:cNvSpPr/>
              <p:nvPr/>
            </p:nvSpPr>
            <p:spPr>
              <a:xfrm>
                <a:off x="6799600"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7" name="Google Shape;3717;p42"/>
              <p:cNvSpPr/>
              <p:nvPr/>
            </p:nvSpPr>
            <p:spPr>
              <a:xfrm>
                <a:off x="68583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18" name="Google Shape;3718;p42"/>
              <p:cNvSpPr/>
              <p:nvPr/>
            </p:nvSpPr>
            <p:spPr>
              <a:xfrm>
                <a:off x="69170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9" name="Google Shape;3719;p42"/>
              <p:cNvSpPr/>
              <p:nvPr/>
            </p:nvSpPr>
            <p:spPr>
              <a:xfrm>
                <a:off x="66821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20" name="Google Shape;3720;p42"/>
              <p:cNvSpPr/>
              <p:nvPr/>
            </p:nvSpPr>
            <p:spPr>
              <a:xfrm>
                <a:off x="6740900" y="18388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1" name="Google Shape;3721;p42"/>
              <p:cNvSpPr/>
              <p:nvPr/>
            </p:nvSpPr>
            <p:spPr>
              <a:xfrm>
                <a:off x="6799600"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22" name="Google Shape;3722;p42"/>
              <p:cNvSpPr/>
              <p:nvPr/>
            </p:nvSpPr>
            <p:spPr>
              <a:xfrm>
                <a:off x="68583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3" name="Google Shape;3723;p42"/>
              <p:cNvSpPr/>
              <p:nvPr/>
            </p:nvSpPr>
            <p:spPr>
              <a:xfrm>
                <a:off x="69170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24" name="Google Shape;3724;p42"/>
              <p:cNvSpPr/>
              <p:nvPr/>
            </p:nvSpPr>
            <p:spPr>
              <a:xfrm>
                <a:off x="697577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5" name="Google Shape;3725;p42"/>
              <p:cNvSpPr/>
              <p:nvPr/>
            </p:nvSpPr>
            <p:spPr>
              <a:xfrm>
                <a:off x="70345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26" name="Google Shape;3726;p42"/>
              <p:cNvSpPr/>
              <p:nvPr/>
            </p:nvSpPr>
            <p:spPr>
              <a:xfrm>
                <a:off x="709325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7" name="Google Shape;3727;p42"/>
              <p:cNvSpPr/>
              <p:nvPr/>
            </p:nvSpPr>
            <p:spPr>
              <a:xfrm>
                <a:off x="715200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28" name="Google Shape;3728;p42"/>
              <p:cNvSpPr/>
              <p:nvPr/>
            </p:nvSpPr>
            <p:spPr>
              <a:xfrm>
                <a:off x="697577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29" name="Google Shape;3729;p42"/>
              <p:cNvSpPr/>
              <p:nvPr/>
            </p:nvSpPr>
            <p:spPr>
              <a:xfrm>
                <a:off x="70345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0" name="Google Shape;3730;p42"/>
              <p:cNvSpPr/>
              <p:nvPr/>
            </p:nvSpPr>
            <p:spPr>
              <a:xfrm>
                <a:off x="709325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31" name="Google Shape;3731;p42"/>
              <p:cNvSpPr/>
              <p:nvPr/>
            </p:nvSpPr>
            <p:spPr>
              <a:xfrm>
                <a:off x="715200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2" name="Google Shape;3732;p42"/>
              <p:cNvSpPr/>
              <p:nvPr/>
            </p:nvSpPr>
            <p:spPr>
              <a:xfrm>
                <a:off x="697577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3" name="Google Shape;3733;p42"/>
              <p:cNvSpPr/>
              <p:nvPr/>
            </p:nvSpPr>
            <p:spPr>
              <a:xfrm>
                <a:off x="70345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34" name="Google Shape;3734;p42"/>
              <p:cNvSpPr/>
              <p:nvPr/>
            </p:nvSpPr>
            <p:spPr>
              <a:xfrm>
                <a:off x="709325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5" name="Google Shape;3735;p42"/>
              <p:cNvSpPr/>
              <p:nvPr/>
            </p:nvSpPr>
            <p:spPr>
              <a:xfrm>
                <a:off x="715200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36" name="Google Shape;3736;p42"/>
              <p:cNvSpPr/>
              <p:nvPr/>
            </p:nvSpPr>
            <p:spPr>
              <a:xfrm>
                <a:off x="697577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37" name="Google Shape;3737;p42"/>
              <p:cNvSpPr/>
              <p:nvPr/>
            </p:nvSpPr>
            <p:spPr>
              <a:xfrm>
                <a:off x="70345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8" name="Google Shape;3738;p42"/>
              <p:cNvSpPr/>
              <p:nvPr/>
            </p:nvSpPr>
            <p:spPr>
              <a:xfrm>
                <a:off x="709325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39" name="Google Shape;3739;p42"/>
              <p:cNvSpPr/>
              <p:nvPr/>
            </p:nvSpPr>
            <p:spPr>
              <a:xfrm>
                <a:off x="715200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0" name="Google Shape;3740;p42"/>
              <p:cNvSpPr/>
              <p:nvPr/>
            </p:nvSpPr>
            <p:spPr>
              <a:xfrm>
                <a:off x="697577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1" name="Google Shape;3741;p42"/>
              <p:cNvSpPr/>
              <p:nvPr/>
            </p:nvSpPr>
            <p:spPr>
              <a:xfrm>
                <a:off x="70345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42" name="Google Shape;3742;p42"/>
              <p:cNvSpPr/>
              <p:nvPr/>
            </p:nvSpPr>
            <p:spPr>
              <a:xfrm>
                <a:off x="709325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3" name="Google Shape;3743;p42"/>
              <p:cNvSpPr/>
              <p:nvPr/>
            </p:nvSpPr>
            <p:spPr>
              <a:xfrm>
                <a:off x="715200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44" name="Google Shape;3744;p42"/>
              <p:cNvSpPr/>
              <p:nvPr/>
            </p:nvSpPr>
            <p:spPr>
              <a:xfrm>
                <a:off x="66821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45" name="Google Shape;3745;p42"/>
              <p:cNvSpPr/>
              <p:nvPr/>
            </p:nvSpPr>
            <p:spPr>
              <a:xfrm>
                <a:off x="6740900" y="18975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6" name="Google Shape;3746;p42"/>
              <p:cNvSpPr/>
              <p:nvPr/>
            </p:nvSpPr>
            <p:spPr>
              <a:xfrm>
                <a:off x="6799600"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47" name="Google Shape;3747;p42"/>
              <p:cNvSpPr/>
              <p:nvPr/>
            </p:nvSpPr>
            <p:spPr>
              <a:xfrm>
                <a:off x="68583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8" name="Google Shape;3748;p42"/>
              <p:cNvSpPr/>
              <p:nvPr/>
            </p:nvSpPr>
            <p:spPr>
              <a:xfrm>
                <a:off x="69170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49" name="Google Shape;3749;p42"/>
              <p:cNvSpPr/>
              <p:nvPr/>
            </p:nvSpPr>
            <p:spPr>
              <a:xfrm>
                <a:off x="66821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0" name="Google Shape;3750;p42"/>
              <p:cNvSpPr/>
              <p:nvPr/>
            </p:nvSpPr>
            <p:spPr>
              <a:xfrm>
                <a:off x="6740900" y="195632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51" name="Google Shape;3751;p42"/>
              <p:cNvSpPr/>
              <p:nvPr/>
            </p:nvSpPr>
            <p:spPr>
              <a:xfrm>
                <a:off x="6799600"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2" name="Google Shape;3752;p42"/>
              <p:cNvSpPr/>
              <p:nvPr/>
            </p:nvSpPr>
            <p:spPr>
              <a:xfrm>
                <a:off x="68583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53" name="Google Shape;3753;p42"/>
              <p:cNvSpPr/>
              <p:nvPr/>
            </p:nvSpPr>
            <p:spPr>
              <a:xfrm>
                <a:off x="69170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4" name="Google Shape;3754;p42"/>
              <p:cNvSpPr/>
              <p:nvPr/>
            </p:nvSpPr>
            <p:spPr>
              <a:xfrm>
                <a:off x="66821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55" name="Google Shape;3755;p42"/>
              <p:cNvSpPr/>
              <p:nvPr/>
            </p:nvSpPr>
            <p:spPr>
              <a:xfrm>
                <a:off x="6740900" y="2015025"/>
                <a:ext cx="58725" cy="58775"/>
              </a:xfrm>
              <a:custGeom>
                <a:avLst/>
                <a:gdLst/>
                <a:ahLst/>
                <a:cxnLst/>
                <a:rect l="l" t="t" r="r" b="b"/>
                <a:pathLst>
                  <a:path w="2349"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6" name="Google Shape;3756;p42"/>
              <p:cNvSpPr/>
              <p:nvPr/>
            </p:nvSpPr>
            <p:spPr>
              <a:xfrm>
                <a:off x="6799600"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57" name="Google Shape;3757;p42"/>
              <p:cNvSpPr/>
              <p:nvPr/>
            </p:nvSpPr>
            <p:spPr>
              <a:xfrm>
                <a:off x="68583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8" name="Google Shape;3758;p42"/>
              <p:cNvSpPr/>
              <p:nvPr/>
            </p:nvSpPr>
            <p:spPr>
              <a:xfrm>
                <a:off x="69170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59" name="Google Shape;3759;p42"/>
              <p:cNvSpPr/>
              <p:nvPr/>
            </p:nvSpPr>
            <p:spPr>
              <a:xfrm>
                <a:off x="66821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0" name="Google Shape;3760;p42"/>
              <p:cNvSpPr/>
              <p:nvPr/>
            </p:nvSpPr>
            <p:spPr>
              <a:xfrm>
                <a:off x="6740900" y="20737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61" name="Google Shape;3761;p42"/>
              <p:cNvSpPr/>
              <p:nvPr/>
            </p:nvSpPr>
            <p:spPr>
              <a:xfrm>
                <a:off x="6799600"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2" name="Google Shape;3762;p42"/>
              <p:cNvSpPr/>
              <p:nvPr/>
            </p:nvSpPr>
            <p:spPr>
              <a:xfrm>
                <a:off x="68583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63" name="Google Shape;3763;p42"/>
              <p:cNvSpPr/>
              <p:nvPr/>
            </p:nvSpPr>
            <p:spPr>
              <a:xfrm>
                <a:off x="69170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4" name="Google Shape;3764;p42"/>
              <p:cNvSpPr/>
              <p:nvPr/>
            </p:nvSpPr>
            <p:spPr>
              <a:xfrm>
                <a:off x="697577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5" name="Google Shape;3765;p42"/>
              <p:cNvSpPr/>
              <p:nvPr/>
            </p:nvSpPr>
            <p:spPr>
              <a:xfrm>
                <a:off x="70345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66" name="Google Shape;3766;p42"/>
              <p:cNvSpPr/>
              <p:nvPr/>
            </p:nvSpPr>
            <p:spPr>
              <a:xfrm>
                <a:off x="709325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7" name="Google Shape;3767;p42"/>
              <p:cNvSpPr/>
              <p:nvPr/>
            </p:nvSpPr>
            <p:spPr>
              <a:xfrm>
                <a:off x="715200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68" name="Google Shape;3768;p42"/>
              <p:cNvSpPr/>
              <p:nvPr/>
            </p:nvSpPr>
            <p:spPr>
              <a:xfrm>
                <a:off x="697577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69" name="Google Shape;3769;p42"/>
              <p:cNvSpPr/>
              <p:nvPr/>
            </p:nvSpPr>
            <p:spPr>
              <a:xfrm>
                <a:off x="70345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0" name="Google Shape;3770;p42"/>
              <p:cNvSpPr/>
              <p:nvPr/>
            </p:nvSpPr>
            <p:spPr>
              <a:xfrm>
                <a:off x="709325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71" name="Google Shape;3771;p42"/>
              <p:cNvSpPr/>
              <p:nvPr/>
            </p:nvSpPr>
            <p:spPr>
              <a:xfrm>
                <a:off x="715200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2" name="Google Shape;3772;p42"/>
              <p:cNvSpPr/>
              <p:nvPr/>
            </p:nvSpPr>
            <p:spPr>
              <a:xfrm>
                <a:off x="697577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3" name="Google Shape;3773;p42"/>
              <p:cNvSpPr/>
              <p:nvPr/>
            </p:nvSpPr>
            <p:spPr>
              <a:xfrm>
                <a:off x="70345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74" name="Google Shape;3774;p42"/>
              <p:cNvSpPr/>
              <p:nvPr/>
            </p:nvSpPr>
            <p:spPr>
              <a:xfrm>
                <a:off x="709325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5" name="Google Shape;3775;p42"/>
              <p:cNvSpPr/>
              <p:nvPr/>
            </p:nvSpPr>
            <p:spPr>
              <a:xfrm>
                <a:off x="715200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76" name="Google Shape;3776;p42"/>
              <p:cNvSpPr/>
              <p:nvPr/>
            </p:nvSpPr>
            <p:spPr>
              <a:xfrm>
                <a:off x="697577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77" name="Google Shape;3777;p42"/>
              <p:cNvSpPr/>
              <p:nvPr/>
            </p:nvSpPr>
            <p:spPr>
              <a:xfrm>
                <a:off x="70345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8" name="Google Shape;3778;p42"/>
              <p:cNvSpPr/>
              <p:nvPr/>
            </p:nvSpPr>
            <p:spPr>
              <a:xfrm>
                <a:off x="709325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779" name="Google Shape;3779;p42"/>
              <p:cNvSpPr/>
              <p:nvPr/>
            </p:nvSpPr>
            <p:spPr>
              <a:xfrm>
                <a:off x="715200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80" name="Google Shape;3780;p42"/>
            <p:cNvGrpSpPr/>
            <p:nvPr/>
          </p:nvGrpSpPr>
          <p:grpSpPr>
            <a:xfrm>
              <a:off x="8056518" y="2834146"/>
              <a:ext cx="889099" cy="761112"/>
              <a:chOff x="2760325" y="2789275"/>
              <a:chExt cx="841950" cy="720750"/>
            </a:xfrm>
          </p:grpSpPr>
          <p:sp>
            <p:nvSpPr>
              <p:cNvPr id="3781" name="Google Shape;3781;p42"/>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2" name="Google Shape;3782;p42"/>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83" name="Google Shape;3783;p42"/>
          <p:cNvGrpSpPr/>
          <p:nvPr/>
        </p:nvGrpSpPr>
        <p:grpSpPr>
          <a:xfrm>
            <a:off x="6572213" y="3857615"/>
            <a:ext cx="1285800" cy="1285800"/>
            <a:chOff x="6572213" y="3857615"/>
            <a:chExt cx="1285800" cy="1285800"/>
          </a:xfrm>
        </p:grpSpPr>
        <p:sp>
          <p:nvSpPr>
            <p:cNvPr id="3784" name="Google Shape;3784;p42"/>
            <p:cNvSpPr/>
            <p:nvPr/>
          </p:nvSpPr>
          <p:spPr>
            <a:xfrm>
              <a:off x="6572213" y="3857615"/>
              <a:ext cx="1285800" cy="12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85" name="Google Shape;3785;p42"/>
            <p:cNvGrpSpPr/>
            <p:nvPr/>
          </p:nvGrpSpPr>
          <p:grpSpPr>
            <a:xfrm rot="-5400000">
              <a:off x="6792371" y="4079896"/>
              <a:ext cx="845592" cy="841315"/>
              <a:chOff x="384950" y="2702225"/>
              <a:chExt cx="800750" cy="796700"/>
            </a:xfrm>
          </p:grpSpPr>
          <p:sp>
            <p:nvSpPr>
              <p:cNvPr id="3786" name="Google Shape;3786;p42"/>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7" name="Google Shape;3787;p42"/>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8" name="Google Shape;3788;p42"/>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9" name="Google Shape;3789;p42"/>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0" name="Google Shape;3790;p42"/>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1" name="Google Shape;3791;p42"/>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2" name="Google Shape;3792;p42"/>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3" name="Google Shape;3793;p42"/>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4" name="Google Shape;3794;p42"/>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795" name="Google Shape;3795;p42"/>
          <p:cNvGrpSpPr/>
          <p:nvPr/>
        </p:nvGrpSpPr>
        <p:grpSpPr>
          <a:xfrm>
            <a:off x="7858113" y="1285885"/>
            <a:ext cx="1285800" cy="1285800"/>
            <a:chOff x="7858113" y="1285885"/>
            <a:chExt cx="1285800" cy="1285800"/>
          </a:xfrm>
        </p:grpSpPr>
        <p:sp>
          <p:nvSpPr>
            <p:cNvPr id="3796" name="Google Shape;3796;p42"/>
            <p:cNvSpPr/>
            <p:nvPr/>
          </p:nvSpPr>
          <p:spPr>
            <a:xfrm>
              <a:off x="7858113" y="1285885"/>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97" name="Google Shape;3797;p42"/>
            <p:cNvGrpSpPr/>
            <p:nvPr/>
          </p:nvGrpSpPr>
          <p:grpSpPr>
            <a:xfrm>
              <a:off x="8033358" y="1463657"/>
              <a:ext cx="935458" cy="930362"/>
              <a:chOff x="8092225" y="1658775"/>
              <a:chExt cx="885850" cy="881025"/>
            </a:xfrm>
          </p:grpSpPr>
          <p:sp>
            <p:nvSpPr>
              <p:cNvPr id="3798" name="Google Shape;3798;p42"/>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9" name="Google Shape;3799;p42"/>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00" name="Google Shape;3800;p42"/>
          <p:cNvGrpSpPr/>
          <p:nvPr/>
        </p:nvGrpSpPr>
        <p:grpSpPr>
          <a:xfrm>
            <a:off x="6572213" y="2571743"/>
            <a:ext cx="1285800" cy="1285800"/>
            <a:chOff x="6572213" y="2571743"/>
            <a:chExt cx="1285800" cy="1285800"/>
          </a:xfrm>
        </p:grpSpPr>
        <p:sp>
          <p:nvSpPr>
            <p:cNvPr id="3801" name="Google Shape;3801;p42"/>
            <p:cNvSpPr/>
            <p:nvPr/>
          </p:nvSpPr>
          <p:spPr>
            <a:xfrm>
              <a:off x="6572213" y="2571743"/>
              <a:ext cx="1285800" cy="1285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02" name="Google Shape;3802;p42"/>
            <p:cNvGrpSpPr/>
            <p:nvPr/>
          </p:nvGrpSpPr>
          <p:grpSpPr>
            <a:xfrm>
              <a:off x="6747458" y="2749516"/>
              <a:ext cx="935458" cy="930362"/>
              <a:chOff x="8092225" y="1658775"/>
              <a:chExt cx="885850" cy="881025"/>
            </a:xfrm>
          </p:grpSpPr>
          <p:sp>
            <p:nvSpPr>
              <p:cNvPr id="3803" name="Google Shape;3803;p42"/>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4" name="Google Shape;3804;p42"/>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05" name="Google Shape;3805;p42"/>
          <p:cNvGrpSpPr/>
          <p:nvPr/>
        </p:nvGrpSpPr>
        <p:grpSpPr>
          <a:xfrm rot="5400000">
            <a:off x="6715016" y="1428625"/>
            <a:ext cx="1285909" cy="1000307"/>
            <a:chOff x="5147400" y="1633275"/>
            <a:chExt cx="528550" cy="411175"/>
          </a:xfrm>
        </p:grpSpPr>
        <p:sp>
          <p:nvSpPr>
            <p:cNvPr id="3806" name="Google Shape;3806;p42"/>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7" name="Google Shape;3807;p42"/>
            <p:cNvSpPr/>
            <p:nvPr/>
          </p:nvSpPr>
          <p:spPr>
            <a:xfrm>
              <a:off x="5558500"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8" name="Google Shape;3808;p42"/>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9" name="Google Shape;3809;p42"/>
            <p:cNvSpPr/>
            <p:nvPr/>
          </p:nvSpPr>
          <p:spPr>
            <a:xfrm>
              <a:off x="5441050"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0" name="Google Shape;3810;p42"/>
            <p:cNvSpPr/>
            <p:nvPr/>
          </p:nvSpPr>
          <p:spPr>
            <a:xfrm>
              <a:off x="56172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1" name="Google Shape;3811;p42"/>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2" name="Google Shape;3812;p42"/>
            <p:cNvSpPr/>
            <p:nvPr/>
          </p:nvSpPr>
          <p:spPr>
            <a:xfrm>
              <a:off x="54997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3" name="Google Shape;3813;p42"/>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4" name="Google Shape;3814;p42"/>
            <p:cNvSpPr/>
            <p:nvPr/>
          </p:nvSpPr>
          <p:spPr>
            <a:xfrm>
              <a:off x="5382325"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5" name="Google Shape;3815;p42"/>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6" name="Google Shape;3816;p42"/>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7" name="Google Shape;3817;p42"/>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8" name="Google Shape;3818;p42"/>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9" name="Google Shape;3819;p42"/>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0" name="Google Shape;3820;p42"/>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1" name="Google Shape;3821;p42"/>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2" name="Google Shape;3822;p42"/>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3" name="Google Shape;3823;p42"/>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4" name="Google Shape;3824;p42"/>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5" name="Google Shape;3825;p42"/>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6" name="Google Shape;3826;p42"/>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7" name="Google Shape;3827;p42"/>
            <p:cNvSpPr/>
            <p:nvPr/>
          </p:nvSpPr>
          <p:spPr>
            <a:xfrm>
              <a:off x="5323550"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8" name="Google Shape;3828;p42"/>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9" name="Google Shape;3829;p42"/>
            <p:cNvSpPr/>
            <p:nvPr/>
          </p:nvSpPr>
          <p:spPr>
            <a:xfrm>
              <a:off x="5206075"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0" name="Google Shape;3830;p42"/>
            <p:cNvSpPr/>
            <p:nvPr/>
          </p:nvSpPr>
          <p:spPr>
            <a:xfrm>
              <a:off x="5264825"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1" name="Google Shape;3831;p42"/>
            <p:cNvSpPr/>
            <p:nvPr/>
          </p:nvSpPr>
          <p:spPr>
            <a:xfrm>
              <a:off x="51474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2" name="Google Shape;3832;p42"/>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3" name="Google Shape;3833;p42"/>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4" name="Google Shape;3834;p42"/>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5" name="Google Shape;3835;p42"/>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6" name="Google Shape;3836;p42"/>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7" name="Google Shape;3837;p42"/>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8" name="Google Shape;3838;p42"/>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9" name="Google Shape;3839;p42"/>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0" name="Google Shape;3840;p42"/>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1" name="Google Shape;3841;p42"/>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42" name="Google Shape;3842;p42"/>
          <p:cNvGrpSpPr/>
          <p:nvPr/>
        </p:nvGrpSpPr>
        <p:grpSpPr>
          <a:xfrm>
            <a:off x="5286326" y="3857615"/>
            <a:ext cx="1285800" cy="1285800"/>
            <a:chOff x="5286326" y="3857615"/>
            <a:chExt cx="1285800" cy="1285800"/>
          </a:xfrm>
        </p:grpSpPr>
        <p:sp>
          <p:nvSpPr>
            <p:cNvPr id="3843" name="Google Shape;3843;p42"/>
            <p:cNvSpPr/>
            <p:nvPr/>
          </p:nvSpPr>
          <p:spPr>
            <a:xfrm>
              <a:off x="5286326" y="3857615"/>
              <a:ext cx="1285800" cy="128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44" name="Google Shape;3844;p42"/>
            <p:cNvGrpSpPr/>
            <p:nvPr/>
          </p:nvGrpSpPr>
          <p:grpSpPr>
            <a:xfrm rot="-5400000">
              <a:off x="5484743" y="4120022"/>
              <a:ext cx="889099" cy="761112"/>
              <a:chOff x="2760325" y="2789275"/>
              <a:chExt cx="841950" cy="720750"/>
            </a:xfrm>
          </p:grpSpPr>
          <p:sp>
            <p:nvSpPr>
              <p:cNvPr id="3845" name="Google Shape;3845;p42"/>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6" name="Google Shape;3846;p42"/>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86599" y="-6317"/>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934"/>
        <p:cNvGrpSpPr/>
        <p:nvPr/>
      </p:nvGrpSpPr>
      <p:grpSpPr>
        <a:xfrm>
          <a:off x="0" y="0"/>
          <a:ext cx="0" cy="0"/>
          <a:chOff x="0" y="0"/>
          <a:chExt cx="0" cy="0"/>
        </a:xfrm>
      </p:grpSpPr>
      <p:grpSp>
        <p:nvGrpSpPr>
          <p:cNvPr id="4954" name="Google Shape;4954;p50"/>
          <p:cNvGrpSpPr/>
          <p:nvPr/>
        </p:nvGrpSpPr>
        <p:grpSpPr>
          <a:xfrm>
            <a:off x="6565201" y="6"/>
            <a:ext cx="1289400" cy="1289400"/>
            <a:chOff x="7860076" y="1291806"/>
            <a:chExt cx="1289400" cy="1289400"/>
          </a:xfrm>
        </p:grpSpPr>
        <p:sp>
          <p:nvSpPr>
            <p:cNvPr id="4955" name="Google Shape;4955;p50"/>
            <p:cNvSpPr/>
            <p:nvPr/>
          </p:nvSpPr>
          <p:spPr>
            <a:xfrm>
              <a:off x="7860076" y="1291806"/>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56" name="Google Shape;4956;p50"/>
            <p:cNvGrpSpPr/>
            <p:nvPr/>
          </p:nvGrpSpPr>
          <p:grpSpPr>
            <a:xfrm>
              <a:off x="8071121" y="1498987"/>
              <a:ext cx="867310" cy="861722"/>
              <a:chOff x="8125488" y="4122225"/>
              <a:chExt cx="822563" cy="817263"/>
            </a:xfrm>
          </p:grpSpPr>
          <p:grpSp>
            <p:nvGrpSpPr>
              <p:cNvPr id="4957" name="Google Shape;4957;p50"/>
              <p:cNvGrpSpPr/>
              <p:nvPr/>
            </p:nvGrpSpPr>
            <p:grpSpPr>
              <a:xfrm>
                <a:off x="8125488" y="4129813"/>
                <a:ext cx="819325" cy="809675"/>
                <a:chOff x="8125488" y="4129813"/>
                <a:chExt cx="819325" cy="809675"/>
              </a:xfrm>
            </p:grpSpPr>
            <p:grpSp>
              <p:nvGrpSpPr>
                <p:cNvPr id="4958" name="Google Shape;4958;p50"/>
                <p:cNvGrpSpPr/>
                <p:nvPr/>
              </p:nvGrpSpPr>
              <p:grpSpPr>
                <a:xfrm>
                  <a:off x="8125488" y="4129813"/>
                  <a:ext cx="819325" cy="809675"/>
                  <a:chOff x="8125488" y="4129813"/>
                  <a:chExt cx="819325" cy="809675"/>
                </a:xfrm>
              </p:grpSpPr>
              <p:sp>
                <p:nvSpPr>
                  <p:cNvPr id="4959" name="Google Shape;4959;p50"/>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50"/>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50"/>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50"/>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50"/>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64" name="Google Shape;4964;p50"/>
                <p:cNvGrpSpPr/>
                <p:nvPr/>
              </p:nvGrpSpPr>
              <p:grpSpPr>
                <a:xfrm>
                  <a:off x="8344225" y="4357425"/>
                  <a:ext cx="381850" cy="354450"/>
                  <a:chOff x="8352038" y="4357438"/>
                  <a:chExt cx="381850" cy="354450"/>
                </a:xfrm>
              </p:grpSpPr>
              <p:pic>
                <p:nvPicPr>
                  <p:cNvPr id="4965" name="Google Shape;4965;p50"/>
                  <p:cNvPicPr preferRelativeResize="0"/>
                  <p:nvPr/>
                </p:nvPicPr>
                <p:blipFill rotWithShape="1">
                  <a:blip r:embed="rId3">
                    <a:alphaModFix/>
                  </a:blip>
                  <a:srcRect l="4407" t="8017" r="9843" b="14666"/>
                  <a:stretch/>
                </p:blipFill>
                <p:spPr>
                  <a:xfrm>
                    <a:off x="8365388" y="4364113"/>
                    <a:ext cx="336000" cy="341100"/>
                  </a:xfrm>
                  <a:prstGeom prst="ellipse">
                    <a:avLst/>
                  </a:prstGeom>
                  <a:noFill/>
                  <a:ln>
                    <a:noFill/>
                  </a:ln>
                </p:spPr>
              </p:pic>
              <p:sp>
                <p:nvSpPr>
                  <p:cNvPr id="4966" name="Google Shape;4966;p50"/>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967" name="Google Shape;4967;p50"/>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50"/>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50"/>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75" name="Google Shape;4975;p50"/>
          <p:cNvGrpSpPr/>
          <p:nvPr/>
        </p:nvGrpSpPr>
        <p:grpSpPr>
          <a:xfrm rot="5400000">
            <a:off x="3" y="3857690"/>
            <a:ext cx="1285800" cy="1285800"/>
            <a:chOff x="5286326" y="3857615"/>
            <a:chExt cx="1285800" cy="1285800"/>
          </a:xfrm>
        </p:grpSpPr>
        <p:sp>
          <p:nvSpPr>
            <p:cNvPr id="4976" name="Google Shape;4976;p50"/>
            <p:cNvSpPr/>
            <p:nvPr/>
          </p:nvSpPr>
          <p:spPr>
            <a:xfrm>
              <a:off x="5286326" y="3857615"/>
              <a:ext cx="1285800" cy="128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77" name="Google Shape;4977;p50"/>
            <p:cNvGrpSpPr/>
            <p:nvPr/>
          </p:nvGrpSpPr>
          <p:grpSpPr>
            <a:xfrm rot="-5400000">
              <a:off x="5484743" y="4120022"/>
              <a:ext cx="889099" cy="761112"/>
              <a:chOff x="2760325" y="2789275"/>
              <a:chExt cx="841950" cy="720750"/>
            </a:xfrm>
          </p:grpSpPr>
          <p:sp>
            <p:nvSpPr>
              <p:cNvPr id="4978" name="Google Shape;4978;p50"/>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50"/>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80" name="Google Shape;4980;p50"/>
          <p:cNvGrpSpPr/>
          <p:nvPr/>
        </p:nvGrpSpPr>
        <p:grpSpPr>
          <a:xfrm>
            <a:off x="7826698" y="549536"/>
            <a:ext cx="1311909" cy="1038745"/>
            <a:chOff x="5147427" y="1633275"/>
            <a:chExt cx="528550" cy="411175"/>
          </a:xfrm>
        </p:grpSpPr>
        <p:sp>
          <p:nvSpPr>
            <p:cNvPr id="4981" name="Google Shape;4981;p50"/>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50"/>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50"/>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50"/>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50"/>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50"/>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50"/>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50"/>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50"/>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50"/>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50"/>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50"/>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50"/>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50"/>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50"/>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50"/>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50"/>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50"/>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50"/>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50"/>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50"/>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50"/>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50"/>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50"/>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50"/>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50"/>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50"/>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50"/>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50"/>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50"/>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50"/>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50"/>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50"/>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50"/>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50"/>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50"/>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98" name="Picture 97" descr="Amazon.com: 4 Types of Bullying Poster - Anti Bullying Poster - Stop  Bullying Poster for Classroom &amp;amp; Workplace - Bullying Prevention - Laminated  - 12 x 18 inches (1) : Office Products">
            <a:extLst>
              <a:ext uri="{FF2B5EF4-FFF2-40B4-BE49-F238E27FC236}">
                <a16:creationId xmlns:a16="http://schemas.microsoft.com/office/drawing/2014/main" id="{FF5DBADA-CE9B-4033-B73D-90923B6D08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851" t="2256" r="1544" b="3430"/>
          <a:stretch/>
        </p:blipFill>
        <p:spPr bwMode="auto">
          <a:xfrm>
            <a:off x="1742" y="-43543"/>
            <a:ext cx="7852859" cy="5220939"/>
          </a:xfrm>
          <a:prstGeom prst="rect">
            <a:avLst/>
          </a:prstGeom>
          <a:noFill/>
          <a:ln>
            <a:noFill/>
          </a:ln>
          <a:extLst>
            <a:ext uri="{53640926-AAD7-44D8-BBD7-CCE9431645EC}">
              <a14:shadowObscured xmlns:a14="http://schemas.microsoft.com/office/drawing/2010/main"/>
            </a:ext>
          </a:extLst>
        </p:spPr>
      </p:pic>
      <p:sp>
        <p:nvSpPr>
          <p:cNvPr id="62" name="Rounded Rectangle 61"/>
          <p:cNvSpPr/>
          <p:nvPr/>
        </p:nvSpPr>
        <p:spPr>
          <a:xfrm>
            <a:off x="963169" y="267176"/>
            <a:ext cx="5925794" cy="6539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2600" b="1" dirty="0" err="1">
                <a:effectLst/>
                <a:latin typeface="Paytone One" panose="020B0604020202020204" charset="0"/>
                <a:ea typeface="Calibri" panose="020F0502020204030204" pitchFamily="34" charset="0"/>
                <a:cs typeface="Times New Roman" panose="02020603050405020304" pitchFamily="18" charset="0"/>
              </a:rPr>
              <a:t>Vier</a:t>
            </a:r>
            <a:r>
              <a:rPr lang="en-ZA" sz="2600" b="1" dirty="0">
                <a:effectLst/>
                <a:latin typeface="Paytone One" panose="020B0604020202020204" charset="0"/>
                <a:ea typeface="Calibri" panose="020F0502020204030204" pitchFamily="34" charset="0"/>
                <a:cs typeface="Times New Roman" panose="02020603050405020304" pitchFamily="18" charset="0"/>
              </a:rPr>
              <a:t> </a:t>
            </a:r>
            <a:r>
              <a:rPr lang="en-ZA" sz="2600" b="1" dirty="0" err="1">
                <a:effectLst/>
                <a:latin typeface="Paytone One" panose="020B0604020202020204" charset="0"/>
                <a:ea typeface="Calibri" panose="020F0502020204030204" pitchFamily="34" charset="0"/>
                <a:cs typeface="Times New Roman" panose="02020603050405020304" pitchFamily="18" charset="0"/>
              </a:rPr>
              <a:t>tipes</a:t>
            </a:r>
            <a:r>
              <a:rPr lang="en-ZA" sz="2600" b="1" dirty="0">
                <a:effectLst/>
                <a:latin typeface="Paytone One" panose="020B0604020202020204" charset="0"/>
                <a:ea typeface="Calibri" panose="020F0502020204030204" pitchFamily="34" charset="0"/>
                <a:cs typeface="Times New Roman" panose="02020603050405020304" pitchFamily="18" charset="0"/>
              </a:rPr>
              <a:t> AFKNOUERY</a:t>
            </a:r>
            <a:endParaRPr lang="en-ZA" sz="1100" dirty="0">
              <a:effectLst/>
              <a:latin typeface="Paytone One" panose="020B0604020202020204" charset="0"/>
              <a:ea typeface="Calibri" panose="020F0502020204030204" pitchFamily="34" charset="0"/>
              <a:cs typeface="Times New Roman" panose="02020603050405020304" pitchFamily="18" charset="0"/>
            </a:endParaRPr>
          </a:p>
        </p:txBody>
      </p:sp>
      <p:sp>
        <p:nvSpPr>
          <p:cNvPr id="63" name="Rounded Rectangle 62"/>
          <p:cNvSpPr/>
          <p:nvPr/>
        </p:nvSpPr>
        <p:spPr>
          <a:xfrm>
            <a:off x="218199" y="921131"/>
            <a:ext cx="1870578" cy="3748405"/>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200" b="1" dirty="0" err="1">
                <a:effectLst/>
                <a:latin typeface="Paytone One" panose="020B0604020202020204" charset="0"/>
                <a:ea typeface="Calibri" panose="020F0502020204030204" pitchFamily="34" charset="0"/>
                <a:cs typeface="Times New Roman" panose="02020603050405020304" pitchFamily="18" charset="0"/>
              </a:rPr>
              <a:t>Fisiese</a:t>
            </a:r>
            <a:r>
              <a:rPr lang="en-ZA" sz="1200" b="1" dirty="0">
                <a:effectLst/>
                <a:latin typeface="Paytone One" panose="020B0604020202020204" charset="0"/>
                <a:ea typeface="Calibri" panose="020F0502020204030204" pitchFamily="34" charset="0"/>
                <a:cs typeface="Times New Roman" panose="02020603050405020304" pitchFamily="18" charset="0"/>
              </a:rPr>
              <a:t> </a:t>
            </a:r>
            <a:r>
              <a:rPr lang="en-ZA" sz="1200" b="1" dirty="0" err="1">
                <a:effectLst/>
                <a:latin typeface="Paytone One" panose="020B0604020202020204" charset="0"/>
                <a:ea typeface="Calibri" panose="020F0502020204030204" pitchFamily="34" charset="0"/>
                <a:cs typeface="Times New Roman" panose="02020603050405020304" pitchFamily="18" charset="0"/>
              </a:rPr>
              <a:t>afknouery</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Slaan</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skop</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klap</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knyp</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spoeg</a:t>
            </a:r>
            <a:r>
              <a:rPr lang="en-ZA" sz="1200" dirty="0">
                <a:effectLst/>
                <a:latin typeface="Paytone One" panose="020B0604020202020204" charset="0"/>
                <a:ea typeface="Calibri" panose="020F0502020204030204" pitchFamily="34" charset="0"/>
                <a:cs typeface="Times New Roman" panose="02020603050405020304" pitchFamily="18" charset="0"/>
              </a:rPr>
              <a:t>, stamp, </a:t>
            </a:r>
            <a:r>
              <a:rPr lang="en-ZA" sz="1200" dirty="0" err="1">
                <a:effectLst/>
                <a:latin typeface="Paytone One" panose="020B0604020202020204" charset="0"/>
                <a:ea typeface="Calibri" panose="020F0502020204030204" pitchFamily="34" charset="0"/>
                <a:cs typeface="Times New Roman" panose="02020603050405020304" pitchFamily="18" charset="0"/>
              </a:rPr>
              <a:t>stoot</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blok</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a:effectLst/>
                <a:latin typeface="Paytone One" panose="020B0604020202020204" charset="0"/>
                <a:ea typeface="Calibri" panose="020F0502020204030204" pitchFamily="34" charset="0"/>
                <a:cs typeface="Times New Roman" panose="02020603050405020304" pitchFamily="18" charset="0"/>
              </a:rPr>
              <a:t>Steel of </a:t>
            </a:r>
            <a:r>
              <a:rPr lang="en-ZA" sz="1200" dirty="0" err="1">
                <a:effectLst/>
                <a:latin typeface="Paytone One" panose="020B0604020202020204" charset="0"/>
                <a:ea typeface="Calibri" panose="020F0502020204030204" pitchFamily="34" charset="0"/>
                <a:cs typeface="Times New Roman" panose="02020603050405020304" pitchFamily="18" charset="0"/>
              </a:rPr>
              <a:t>beskadig</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iemand</a:t>
            </a:r>
            <a:r>
              <a:rPr lang="en-ZA" sz="1200" dirty="0">
                <a:effectLst/>
                <a:latin typeface="Paytone One" panose="020B0604020202020204" charset="0"/>
                <a:ea typeface="Calibri" panose="020F0502020204030204" pitchFamily="34" charset="0"/>
                <a:cs typeface="Times New Roman" panose="02020603050405020304" pitchFamily="18" charset="0"/>
              </a:rPr>
              <a:t> se </a:t>
            </a:r>
            <a:r>
              <a:rPr lang="en-ZA" sz="1200" dirty="0" err="1">
                <a:effectLst/>
                <a:latin typeface="Paytone One" panose="020B0604020202020204" charset="0"/>
                <a:ea typeface="Calibri" panose="020F0502020204030204" pitchFamily="34" charset="0"/>
                <a:cs typeface="Times New Roman" panose="02020603050405020304" pitchFamily="18" charset="0"/>
              </a:rPr>
              <a:t>besittings</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Maak</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gemene</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handgebare</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Raak</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iemand</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onvanpas</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aan</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100" dirty="0">
                <a:effectLst/>
                <a:ea typeface="Calibri" panose="020F0502020204030204" pitchFamily="34" charset="0"/>
                <a:cs typeface="Times New Roman" panose="02020603050405020304" pitchFamily="18" charset="0"/>
              </a:rPr>
              <a:t> </a:t>
            </a:r>
          </a:p>
        </p:txBody>
      </p:sp>
      <p:sp>
        <p:nvSpPr>
          <p:cNvPr id="64" name="Rounded Rectangle 63"/>
          <p:cNvSpPr/>
          <p:nvPr/>
        </p:nvSpPr>
        <p:spPr>
          <a:xfrm>
            <a:off x="2075531" y="921131"/>
            <a:ext cx="1896378" cy="3957073"/>
          </a:xfrm>
          <a:prstGeom prst="round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200" b="1" dirty="0" err="1">
                <a:effectLst/>
                <a:latin typeface="Paytone One" panose="020B0604020202020204" charset="0"/>
                <a:ea typeface="Calibri" panose="020F0502020204030204" pitchFamily="34" charset="0"/>
                <a:cs typeface="Times New Roman" panose="02020603050405020304" pitchFamily="18" charset="0"/>
              </a:rPr>
              <a:t>Verbale</a:t>
            </a:r>
            <a:r>
              <a:rPr lang="en-ZA" sz="1200" b="1" dirty="0">
                <a:effectLst/>
                <a:latin typeface="Paytone One" panose="020B0604020202020204" charset="0"/>
                <a:ea typeface="Calibri" panose="020F0502020204030204" pitchFamily="34" charset="0"/>
                <a:cs typeface="Times New Roman" panose="02020603050405020304" pitchFamily="18" charset="0"/>
              </a:rPr>
              <a:t> </a:t>
            </a:r>
            <a:r>
              <a:rPr lang="en-ZA" sz="1200" b="1" dirty="0" err="1">
                <a:effectLst/>
                <a:latin typeface="Paytone One" panose="020B0604020202020204" charset="0"/>
                <a:ea typeface="Calibri" panose="020F0502020204030204" pitchFamily="34" charset="0"/>
                <a:cs typeface="Times New Roman" panose="02020603050405020304" pitchFamily="18" charset="0"/>
              </a:rPr>
              <a:t>afknouery</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Naamnoemery</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Beledigings</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Spottery</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Intimidasie</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Homofobiese</a:t>
            </a:r>
            <a:r>
              <a:rPr lang="en-ZA" sz="1200" dirty="0">
                <a:effectLst/>
                <a:latin typeface="Paytone One" panose="020B0604020202020204" charset="0"/>
                <a:ea typeface="Calibri" panose="020F0502020204030204" pitchFamily="34" charset="0"/>
                <a:cs typeface="Times New Roman" panose="02020603050405020304" pitchFamily="18" charset="0"/>
              </a:rPr>
              <a:t> of </a:t>
            </a:r>
            <a:r>
              <a:rPr lang="en-ZA" sz="1200" dirty="0" err="1">
                <a:effectLst/>
                <a:latin typeface="Paytone One" panose="020B0604020202020204" charset="0"/>
                <a:ea typeface="Calibri" panose="020F0502020204030204" pitchFamily="34" charset="0"/>
                <a:cs typeface="Times New Roman" panose="02020603050405020304" pitchFamily="18" charset="0"/>
              </a:rPr>
              <a:t>rassistiese</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aanmerkings</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Onvanpaste</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seksuele</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kommentaar</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Teistering</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Dreig</a:t>
            </a:r>
            <a:r>
              <a:rPr lang="en-ZA" sz="1200" dirty="0">
                <a:effectLst/>
                <a:latin typeface="Paytone One" panose="020B0604020202020204" charset="0"/>
                <a:ea typeface="Calibri" panose="020F0502020204030204" pitchFamily="34" charset="0"/>
                <a:cs typeface="Times New Roman" panose="02020603050405020304" pitchFamily="18" charset="0"/>
              </a:rPr>
              <a:t> of rig </a:t>
            </a:r>
            <a:r>
              <a:rPr lang="en-ZA" sz="1200" dirty="0" err="1">
                <a:effectLst/>
                <a:latin typeface="Paytone One" panose="020B0604020202020204" charset="0"/>
                <a:ea typeface="Calibri" panose="020F0502020204030204" pitchFamily="34" charset="0"/>
                <a:cs typeface="Times New Roman" panose="02020603050405020304" pitchFamily="18" charset="0"/>
              </a:rPr>
              <a:t>skade</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aan</a:t>
            </a:r>
            <a:endParaRPr lang="en-ZA" sz="1600" dirty="0">
              <a:effectLst/>
              <a:latin typeface="Paytone One" panose="020B0604020202020204" charset="0"/>
              <a:ea typeface="Calibri" panose="020F0502020204030204" pitchFamily="34" charset="0"/>
              <a:cs typeface="Times New Roman" panose="02020603050405020304" pitchFamily="18" charset="0"/>
            </a:endParaRPr>
          </a:p>
        </p:txBody>
      </p:sp>
      <p:sp>
        <p:nvSpPr>
          <p:cNvPr id="65" name="Rounded Rectangle 64"/>
          <p:cNvSpPr/>
          <p:nvPr/>
        </p:nvSpPr>
        <p:spPr>
          <a:xfrm>
            <a:off x="3975322" y="921131"/>
            <a:ext cx="1830767" cy="3935149"/>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200" b="1" dirty="0" err="1">
                <a:effectLst/>
                <a:latin typeface="Paytone One" panose="020B0604020202020204" charset="0"/>
                <a:ea typeface="Calibri" panose="020F0502020204030204" pitchFamily="34" charset="0"/>
                <a:cs typeface="Times New Roman" panose="02020603050405020304" pitchFamily="18" charset="0"/>
              </a:rPr>
              <a:t>Sosiale</a:t>
            </a:r>
            <a:r>
              <a:rPr lang="en-ZA" sz="1200" b="1" dirty="0">
                <a:effectLst/>
                <a:latin typeface="Paytone One" panose="020B0604020202020204" charset="0"/>
                <a:ea typeface="Calibri" panose="020F0502020204030204" pitchFamily="34" charset="0"/>
                <a:cs typeface="Times New Roman" panose="02020603050405020304" pitchFamily="18" charset="0"/>
              </a:rPr>
              <a:t> </a:t>
            </a:r>
            <a:r>
              <a:rPr lang="en-ZA" sz="1200" b="1" dirty="0" err="1">
                <a:effectLst/>
                <a:latin typeface="Paytone One" panose="020B0604020202020204" charset="0"/>
                <a:ea typeface="Calibri" panose="020F0502020204030204" pitchFamily="34" charset="0"/>
                <a:cs typeface="Times New Roman" panose="02020603050405020304" pitchFamily="18" charset="0"/>
              </a:rPr>
              <a:t>afknouery</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Jok</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en</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verprei</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gerugte</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Sluit</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iemand</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aspris</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uit</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Moedig</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ander</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aan</a:t>
            </a:r>
            <a:r>
              <a:rPr lang="en-ZA" sz="1200" dirty="0">
                <a:effectLst/>
                <a:latin typeface="Paytone One" panose="020B0604020202020204" charset="0"/>
                <a:ea typeface="Calibri" panose="020F0502020204030204" pitchFamily="34" charset="0"/>
                <a:cs typeface="Times New Roman" panose="02020603050405020304" pitchFamily="18" charset="0"/>
              </a:rPr>
              <a:t> om </a:t>
            </a:r>
            <a:r>
              <a:rPr lang="en-ZA" sz="1200" dirty="0" err="1">
                <a:effectLst/>
                <a:latin typeface="Paytone One" panose="020B0604020202020204" charset="0"/>
                <a:ea typeface="Calibri" panose="020F0502020204030204" pitchFamily="34" charset="0"/>
                <a:cs typeface="Times New Roman" panose="02020603050405020304" pitchFamily="18" charset="0"/>
              </a:rPr>
              <a:t>nie</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vriende</a:t>
            </a:r>
            <a:r>
              <a:rPr lang="en-ZA" sz="1200" dirty="0">
                <a:effectLst/>
                <a:latin typeface="Paytone One" panose="020B0604020202020204" charset="0"/>
                <a:ea typeface="Calibri" panose="020F0502020204030204" pitchFamily="34" charset="0"/>
                <a:cs typeface="Times New Roman" panose="02020603050405020304" pitchFamily="18" charset="0"/>
              </a:rPr>
              <a:t> met </a:t>
            </a:r>
            <a:r>
              <a:rPr lang="en-ZA" sz="1200" dirty="0" err="1">
                <a:effectLst/>
                <a:latin typeface="Paytone One" panose="020B0604020202020204" charset="0"/>
                <a:ea typeface="Calibri" panose="020F0502020204030204" pitchFamily="34" charset="0"/>
                <a:cs typeface="Times New Roman" panose="02020603050405020304" pitchFamily="18" charset="0"/>
              </a:rPr>
              <a:t>iemand</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te</a:t>
            </a:r>
            <a:r>
              <a:rPr lang="en-ZA" sz="1200" dirty="0">
                <a:effectLst/>
                <a:latin typeface="Paytone One" panose="020B0604020202020204" charset="0"/>
                <a:ea typeface="Calibri" panose="020F0502020204030204" pitchFamily="34" charset="0"/>
                <a:cs typeface="Times New Roman" panose="02020603050405020304" pitchFamily="18" charset="0"/>
              </a:rPr>
              <a:t> wees </a:t>
            </a:r>
            <a:r>
              <a:rPr lang="en-ZA" sz="1200" dirty="0" err="1">
                <a:effectLst/>
                <a:latin typeface="Paytone One" panose="020B0604020202020204" charset="0"/>
                <a:ea typeface="Calibri" panose="020F0502020204030204" pitchFamily="34" charset="0"/>
                <a:cs typeface="Times New Roman" panose="02020603050405020304" pitchFamily="18" charset="0"/>
              </a:rPr>
              <a:t>nie</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Verneder</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iemand</a:t>
            </a:r>
            <a:r>
              <a:rPr lang="en-ZA" sz="1200" dirty="0">
                <a:effectLst/>
                <a:latin typeface="Paytone One" panose="020B0604020202020204" charset="0"/>
                <a:ea typeface="Calibri" panose="020F0502020204030204" pitchFamily="34" charset="0"/>
                <a:cs typeface="Times New Roman" panose="02020603050405020304" pitchFamily="18" charset="0"/>
              </a:rPr>
              <a:t> in </a:t>
            </a:r>
            <a:r>
              <a:rPr lang="en-ZA" sz="1200" dirty="0" err="1">
                <a:effectLst/>
                <a:latin typeface="Paytone One" panose="020B0604020202020204" charset="0"/>
                <a:ea typeface="Calibri" panose="020F0502020204030204" pitchFamily="34" charset="0"/>
                <a:cs typeface="Times New Roman" panose="02020603050405020304" pitchFamily="18" charset="0"/>
              </a:rPr>
              <a:t>publiek</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Beskadig</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iemand</a:t>
            </a:r>
            <a:r>
              <a:rPr lang="en-ZA" sz="1200" dirty="0">
                <a:effectLst/>
                <a:latin typeface="Paytone One" panose="020B0604020202020204" charset="0"/>
                <a:ea typeface="Calibri" panose="020F0502020204030204" pitchFamily="34" charset="0"/>
                <a:cs typeface="Times New Roman" panose="02020603050405020304" pitchFamily="18" charset="0"/>
              </a:rPr>
              <a:t> se </a:t>
            </a:r>
            <a:r>
              <a:rPr lang="en-ZA" sz="1200" dirty="0" err="1">
                <a:effectLst/>
                <a:latin typeface="Paytone One" panose="020B0604020202020204" charset="0"/>
                <a:ea typeface="Calibri" panose="020F0502020204030204" pitchFamily="34" charset="0"/>
                <a:cs typeface="Times New Roman" panose="02020603050405020304" pitchFamily="18" charset="0"/>
              </a:rPr>
              <a:t>sosiale</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reputasie</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en</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verhoudings</a:t>
            </a:r>
            <a:endParaRPr lang="en-ZA" sz="1600" dirty="0">
              <a:effectLst/>
              <a:latin typeface="Paytone One" panose="020B0604020202020204" charset="0"/>
              <a:ea typeface="Calibri" panose="020F0502020204030204" pitchFamily="34" charset="0"/>
              <a:cs typeface="Times New Roman" panose="02020603050405020304" pitchFamily="18" charset="0"/>
            </a:endParaRPr>
          </a:p>
        </p:txBody>
      </p:sp>
      <p:sp>
        <p:nvSpPr>
          <p:cNvPr id="66" name="Rounded Rectangle 65"/>
          <p:cNvSpPr/>
          <p:nvPr/>
        </p:nvSpPr>
        <p:spPr>
          <a:xfrm>
            <a:off x="5809502" y="943843"/>
            <a:ext cx="1768457" cy="3913095"/>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200" b="1" dirty="0" err="1">
                <a:effectLst/>
                <a:latin typeface="Paytone One" panose="020B0604020202020204" charset="0"/>
                <a:ea typeface="Calibri" panose="020F0502020204030204" pitchFamily="34" charset="0"/>
                <a:cs typeface="Times New Roman" panose="02020603050405020304" pitchFamily="18" charset="0"/>
              </a:rPr>
              <a:t>Kuberafknouery</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Plaas</a:t>
            </a:r>
            <a:r>
              <a:rPr lang="en-ZA" sz="1200" dirty="0">
                <a:effectLst/>
                <a:latin typeface="Paytone One" panose="020B0604020202020204" charset="0"/>
                <a:ea typeface="Calibri" panose="020F0502020204030204" pitchFamily="34" charset="0"/>
                <a:cs typeface="Times New Roman" panose="02020603050405020304" pitchFamily="18" charset="0"/>
              </a:rPr>
              <a:t>/</a:t>
            </a:r>
            <a:r>
              <a:rPr lang="en-ZA" sz="1200" dirty="0" err="1">
                <a:effectLst/>
                <a:latin typeface="Paytone One" panose="020B0604020202020204" charset="0"/>
                <a:ea typeface="Calibri" panose="020F0502020204030204" pitchFamily="34" charset="0"/>
                <a:cs typeface="Times New Roman" panose="02020603050405020304" pitchFamily="18" charset="0"/>
              </a:rPr>
              <a:t>stuur</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skadelike</a:t>
            </a:r>
            <a:r>
              <a:rPr lang="en-ZA" sz="1200" dirty="0">
                <a:effectLst/>
                <a:latin typeface="Paytone One" panose="020B0604020202020204" charset="0"/>
                <a:ea typeface="Calibri" panose="020F0502020204030204" pitchFamily="34" charset="0"/>
                <a:cs typeface="Times New Roman" panose="02020603050405020304" pitchFamily="18" charset="0"/>
              </a:rPr>
              <a:t> e-posse/</a:t>
            </a:r>
            <a:r>
              <a:rPr lang="en-ZA" sz="1200" dirty="0" err="1">
                <a:effectLst/>
                <a:latin typeface="Paytone One" panose="020B0604020202020204" charset="0"/>
                <a:ea typeface="Calibri" panose="020F0502020204030204" pitchFamily="34" charset="0"/>
                <a:cs typeface="Times New Roman" panose="02020603050405020304" pitchFamily="18" charset="0"/>
              </a:rPr>
              <a:t>boodskappe</a:t>
            </a:r>
            <a:r>
              <a:rPr lang="en-ZA" sz="1200" dirty="0">
                <a:effectLst/>
                <a:latin typeface="Paytone One" panose="020B0604020202020204" charset="0"/>
                <a:ea typeface="Calibri" panose="020F0502020204030204" pitchFamily="34" charset="0"/>
                <a:cs typeface="Times New Roman" panose="02020603050405020304" pitchFamily="18" charset="0"/>
              </a:rPr>
              <a:t>/videos/</a:t>
            </a:r>
            <a:r>
              <a:rPr lang="en-ZA" sz="1200" dirty="0" err="1">
                <a:effectLst/>
                <a:latin typeface="Paytone One" panose="020B0604020202020204" charset="0"/>
                <a:ea typeface="Calibri" panose="020F0502020204030204" pitchFamily="34" charset="0"/>
                <a:cs typeface="Times New Roman" panose="02020603050405020304" pitchFamily="18" charset="0"/>
              </a:rPr>
              <a:t>foto’s</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Maak</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aanlyn</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dreigemente</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a:effectLst/>
                <a:latin typeface="Paytone One" panose="020B0604020202020204" charset="0"/>
                <a:ea typeface="Calibri" panose="020F0502020204030204" pitchFamily="34" charset="0"/>
                <a:cs typeface="Times New Roman" panose="02020603050405020304" pitchFamily="18" charset="0"/>
              </a:rPr>
              <a:t>Boots </a:t>
            </a:r>
            <a:r>
              <a:rPr lang="en-ZA" sz="1200" dirty="0" err="1">
                <a:effectLst/>
                <a:latin typeface="Paytone One" panose="020B0604020202020204" charset="0"/>
                <a:ea typeface="Calibri" panose="020F0502020204030204" pitchFamily="34" charset="0"/>
                <a:cs typeface="Times New Roman" panose="02020603050405020304" pitchFamily="18" charset="0"/>
              </a:rPr>
              <a:t>iemand</a:t>
            </a:r>
            <a:r>
              <a:rPr lang="en-ZA" sz="1200" dirty="0">
                <a:effectLst/>
                <a:latin typeface="Paytone One" panose="020B0604020202020204" charset="0"/>
                <a:ea typeface="Calibri" panose="020F0502020204030204" pitchFamily="34" charset="0"/>
                <a:cs typeface="Times New Roman" panose="02020603050405020304" pitchFamily="18" charset="0"/>
              </a:rPr>
              <a:t> se </a:t>
            </a:r>
            <a:r>
              <a:rPr lang="en-ZA" sz="1200" dirty="0" err="1">
                <a:effectLst/>
                <a:latin typeface="Paytone One" panose="020B0604020202020204" charset="0"/>
                <a:ea typeface="Calibri" panose="020F0502020204030204" pitchFamily="34" charset="0"/>
                <a:cs typeface="Times New Roman" panose="02020603050405020304" pitchFamily="18" charset="0"/>
              </a:rPr>
              <a:t>identiteit</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aanlyn</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na</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Sluit</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ander</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aspris</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aanlyn</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uit</a:t>
            </a:r>
            <a:endParaRPr lang="en-ZA" sz="1600" dirty="0">
              <a:effectLst/>
              <a:latin typeface="Paytone One" panose="020B0604020202020204" charset="0"/>
              <a:ea typeface="Calibri" panose="020F0502020204030204" pitchFamily="34" charset="0"/>
              <a:cs typeface="Times New Roman" panose="02020603050405020304" pitchFamily="18" charset="0"/>
            </a:endParaRPr>
          </a:p>
          <a:p>
            <a:pPr algn="ctr">
              <a:lnSpc>
                <a:spcPct val="107000"/>
              </a:lnSpc>
              <a:spcAft>
                <a:spcPts val="800"/>
              </a:spcAft>
            </a:pPr>
            <a:r>
              <a:rPr lang="en-ZA" sz="1200" dirty="0" err="1">
                <a:effectLst/>
                <a:latin typeface="Paytone One" panose="020B0604020202020204" charset="0"/>
                <a:ea typeface="Calibri" panose="020F0502020204030204" pitchFamily="34" charset="0"/>
                <a:cs typeface="Times New Roman" panose="02020603050405020304" pitchFamily="18" charset="0"/>
              </a:rPr>
              <a:t>Versprei</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gemene</a:t>
            </a:r>
            <a:r>
              <a:rPr lang="en-ZA" sz="1200" dirty="0">
                <a:effectLst/>
                <a:latin typeface="Paytone One" panose="020B0604020202020204" charset="0"/>
                <a:ea typeface="Calibri" panose="020F0502020204030204" pitchFamily="34" charset="0"/>
                <a:cs typeface="Times New Roman" panose="02020603050405020304" pitchFamily="18" charset="0"/>
              </a:rPr>
              <a:t> </a:t>
            </a:r>
            <a:r>
              <a:rPr lang="en-ZA" sz="1200" dirty="0" err="1">
                <a:effectLst/>
                <a:latin typeface="Paytone One" panose="020B0604020202020204" charset="0"/>
                <a:ea typeface="Calibri" panose="020F0502020204030204" pitchFamily="34" charset="0"/>
                <a:cs typeface="Times New Roman" panose="02020603050405020304" pitchFamily="18" charset="0"/>
              </a:rPr>
              <a:t>skinderstories</a:t>
            </a:r>
            <a:endParaRPr lang="en-ZA" sz="1600" dirty="0">
              <a:effectLst/>
              <a:latin typeface="Paytone One" panose="020B060402020202020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4619903E-5BC9-218B-6584-60107F2233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020"/>
        <p:cNvGrpSpPr/>
        <p:nvPr/>
      </p:nvGrpSpPr>
      <p:grpSpPr>
        <a:xfrm>
          <a:off x="0" y="0"/>
          <a:ext cx="0" cy="0"/>
          <a:chOff x="0" y="0"/>
          <a:chExt cx="0" cy="0"/>
        </a:xfrm>
      </p:grpSpPr>
      <p:grpSp>
        <p:nvGrpSpPr>
          <p:cNvPr id="5026" name="Google Shape;5026;p51"/>
          <p:cNvGrpSpPr/>
          <p:nvPr/>
        </p:nvGrpSpPr>
        <p:grpSpPr>
          <a:xfrm>
            <a:off x="6573878" y="46"/>
            <a:ext cx="1283924" cy="1283803"/>
            <a:chOff x="6573878" y="46"/>
            <a:chExt cx="1283924" cy="1283803"/>
          </a:xfrm>
        </p:grpSpPr>
        <p:grpSp>
          <p:nvGrpSpPr>
            <p:cNvPr id="5027" name="Google Shape;5027;p51"/>
            <p:cNvGrpSpPr/>
            <p:nvPr/>
          </p:nvGrpSpPr>
          <p:grpSpPr>
            <a:xfrm rot="10800000">
              <a:off x="6573878" y="46"/>
              <a:ext cx="1283924" cy="1283803"/>
              <a:chOff x="1506200" y="1633300"/>
              <a:chExt cx="528625" cy="528575"/>
            </a:xfrm>
          </p:grpSpPr>
          <p:sp>
            <p:nvSpPr>
              <p:cNvPr id="5028" name="Google Shape;5028;p51"/>
              <p:cNvSpPr/>
              <p:nvPr/>
            </p:nvSpPr>
            <p:spPr>
              <a:xfrm>
                <a:off x="1976075"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51"/>
              <p:cNvSpPr/>
              <p:nvPr/>
            </p:nvSpPr>
            <p:spPr>
              <a:xfrm>
                <a:off x="19173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51"/>
              <p:cNvSpPr/>
              <p:nvPr/>
            </p:nvSpPr>
            <p:spPr>
              <a:xfrm>
                <a:off x="1858650"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51"/>
              <p:cNvSpPr/>
              <p:nvPr/>
            </p:nvSpPr>
            <p:spPr>
              <a:xfrm>
                <a:off x="1799875" y="21031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51"/>
              <p:cNvSpPr/>
              <p:nvPr/>
            </p:nvSpPr>
            <p:spPr>
              <a:xfrm>
                <a:off x="17411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51"/>
              <p:cNvSpPr/>
              <p:nvPr/>
            </p:nvSpPr>
            <p:spPr>
              <a:xfrm>
                <a:off x="1976075"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51"/>
              <p:cNvSpPr/>
              <p:nvPr/>
            </p:nvSpPr>
            <p:spPr>
              <a:xfrm>
                <a:off x="19173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51"/>
              <p:cNvSpPr/>
              <p:nvPr/>
            </p:nvSpPr>
            <p:spPr>
              <a:xfrm>
                <a:off x="1858650"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51"/>
              <p:cNvSpPr/>
              <p:nvPr/>
            </p:nvSpPr>
            <p:spPr>
              <a:xfrm>
                <a:off x="1799875" y="2044400"/>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51"/>
              <p:cNvSpPr/>
              <p:nvPr/>
            </p:nvSpPr>
            <p:spPr>
              <a:xfrm>
                <a:off x="17411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51"/>
              <p:cNvSpPr/>
              <p:nvPr/>
            </p:nvSpPr>
            <p:spPr>
              <a:xfrm>
                <a:off x="1976075"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51"/>
              <p:cNvSpPr/>
              <p:nvPr/>
            </p:nvSpPr>
            <p:spPr>
              <a:xfrm>
                <a:off x="19173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51"/>
              <p:cNvSpPr/>
              <p:nvPr/>
            </p:nvSpPr>
            <p:spPr>
              <a:xfrm>
                <a:off x="185865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51"/>
              <p:cNvSpPr/>
              <p:nvPr/>
            </p:nvSpPr>
            <p:spPr>
              <a:xfrm>
                <a:off x="1799875" y="1985700"/>
                <a:ext cx="58725" cy="58725"/>
              </a:xfrm>
              <a:custGeom>
                <a:avLst/>
                <a:gdLst/>
                <a:ahLst/>
                <a:cxnLst/>
                <a:rect l="l" t="t" r="r" b="b"/>
                <a:pathLst>
                  <a:path w="2349"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51"/>
              <p:cNvSpPr/>
              <p:nvPr/>
            </p:nvSpPr>
            <p:spPr>
              <a:xfrm>
                <a:off x="17411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51"/>
              <p:cNvSpPr/>
              <p:nvPr/>
            </p:nvSpPr>
            <p:spPr>
              <a:xfrm>
                <a:off x="1976075"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51"/>
              <p:cNvSpPr/>
              <p:nvPr/>
            </p:nvSpPr>
            <p:spPr>
              <a:xfrm>
                <a:off x="19173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51"/>
              <p:cNvSpPr/>
              <p:nvPr/>
            </p:nvSpPr>
            <p:spPr>
              <a:xfrm>
                <a:off x="185865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51"/>
              <p:cNvSpPr/>
              <p:nvPr/>
            </p:nvSpPr>
            <p:spPr>
              <a:xfrm>
                <a:off x="1799875" y="19269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51"/>
              <p:cNvSpPr/>
              <p:nvPr/>
            </p:nvSpPr>
            <p:spPr>
              <a:xfrm>
                <a:off x="17411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51"/>
              <p:cNvSpPr/>
              <p:nvPr/>
            </p:nvSpPr>
            <p:spPr>
              <a:xfrm>
                <a:off x="1976075"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51"/>
              <p:cNvSpPr/>
              <p:nvPr/>
            </p:nvSpPr>
            <p:spPr>
              <a:xfrm>
                <a:off x="19173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51"/>
              <p:cNvSpPr/>
              <p:nvPr/>
            </p:nvSpPr>
            <p:spPr>
              <a:xfrm>
                <a:off x="185865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51"/>
              <p:cNvSpPr/>
              <p:nvPr/>
            </p:nvSpPr>
            <p:spPr>
              <a:xfrm>
                <a:off x="1799875" y="186822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51"/>
              <p:cNvSpPr/>
              <p:nvPr/>
            </p:nvSpPr>
            <p:spPr>
              <a:xfrm>
                <a:off x="17411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51"/>
              <p:cNvSpPr/>
              <p:nvPr/>
            </p:nvSpPr>
            <p:spPr>
              <a:xfrm>
                <a:off x="1682425" y="21031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51"/>
              <p:cNvSpPr/>
              <p:nvPr/>
            </p:nvSpPr>
            <p:spPr>
              <a:xfrm>
                <a:off x="16236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51"/>
              <p:cNvSpPr/>
              <p:nvPr/>
            </p:nvSpPr>
            <p:spPr>
              <a:xfrm>
                <a:off x="1565000"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51"/>
              <p:cNvSpPr/>
              <p:nvPr/>
            </p:nvSpPr>
            <p:spPr>
              <a:xfrm>
                <a:off x="1506200" y="21031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51"/>
              <p:cNvSpPr/>
              <p:nvPr/>
            </p:nvSpPr>
            <p:spPr>
              <a:xfrm>
                <a:off x="1682425" y="2044400"/>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51"/>
              <p:cNvSpPr/>
              <p:nvPr/>
            </p:nvSpPr>
            <p:spPr>
              <a:xfrm>
                <a:off x="16236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51"/>
              <p:cNvSpPr/>
              <p:nvPr/>
            </p:nvSpPr>
            <p:spPr>
              <a:xfrm>
                <a:off x="1565000"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51"/>
              <p:cNvSpPr/>
              <p:nvPr/>
            </p:nvSpPr>
            <p:spPr>
              <a:xfrm>
                <a:off x="1506200" y="2044400"/>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51"/>
              <p:cNvSpPr/>
              <p:nvPr/>
            </p:nvSpPr>
            <p:spPr>
              <a:xfrm>
                <a:off x="1682425" y="1985700"/>
                <a:ext cx="58775" cy="58725"/>
              </a:xfrm>
              <a:custGeom>
                <a:avLst/>
                <a:gdLst/>
                <a:ahLst/>
                <a:cxnLst/>
                <a:rect l="l" t="t" r="r" b="b"/>
                <a:pathLst>
                  <a:path w="2351" h="2349" extrusionOk="0">
                    <a:moveTo>
                      <a:pt x="0" y="0"/>
                    </a:moveTo>
                    <a:lnTo>
                      <a:pt x="0" y="2348"/>
                    </a:lnTo>
                    <a:lnTo>
                      <a:pt x="2350" y="2348"/>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51"/>
              <p:cNvSpPr/>
              <p:nvPr/>
            </p:nvSpPr>
            <p:spPr>
              <a:xfrm>
                <a:off x="16236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51"/>
              <p:cNvSpPr/>
              <p:nvPr/>
            </p:nvSpPr>
            <p:spPr>
              <a:xfrm>
                <a:off x="15650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51"/>
              <p:cNvSpPr/>
              <p:nvPr/>
            </p:nvSpPr>
            <p:spPr>
              <a:xfrm>
                <a:off x="1506200" y="1985700"/>
                <a:ext cx="58775" cy="58725"/>
              </a:xfrm>
              <a:custGeom>
                <a:avLst/>
                <a:gdLst/>
                <a:ahLst/>
                <a:cxnLst/>
                <a:rect l="l" t="t" r="r" b="b"/>
                <a:pathLst>
                  <a:path w="2351" h="2349" extrusionOk="0">
                    <a:moveTo>
                      <a:pt x="1" y="0"/>
                    </a:moveTo>
                    <a:lnTo>
                      <a:pt x="1" y="2348"/>
                    </a:lnTo>
                    <a:lnTo>
                      <a:pt x="2351" y="2348"/>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51"/>
              <p:cNvSpPr/>
              <p:nvPr/>
            </p:nvSpPr>
            <p:spPr>
              <a:xfrm>
                <a:off x="1682425" y="19269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51"/>
              <p:cNvSpPr/>
              <p:nvPr/>
            </p:nvSpPr>
            <p:spPr>
              <a:xfrm>
                <a:off x="16236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51"/>
              <p:cNvSpPr/>
              <p:nvPr/>
            </p:nvSpPr>
            <p:spPr>
              <a:xfrm>
                <a:off x="15650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51"/>
              <p:cNvSpPr/>
              <p:nvPr/>
            </p:nvSpPr>
            <p:spPr>
              <a:xfrm>
                <a:off x="1506200" y="19269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51"/>
              <p:cNvSpPr/>
              <p:nvPr/>
            </p:nvSpPr>
            <p:spPr>
              <a:xfrm>
                <a:off x="1682425" y="186822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51"/>
              <p:cNvSpPr/>
              <p:nvPr/>
            </p:nvSpPr>
            <p:spPr>
              <a:xfrm>
                <a:off x="16236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51"/>
              <p:cNvSpPr/>
              <p:nvPr/>
            </p:nvSpPr>
            <p:spPr>
              <a:xfrm>
                <a:off x="15650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51"/>
              <p:cNvSpPr/>
              <p:nvPr/>
            </p:nvSpPr>
            <p:spPr>
              <a:xfrm>
                <a:off x="1506200" y="186822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51"/>
              <p:cNvSpPr/>
              <p:nvPr/>
            </p:nvSpPr>
            <p:spPr>
              <a:xfrm>
                <a:off x="150625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51"/>
              <p:cNvSpPr/>
              <p:nvPr/>
            </p:nvSpPr>
            <p:spPr>
              <a:xfrm>
                <a:off x="15649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51"/>
              <p:cNvSpPr/>
              <p:nvPr/>
            </p:nvSpPr>
            <p:spPr>
              <a:xfrm>
                <a:off x="16237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51"/>
              <p:cNvSpPr/>
              <p:nvPr/>
            </p:nvSpPr>
            <p:spPr>
              <a:xfrm>
                <a:off x="16824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51"/>
              <p:cNvSpPr/>
              <p:nvPr/>
            </p:nvSpPr>
            <p:spPr>
              <a:xfrm>
                <a:off x="174117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51"/>
              <p:cNvSpPr/>
              <p:nvPr/>
            </p:nvSpPr>
            <p:spPr>
              <a:xfrm>
                <a:off x="15062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51"/>
              <p:cNvSpPr/>
              <p:nvPr/>
            </p:nvSpPr>
            <p:spPr>
              <a:xfrm>
                <a:off x="15649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51"/>
              <p:cNvSpPr/>
              <p:nvPr/>
            </p:nvSpPr>
            <p:spPr>
              <a:xfrm>
                <a:off x="16237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51"/>
              <p:cNvSpPr/>
              <p:nvPr/>
            </p:nvSpPr>
            <p:spPr>
              <a:xfrm>
                <a:off x="16824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51"/>
              <p:cNvSpPr/>
              <p:nvPr/>
            </p:nvSpPr>
            <p:spPr>
              <a:xfrm>
                <a:off x="1741175"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51"/>
              <p:cNvSpPr/>
              <p:nvPr/>
            </p:nvSpPr>
            <p:spPr>
              <a:xfrm>
                <a:off x="1506250"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51"/>
              <p:cNvSpPr/>
              <p:nvPr/>
            </p:nvSpPr>
            <p:spPr>
              <a:xfrm>
                <a:off x="15649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51"/>
              <p:cNvSpPr/>
              <p:nvPr/>
            </p:nvSpPr>
            <p:spPr>
              <a:xfrm>
                <a:off x="16237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51"/>
              <p:cNvSpPr/>
              <p:nvPr/>
            </p:nvSpPr>
            <p:spPr>
              <a:xfrm>
                <a:off x="16824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51"/>
              <p:cNvSpPr/>
              <p:nvPr/>
            </p:nvSpPr>
            <p:spPr>
              <a:xfrm>
                <a:off x="174117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51"/>
              <p:cNvSpPr/>
              <p:nvPr/>
            </p:nvSpPr>
            <p:spPr>
              <a:xfrm>
                <a:off x="1799875" y="1692050"/>
                <a:ext cx="58725" cy="58750"/>
              </a:xfrm>
              <a:custGeom>
                <a:avLst/>
                <a:gdLst/>
                <a:ahLst/>
                <a:cxnLst/>
                <a:rect l="l" t="t" r="r" b="b"/>
                <a:pathLst>
                  <a:path w="2349"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51"/>
              <p:cNvSpPr/>
              <p:nvPr/>
            </p:nvSpPr>
            <p:spPr>
              <a:xfrm>
                <a:off x="18585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51"/>
              <p:cNvSpPr/>
              <p:nvPr/>
            </p:nvSpPr>
            <p:spPr>
              <a:xfrm>
                <a:off x="191732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51"/>
              <p:cNvSpPr/>
              <p:nvPr/>
            </p:nvSpPr>
            <p:spPr>
              <a:xfrm>
                <a:off x="1976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51"/>
              <p:cNvSpPr/>
              <p:nvPr/>
            </p:nvSpPr>
            <p:spPr>
              <a:xfrm>
                <a:off x="150625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51"/>
              <p:cNvSpPr/>
              <p:nvPr/>
            </p:nvSpPr>
            <p:spPr>
              <a:xfrm>
                <a:off x="15649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51"/>
              <p:cNvSpPr/>
              <p:nvPr/>
            </p:nvSpPr>
            <p:spPr>
              <a:xfrm>
                <a:off x="16237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51"/>
              <p:cNvSpPr/>
              <p:nvPr/>
            </p:nvSpPr>
            <p:spPr>
              <a:xfrm>
                <a:off x="16824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51"/>
              <p:cNvSpPr/>
              <p:nvPr/>
            </p:nvSpPr>
            <p:spPr>
              <a:xfrm>
                <a:off x="1741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51"/>
              <p:cNvSpPr/>
              <p:nvPr/>
            </p:nvSpPr>
            <p:spPr>
              <a:xfrm>
                <a:off x="1799875" y="16333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51"/>
              <p:cNvSpPr/>
              <p:nvPr/>
            </p:nvSpPr>
            <p:spPr>
              <a:xfrm>
                <a:off x="18585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51"/>
              <p:cNvSpPr/>
              <p:nvPr/>
            </p:nvSpPr>
            <p:spPr>
              <a:xfrm>
                <a:off x="191732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51"/>
              <p:cNvSpPr/>
              <p:nvPr/>
            </p:nvSpPr>
            <p:spPr>
              <a:xfrm>
                <a:off x="1976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51"/>
              <p:cNvSpPr/>
              <p:nvPr/>
            </p:nvSpPr>
            <p:spPr>
              <a:xfrm>
                <a:off x="179987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51"/>
              <p:cNvSpPr/>
              <p:nvPr/>
            </p:nvSpPr>
            <p:spPr>
              <a:xfrm>
                <a:off x="18585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51"/>
              <p:cNvSpPr/>
              <p:nvPr/>
            </p:nvSpPr>
            <p:spPr>
              <a:xfrm>
                <a:off x="1917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51"/>
              <p:cNvSpPr/>
              <p:nvPr/>
            </p:nvSpPr>
            <p:spPr>
              <a:xfrm>
                <a:off x="19760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51"/>
              <p:cNvSpPr/>
              <p:nvPr/>
            </p:nvSpPr>
            <p:spPr>
              <a:xfrm>
                <a:off x="179987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51"/>
              <p:cNvSpPr/>
              <p:nvPr/>
            </p:nvSpPr>
            <p:spPr>
              <a:xfrm>
                <a:off x="18585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51"/>
              <p:cNvSpPr/>
              <p:nvPr/>
            </p:nvSpPr>
            <p:spPr>
              <a:xfrm>
                <a:off x="1917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51"/>
              <p:cNvSpPr/>
              <p:nvPr/>
            </p:nvSpPr>
            <p:spPr>
              <a:xfrm>
                <a:off x="1976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09" name="Google Shape;5109;p51"/>
            <p:cNvGrpSpPr/>
            <p:nvPr/>
          </p:nvGrpSpPr>
          <p:grpSpPr>
            <a:xfrm>
              <a:off x="6770249" y="258016"/>
              <a:ext cx="887752" cy="759959"/>
              <a:chOff x="2760325" y="2789275"/>
              <a:chExt cx="841950" cy="720750"/>
            </a:xfrm>
          </p:grpSpPr>
          <p:sp>
            <p:nvSpPr>
              <p:cNvPr id="5110" name="Google Shape;5110;p51"/>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51"/>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112" name="Google Shape;5112;p51"/>
          <p:cNvGrpSpPr/>
          <p:nvPr/>
        </p:nvGrpSpPr>
        <p:grpSpPr>
          <a:xfrm>
            <a:off x="6571174" y="1294552"/>
            <a:ext cx="1285909" cy="1000348"/>
            <a:chOff x="5147427" y="1633275"/>
            <a:chExt cx="528550" cy="411175"/>
          </a:xfrm>
        </p:grpSpPr>
        <p:sp>
          <p:nvSpPr>
            <p:cNvPr id="5113" name="Google Shape;5113;p51"/>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51"/>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51"/>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51"/>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51"/>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51"/>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51"/>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51"/>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51"/>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51"/>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51"/>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51"/>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51"/>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51"/>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51"/>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51"/>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51"/>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51"/>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51"/>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51"/>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51"/>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51"/>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51"/>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51"/>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51"/>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51"/>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51"/>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51"/>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51"/>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51"/>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51"/>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51"/>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51"/>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51"/>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51"/>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51"/>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60" name="Google Shape;5160;p51"/>
          <p:cNvGrpSpPr/>
          <p:nvPr/>
        </p:nvGrpSpPr>
        <p:grpSpPr>
          <a:xfrm rot="-900096" flipH="1">
            <a:off x="7534515" y="3067006"/>
            <a:ext cx="1289926" cy="2668322"/>
            <a:chOff x="1217689" y="2683834"/>
            <a:chExt cx="1635123" cy="3382391"/>
          </a:xfrm>
        </p:grpSpPr>
        <p:sp>
          <p:nvSpPr>
            <p:cNvPr id="5161" name="Google Shape;5161;p51"/>
            <p:cNvSpPr/>
            <p:nvPr/>
          </p:nvSpPr>
          <p:spPr>
            <a:xfrm>
              <a:off x="1364458" y="3651406"/>
              <a:ext cx="517409" cy="2414819"/>
            </a:xfrm>
            <a:custGeom>
              <a:avLst/>
              <a:gdLst/>
              <a:ahLst/>
              <a:cxnLst/>
              <a:rect l="l" t="t" r="r" b="b"/>
              <a:pathLst>
                <a:path w="9818" h="45822" extrusionOk="0">
                  <a:moveTo>
                    <a:pt x="9621" y="1"/>
                  </a:moveTo>
                  <a:cubicBezTo>
                    <a:pt x="9542" y="35"/>
                    <a:pt x="7676" y="865"/>
                    <a:pt x="6059" y="3309"/>
                  </a:cubicBezTo>
                  <a:cubicBezTo>
                    <a:pt x="3380" y="7363"/>
                    <a:pt x="3551" y="12632"/>
                    <a:pt x="4165" y="16339"/>
                  </a:cubicBezTo>
                  <a:cubicBezTo>
                    <a:pt x="5382" y="23679"/>
                    <a:pt x="5682" y="28370"/>
                    <a:pt x="5202" y="32533"/>
                  </a:cubicBezTo>
                  <a:cubicBezTo>
                    <a:pt x="4660" y="37238"/>
                    <a:pt x="3006" y="41369"/>
                    <a:pt x="0" y="45533"/>
                  </a:cubicBezTo>
                  <a:lnTo>
                    <a:pt x="398" y="45821"/>
                  </a:lnTo>
                  <a:cubicBezTo>
                    <a:pt x="3456" y="41586"/>
                    <a:pt x="5138" y="37383"/>
                    <a:pt x="5691" y="32589"/>
                  </a:cubicBezTo>
                  <a:cubicBezTo>
                    <a:pt x="6177" y="28378"/>
                    <a:pt x="5875" y="23646"/>
                    <a:pt x="4651" y="16260"/>
                  </a:cubicBezTo>
                  <a:cubicBezTo>
                    <a:pt x="4053" y="12652"/>
                    <a:pt x="3879" y="7526"/>
                    <a:pt x="6451" y="3609"/>
                  </a:cubicBezTo>
                  <a:cubicBezTo>
                    <a:pt x="7986" y="1271"/>
                    <a:pt x="9799" y="461"/>
                    <a:pt x="9817" y="454"/>
                  </a:cubicBezTo>
                  <a:lnTo>
                    <a:pt x="9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62" name="Google Shape;5162;p51"/>
            <p:cNvGrpSpPr/>
            <p:nvPr/>
          </p:nvGrpSpPr>
          <p:grpSpPr>
            <a:xfrm>
              <a:off x="1437922" y="2683834"/>
              <a:ext cx="1414890" cy="1429751"/>
              <a:chOff x="1437922" y="2683834"/>
              <a:chExt cx="1414890" cy="1429751"/>
            </a:xfrm>
          </p:grpSpPr>
          <p:sp>
            <p:nvSpPr>
              <p:cNvPr id="5163" name="Google Shape;5163;p51"/>
              <p:cNvSpPr/>
              <p:nvPr/>
            </p:nvSpPr>
            <p:spPr>
              <a:xfrm>
                <a:off x="2074327" y="2776586"/>
                <a:ext cx="732952" cy="732899"/>
              </a:xfrm>
              <a:custGeom>
                <a:avLst/>
                <a:gdLst/>
                <a:ahLst/>
                <a:cxnLst/>
                <a:rect l="l" t="t" r="r" b="b"/>
                <a:pathLst>
                  <a:path w="13908" h="13907" extrusionOk="0">
                    <a:moveTo>
                      <a:pt x="6955" y="0"/>
                    </a:moveTo>
                    <a:cubicBezTo>
                      <a:pt x="5110" y="0"/>
                      <a:pt x="3342" y="734"/>
                      <a:pt x="2038" y="2038"/>
                    </a:cubicBezTo>
                    <a:cubicBezTo>
                      <a:pt x="733" y="3341"/>
                      <a:pt x="1" y="5110"/>
                      <a:pt x="1" y="6954"/>
                    </a:cubicBezTo>
                    <a:cubicBezTo>
                      <a:pt x="1" y="8797"/>
                      <a:pt x="733" y="10566"/>
                      <a:pt x="2038" y="11871"/>
                    </a:cubicBezTo>
                    <a:cubicBezTo>
                      <a:pt x="3342" y="13174"/>
                      <a:pt x="5110" y="13907"/>
                      <a:pt x="6955" y="13907"/>
                    </a:cubicBezTo>
                    <a:cubicBezTo>
                      <a:pt x="8798" y="13907"/>
                      <a:pt x="10566" y="13174"/>
                      <a:pt x="11871" y="11871"/>
                    </a:cubicBezTo>
                    <a:cubicBezTo>
                      <a:pt x="13175" y="10566"/>
                      <a:pt x="13907" y="8797"/>
                      <a:pt x="13907" y="6954"/>
                    </a:cubicBezTo>
                    <a:cubicBezTo>
                      <a:pt x="13907" y="5110"/>
                      <a:pt x="13175" y="3341"/>
                      <a:pt x="11871" y="2038"/>
                    </a:cubicBezTo>
                    <a:cubicBezTo>
                      <a:pt x="10566" y="734"/>
                      <a:pt x="8798" y="0"/>
                      <a:pt x="6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51"/>
              <p:cNvSpPr/>
              <p:nvPr/>
            </p:nvSpPr>
            <p:spPr>
              <a:xfrm>
                <a:off x="2119860" y="3204878"/>
                <a:ext cx="732952" cy="732952"/>
              </a:xfrm>
              <a:custGeom>
                <a:avLst/>
                <a:gdLst/>
                <a:ahLst/>
                <a:cxnLst/>
                <a:rect l="l" t="t" r="r" b="b"/>
                <a:pathLst>
                  <a:path w="13908" h="13908" extrusionOk="0">
                    <a:moveTo>
                      <a:pt x="6955" y="1"/>
                    </a:moveTo>
                    <a:cubicBezTo>
                      <a:pt x="5110" y="1"/>
                      <a:pt x="3342" y="733"/>
                      <a:pt x="2038" y="2038"/>
                    </a:cubicBezTo>
                    <a:cubicBezTo>
                      <a:pt x="733" y="3342"/>
                      <a:pt x="1" y="5110"/>
                      <a:pt x="1" y="6955"/>
                    </a:cubicBezTo>
                    <a:cubicBezTo>
                      <a:pt x="1" y="8798"/>
                      <a:pt x="733" y="10566"/>
                      <a:pt x="2038" y="11871"/>
                    </a:cubicBezTo>
                    <a:cubicBezTo>
                      <a:pt x="3342" y="13175"/>
                      <a:pt x="5110" y="13907"/>
                      <a:pt x="6955" y="13907"/>
                    </a:cubicBezTo>
                    <a:cubicBezTo>
                      <a:pt x="8798" y="13907"/>
                      <a:pt x="10566" y="13175"/>
                      <a:pt x="11870" y="11871"/>
                    </a:cubicBezTo>
                    <a:cubicBezTo>
                      <a:pt x="13175" y="10566"/>
                      <a:pt x="13907" y="8798"/>
                      <a:pt x="13907" y="6955"/>
                    </a:cubicBezTo>
                    <a:cubicBezTo>
                      <a:pt x="13907" y="5110"/>
                      <a:pt x="13175" y="3342"/>
                      <a:pt x="11870" y="2038"/>
                    </a:cubicBezTo>
                    <a:cubicBezTo>
                      <a:pt x="10566" y="733"/>
                      <a:pt x="8798" y="1"/>
                      <a:pt x="69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51"/>
              <p:cNvSpPr/>
              <p:nvPr/>
            </p:nvSpPr>
            <p:spPr>
              <a:xfrm>
                <a:off x="1726613" y="3380633"/>
                <a:ext cx="732899" cy="732952"/>
              </a:xfrm>
              <a:custGeom>
                <a:avLst/>
                <a:gdLst/>
                <a:ahLst/>
                <a:cxnLst/>
                <a:rect l="l" t="t" r="r" b="b"/>
                <a:pathLst>
                  <a:path w="13907" h="13908" extrusionOk="0">
                    <a:moveTo>
                      <a:pt x="6953" y="1"/>
                    </a:moveTo>
                    <a:cubicBezTo>
                      <a:pt x="5110" y="1"/>
                      <a:pt x="3341" y="733"/>
                      <a:pt x="2036" y="2038"/>
                    </a:cubicBezTo>
                    <a:cubicBezTo>
                      <a:pt x="733" y="3342"/>
                      <a:pt x="0" y="5110"/>
                      <a:pt x="0" y="6953"/>
                    </a:cubicBezTo>
                    <a:cubicBezTo>
                      <a:pt x="0" y="8798"/>
                      <a:pt x="733" y="10566"/>
                      <a:pt x="2036" y="11870"/>
                    </a:cubicBezTo>
                    <a:cubicBezTo>
                      <a:pt x="3341" y="13175"/>
                      <a:pt x="5110" y="13907"/>
                      <a:pt x="6953" y="13907"/>
                    </a:cubicBezTo>
                    <a:cubicBezTo>
                      <a:pt x="8797" y="13907"/>
                      <a:pt x="10566" y="13175"/>
                      <a:pt x="11869" y="11870"/>
                    </a:cubicBezTo>
                    <a:cubicBezTo>
                      <a:pt x="13174" y="10566"/>
                      <a:pt x="13907" y="8798"/>
                      <a:pt x="13907" y="6953"/>
                    </a:cubicBezTo>
                    <a:cubicBezTo>
                      <a:pt x="13907" y="5110"/>
                      <a:pt x="13174" y="3342"/>
                      <a:pt x="11869" y="2038"/>
                    </a:cubicBezTo>
                    <a:cubicBezTo>
                      <a:pt x="10566" y="733"/>
                      <a:pt x="8797" y="1"/>
                      <a:pt x="69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51"/>
              <p:cNvSpPr/>
              <p:nvPr/>
            </p:nvSpPr>
            <p:spPr>
              <a:xfrm>
                <a:off x="1437922" y="3060902"/>
                <a:ext cx="732899" cy="732846"/>
              </a:xfrm>
              <a:custGeom>
                <a:avLst/>
                <a:gdLst/>
                <a:ahLst/>
                <a:cxnLst/>
                <a:rect l="l" t="t" r="r" b="b"/>
                <a:pathLst>
                  <a:path w="13907" h="13906" extrusionOk="0">
                    <a:moveTo>
                      <a:pt x="6954" y="0"/>
                    </a:moveTo>
                    <a:cubicBezTo>
                      <a:pt x="5109" y="0"/>
                      <a:pt x="3341" y="733"/>
                      <a:pt x="2037" y="2036"/>
                    </a:cubicBezTo>
                    <a:cubicBezTo>
                      <a:pt x="733" y="3341"/>
                      <a:pt x="1" y="5110"/>
                      <a:pt x="1" y="6953"/>
                    </a:cubicBezTo>
                    <a:cubicBezTo>
                      <a:pt x="1" y="8797"/>
                      <a:pt x="733" y="10566"/>
                      <a:pt x="2037" y="11869"/>
                    </a:cubicBezTo>
                    <a:cubicBezTo>
                      <a:pt x="3341" y="13173"/>
                      <a:pt x="5109" y="13905"/>
                      <a:pt x="6954" y="13905"/>
                    </a:cubicBezTo>
                    <a:cubicBezTo>
                      <a:pt x="8798" y="13905"/>
                      <a:pt x="10567" y="13173"/>
                      <a:pt x="11870" y="11869"/>
                    </a:cubicBezTo>
                    <a:cubicBezTo>
                      <a:pt x="13174" y="10566"/>
                      <a:pt x="13906" y="8797"/>
                      <a:pt x="13906" y="6953"/>
                    </a:cubicBezTo>
                    <a:cubicBezTo>
                      <a:pt x="13906" y="5110"/>
                      <a:pt x="13174" y="3341"/>
                      <a:pt x="11870" y="2036"/>
                    </a:cubicBezTo>
                    <a:cubicBezTo>
                      <a:pt x="10567" y="733"/>
                      <a:pt x="8798" y="0"/>
                      <a:pt x="69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51"/>
              <p:cNvSpPr/>
              <p:nvPr/>
            </p:nvSpPr>
            <p:spPr>
              <a:xfrm>
                <a:off x="1656943" y="2683834"/>
                <a:ext cx="732846" cy="732846"/>
              </a:xfrm>
              <a:custGeom>
                <a:avLst/>
                <a:gdLst/>
                <a:ahLst/>
                <a:cxnLst/>
                <a:rect l="l" t="t" r="r" b="b"/>
                <a:pathLst>
                  <a:path w="13906" h="13906" extrusionOk="0">
                    <a:moveTo>
                      <a:pt x="6953" y="1"/>
                    </a:moveTo>
                    <a:cubicBezTo>
                      <a:pt x="5110" y="1"/>
                      <a:pt x="3342" y="733"/>
                      <a:pt x="2037" y="2037"/>
                    </a:cubicBezTo>
                    <a:cubicBezTo>
                      <a:pt x="733" y="3340"/>
                      <a:pt x="1" y="5109"/>
                      <a:pt x="1" y="6953"/>
                    </a:cubicBezTo>
                    <a:cubicBezTo>
                      <a:pt x="1" y="8796"/>
                      <a:pt x="733" y="10565"/>
                      <a:pt x="2037" y="11870"/>
                    </a:cubicBezTo>
                    <a:cubicBezTo>
                      <a:pt x="3342" y="13173"/>
                      <a:pt x="5110" y="13906"/>
                      <a:pt x="6953" y="13906"/>
                    </a:cubicBezTo>
                    <a:cubicBezTo>
                      <a:pt x="8798" y="13906"/>
                      <a:pt x="10566" y="13173"/>
                      <a:pt x="11870" y="11870"/>
                    </a:cubicBezTo>
                    <a:cubicBezTo>
                      <a:pt x="13173" y="10565"/>
                      <a:pt x="13906" y="8796"/>
                      <a:pt x="13906" y="6953"/>
                    </a:cubicBezTo>
                    <a:cubicBezTo>
                      <a:pt x="13906" y="5109"/>
                      <a:pt x="13173" y="3340"/>
                      <a:pt x="11870" y="2037"/>
                    </a:cubicBezTo>
                    <a:cubicBezTo>
                      <a:pt x="10566" y="733"/>
                      <a:pt x="8798" y="1"/>
                      <a:pt x="69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168" name="Google Shape;5168;p51"/>
            <p:cNvSpPr/>
            <p:nvPr/>
          </p:nvSpPr>
          <p:spPr>
            <a:xfrm>
              <a:off x="1217689" y="4389733"/>
              <a:ext cx="397569" cy="260760"/>
            </a:xfrm>
            <a:custGeom>
              <a:avLst/>
              <a:gdLst/>
              <a:ahLst/>
              <a:cxnLst/>
              <a:rect l="l" t="t" r="r" b="b"/>
              <a:pathLst>
                <a:path w="7544" h="4948" extrusionOk="0">
                  <a:moveTo>
                    <a:pt x="2327" y="0"/>
                  </a:moveTo>
                  <a:cubicBezTo>
                    <a:pt x="1041" y="0"/>
                    <a:pt x="0" y="355"/>
                    <a:pt x="0" y="355"/>
                  </a:cubicBezTo>
                  <a:cubicBezTo>
                    <a:pt x="0" y="355"/>
                    <a:pt x="630" y="3189"/>
                    <a:pt x="2714" y="4359"/>
                  </a:cubicBezTo>
                  <a:cubicBezTo>
                    <a:pt x="3514" y="4809"/>
                    <a:pt x="4413" y="4947"/>
                    <a:pt x="5216" y="4947"/>
                  </a:cubicBezTo>
                  <a:cubicBezTo>
                    <a:pt x="6502" y="4947"/>
                    <a:pt x="7543" y="4593"/>
                    <a:pt x="7543" y="4593"/>
                  </a:cubicBezTo>
                  <a:cubicBezTo>
                    <a:pt x="7543" y="4593"/>
                    <a:pt x="6914" y="1758"/>
                    <a:pt x="4830" y="588"/>
                  </a:cubicBezTo>
                  <a:cubicBezTo>
                    <a:pt x="4030" y="139"/>
                    <a:pt x="3131" y="0"/>
                    <a:pt x="2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51"/>
            <p:cNvSpPr/>
            <p:nvPr/>
          </p:nvSpPr>
          <p:spPr>
            <a:xfrm>
              <a:off x="1635547" y="4552523"/>
              <a:ext cx="397569" cy="260812"/>
            </a:xfrm>
            <a:custGeom>
              <a:avLst/>
              <a:gdLst/>
              <a:ahLst/>
              <a:cxnLst/>
              <a:rect l="l" t="t" r="r" b="b"/>
              <a:pathLst>
                <a:path w="7544" h="4949" extrusionOk="0">
                  <a:moveTo>
                    <a:pt x="5212" y="1"/>
                  </a:moveTo>
                  <a:cubicBezTo>
                    <a:pt x="4409" y="1"/>
                    <a:pt x="3511" y="139"/>
                    <a:pt x="2712" y="589"/>
                  </a:cubicBezTo>
                  <a:cubicBezTo>
                    <a:pt x="629" y="1758"/>
                    <a:pt x="0" y="4592"/>
                    <a:pt x="0" y="4592"/>
                  </a:cubicBezTo>
                  <a:cubicBezTo>
                    <a:pt x="0" y="4592"/>
                    <a:pt x="1042" y="4948"/>
                    <a:pt x="2329" y="4948"/>
                  </a:cubicBezTo>
                  <a:cubicBezTo>
                    <a:pt x="3132" y="4948"/>
                    <a:pt x="4030" y="4810"/>
                    <a:pt x="4830" y="4360"/>
                  </a:cubicBezTo>
                  <a:cubicBezTo>
                    <a:pt x="6914" y="3190"/>
                    <a:pt x="7543" y="357"/>
                    <a:pt x="7543" y="357"/>
                  </a:cubicBezTo>
                  <a:cubicBezTo>
                    <a:pt x="7543" y="357"/>
                    <a:pt x="6500" y="1"/>
                    <a:pt x="5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70" name="Google Shape;5170;p51"/>
            <p:cNvGrpSpPr/>
            <p:nvPr/>
          </p:nvGrpSpPr>
          <p:grpSpPr>
            <a:xfrm>
              <a:off x="1819469" y="3096736"/>
              <a:ext cx="653862" cy="606978"/>
              <a:chOff x="8387026" y="4358539"/>
              <a:chExt cx="371196" cy="344561"/>
            </a:xfrm>
          </p:grpSpPr>
          <p:pic>
            <p:nvPicPr>
              <p:cNvPr id="5171" name="Google Shape;5171;p51"/>
              <p:cNvPicPr preferRelativeResize="0"/>
              <p:nvPr/>
            </p:nvPicPr>
            <p:blipFill rotWithShape="1">
              <a:blip r:embed="rId3">
                <a:alphaModFix/>
              </a:blip>
              <a:srcRect l="4407" t="8017" r="9843" b="14666"/>
              <a:stretch/>
            </p:blipFill>
            <p:spPr>
              <a:xfrm>
                <a:off x="8400003" y="4365028"/>
                <a:ext cx="326700" cy="331500"/>
              </a:xfrm>
              <a:prstGeom prst="ellipse">
                <a:avLst/>
              </a:prstGeom>
              <a:noFill/>
              <a:ln>
                <a:noFill/>
              </a:ln>
            </p:spPr>
          </p:pic>
          <p:sp>
            <p:nvSpPr>
              <p:cNvPr id="5172" name="Google Shape;5172;p51"/>
              <p:cNvSpPr/>
              <p:nvPr/>
            </p:nvSpPr>
            <p:spPr>
              <a:xfrm>
                <a:off x="8387026" y="4358539"/>
                <a:ext cx="371196" cy="344561"/>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141" name="Picture 140" descr="Boelies - polisie gee wenke om jou kind te beskerm"/>
          <p:cNvPicPr/>
          <p:nvPr/>
        </p:nvPicPr>
        <p:blipFill>
          <a:blip r:embed="rId4">
            <a:extLst>
              <a:ext uri="{28A0092B-C50C-407E-A947-70E740481C1C}">
                <a14:useLocalDpi xmlns:a14="http://schemas.microsoft.com/office/drawing/2010/main" val="0"/>
              </a:ext>
            </a:extLst>
          </a:blip>
          <a:srcRect/>
          <a:stretch>
            <a:fillRect/>
          </a:stretch>
        </p:blipFill>
        <p:spPr bwMode="auto">
          <a:xfrm>
            <a:off x="1240313" y="1345495"/>
            <a:ext cx="4727819" cy="3011430"/>
          </a:xfrm>
          <a:prstGeom prst="rect">
            <a:avLst/>
          </a:prstGeom>
          <a:noFill/>
          <a:ln>
            <a:noFill/>
          </a:ln>
        </p:spPr>
      </p:pic>
      <p:sp>
        <p:nvSpPr>
          <p:cNvPr id="2" name="Rectangle 1"/>
          <p:cNvSpPr/>
          <p:nvPr/>
        </p:nvSpPr>
        <p:spPr>
          <a:xfrm>
            <a:off x="1509076" y="660371"/>
            <a:ext cx="4062668" cy="685124"/>
          </a:xfrm>
          <a:prstGeom prst="rect">
            <a:avLst/>
          </a:prstGeom>
        </p:spPr>
        <p:txBody>
          <a:bodyPr wrap="square">
            <a:spAutoFit/>
          </a:bodyPr>
          <a:lstStyle/>
          <a:p>
            <a:pPr algn="ctr">
              <a:lnSpc>
                <a:spcPct val="107000"/>
              </a:lnSpc>
              <a:spcAft>
                <a:spcPts val="800"/>
              </a:spcAft>
            </a:pPr>
            <a:r>
              <a:rPr lang="en-ZA" sz="3600" b="1" dirty="0" err="1">
                <a:latin typeface="Paytone One" panose="020B0604020202020204" charset="0"/>
                <a:ea typeface="Calibri" panose="020F0502020204030204" pitchFamily="34" charset="0"/>
                <a:cs typeface="Times New Roman" panose="02020603050405020304" pitchFamily="18" charset="0"/>
              </a:rPr>
              <a:t>Kuberafknouery</a:t>
            </a:r>
            <a:endParaRPr lang="en-ZA" sz="4400" dirty="0">
              <a:latin typeface="Paytone One" panose="020B060402020202020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2E150E8C-CF7C-A702-9124-677EAA0DCD7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206"/>
        <p:cNvGrpSpPr/>
        <p:nvPr/>
      </p:nvGrpSpPr>
      <p:grpSpPr>
        <a:xfrm>
          <a:off x="0" y="0"/>
          <a:ext cx="0" cy="0"/>
          <a:chOff x="0" y="0"/>
          <a:chExt cx="0" cy="0"/>
        </a:xfrm>
      </p:grpSpPr>
      <p:sp>
        <p:nvSpPr>
          <p:cNvPr id="5215" name="Google Shape;5215;p53"/>
          <p:cNvSpPr txBox="1">
            <a:spLocks noGrp="1"/>
          </p:cNvSpPr>
          <p:nvPr>
            <p:ph type="title" idx="8"/>
          </p:nvPr>
        </p:nvSpPr>
        <p:spPr>
          <a:xfrm>
            <a:off x="2663721" y="501696"/>
            <a:ext cx="6335806" cy="1900383"/>
          </a:xfrm>
          <a:prstGeom prst="rect">
            <a:avLst/>
          </a:prstGeom>
        </p:spPr>
        <p:txBody>
          <a:bodyPr spcFirstLastPara="1" wrap="square" lIns="91425" tIns="91425" rIns="91425" bIns="91425" anchor="ctr" anchorCtr="0">
            <a:noAutofit/>
          </a:bodyPr>
          <a:lstStyle/>
          <a:p>
            <a:pPr lvl="0"/>
            <a:r>
              <a:rPr lang="en-ZA" sz="5400" dirty="0"/>
              <a:t>KOMMUNIKASIE-VAARDIGHEDE</a:t>
            </a:r>
            <a:r>
              <a:rPr lang="en-ZA" sz="4000" dirty="0"/>
              <a:t>: </a:t>
            </a:r>
            <a:endParaRPr sz="4000" dirty="0"/>
          </a:p>
        </p:txBody>
      </p:sp>
      <p:grpSp>
        <p:nvGrpSpPr>
          <p:cNvPr id="5231" name="Google Shape;5231;p53"/>
          <p:cNvGrpSpPr/>
          <p:nvPr/>
        </p:nvGrpSpPr>
        <p:grpSpPr>
          <a:xfrm rot="900096">
            <a:off x="753655" y="2877597"/>
            <a:ext cx="1289926" cy="2668322"/>
            <a:chOff x="1217689" y="2683834"/>
            <a:chExt cx="1635123" cy="3382391"/>
          </a:xfrm>
        </p:grpSpPr>
        <p:sp>
          <p:nvSpPr>
            <p:cNvPr id="5232" name="Google Shape;5232;p53"/>
            <p:cNvSpPr/>
            <p:nvPr/>
          </p:nvSpPr>
          <p:spPr>
            <a:xfrm>
              <a:off x="1364458" y="3651406"/>
              <a:ext cx="517409" cy="2414819"/>
            </a:xfrm>
            <a:custGeom>
              <a:avLst/>
              <a:gdLst/>
              <a:ahLst/>
              <a:cxnLst/>
              <a:rect l="l" t="t" r="r" b="b"/>
              <a:pathLst>
                <a:path w="9818" h="45822" extrusionOk="0">
                  <a:moveTo>
                    <a:pt x="9621" y="1"/>
                  </a:moveTo>
                  <a:cubicBezTo>
                    <a:pt x="9542" y="35"/>
                    <a:pt x="7676" y="865"/>
                    <a:pt x="6059" y="3309"/>
                  </a:cubicBezTo>
                  <a:cubicBezTo>
                    <a:pt x="3380" y="7363"/>
                    <a:pt x="3551" y="12632"/>
                    <a:pt x="4165" y="16339"/>
                  </a:cubicBezTo>
                  <a:cubicBezTo>
                    <a:pt x="5382" y="23679"/>
                    <a:pt x="5682" y="28370"/>
                    <a:pt x="5202" y="32533"/>
                  </a:cubicBezTo>
                  <a:cubicBezTo>
                    <a:pt x="4660" y="37238"/>
                    <a:pt x="3006" y="41369"/>
                    <a:pt x="0" y="45533"/>
                  </a:cubicBezTo>
                  <a:lnTo>
                    <a:pt x="398" y="45821"/>
                  </a:lnTo>
                  <a:cubicBezTo>
                    <a:pt x="3456" y="41586"/>
                    <a:pt x="5138" y="37383"/>
                    <a:pt x="5691" y="32589"/>
                  </a:cubicBezTo>
                  <a:cubicBezTo>
                    <a:pt x="6177" y="28378"/>
                    <a:pt x="5875" y="23646"/>
                    <a:pt x="4651" y="16260"/>
                  </a:cubicBezTo>
                  <a:cubicBezTo>
                    <a:pt x="4053" y="12652"/>
                    <a:pt x="3879" y="7526"/>
                    <a:pt x="6451" y="3609"/>
                  </a:cubicBezTo>
                  <a:cubicBezTo>
                    <a:pt x="7986" y="1271"/>
                    <a:pt x="9799" y="461"/>
                    <a:pt x="9817" y="454"/>
                  </a:cubicBezTo>
                  <a:lnTo>
                    <a:pt x="9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33" name="Google Shape;5233;p53"/>
            <p:cNvGrpSpPr/>
            <p:nvPr/>
          </p:nvGrpSpPr>
          <p:grpSpPr>
            <a:xfrm>
              <a:off x="1437922" y="2683834"/>
              <a:ext cx="1414890" cy="1429751"/>
              <a:chOff x="1437922" y="2683834"/>
              <a:chExt cx="1414890" cy="1429751"/>
            </a:xfrm>
          </p:grpSpPr>
          <p:sp>
            <p:nvSpPr>
              <p:cNvPr id="5234" name="Google Shape;5234;p53"/>
              <p:cNvSpPr/>
              <p:nvPr/>
            </p:nvSpPr>
            <p:spPr>
              <a:xfrm>
                <a:off x="2074327" y="2776586"/>
                <a:ext cx="732952" cy="732899"/>
              </a:xfrm>
              <a:custGeom>
                <a:avLst/>
                <a:gdLst/>
                <a:ahLst/>
                <a:cxnLst/>
                <a:rect l="l" t="t" r="r" b="b"/>
                <a:pathLst>
                  <a:path w="13908" h="13907" extrusionOk="0">
                    <a:moveTo>
                      <a:pt x="6955" y="0"/>
                    </a:moveTo>
                    <a:cubicBezTo>
                      <a:pt x="5110" y="0"/>
                      <a:pt x="3342" y="734"/>
                      <a:pt x="2038" y="2038"/>
                    </a:cubicBezTo>
                    <a:cubicBezTo>
                      <a:pt x="733" y="3341"/>
                      <a:pt x="1" y="5110"/>
                      <a:pt x="1" y="6954"/>
                    </a:cubicBezTo>
                    <a:cubicBezTo>
                      <a:pt x="1" y="8797"/>
                      <a:pt x="733" y="10566"/>
                      <a:pt x="2038" y="11871"/>
                    </a:cubicBezTo>
                    <a:cubicBezTo>
                      <a:pt x="3342" y="13174"/>
                      <a:pt x="5110" y="13907"/>
                      <a:pt x="6955" y="13907"/>
                    </a:cubicBezTo>
                    <a:cubicBezTo>
                      <a:pt x="8798" y="13907"/>
                      <a:pt x="10566" y="13174"/>
                      <a:pt x="11871" y="11871"/>
                    </a:cubicBezTo>
                    <a:cubicBezTo>
                      <a:pt x="13175" y="10566"/>
                      <a:pt x="13907" y="8797"/>
                      <a:pt x="13907" y="6954"/>
                    </a:cubicBezTo>
                    <a:cubicBezTo>
                      <a:pt x="13907" y="5110"/>
                      <a:pt x="13175" y="3341"/>
                      <a:pt x="11871" y="2038"/>
                    </a:cubicBezTo>
                    <a:cubicBezTo>
                      <a:pt x="10566" y="734"/>
                      <a:pt x="8798" y="0"/>
                      <a:pt x="69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53"/>
              <p:cNvSpPr/>
              <p:nvPr/>
            </p:nvSpPr>
            <p:spPr>
              <a:xfrm>
                <a:off x="2119860" y="3204878"/>
                <a:ext cx="732952" cy="732952"/>
              </a:xfrm>
              <a:custGeom>
                <a:avLst/>
                <a:gdLst/>
                <a:ahLst/>
                <a:cxnLst/>
                <a:rect l="l" t="t" r="r" b="b"/>
                <a:pathLst>
                  <a:path w="13908" h="13908" extrusionOk="0">
                    <a:moveTo>
                      <a:pt x="6955" y="1"/>
                    </a:moveTo>
                    <a:cubicBezTo>
                      <a:pt x="5110" y="1"/>
                      <a:pt x="3342" y="733"/>
                      <a:pt x="2038" y="2038"/>
                    </a:cubicBezTo>
                    <a:cubicBezTo>
                      <a:pt x="733" y="3342"/>
                      <a:pt x="1" y="5110"/>
                      <a:pt x="1" y="6955"/>
                    </a:cubicBezTo>
                    <a:cubicBezTo>
                      <a:pt x="1" y="8798"/>
                      <a:pt x="733" y="10566"/>
                      <a:pt x="2038" y="11871"/>
                    </a:cubicBezTo>
                    <a:cubicBezTo>
                      <a:pt x="3342" y="13175"/>
                      <a:pt x="5110" y="13907"/>
                      <a:pt x="6955" y="13907"/>
                    </a:cubicBezTo>
                    <a:cubicBezTo>
                      <a:pt x="8798" y="13907"/>
                      <a:pt x="10566" y="13175"/>
                      <a:pt x="11870" y="11871"/>
                    </a:cubicBezTo>
                    <a:cubicBezTo>
                      <a:pt x="13175" y="10566"/>
                      <a:pt x="13907" y="8798"/>
                      <a:pt x="13907" y="6955"/>
                    </a:cubicBezTo>
                    <a:cubicBezTo>
                      <a:pt x="13907" y="5110"/>
                      <a:pt x="13175" y="3342"/>
                      <a:pt x="11870" y="2038"/>
                    </a:cubicBezTo>
                    <a:cubicBezTo>
                      <a:pt x="10566" y="733"/>
                      <a:pt x="8798" y="1"/>
                      <a:pt x="69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53"/>
              <p:cNvSpPr/>
              <p:nvPr/>
            </p:nvSpPr>
            <p:spPr>
              <a:xfrm>
                <a:off x="1726613" y="3380633"/>
                <a:ext cx="732899" cy="732952"/>
              </a:xfrm>
              <a:custGeom>
                <a:avLst/>
                <a:gdLst/>
                <a:ahLst/>
                <a:cxnLst/>
                <a:rect l="l" t="t" r="r" b="b"/>
                <a:pathLst>
                  <a:path w="13907" h="13908" extrusionOk="0">
                    <a:moveTo>
                      <a:pt x="6953" y="1"/>
                    </a:moveTo>
                    <a:cubicBezTo>
                      <a:pt x="5110" y="1"/>
                      <a:pt x="3341" y="733"/>
                      <a:pt x="2036" y="2038"/>
                    </a:cubicBezTo>
                    <a:cubicBezTo>
                      <a:pt x="733" y="3342"/>
                      <a:pt x="0" y="5110"/>
                      <a:pt x="0" y="6953"/>
                    </a:cubicBezTo>
                    <a:cubicBezTo>
                      <a:pt x="0" y="8798"/>
                      <a:pt x="733" y="10566"/>
                      <a:pt x="2036" y="11870"/>
                    </a:cubicBezTo>
                    <a:cubicBezTo>
                      <a:pt x="3341" y="13175"/>
                      <a:pt x="5110" y="13907"/>
                      <a:pt x="6953" y="13907"/>
                    </a:cubicBezTo>
                    <a:cubicBezTo>
                      <a:pt x="8797" y="13907"/>
                      <a:pt x="10566" y="13175"/>
                      <a:pt x="11869" y="11870"/>
                    </a:cubicBezTo>
                    <a:cubicBezTo>
                      <a:pt x="13174" y="10566"/>
                      <a:pt x="13907" y="8798"/>
                      <a:pt x="13907" y="6953"/>
                    </a:cubicBezTo>
                    <a:cubicBezTo>
                      <a:pt x="13907" y="5110"/>
                      <a:pt x="13174" y="3342"/>
                      <a:pt x="11869" y="2038"/>
                    </a:cubicBezTo>
                    <a:cubicBezTo>
                      <a:pt x="10566" y="733"/>
                      <a:pt x="8797" y="1"/>
                      <a:pt x="69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53"/>
              <p:cNvSpPr/>
              <p:nvPr/>
            </p:nvSpPr>
            <p:spPr>
              <a:xfrm>
                <a:off x="1437922" y="3060902"/>
                <a:ext cx="732899" cy="732846"/>
              </a:xfrm>
              <a:custGeom>
                <a:avLst/>
                <a:gdLst/>
                <a:ahLst/>
                <a:cxnLst/>
                <a:rect l="l" t="t" r="r" b="b"/>
                <a:pathLst>
                  <a:path w="13907" h="13906" extrusionOk="0">
                    <a:moveTo>
                      <a:pt x="6954" y="0"/>
                    </a:moveTo>
                    <a:cubicBezTo>
                      <a:pt x="5109" y="0"/>
                      <a:pt x="3341" y="733"/>
                      <a:pt x="2037" y="2036"/>
                    </a:cubicBezTo>
                    <a:cubicBezTo>
                      <a:pt x="733" y="3341"/>
                      <a:pt x="1" y="5110"/>
                      <a:pt x="1" y="6953"/>
                    </a:cubicBezTo>
                    <a:cubicBezTo>
                      <a:pt x="1" y="8797"/>
                      <a:pt x="733" y="10566"/>
                      <a:pt x="2037" y="11869"/>
                    </a:cubicBezTo>
                    <a:cubicBezTo>
                      <a:pt x="3341" y="13173"/>
                      <a:pt x="5109" y="13905"/>
                      <a:pt x="6954" y="13905"/>
                    </a:cubicBezTo>
                    <a:cubicBezTo>
                      <a:pt x="8798" y="13905"/>
                      <a:pt x="10567" y="13173"/>
                      <a:pt x="11870" y="11869"/>
                    </a:cubicBezTo>
                    <a:cubicBezTo>
                      <a:pt x="13174" y="10566"/>
                      <a:pt x="13906" y="8797"/>
                      <a:pt x="13906" y="6953"/>
                    </a:cubicBezTo>
                    <a:cubicBezTo>
                      <a:pt x="13906" y="5110"/>
                      <a:pt x="13174" y="3341"/>
                      <a:pt x="11870" y="2036"/>
                    </a:cubicBezTo>
                    <a:cubicBezTo>
                      <a:pt x="10567" y="733"/>
                      <a:pt x="8798" y="0"/>
                      <a:pt x="6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53"/>
              <p:cNvSpPr/>
              <p:nvPr/>
            </p:nvSpPr>
            <p:spPr>
              <a:xfrm>
                <a:off x="1656943" y="2683834"/>
                <a:ext cx="732846" cy="732846"/>
              </a:xfrm>
              <a:custGeom>
                <a:avLst/>
                <a:gdLst/>
                <a:ahLst/>
                <a:cxnLst/>
                <a:rect l="l" t="t" r="r" b="b"/>
                <a:pathLst>
                  <a:path w="13906" h="13906" extrusionOk="0">
                    <a:moveTo>
                      <a:pt x="6953" y="1"/>
                    </a:moveTo>
                    <a:cubicBezTo>
                      <a:pt x="5110" y="1"/>
                      <a:pt x="3342" y="733"/>
                      <a:pt x="2037" y="2037"/>
                    </a:cubicBezTo>
                    <a:cubicBezTo>
                      <a:pt x="733" y="3340"/>
                      <a:pt x="1" y="5109"/>
                      <a:pt x="1" y="6953"/>
                    </a:cubicBezTo>
                    <a:cubicBezTo>
                      <a:pt x="1" y="8796"/>
                      <a:pt x="733" y="10565"/>
                      <a:pt x="2037" y="11870"/>
                    </a:cubicBezTo>
                    <a:cubicBezTo>
                      <a:pt x="3342" y="13173"/>
                      <a:pt x="5110" y="13906"/>
                      <a:pt x="6953" y="13906"/>
                    </a:cubicBezTo>
                    <a:cubicBezTo>
                      <a:pt x="8798" y="13906"/>
                      <a:pt x="10566" y="13173"/>
                      <a:pt x="11870" y="11870"/>
                    </a:cubicBezTo>
                    <a:cubicBezTo>
                      <a:pt x="13173" y="10565"/>
                      <a:pt x="13906" y="8796"/>
                      <a:pt x="13906" y="6953"/>
                    </a:cubicBezTo>
                    <a:cubicBezTo>
                      <a:pt x="13906" y="5109"/>
                      <a:pt x="13173" y="3340"/>
                      <a:pt x="11870" y="2037"/>
                    </a:cubicBezTo>
                    <a:cubicBezTo>
                      <a:pt x="10566" y="733"/>
                      <a:pt x="8798" y="1"/>
                      <a:pt x="69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39" name="Google Shape;5239;p53"/>
            <p:cNvSpPr/>
            <p:nvPr/>
          </p:nvSpPr>
          <p:spPr>
            <a:xfrm>
              <a:off x="1217689" y="4389733"/>
              <a:ext cx="397569" cy="260760"/>
            </a:xfrm>
            <a:custGeom>
              <a:avLst/>
              <a:gdLst/>
              <a:ahLst/>
              <a:cxnLst/>
              <a:rect l="l" t="t" r="r" b="b"/>
              <a:pathLst>
                <a:path w="7544" h="4948" extrusionOk="0">
                  <a:moveTo>
                    <a:pt x="2327" y="0"/>
                  </a:moveTo>
                  <a:cubicBezTo>
                    <a:pt x="1041" y="0"/>
                    <a:pt x="0" y="355"/>
                    <a:pt x="0" y="355"/>
                  </a:cubicBezTo>
                  <a:cubicBezTo>
                    <a:pt x="0" y="355"/>
                    <a:pt x="630" y="3189"/>
                    <a:pt x="2714" y="4359"/>
                  </a:cubicBezTo>
                  <a:cubicBezTo>
                    <a:pt x="3514" y="4809"/>
                    <a:pt x="4413" y="4947"/>
                    <a:pt x="5216" y="4947"/>
                  </a:cubicBezTo>
                  <a:cubicBezTo>
                    <a:pt x="6502" y="4947"/>
                    <a:pt x="7543" y="4593"/>
                    <a:pt x="7543" y="4593"/>
                  </a:cubicBezTo>
                  <a:cubicBezTo>
                    <a:pt x="7543" y="4593"/>
                    <a:pt x="6914" y="1758"/>
                    <a:pt x="4830" y="588"/>
                  </a:cubicBezTo>
                  <a:cubicBezTo>
                    <a:pt x="4030" y="139"/>
                    <a:pt x="3131" y="0"/>
                    <a:pt x="2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53"/>
            <p:cNvSpPr/>
            <p:nvPr/>
          </p:nvSpPr>
          <p:spPr>
            <a:xfrm>
              <a:off x="1635547" y="4552523"/>
              <a:ext cx="397569" cy="260812"/>
            </a:xfrm>
            <a:custGeom>
              <a:avLst/>
              <a:gdLst/>
              <a:ahLst/>
              <a:cxnLst/>
              <a:rect l="l" t="t" r="r" b="b"/>
              <a:pathLst>
                <a:path w="7544" h="4949" extrusionOk="0">
                  <a:moveTo>
                    <a:pt x="5212" y="1"/>
                  </a:moveTo>
                  <a:cubicBezTo>
                    <a:pt x="4409" y="1"/>
                    <a:pt x="3511" y="139"/>
                    <a:pt x="2712" y="589"/>
                  </a:cubicBezTo>
                  <a:cubicBezTo>
                    <a:pt x="629" y="1758"/>
                    <a:pt x="0" y="4592"/>
                    <a:pt x="0" y="4592"/>
                  </a:cubicBezTo>
                  <a:cubicBezTo>
                    <a:pt x="0" y="4592"/>
                    <a:pt x="1042" y="4948"/>
                    <a:pt x="2329" y="4948"/>
                  </a:cubicBezTo>
                  <a:cubicBezTo>
                    <a:pt x="3132" y="4948"/>
                    <a:pt x="4030" y="4810"/>
                    <a:pt x="4830" y="4360"/>
                  </a:cubicBezTo>
                  <a:cubicBezTo>
                    <a:pt x="6914" y="3190"/>
                    <a:pt x="7543" y="357"/>
                    <a:pt x="7543" y="357"/>
                  </a:cubicBezTo>
                  <a:cubicBezTo>
                    <a:pt x="7543" y="357"/>
                    <a:pt x="6500" y="1"/>
                    <a:pt x="5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241" name="Google Shape;5241;p53"/>
            <p:cNvGrpSpPr/>
            <p:nvPr/>
          </p:nvGrpSpPr>
          <p:grpSpPr>
            <a:xfrm>
              <a:off x="1819469" y="3096736"/>
              <a:ext cx="653862" cy="606978"/>
              <a:chOff x="8387026" y="4358539"/>
              <a:chExt cx="371196" cy="344561"/>
            </a:xfrm>
          </p:grpSpPr>
          <p:pic>
            <p:nvPicPr>
              <p:cNvPr id="5242" name="Google Shape;5242;p53"/>
              <p:cNvPicPr preferRelativeResize="0"/>
              <p:nvPr/>
            </p:nvPicPr>
            <p:blipFill rotWithShape="1">
              <a:blip r:embed="rId3">
                <a:alphaModFix/>
              </a:blip>
              <a:srcRect l="4407" t="8017" r="9843" b="14666"/>
              <a:stretch/>
            </p:blipFill>
            <p:spPr>
              <a:xfrm>
                <a:off x="8400003" y="4365028"/>
                <a:ext cx="326700" cy="331500"/>
              </a:xfrm>
              <a:prstGeom prst="ellipse">
                <a:avLst/>
              </a:prstGeom>
              <a:noFill/>
              <a:ln>
                <a:noFill/>
              </a:ln>
            </p:spPr>
          </p:pic>
          <p:sp>
            <p:nvSpPr>
              <p:cNvPr id="5243" name="Google Shape;5243;p53"/>
              <p:cNvSpPr/>
              <p:nvPr/>
            </p:nvSpPr>
            <p:spPr>
              <a:xfrm>
                <a:off x="8387026" y="4358539"/>
                <a:ext cx="371196" cy="344561"/>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44" name="Google Shape;5244;p53"/>
          <p:cNvGrpSpPr/>
          <p:nvPr/>
        </p:nvGrpSpPr>
        <p:grpSpPr>
          <a:xfrm>
            <a:off x="1289958" y="22"/>
            <a:ext cx="1289890" cy="1289890"/>
            <a:chOff x="1289958" y="22"/>
            <a:chExt cx="1289890" cy="1289890"/>
          </a:xfrm>
        </p:grpSpPr>
        <p:grpSp>
          <p:nvGrpSpPr>
            <p:cNvPr id="5245" name="Google Shape;5245;p53"/>
            <p:cNvGrpSpPr/>
            <p:nvPr/>
          </p:nvGrpSpPr>
          <p:grpSpPr>
            <a:xfrm>
              <a:off x="1289958" y="22"/>
              <a:ext cx="1289890" cy="1289890"/>
              <a:chOff x="6682125" y="1603950"/>
              <a:chExt cx="528600" cy="528600"/>
            </a:xfrm>
          </p:grpSpPr>
          <p:sp>
            <p:nvSpPr>
              <p:cNvPr id="5246" name="Google Shape;5246;p53"/>
              <p:cNvSpPr/>
              <p:nvPr/>
            </p:nvSpPr>
            <p:spPr>
              <a:xfrm>
                <a:off x="66821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47" name="Google Shape;5247;p53"/>
              <p:cNvSpPr/>
              <p:nvPr/>
            </p:nvSpPr>
            <p:spPr>
              <a:xfrm>
                <a:off x="6740900" y="1603950"/>
                <a:ext cx="58725" cy="58750"/>
              </a:xfrm>
              <a:custGeom>
                <a:avLst/>
                <a:gdLst/>
                <a:ahLst/>
                <a:cxnLst/>
                <a:rect l="l" t="t" r="r" b="b"/>
                <a:pathLst>
                  <a:path w="2349"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53"/>
              <p:cNvSpPr/>
              <p:nvPr/>
            </p:nvSpPr>
            <p:spPr>
              <a:xfrm>
                <a:off x="6799600"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49" name="Google Shape;5249;p53"/>
              <p:cNvSpPr/>
              <p:nvPr/>
            </p:nvSpPr>
            <p:spPr>
              <a:xfrm>
                <a:off x="68583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53"/>
              <p:cNvSpPr/>
              <p:nvPr/>
            </p:nvSpPr>
            <p:spPr>
              <a:xfrm>
                <a:off x="69170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51" name="Google Shape;5251;p53"/>
              <p:cNvSpPr/>
              <p:nvPr/>
            </p:nvSpPr>
            <p:spPr>
              <a:xfrm>
                <a:off x="66821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53"/>
              <p:cNvSpPr/>
              <p:nvPr/>
            </p:nvSpPr>
            <p:spPr>
              <a:xfrm>
                <a:off x="6740900" y="16626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53" name="Google Shape;5253;p53"/>
              <p:cNvSpPr/>
              <p:nvPr/>
            </p:nvSpPr>
            <p:spPr>
              <a:xfrm>
                <a:off x="6799600"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53"/>
              <p:cNvSpPr/>
              <p:nvPr/>
            </p:nvSpPr>
            <p:spPr>
              <a:xfrm>
                <a:off x="68583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55" name="Google Shape;5255;p53"/>
              <p:cNvSpPr/>
              <p:nvPr/>
            </p:nvSpPr>
            <p:spPr>
              <a:xfrm>
                <a:off x="69170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53"/>
              <p:cNvSpPr/>
              <p:nvPr/>
            </p:nvSpPr>
            <p:spPr>
              <a:xfrm>
                <a:off x="66821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57" name="Google Shape;5257;p53"/>
              <p:cNvSpPr/>
              <p:nvPr/>
            </p:nvSpPr>
            <p:spPr>
              <a:xfrm>
                <a:off x="6740900" y="17213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53"/>
              <p:cNvSpPr/>
              <p:nvPr/>
            </p:nvSpPr>
            <p:spPr>
              <a:xfrm>
                <a:off x="6799600"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59" name="Google Shape;5259;p53"/>
              <p:cNvSpPr/>
              <p:nvPr/>
            </p:nvSpPr>
            <p:spPr>
              <a:xfrm>
                <a:off x="68583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53"/>
              <p:cNvSpPr/>
              <p:nvPr/>
            </p:nvSpPr>
            <p:spPr>
              <a:xfrm>
                <a:off x="69170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61" name="Google Shape;5261;p53"/>
              <p:cNvSpPr/>
              <p:nvPr/>
            </p:nvSpPr>
            <p:spPr>
              <a:xfrm>
                <a:off x="66821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53"/>
              <p:cNvSpPr/>
              <p:nvPr/>
            </p:nvSpPr>
            <p:spPr>
              <a:xfrm>
                <a:off x="6740900" y="17801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63" name="Google Shape;5263;p53"/>
              <p:cNvSpPr/>
              <p:nvPr/>
            </p:nvSpPr>
            <p:spPr>
              <a:xfrm>
                <a:off x="6799600"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53"/>
              <p:cNvSpPr/>
              <p:nvPr/>
            </p:nvSpPr>
            <p:spPr>
              <a:xfrm>
                <a:off x="68583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65" name="Google Shape;5265;p53"/>
              <p:cNvSpPr/>
              <p:nvPr/>
            </p:nvSpPr>
            <p:spPr>
              <a:xfrm>
                <a:off x="69170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53"/>
              <p:cNvSpPr/>
              <p:nvPr/>
            </p:nvSpPr>
            <p:spPr>
              <a:xfrm>
                <a:off x="66821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67" name="Google Shape;5267;p53"/>
              <p:cNvSpPr/>
              <p:nvPr/>
            </p:nvSpPr>
            <p:spPr>
              <a:xfrm>
                <a:off x="6740900" y="18388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53"/>
              <p:cNvSpPr/>
              <p:nvPr/>
            </p:nvSpPr>
            <p:spPr>
              <a:xfrm>
                <a:off x="6799600"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69" name="Google Shape;5269;p53"/>
              <p:cNvSpPr/>
              <p:nvPr/>
            </p:nvSpPr>
            <p:spPr>
              <a:xfrm>
                <a:off x="68583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53"/>
              <p:cNvSpPr/>
              <p:nvPr/>
            </p:nvSpPr>
            <p:spPr>
              <a:xfrm>
                <a:off x="69170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71" name="Google Shape;5271;p53"/>
              <p:cNvSpPr/>
              <p:nvPr/>
            </p:nvSpPr>
            <p:spPr>
              <a:xfrm>
                <a:off x="697577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53"/>
              <p:cNvSpPr/>
              <p:nvPr/>
            </p:nvSpPr>
            <p:spPr>
              <a:xfrm>
                <a:off x="70345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73" name="Google Shape;5273;p53"/>
              <p:cNvSpPr/>
              <p:nvPr/>
            </p:nvSpPr>
            <p:spPr>
              <a:xfrm>
                <a:off x="709325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53"/>
              <p:cNvSpPr/>
              <p:nvPr/>
            </p:nvSpPr>
            <p:spPr>
              <a:xfrm>
                <a:off x="715200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75" name="Google Shape;5275;p53"/>
              <p:cNvSpPr/>
              <p:nvPr/>
            </p:nvSpPr>
            <p:spPr>
              <a:xfrm>
                <a:off x="697577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76" name="Google Shape;5276;p53"/>
              <p:cNvSpPr/>
              <p:nvPr/>
            </p:nvSpPr>
            <p:spPr>
              <a:xfrm>
                <a:off x="70345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53"/>
              <p:cNvSpPr/>
              <p:nvPr/>
            </p:nvSpPr>
            <p:spPr>
              <a:xfrm>
                <a:off x="709325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78" name="Google Shape;5278;p53"/>
              <p:cNvSpPr/>
              <p:nvPr/>
            </p:nvSpPr>
            <p:spPr>
              <a:xfrm>
                <a:off x="715200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53"/>
              <p:cNvSpPr/>
              <p:nvPr/>
            </p:nvSpPr>
            <p:spPr>
              <a:xfrm>
                <a:off x="697577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53"/>
              <p:cNvSpPr/>
              <p:nvPr/>
            </p:nvSpPr>
            <p:spPr>
              <a:xfrm>
                <a:off x="70345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81" name="Google Shape;5281;p53"/>
              <p:cNvSpPr/>
              <p:nvPr/>
            </p:nvSpPr>
            <p:spPr>
              <a:xfrm>
                <a:off x="709325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53"/>
              <p:cNvSpPr/>
              <p:nvPr/>
            </p:nvSpPr>
            <p:spPr>
              <a:xfrm>
                <a:off x="715200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83" name="Google Shape;5283;p53"/>
              <p:cNvSpPr/>
              <p:nvPr/>
            </p:nvSpPr>
            <p:spPr>
              <a:xfrm>
                <a:off x="697577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84" name="Google Shape;5284;p53"/>
              <p:cNvSpPr/>
              <p:nvPr/>
            </p:nvSpPr>
            <p:spPr>
              <a:xfrm>
                <a:off x="70345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53"/>
              <p:cNvSpPr/>
              <p:nvPr/>
            </p:nvSpPr>
            <p:spPr>
              <a:xfrm>
                <a:off x="709325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86" name="Google Shape;5286;p53"/>
              <p:cNvSpPr/>
              <p:nvPr/>
            </p:nvSpPr>
            <p:spPr>
              <a:xfrm>
                <a:off x="715200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53"/>
              <p:cNvSpPr/>
              <p:nvPr/>
            </p:nvSpPr>
            <p:spPr>
              <a:xfrm>
                <a:off x="697577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53"/>
              <p:cNvSpPr/>
              <p:nvPr/>
            </p:nvSpPr>
            <p:spPr>
              <a:xfrm>
                <a:off x="70345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89" name="Google Shape;5289;p53"/>
              <p:cNvSpPr/>
              <p:nvPr/>
            </p:nvSpPr>
            <p:spPr>
              <a:xfrm>
                <a:off x="709325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53"/>
              <p:cNvSpPr/>
              <p:nvPr/>
            </p:nvSpPr>
            <p:spPr>
              <a:xfrm>
                <a:off x="715200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91" name="Google Shape;5291;p53"/>
              <p:cNvSpPr/>
              <p:nvPr/>
            </p:nvSpPr>
            <p:spPr>
              <a:xfrm>
                <a:off x="66821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92" name="Google Shape;5292;p53"/>
              <p:cNvSpPr/>
              <p:nvPr/>
            </p:nvSpPr>
            <p:spPr>
              <a:xfrm>
                <a:off x="6740900" y="18975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53"/>
              <p:cNvSpPr/>
              <p:nvPr/>
            </p:nvSpPr>
            <p:spPr>
              <a:xfrm>
                <a:off x="6799600"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94" name="Google Shape;5294;p53"/>
              <p:cNvSpPr/>
              <p:nvPr/>
            </p:nvSpPr>
            <p:spPr>
              <a:xfrm>
                <a:off x="68583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53"/>
              <p:cNvSpPr/>
              <p:nvPr/>
            </p:nvSpPr>
            <p:spPr>
              <a:xfrm>
                <a:off x="69170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96" name="Google Shape;5296;p53"/>
              <p:cNvSpPr/>
              <p:nvPr/>
            </p:nvSpPr>
            <p:spPr>
              <a:xfrm>
                <a:off x="66821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53"/>
              <p:cNvSpPr/>
              <p:nvPr/>
            </p:nvSpPr>
            <p:spPr>
              <a:xfrm>
                <a:off x="6740900" y="195632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298" name="Google Shape;5298;p53"/>
              <p:cNvSpPr/>
              <p:nvPr/>
            </p:nvSpPr>
            <p:spPr>
              <a:xfrm>
                <a:off x="6799600"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53"/>
              <p:cNvSpPr/>
              <p:nvPr/>
            </p:nvSpPr>
            <p:spPr>
              <a:xfrm>
                <a:off x="68583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00" name="Google Shape;5300;p53"/>
              <p:cNvSpPr/>
              <p:nvPr/>
            </p:nvSpPr>
            <p:spPr>
              <a:xfrm>
                <a:off x="69170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53"/>
              <p:cNvSpPr/>
              <p:nvPr/>
            </p:nvSpPr>
            <p:spPr>
              <a:xfrm>
                <a:off x="66821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02" name="Google Shape;5302;p53"/>
              <p:cNvSpPr/>
              <p:nvPr/>
            </p:nvSpPr>
            <p:spPr>
              <a:xfrm>
                <a:off x="6740900" y="2015025"/>
                <a:ext cx="58725" cy="58775"/>
              </a:xfrm>
              <a:custGeom>
                <a:avLst/>
                <a:gdLst/>
                <a:ahLst/>
                <a:cxnLst/>
                <a:rect l="l" t="t" r="r" b="b"/>
                <a:pathLst>
                  <a:path w="2349"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53"/>
              <p:cNvSpPr/>
              <p:nvPr/>
            </p:nvSpPr>
            <p:spPr>
              <a:xfrm>
                <a:off x="6799600"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04" name="Google Shape;5304;p53"/>
              <p:cNvSpPr/>
              <p:nvPr/>
            </p:nvSpPr>
            <p:spPr>
              <a:xfrm>
                <a:off x="68583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53"/>
              <p:cNvSpPr/>
              <p:nvPr/>
            </p:nvSpPr>
            <p:spPr>
              <a:xfrm>
                <a:off x="69170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06" name="Google Shape;5306;p53"/>
              <p:cNvSpPr/>
              <p:nvPr/>
            </p:nvSpPr>
            <p:spPr>
              <a:xfrm>
                <a:off x="66821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53"/>
              <p:cNvSpPr/>
              <p:nvPr/>
            </p:nvSpPr>
            <p:spPr>
              <a:xfrm>
                <a:off x="6740900" y="20737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08" name="Google Shape;5308;p53"/>
              <p:cNvSpPr/>
              <p:nvPr/>
            </p:nvSpPr>
            <p:spPr>
              <a:xfrm>
                <a:off x="6799600"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53"/>
              <p:cNvSpPr/>
              <p:nvPr/>
            </p:nvSpPr>
            <p:spPr>
              <a:xfrm>
                <a:off x="68583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10" name="Google Shape;5310;p53"/>
              <p:cNvSpPr/>
              <p:nvPr/>
            </p:nvSpPr>
            <p:spPr>
              <a:xfrm>
                <a:off x="69170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53"/>
              <p:cNvSpPr/>
              <p:nvPr/>
            </p:nvSpPr>
            <p:spPr>
              <a:xfrm>
                <a:off x="697577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53"/>
              <p:cNvSpPr/>
              <p:nvPr/>
            </p:nvSpPr>
            <p:spPr>
              <a:xfrm>
                <a:off x="70345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13" name="Google Shape;5313;p53"/>
              <p:cNvSpPr/>
              <p:nvPr/>
            </p:nvSpPr>
            <p:spPr>
              <a:xfrm>
                <a:off x="709325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53"/>
              <p:cNvSpPr/>
              <p:nvPr/>
            </p:nvSpPr>
            <p:spPr>
              <a:xfrm>
                <a:off x="715200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15" name="Google Shape;5315;p53"/>
              <p:cNvSpPr/>
              <p:nvPr/>
            </p:nvSpPr>
            <p:spPr>
              <a:xfrm>
                <a:off x="697577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16" name="Google Shape;5316;p53"/>
              <p:cNvSpPr/>
              <p:nvPr/>
            </p:nvSpPr>
            <p:spPr>
              <a:xfrm>
                <a:off x="70345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53"/>
              <p:cNvSpPr/>
              <p:nvPr/>
            </p:nvSpPr>
            <p:spPr>
              <a:xfrm>
                <a:off x="709325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18" name="Google Shape;5318;p53"/>
              <p:cNvSpPr/>
              <p:nvPr/>
            </p:nvSpPr>
            <p:spPr>
              <a:xfrm>
                <a:off x="715200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53"/>
              <p:cNvSpPr/>
              <p:nvPr/>
            </p:nvSpPr>
            <p:spPr>
              <a:xfrm>
                <a:off x="697577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53"/>
              <p:cNvSpPr/>
              <p:nvPr/>
            </p:nvSpPr>
            <p:spPr>
              <a:xfrm>
                <a:off x="70345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21" name="Google Shape;5321;p53"/>
              <p:cNvSpPr/>
              <p:nvPr/>
            </p:nvSpPr>
            <p:spPr>
              <a:xfrm>
                <a:off x="709325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53"/>
              <p:cNvSpPr/>
              <p:nvPr/>
            </p:nvSpPr>
            <p:spPr>
              <a:xfrm>
                <a:off x="715200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23" name="Google Shape;5323;p53"/>
              <p:cNvSpPr/>
              <p:nvPr/>
            </p:nvSpPr>
            <p:spPr>
              <a:xfrm>
                <a:off x="697577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24" name="Google Shape;5324;p53"/>
              <p:cNvSpPr/>
              <p:nvPr/>
            </p:nvSpPr>
            <p:spPr>
              <a:xfrm>
                <a:off x="70345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53"/>
              <p:cNvSpPr/>
              <p:nvPr/>
            </p:nvSpPr>
            <p:spPr>
              <a:xfrm>
                <a:off x="709325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5326" name="Google Shape;5326;p53"/>
              <p:cNvSpPr/>
              <p:nvPr/>
            </p:nvSpPr>
            <p:spPr>
              <a:xfrm>
                <a:off x="715200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27" name="Google Shape;5327;p53"/>
            <p:cNvGrpSpPr/>
            <p:nvPr/>
          </p:nvGrpSpPr>
          <p:grpSpPr>
            <a:xfrm rot="10800000">
              <a:off x="1488923" y="263193"/>
              <a:ext cx="891878" cy="763490"/>
              <a:chOff x="2760325" y="2789275"/>
              <a:chExt cx="841950" cy="720750"/>
            </a:xfrm>
          </p:grpSpPr>
          <p:sp>
            <p:nvSpPr>
              <p:cNvPr id="5328" name="Google Shape;5328;p53"/>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53"/>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330" name="Google Shape;5330;p53"/>
          <p:cNvGrpSpPr/>
          <p:nvPr/>
        </p:nvGrpSpPr>
        <p:grpSpPr>
          <a:xfrm rot="-5400000">
            <a:off x="1146648" y="1429174"/>
            <a:ext cx="1289926" cy="1003431"/>
            <a:chOff x="5147400" y="1633275"/>
            <a:chExt cx="528550" cy="411175"/>
          </a:xfrm>
        </p:grpSpPr>
        <p:sp>
          <p:nvSpPr>
            <p:cNvPr id="5331" name="Google Shape;5331;p53"/>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53"/>
            <p:cNvSpPr/>
            <p:nvPr/>
          </p:nvSpPr>
          <p:spPr>
            <a:xfrm>
              <a:off x="5558500"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53"/>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53"/>
            <p:cNvSpPr/>
            <p:nvPr/>
          </p:nvSpPr>
          <p:spPr>
            <a:xfrm>
              <a:off x="5441050"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53"/>
            <p:cNvSpPr/>
            <p:nvPr/>
          </p:nvSpPr>
          <p:spPr>
            <a:xfrm>
              <a:off x="56172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53"/>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53"/>
            <p:cNvSpPr/>
            <p:nvPr/>
          </p:nvSpPr>
          <p:spPr>
            <a:xfrm>
              <a:off x="54997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53"/>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53"/>
            <p:cNvSpPr/>
            <p:nvPr/>
          </p:nvSpPr>
          <p:spPr>
            <a:xfrm>
              <a:off x="5382325"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53"/>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53"/>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53"/>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53"/>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53"/>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53"/>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53"/>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53"/>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53"/>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53"/>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53"/>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53"/>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53"/>
            <p:cNvSpPr/>
            <p:nvPr/>
          </p:nvSpPr>
          <p:spPr>
            <a:xfrm>
              <a:off x="5323550"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53"/>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53"/>
            <p:cNvSpPr/>
            <p:nvPr/>
          </p:nvSpPr>
          <p:spPr>
            <a:xfrm>
              <a:off x="5206075"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53"/>
            <p:cNvSpPr/>
            <p:nvPr/>
          </p:nvSpPr>
          <p:spPr>
            <a:xfrm>
              <a:off x="5264825"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53"/>
            <p:cNvSpPr/>
            <p:nvPr/>
          </p:nvSpPr>
          <p:spPr>
            <a:xfrm>
              <a:off x="51474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53"/>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53"/>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53"/>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53"/>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53"/>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53"/>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53"/>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53"/>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53"/>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53"/>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 name="Google Shape;5227;p53">
            <a:extLst>
              <a:ext uri="{FF2B5EF4-FFF2-40B4-BE49-F238E27FC236}">
                <a16:creationId xmlns:a16="http://schemas.microsoft.com/office/drawing/2014/main" id="{0A698817-E03B-4EDD-82EF-3CCA5ED4BA9A}"/>
              </a:ext>
            </a:extLst>
          </p:cNvPr>
          <p:cNvSpPr/>
          <p:nvPr/>
        </p:nvSpPr>
        <p:spPr>
          <a:xfrm>
            <a:off x="768656" y="750960"/>
            <a:ext cx="416669" cy="422378"/>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 name="Subtitle 8">
            <a:extLst>
              <a:ext uri="{FF2B5EF4-FFF2-40B4-BE49-F238E27FC236}">
                <a16:creationId xmlns:a16="http://schemas.microsoft.com/office/drawing/2014/main" id="{81FAEE25-8773-4A7D-A949-AFD8D7529B5E}"/>
              </a:ext>
            </a:extLst>
          </p:cNvPr>
          <p:cNvSpPr>
            <a:spLocks noGrp="1"/>
          </p:cNvSpPr>
          <p:nvPr>
            <p:ph type="subTitle" idx="3"/>
          </p:nvPr>
        </p:nvSpPr>
        <p:spPr>
          <a:xfrm>
            <a:off x="2635594" y="2415746"/>
            <a:ext cx="6187668" cy="2215270"/>
          </a:xfrm>
        </p:spPr>
        <p:txBody>
          <a:bodyPr/>
          <a:lstStyle/>
          <a:p>
            <a:r>
              <a:rPr lang="nl-NL" sz="3200" b="1" dirty="0">
                <a:solidFill>
                  <a:schemeClr val="accent4">
                    <a:lumMod val="50000"/>
                  </a:schemeClr>
                </a:solidFill>
              </a:rPr>
              <a:t>DIE VERMOË OM OP</a:t>
            </a:r>
          </a:p>
          <a:p>
            <a:r>
              <a:rPr lang="nl-NL" sz="3200" b="1" dirty="0">
                <a:solidFill>
                  <a:schemeClr val="accent4">
                    <a:lumMod val="50000"/>
                  </a:schemeClr>
                </a:solidFill>
              </a:rPr>
              <a:t>OPBOUENDE MANIERE TE</a:t>
            </a:r>
          </a:p>
          <a:p>
            <a:r>
              <a:rPr lang="nl-NL" sz="3200" b="1" dirty="0">
                <a:solidFill>
                  <a:schemeClr val="accent4">
                    <a:lumMod val="50000"/>
                  </a:schemeClr>
                </a:solidFill>
              </a:rPr>
              <a:t>VERSKIL EN GEPASTE</a:t>
            </a:r>
          </a:p>
          <a:p>
            <a:r>
              <a:rPr lang="nl-NL" sz="3200" b="1" dirty="0">
                <a:solidFill>
                  <a:schemeClr val="accent4">
                    <a:lumMod val="50000"/>
                  </a:schemeClr>
                </a:solidFill>
              </a:rPr>
              <a:t>MANIERE TE VIND OM 'N</a:t>
            </a:r>
          </a:p>
          <a:p>
            <a:r>
              <a:rPr lang="nl-NL" sz="3200" b="1" dirty="0">
                <a:solidFill>
                  <a:schemeClr val="accent4">
                    <a:lumMod val="50000"/>
                  </a:schemeClr>
                </a:solidFill>
              </a:rPr>
              <a:t>VERHOUDING TE BEËINDIG</a:t>
            </a:r>
            <a:endParaRPr lang="en-ZA" sz="3200" b="1" dirty="0">
              <a:solidFill>
                <a:schemeClr val="accent4">
                  <a:lumMod val="50000"/>
                </a:schemeClr>
              </a:solidFill>
            </a:endParaRPr>
          </a:p>
        </p:txBody>
      </p:sp>
      <p:pic>
        <p:nvPicPr>
          <p:cNvPr id="2" name="Picture 1">
            <a:extLst>
              <a:ext uri="{FF2B5EF4-FFF2-40B4-BE49-F238E27FC236}">
                <a16:creationId xmlns:a16="http://schemas.microsoft.com/office/drawing/2014/main" id="{9739AB42-99B0-B354-32C1-3EC4D14AB2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657"/>
        <p:cNvGrpSpPr/>
        <p:nvPr/>
      </p:nvGrpSpPr>
      <p:grpSpPr>
        <a:xfrm>
          <a:off x="0" y="0"/>
          <a:ext cx="0" cy="0"/>
          <a:chOff x="0" y="0"/>
          <a:chExt cx="0" cy="0"/>
        </a:xfrm>
      </p:grpSpPr>
      <p:grpSp>
        <p:nvGrpSpPr>
          <p:cNvPr id="5664" name="Google Shape;5664;p57"/>
          <p:cNvGrpSpPr/>
          <p:nvPr/>
        </p:nvGrpSpPr>
        <p:grpSpPr>
          <a:xfrm rot="-5400000">
            <a:off x="-35763" y="3853884"/>
            <a:ext cx="1289400" cy="1289400"/>
            <a:chOff x="289" y="1284212"/>
            <a:chExt cx="1289400" cy="1289400"/>
          </a:xfrm>
        </p:grpSpPr>
        <p:sp>
          <p:nvSpPr>
            <p:cNvPr id="5665" name="Google Shape;5665;p57"/>
            <p:cNvSpPr/>
            <p:nvPr/>
          </p:nvSpPr>
          <p:spPr>
            <a:xfrm>
              <a:off x="289" y="1284212"/>
              <a:ext cx="1289400" cy="1289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66" name="Google Shape;5666;p57"/>
            <p:cNvGrpSpPr/>
            <p:nvPr/>
          </p:nvGrpSpPr>
          <p:grpSpPr>
            <a:xfrm rot="-5400000">
              <a:off x="222834" y="1506097"/>
              <a:ext cx="844311" cy="840040"/>
              <a:chOff x="384950" y="2702225"/>
              <a:chExt cx="800750" cy="796700"/>
            </a:xfrm>
          </p:grpSpPr>
          <p:sp>
            <p:nvSpPr>
              <p:cNvPr id="5667" name="Google Shape;5667;p57"/>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57"/>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57"/>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57"/>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57"/>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57"/>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57"/>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57"/>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57"/>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89" name="Google Shape;5689;p57"/>
          <p:cNvGrpSpPr/>
          <p:nvPr/>
        </p:nvGrpSpPr>
        <p:grpSpPr>
          <a:xfrm rot="-5400000">
            <a:off x="1144124" y="141714"/>
            <a:ext cx="1285909" cy="1000348"/>
            <a:chOff x="5147427" y="1633275"/>
            <a:chExt cx="528550" cy="411175"/>
          </a:xfrm>
        </p:grpSpPr>
        <p:sp>
          <p:nvSpPr>
            <p:cNvPr id="5690" name="Google Shape;5690;p57"/>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57"/>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57"/>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57"/>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57"/>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57"/>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57"/>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57"/>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57"/>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57"/>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57"/>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57"/>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57"/>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57"/>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57"/>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57"/>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57"/>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57"/>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57"/>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57"/>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57"/>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57"/>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57"/>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3" name="Google Shape;5713;p57"/>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4" name="Google Shape;5714;p57"/>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5" name="Google Shape;5715;p57"/>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57"/>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7" name="Google Shape;5717;p57"/>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57"/>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9" name="Google Shape;5719;p57"/>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0" name="Google Shape;5720;p57"/>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1" name="Google Shape;5721;p57"/>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2" name="Google Shape;5722;p57"/>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57"/>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57"/>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5" name="Google Shape;5725;p57"/>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59" name="Google Shape;5659;p57"/>
          <p:cNvSpPr txBox="1">
            <a:spLocks noGrp="1"/>
          </p:cNvSpPr>
          <p:nvPr>
            <p:ph type="subTitle" idx="1"/>
          </p:nvPr>
        </p:nvSpPr>
        <p:spPr>
          <a:xfrm>
            <a:off x="1275092" y="1009783"/>
            <a:ext cx="7689699" cy="3403722"/>
          </a:xfrm>
          <a:prstGeom prst="rect">
            <a:avLst/>
          </a:prstGeom>
        </p:spPr>
        <p:txBody>
          <a:bodyPr spcFirstLastPara="1" wrap="square" lIns="91425" tIns="91425" rIns="91425" bIns="91425" anchor="t" anchorCtr="0">
            <a:noAutofit/>
          </a:bodyPr>
          <a:lstStyle/>
          <a:p>
            <a:pPr marL="342900" lvl="0" indent="-342900">
              <a:lnSpc>
                <a:spcPct val="107000"/>
              </a:lnSpc>
              <a:buFont typeface="Wingdings" panose="05000000000000000000" pitchFamily="2" charset="2"/>
              <a:buChar char=""/>
            </a:pPr>
            <a:r>
              <a:rPr lang="nl-NL" sz="1600" b="1" dirty="0"/>
              <a:t>Dink aan die meningsverskil en hoe jy daaroor voel.</a:t>
            </a:r>
          </a:p>
          <a:p>
            <a:pPr marL="342900" lvl="0" indent="-342900">
              <a:lnSpc>
                <a:spcPct val="107000"/>
              </a:lnSpc>
              <a:buFont typeface="Wingdings" panose="05000000000000000000" pitchFamily="2" charset="2"/>
              <a:buChar char=""/>
            </a:pPr>
            <a:r>
              <a:rPr lang="nl-NL" sz="1600" b="1" dirty="0"/>
              <a:t>Praat met die ander persoon, bespreek die probleem en kyk of jul nie saam 'n oplossing kan vind nie.</a:t>
            </a:r>
          </a:p>
          <a:p>
            <a:pPr marL="342900" lvl="0" indent="-342900">
              <a:lnSpc>
                <a:spcPct val="107000"/>
              </a:lnSpc>
              <a:buFont typeface="Wingdings" panose="05000000000000000000" pitchFamily="2" charset="2"/>
              <a:buChar char=""/>
            </a:pPr>
            <a:r>
              <a:rPr lang="nl-NL" sz="1600" b="1" dirty="0"/>
              <a:t>Dit is belangrik om beurte te maak om te praat en te luister, moet mekaar nooit afsny nie.</a:t>
            </a:r>
          </a:p>
          <a:p>
            <a:pPr marL="342900" lvl="0" indent="-342900">
              <a:lnSpc>
                <a:spcPct val="107000"/>
              </a:lnSpc>
              <a:buFont typeface="Wingdings" panose="05000000000000000000" pitchFamily="2" charset="2"/>
              <a:buChar char=""/>
            </a:pPr>
            <a:r>
              <a:rPr lang="nl-NL" sz="1600" b="1" dirty="0"/>
              <a:t>Om aktief te luister, beteken om nie te onderbreek nie en seker te maak dat jy verstaan wat jou maat sê.</a:t>
            </a:r>
          </a:p>
          <a:p>
            <a:pPr marL="342900" lvl="0" indent="-342900">
              <a:lnSpc>
                <a:spcPct val="107000"/>
              </a:lnSpc>
              <a:buFont typeface="Wingdings" panose="05000000000000000000" pitchFamily="2" charset="2"/>
              <a:buChar char=""/>
            </a:pPr>
            <a:r>
              <a:rPr lang="nl-NL" sz="1600" b="1" dirty="0"/>
              <a:t>Probeer om jou maat se standpunt te verstaan.</a:t>
            </a:r>
          </a:p>
          <a:p>
            <a:pPr marL="342900" lvl="0" indent="-342900">
              <a:lnSpc>
                <a:spcPct val="107000"/>
              </a:lnSpc>
              <a:buFont typeface="Wingdings" panose="05000000000000000000" pitchFamily="2" charset="2"/>
              <a:buChar char=""/>
            </a:pPr>
            <a:r>
              <a:rPr lang="nl-NL" sz="1600" b="1" dirty="0"/>
              <a:t>Bly kalm, praat duidelik en wees eerlik oor jou standpunt.</a:t>
            </a:r>
          </a:p>
          <a:p>
            <a:pPr marL="342900" lvl="0" indent="-342900">
              <a:lnSpc>
                <a:spcPct val="107000"/>
              </a:lnSpc>
              <a:buFont typeface="Wingdings" panose="05000000000000000000" pitchFamily="2" charset="2"/>
              <a:buChar char=""/>
            </a:pPr>
            <a:r>
              <a:rPr lang="nl-NL" sz="1600" b="1" dirty="0"/>
              <a:t>Wees redelik en nie te emosioneel nie; dit is nie die tyd vir dreigemente, aanvalle of om onbeskof te wees nie. </a:t>
            </a:r>
          </a:p>
          <a:p>
            <a:pPr marL="342900" lvl="0" indent="-342900">
              <a:lnSpc>
                <a:spcPct val="107000"/>
              </a:lnSpc>
              <a:buFont typeface="Wingdings" panose="05000000000000000000" pitchFamily="2" charset="2"/>
              <a:buChar char=""/>
            </a:pPr>
            <a:r>
              <a:rPr lang="nl-NL" sz="1600" b="1" dirty="0"/>
              <a:t>Fokus op konstruktiewe oplossings en moenie mekaar blameer of probeer reg wees nie. </a:t>
            </a:r>
          </a:p>
          <a:p>
            <a:pPr marL="342900" lvl="0" indent="-342900">
              <a:lnSpc>
                <a:spcPct val="107000"/>
              </a:lnSpc>
              <a:buFont typeface="Wingdings" panose="05000000000000000000" pitchFamily="2" charset="2"/>
              <a:buChar char=""/>
            </a:pPr>
            <a:r>
              <a:rPr lang="nl-NL" sz="1600" b="1" dirty="0"/>
              <a:t>As dit daarby kom dat julle nie 'n oplossing kan vind nie, is dit soms nodig om te aanvaar dat jul nie saamstem nie.</a:t>
            </a:r>
          </a:p>
          <a:p>
            <a:pPr marL="0" lvl="0" indent="0" algn="l" rtl="0">
              <a:spcBef>
                <a:spcPts val="0"/>
              </a:spcBef>
              <a:spcAft>
                <a:spcPts val="0"/>
              </a:spcAft>
              <a:buNone/>
            </a:pPr>
            <a:endParaRPr dirty="0"/>
          </a:p>
        </p:txBody>
      </p:sp>
      <p:sp>
        <p:nvSpPr>
          <p:cNvPr id="81" name="Google Shape;5177;p52">
            <a:extLst>
              <a:ext uri="{FF2B5EF4-FFF2-40B4-BE49-F238E27FC236}">
                <a16:creationId xmlns:a16="http://schemas.microsoft.com/office/drawing/2014/main" id="{FD3EF2C1-C469-4254-B957-336B8ACEC0A1}"/>
              </a:ext>
            </a:extLst>
          </p:cNvPr>
          <p:cNvSpPr txBox="1">
            <a:spLocks noGrp="1"/>
          </p:cNvSpPr>
          <p:nvPr>
            <p:ph type="title"/>
          </p:nvPr>
        </p:nvSpPr>
        <p:spPr>
          <a:xfrm>
            <a:off x="2286947" y="221097"/>
            <a:ext cx="6857054" cy="835320"/>
          </a:xfrm>
          <a:prstGeom prst="rect">
            <a:avLst/>
          </a:prstGeom>
        </p:spPr>
        <p:txBody>
          <a:bodyPr spcFirstLastPara="1" wrap="square" lIns="91425" tIns="91425" rIns="91425" bIns="91425" anchor="ctr" anchorCtr="0">
            <a:noAutofit/>
          </a:bodyPr>
          <a:lstStyle/>
          <a:p>
            <a:pPr>
              <a:lnSpc>
                <a:spcPct val="107000"/>
              </a:lnSpc>
              <a:spcAft>
                <a:spcPts val="800"/>
              </a:spcAft>
            </a:pPr>
            <a:r>
              <a:rPr lang="nl-NL" sz="3500" dirty="0">
                <a:solidFill>
                  <a:schemeClr val="accent5">
                    <a:lumMod val="75000"/>
                  </a:schemeClr>
                </a:solidFill>
              </a:rPr>
              <a:t>Hoe om op OPBOUENDE maniere te VERSKIL:</a:t>
            </a:r>
            <a:endParaRPr lang="en-ZA" sz="3500" dirty="0">
              <a:solidFill>
                <a:schemeClr val="accent5">
                  <a:lumMod val="75000"/>
                </a:schemeClr>
              </a:solidFill>
            </a:endParaRPr>
          </a:p>
        </p:txBody>
      </p:sp>
      <p:pic>
        <p:nvPicPr>
          <p:cNvPr id="5" name="Picture 4">
            <a:extLst>
              <a:ext uri="{FF2B5EF4-FFF2-40B4-BE49-F238E27FC236}">
                <a16:creationId xmlns:a16="http://schemas.microsoft.com/office/drawing/2014/main" id="{BAEE68B9-009E-27B9-9011-9B31CB3CFA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176"/>
        <p:cNvGrpSpPr/>
        <p:nvPr/>
      </p:nvGrpSpPr>
      <p:grpSpPr>
        <a:xfrm>
          <a:off x="0" y="0"/>
          <a:ext cx="0" cy="0"/>
          <a:chOff x="0" y="0"/>
          <a:chExt cx="0" cy="0"/>
        </a:xfrm>
      </p:grpSpPr>
      <p:sp>
        <p:nvSpPr>
          <p:cNvPr id="5177" name="Google Shape;5177;p52"/>
          <p:cNvSpPr txBox="1">
            <a:spLocks noGrp="1"/>
          </p:cNvSpPr>
          <p:nvPr>
            <p:ph type="title"/>
          </p:nvPr>
        </p:nvSpPr>
        <p:spPr>
          <a:xfrm>
            <a:off x="65640" y="155431"/>
            <a:ext cx="7971989" cy="478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US" sz="3000" dirty="0">
                <a:solidFill>
                  <a:schemeClr val="accent3">
                    <a:lumMod val="75000"/>
                  </a:schemeClr>
                </a:solidFill>
              </a:rPr>
              <a:t>HOE OM ‘N VERHOUDING TE BEËINDIG</a:t>
            </a:r>
          </a:p>
        </p:txBody>
      </p:sp>
      <p:grpSp>
        <p:nvGrpSpPr>
          <p:cNvPr id="5178" name="Google Shape;5178;p52"/>
          <p:cNvGrpSpPr/>
          <p:nvPr/>
        </p:nvGrpSpPr>
        <p:grpSpPr>
          <a:xfrm rot="-5400000" flipH="1">
            <a:off x="6854752" y="288079"/>
            <a:ext cx="1285901" cy="713219"/>
            <a:chOff x="4351925" y="1633300"/>
            <a:chExt cx="528525" cy="293675"/>
          </a:xfrm>
        </p:grpSpPr>
        <p:sp>
          <p:nvSpPr>
            <p:cNvPr id="5179" name="Google Shape;5179;p52"/>
            <p:cNvSpPr/>
            <p:nvPr/>
          </p:nvSpPr>
          <p:spPr>
            <a:xfrm>
              <a:off x="4351925"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52"/>
            <p:cNvSpPr/>
            <p:nvPr/>
          </p:nvSpPr>
          <p:spPr>
            <a:xfrm>
              <a:off x="4410625" y="186820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52"/>
            <p:cNvSpPr/>
            <p:nvPr/>
          </p:nvSpPr>
          <p:spPr>
            <a:xfrm>
              <a:off x="446932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52"/>
            <p:cNvSpPr/>
            <p:nvPr/>
          </p:nvSpPr>
          <p:spPr>
            <a:xfrm>
              <a:off x="45280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52"/>
            <p:cNvSpPr/>
            <p:nvPr/>
          </p:nvSpPr>
          <p:spPr>
            <a:xfrm>
              <a:off x="43519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52"/>
            <p:cNvSpPr/>
            <p:nvPr/>
          </p:nvSpPr>
          <p:spPr>
            <a:xfrm>
              <a:off x="441062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52"/>
            <p:cNvSpPr/>
            <p:nvPr/>
          </p:nvSpPr>
          <p:spPr>
            <a:xfrm>
              <a:off x="4469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52"/>
            <p:cNvSpPr/>
            <p:nvPr/>
          </p:nvSpPr>
          <p:spPr>
            <a:xfrm>
              <a:off x="4528050" y="1809475"/>
              <a:ext cx="117475" cy="58775"/>
            </a:xfrm>
            <a:custGeom>
              <a:avLst/>
              <a:gdLst/>
              <a:ahLst/>
              <a:cxnLst/>
              <a:rect l="l" t="t" r="r" b="b"/>
              <a:pathLst>
                <a:path w="4699" h="2351" extrusionOk="0">
                  <a:moveTo>
                    <a:pt x="0" y="1"/>
                  </a:moveTo>
                  <a:lnTo>
                    <a:pt x="0" y="2351"/>
                  </a:lnTo>
                  <a:lnTo>
                    <a:pt x="4699" y="2351"/>
                  </a:lnTo>
                  <a:lnTo>
                    <a:pt x="46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52"/>
            <p:cNvSpPr/>
            <p:nvPr/>
          </p:nvSpPr>
          <p:spPr>
            <a:xfrm>
              <a:off x="441062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52"/>
            <p:cNvSpPr/>
            <p:nvPr/>
          </p:nvSpPr>
          <p:spPr>
            <a:xfrm>
              <a:off x="45280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52"/>
            <p:cNvSpPr/>
            <p:nvPr/>
          </p:nvSpPr>
          <p:spPr>
            <a:xfrm>
              <a:off x="435192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52"/>
            <p:cNvSpPr/>
            <p:nvPr/>
          </p:nvSpPr>
          <p:spPr>
            <a:xfrm>
              <a:off x="435192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52"/>
            <p:cNvSpPr/>
            <p:nvPr/>
          </p:nvSpPr>
          <p:spPr>
            <a:xfrm>
              <a:off x="46455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52"/>
            <p:cNvSpPr/>
            <p:nvPr/>
          </p:nvSpPr>
          <p:spPr>
            <a:xfrm>
              <a:off x="470425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52"/>
            <p:cNvSpPr/>
            <p:nvPr/>
          </p:nvSpPr>
          <p:spPr>
            <a:xfrm>
              <a:off x="476300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52"/>
            <p:cNvSpPr/>
            <p:nvPr/>
          </p:nvSpPr>
          <p:spPr>
            <a:xfrm>
              <a:off x="47042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52"/>
            <p:cNvSpPr/>
            <p:nvPr/>
          </p:nvSpPr>
          <p:spPr>
            <a:xfrm>
              <a:off x="48217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52"/>
            <p:cNvSpPr/>
            <p:nvPr/>
          </p:nvSpPr>
          <p:spPr>
            <a:xfrm>
              <a:off x="46455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97" name="Google Shape;5197;p52"/>
          <p:cNvGrpSpPr/>
          <p:nvPr/>
        </p:nvGrpSpPr>
        <p:grpSpPr>
          <a:xfrm>
            <a:off x="7854588" y="-10"/>
            <a:ext cx="1289400" cy="1289400"/>
            <a:chOff x="1291288" y="1289340"/>
            <a:chExt cx="1289400" cy="1289400"/>
          </a:xfrm>
        </p:grpSpPr>
        <p:sp>
          <p:nvSpPr>
            <p:cNvPr id="5198" name="Google Shape;5198;p52"/>
            <p:cNvSpPr/>
            <p:nvPr/>
          </p:nvSpPr>
          <p:spPr>
            <a:xfrm>
              <a:off x="1291288" y="1289340"/>
              <a:ext cx="1289400" cy="1289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99" name="Google Shape;5199;p52"/>
            <p:cNvGrpSpPr/>
            <p:nvPr/>
          </p:nvGrpSpPr>
          <p:grpSpPr>
            <a:xfrm>
              <a:off x="1468270" y="1468858"/>
              <a:ext cx="935458" cy="930362"/>
              <a:chOff x="8092225" y="1658775"/>
              <a:chExt cx="885850" cy="881025"/>
            </a:xfrm>
          </p:grpSpPr>
          <p:sp>
            <p:nvSpPr>
              <p:cNvPr id="5200" name="Google Shape;5200;p52"/>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52"/>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9" name="Google Shape;5659;p57">
            <a:extLst>
              <a:ext uri="{FF2B5EF4-FFF2-40B4-BE49-F238E27FC236}">
                <a16:creationId xmlns:a16="http://schemas.microsoft.com/office/drawing/2014/main" id="{C200CE7E-2402-471C-9F1E-83360DCA7864}"/>
              </a:ext>
            </a:extLst>
          </p:cNvPr>
          <p:cNvSpPr txBox="1">
            <a:spLocks/>
          </p:cNvSpPr>
          <p:nvPr/>
        </p:nvSpPr>
        <p:spPr>
          <a:xfrm>
            <a:off x="202097" y="714413"/>
            <a:ext cx="7327242" cy="4211379"/>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15000"/>
              </a:lnSpc>
              <a:spcAft>
                <a:spcPts val="800"/>
              </a:spcAft>
            </a:pPr>
            <a:r>
              <a:rPr lang="nl-NL" sz="1800" dirty="0">
                <a:latin typeface="Kumbh Sans" panose="020B0604020202020204" charset="0"/>
              </a:rPr>
              <a:t>Daar kan baie redes wees waarom 'n verhouding tot 'n end kan kom. Jy kan 'n verhouding beëindig omdat jy 'n meningsverskil gehad het en jy nie in staat is om ‘n oplossing te vind nie; miskien moet jy wegbeweeg of miskien voel jy dat jy beide partye verander het en jy nie meer kan aangaan nie.</a:t>
            </a:r>
          </a:p>
          <a:p>
            <a:pPr>
              <a:lnSpc>
                <a:spcPct val="115000"/>
              </a:lnSpc>
              <a:spcAft>
                <a:spcPts val="800"/>
              </a:spcAft>
            </a:pPr>
            <a:r>
              <a:rPr lang="nl-NL" sz="1800" dirty="0">
                <a:latin typeface="Kumbh Sans" panose="020B0604020202020204" charset="0"/>
              </a:rPr>
              <a:t>Ons wil almal graag glo dat elke verhouding vir ewig duur, maar ongelukkig is dit nie die geval nie.</a:t>
            </a:r>
          </a:p>
          <a:p>
            <a:pPr>
              <a:lnSpc>
                <a:spcPct val="115000"/>
              </a:lnSpc>
              <a:spcAft>
                <a:spcPts val="800"/>
              </a:spcAft>
            </a:pPr>
            <a:r>
              <a:rPr lang="nl-NL" sz="1800" dirty="0">
                <a:latin typeface="Kumbh Sans" panose="020B0604020202020204" charset="0"/>
              </a:rPr>
              <a:t>As dit kom by die beëindiging van 'n verhouding, is dit die beste om eerlik en reguit met die ander persoon te wees  - dit is nie nodig om onbeskof te wees of hulle te ignoreer nie. Ons het gepraat oor hoe belangrik kommunikasie is en selfs wanneer jy 'n verhouding beëindig, is dit steeds 'n baie belangrike faktor</a:t>
            </a:r>
          </a:p>
          <a:p>
            <a:pPr>
              <a:lnSpc>
                <a:spcPct val="115000"/>
              </a:lnSpc>
              <a:spcAft>
                <a:spcPts val="800"/>
              </a:spcAft>
            </a:pPr>
            <a:endParaRPr lang="en-ZA" sz="1800" dirty="0">
              <a:latin typeface="Kumbh Sans" panose="020B0604020202020204" charset="0"/>
            </a:endParaRPr>
          </a:p>
          <a:p>
            <a:endParaRPr lang="en-US" dirty="0"/>
          </a:p>
        </p:txBody>
      </p:sp>
      <p:pic>
        <p:nvPicPr>
          <p:cNvPr id="2" name="Picture 1">
            <a:extLst>
              <a:ext uri="{FF2B5EF4-FFF2-40B4-BE49-F238E27FC236}">
                <a16:creationId xmlns:a16="http://schemas.microsoft.com/office/drawing/2014/main" id="{1CDD7DF0-F276-0441-3A3B-439223CCB2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759"/>
        <p:cNvGrpSpPr/>
        <p:nvPr/>
      </p:nvGrpSpPr>
      <p:grpSpPr>
        <a:xfrm>
          <a:off x="0" y="0"/>
          <a:ext cx="0" cy="0"/>
          <a:chOff x="0" y="0"/>
          <a:chExt cx="0" cy="0"/>
        </a:xfrm>
      </p:grpSpPr>
      <p:sp>
        <p:nvSpPr>
          <p:cNvPr id="5760" name="Google Shape;5760;p59"/>
          <p:cNvSpPr txBox="1">
            <a:spLocks noGrp="1"/>
          </p:cNvSpPr>
          <p:nvPr>
            <p:ph type="title"/>
          </p:nvPr>
        </p:nvSpPr>
        <p:spPr>
          <a:xfrm>
            <a:off x="1558424" y="483249"/>
            <a:ext cx="6213539" cy="4783897"/>
          </a:xfrm>
          <a:prstGeom prst="rect">
            <a:avLst/>
          </a:prstGeom>
        </p:spPr>
        <p:txBody>
          <a:bodyPr spcFirstLastPara="1" wrap="square" lIns="91425" tIns="91425" rIns="91425" bIns="91425" anchor="ctr" anchorCtr="0">
            <a:noAutofit/>
          </a:bodyPr>
          <a:lstStyle/>
          <a:p>
            <a:pPr>
              <a:lnSpc>
                <a:spcPct val="115000"/>
              </a:lnSpc>
              <a:spcAft>
                <a:spcPts val="800"/>
              </a:spcAft>
            </a:pPr>
            <a:r>
              <a:rPr lang="nl-NL" sz="2000" dirty="0">
                <a:latin typeface="Kumbh Sans" panose="020B0604020202020204" charset="0"/>
                <a:ea typeface="Calibri" panose="020F0502020204030204" pitchFamily="34" charset="0"/>
                <a:cs typeface="Calibri" panose="020F0502020204030204" pitchFamily="34" charset="0"/>
              </a:rPr>
              <a:t>Die einde van 'n verhouding kan baie pynlik wees en dit is ontstellend, ongeag jy die een is wat dit beëindig of nie. Daar is baie emosies betrokke by die beëindiging van verhoudings, so keer na jou vriende vir ondersteuning en laat jouself toe om die emosies wat daarmee gepaard gaan, te voel.</a:t>
            </a:r>
            <a:br>
              <a:rPr lang="en-US" sz="2000" dirty="0">
                <a:effectLst/>
                <a:latin typeface="Kumbh Sans" panose="020B0604020202020204" charset="0"/>
                <a:ea typeface="Calibri" panose="020F0502020204030204" pitchFamily="34" charset="0"/>
                <a:cs typeface="Calibri" panose="020F0502020204030204" pitchFamily="34" charset="0"/>
              </a:rPr>
            </a:br>
            <a:br>
              <a:rPr lang="en-US" sz="2000" dirty="0">
                <a:effectLst/>
                <a:latin typeface="Kumbh Sans" panose="020B0604020202020204" charset="0"/>
                <a:ea typeface="Calibri" panose="020F0502020204030204" pitchFamily="34" charset="0"/>
                <a:cs typeface="Calibri" panose="020F0502020204030204" pitchFamily="34" charset="0"/>
              </a:rPr>
            </a:br>
            <a:r>
              <a:rPr lang="nl-NL" sz="2000" b="1" dirty="0">
                <a:solidFill>
                  <a:schemeClr val="accent4">
                    <a:lumMod val="50000"/>
                  </a:schemeClr>
                </a:solidFill>
                <a:latin typeface="Kumbh Sans" panose="020B0604020202020204" charset="0"/>
                <a:ea typeface="Calibri" panose="020F0502020204030204" pitchFamily="34" charset="0"/>
                <a:cs typeface="Calibri" panose="020F0502020204030204" pitchFamily="34" charset="0"/>
              </a:rPr>
              <a:t>Oorweeg die volgende stappe wanneer jy 'n verhouding beëindig:</a:t>
            </a:r>
            <a:br>
              <a:rPr lang="en-ZA" sz="2000" dirty="0">
                <a:effectLst/>
                <a:latin typeface="Kumbh Sans" panose="020B0604020202020204" charset="0"/>
                <a:ea typeface="Calibri" panose="020F0502020204030204" pitchFamily="34" charset="0"/>
                <a:cs typeface="Times New Roman" panose="02020603050405020304" pitchFamily="18" charset="0"/>
              </a:rPr>
            </a:br>
            <a:r>
              <a:rPr lang="en-ZA" sz="2000" dirty="0">
                <a:effectLst/>
                <a:latin typeface="Kumbh Sans" panose="020B0604020202020204" charset="0"/>
                <a:ea typeface="Calibri" panose="020F0502020204030204" pitchFamily="34" charset="0"/>
                <a:cs typeface="Calibri" panose="020F0502020204030204" pitchFamily="34" charset="0"/>
              </a:rPr>
              <a:t>1)     </a:t>
            </a:r>
            <a:r>
              <a:rPr lang="en-ZA" sz="2000" dirty="0" err="1">
                <a:effectLst/>
                <a:latin typeface="Kumbh Sans" panose="020B0604020202020204" charset="0"/>
                <a:ea typeface="Calibri" panose="020F0502020204030204" pitchFamily="34" charset="0"/>
                <a:cs typeface="Calibri" panose="020F0502020204030204" pitchFamily="34" charset="0"/>
              </a:rPr>
              <a:t>Beplan</a:t>
            </a:r>
            <a:br>
              <a:rPr lang="en-ZA" sz="2000" dirty="0">
                <a:effectLst/>
                <a:latin typeface="Kumbh Sans" panose="020B0604020202020204" charset="0"/>
                <a:ea typeface="Calibri" panose="020F0502020204030204" pitchFamily="34" charset="0"/>
                <a:cs typeface="Times New Roman" panose="02020603050405020304" pitchFamily="18" charset="0"/>
              </a:rPr>
            </a:br>
            <a:r>
              <a:rPr lang="en-ZA" sz="2000" dirty="0">
                <a:effectLst/>
                <a:latin typeface="Kumbh Sans" panose="020B0604020202020204" charset="0"/>
                <a:ea typeface="Calibri" panose="020F0502020204030204" pitchFamily="34" charset="0"/>
                <a:cs typeface="Calibri" panose="020F0502020204030204" pitchFamily="34" charset="0"/>
              </a:rPr>
              <a:t>2)    </a:t>
            </a:r>
            <a:r>
              <a:rPr lang="en-ZA" sz="2000" dirty="0" err="1">
                <a:latin typeface="Kumbh Sans" panose="020B0604020202020204" charset="0"/>
                <a:ea typeface="Calibri" panose="020F0502020204030204" pitchFamily="34" charset="0"/>
                <a:cs typeface="Calibri" panose="020F0502020204030204" pitchFamily="34" charset="0"/>
              </a:rPr>
              <a:t>Kyk</a:t>
            </a:r>
            <a:r>
              <a:rPr lang="en-ZA" sz="2000" dirty="0">
                <a:latin typeface="Kumbh Sans" panose="020B0604020202020204" charset="0"/>
                <a:ea typeface="Calibri" panose="020F0502020204030204" pitchFamily="34" charset="0"/>
                <a:cs typeface="Calibri" panose="020F0502020204030204" pitchFamily="34" charset="0"/>
              </a:rPr>
              <a:t> </a:t>
            </a:r>
            <a:r>
              <a:rPr lang="en-ZA" sz="2000" dirty="0" err="1">
                <a:latin typeface="Kumbh Sans" panose="020B0604020202020204" charset="0"/>
                <a:ea typeface="Calibri" panose="020F0502020204030204" pitchFamily="34" charset="0"/>
                <a:cs typeface="Calibri" panose="020F0502020204030204" pitchFamily="34" charset="0"/>
              </a:rPr>
              <a:t>na</a:t>
            </a:r>
            <a:r>
              <a:rPr lang="en-ZA" sz="2000" dirty="0">
                <a:latin typeface="Kumbh Sans" panose="020B0604020202020204" charset="0"/>
                <a:ea typeface="Calibri" panose="020F0502020204030204" pitchFamily="34" charset="0"/>
                <a:cs typeface="Calibri" panose="020F0502020204030204" pitchFamily="34" charset="0"/>
              </a:rPr>
              <a:t> </a:t>
            </a:r>
            <a:r>
              <a:rPr lang="en-ZA" sz="2000" dirty="0" err="1">
                <a:latin typeface="Kumbh Sans" panose="020B0604020202020204" charset="0"/>
                <a:ea typeface="Calibri" panose="020F0502020204030204" pitchFamily="34" charset="0"/>
                <a:cs typeface="Calibri" panose="020F0502020204030204" pitchFamily="34" charset="0"/>
              </a:rPr>
              <a:t>jouself</a:t>
            </a:r>
            <a:br>
              <a:rPr lang="en-ZA" sz="2000" dirty="0">
                <a:effectLst/>
                <a:latin typeface="Kumbh Sans" panose="020B0604020202020204" charset="0"/>
                <a:ea typeface="Calibri" panose="020F0502020204030204" pitchFamily="34" charset="0"/>
                <a:cs typeface="Times New Roman" panose="02020603050405020304" pitchFamily="18" charset="0"/>
              </a:rPr>
            </a:br>
            <a:r>
              <a:rPr lang="en-ZA" sz="2000" dirty="0">
                <a:effectLst/>
                <a:latin typeface="Kumbh Sans" panose="020B0604020202020204" charset="0"/>
                <a:ea typeface="Calibri" panose="020F0502020204030204" pitchFamily="34" charset="0"/>
                <a:cs typeface="Calibri" panose="020F0502020204030204" pitchFamily="34" charset="0"/>
              </a:rPr>
              <a:t>3)    </a:t>
            </a:r>
            <a:r>
              <a:rPr lang="en-ZA" sz="2000" dirty="0" err="1">
                <a:latin typeface="Kumbh Sans" panose="020B0604020202020204" charset="0"/>
                <a:ea typeface="Calibri" panose="020F0502020204030204" pitchFamily="34" charset="0"/>
                <a:cs typeface="Calibri" panose="020F0502020204030204" pitchFamily="34" charset="0"/>
              </a:rPr>
              <a:t>Onthou</a:t>
            </a:r>
            <a:r>
              <a:rPr lang="en-ZA" sz="2000" dirty="0">
                <a:latin typeface="Kumbh Sans" panose="020B0604020202020204" charset="0"/>
                <a:ea typeface="Calibri" panose="020F0502020204030204" pitchFamily="34" charset="0"/>
                <a:cs typeface="Calibri" panose="020F0502020204030204" pitchFamily="34" charset="0"/>
              </a:rPr>
              <a:t> </a:t>
            </a:r>
            <a:r>
              <a:rPr lang="en-ZA" sz="2000" dirty="0" err="1">
                <a:latin typeface="Kumbh Sans" panose="020B0604020202020204" charset="0"/>
                <a:ea typeface="Calibri" panose="020F0502020204030204" pitchFamily="34" charset="0"/>
                <a:cs typeface="Calibri" panose="020F0502020204030204" pitchFamily="34" charset="0"/>
              </a:rPr>
              <a:t>dat</a:t>
            </a:r>
            <a:r>
              <a:rPr lang="en-ZA" sz="2000" dirty="0">
                <a:latin typeface="Kumbh Sans" panose="020B0604020202020204" charset="0"/>
                <a:ea typeface="Calibri" panose="020F0502020204030204" pitchFamily="34" charset="0"/>
                <a:cs typeface="Calibri" panose="020F0502020204030204" pitchFamily="34" charset="0"/>
              </a:rPr>
              <a:t> </a:t>
            </a:r>
            <a:r>
              <a:rPr lang="en-ZA" sz="2000" dirty="0" err="1">
                <a:latin typeface="Kumbh Sans" panose="020B0604020202020204" charset="0"/>
                <a:ea typeface="Calibri" panose="020F0502020204030204" pitchFamily="34" charset="0"/>
                <a:cs typeface="Calibri" panose="020F0502020204030204" pitchFamily="34" charset="0"/>
              </a:rPr>
              <a:t>dit</a:t>
            </a:r>
            <a:r>
              <a:rPr lang="en-ZA" sz="2000" dirty="0">
                <a:latin typeface="Kumbh Sans" panose="020B0604020202020204" charset="0"/>
                <a:ea typeface="Calibri" panose="020F0502020204030204" pitchFamily="34" charset="0"/>
                <a:cs typeface="Calibri" panose="020F0502020204030204" pitchFamily="34" charset="0"/>
              </a:rPr>
              <a:t> </a:t>
            </a:r>
            <a:r>
              <a:rPr lang="en-ZA" sz="2000" dirty="0" err="1">
                <a:latin typeface="Kumbh Sans" panose="020B0604020202020204" charset="0"/>
                <a:ea typeface="Calibri" panose="020F0502020204030204" pitchFamily="34" charset="0"/>
                <a:cs typeface="Calibri" panose="020F0502020204030204" pitchFamily="34" charset="0"/>
              </a:rPr>
              <a:t>nie</a:t>
            </a:r>
            <a:r>
              <a:rPr lang="en-ZA" sz="2000" dirty="0">
                <a:latin typeface="Kumbh Sans" panose="020B0604020202020204" charset="0"/>
                <a:ea typeface="Calibri" panose="020F0502020204030204" pitchFamily="34" charset="0"/>
                <a:cs typeface="Calibri" panose="020F0502020204030204" pitchFamily="34" charset="0"/>
              </a:rPr>
              <a:t> </a:t>
            </a:r>
            <a:r>
              <a:rPr lang="en-ZA" sz="2000" dirty="0" err="1">
                <a:latin typeface="Kumbh Sans" panose="020B0604020202020204" charset="0"/>
                <a:ea typeface="Calibri" panose="020F0502020204030204" pitchFamily="34" charset="0"/>
                <a:cs typeface="Calibri" panose="020F0502020204030204" pitchFamily="34" charset="0"/>
              </a:rPr>
              <a:t>jou</a:t>
            </a:r>
            <a:r>
              <a:rPr lang="en-ZA" sz="2000" dirty="0">
                <a:latin typeface="Kumbh Sans" panose="020B0604020202020204" charset="0"/>
                <a:ea typeface="Calibri" panose="020F0502020204030204" pitchFamily="34" charset="0"/>
                <a:cs typeface="Calibri" panose="020F0502020204030204" pitchFamily="34" charset="0"/>
              </a:rPr>
              <a:t> </a:t>
            </a:r>
            <a:r>
              <a:rPr lang="en-ZA" sz="2000" dirty="0" err="1">
                <a:latin typeface="Kumbh Sans" panose="020B0604020202020204" charset="0"/>
                <a:ea typeface="Calibri" panose="020F0502020204030204" pitchFamily="34" charset="0"/>
                <a:cs typeface="Calibri" panose="020F0502020204030204" pitchFamily="34" charset="0"/>
              </a:rPr>
              <a:t>skuld</a:t>
            </a:r>
            <a:r>
              <a:rPr lang="en-ZA" sz="2000" dirty="0">
                <a:latin typeface="Kumbh Sans" panose="020B0604020202020204" charset="0"/>
                <a:ea typeface="Calibri" panose="020F0502020204030204" pitchFamily="34" charset="0"/>
                <a:cs typeface="Calibri" panose="020F0502020204030204" pitchFamily="34" charset="0"/>
              </a:rPr>
              <a:t> is </a:t>
            </a:r>
            <a:r>
              <a:rPr lang="en-ZA" sz="2000" dirty="0" err="1">
                <a:latin typeface="Kumbh Sans" panose="020B0604020202020204" charset="0"/>
                <a:ea typeface="Calibri" panose="020F0502020204030204" pitchFamily="34" charset="0"/>
                <a:cs typeface="Calibri" panose="020F0502020204030204" pitchFamily="34" charset="0"/>
              </a:rPr>
              <a:t>nie</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endParaRPr lang="en-ZA" sz="2000" b="1" dirty="0">
              <a:effectLst/>
              <a:latin typeface="Kumbh Sans" panose="020B0604020202020204" charset="0"/>
              <a:ea typeface="Calibri" panose="020F0502020204030204" pitchFamily="34" charset="0"/>
              <a:cs typeface="Times New Roman" panose="02020603050405020304" pitchFamily="18" charset="0"/>
            </a:endParaRPr>
          </a:p>
        </p:txBody>
      </p:sp>
      <p:grpSp>
        <p:nvGrpSpPr>
          <p:cNvPr id="5763" name="Google Shape;5763;p59"/>
          <p:cNvGrpSpPr/>
          <p:nvPr/>
        </p:nvGrpSpPr>
        <p:grpSpPr>
          <a:xfrm rot="-3674503">
            <a:off x="8076327" y="-109559"/>
            <a:ext cx="1289772" cy="2668003"/>
            <a:chOff x="1217689" y="2683834"/>
            <a:chExt cx="1635123" cy="3382391"/>
          </a:xfrm>
        </p:grpSpPr>
        <p:sp>
          <p:nvSpPr>
            <p:cNvPr id="5764" name="Google Shape;5764;p59"/>
            <p:cNvSpPr/>
            <p:nvPr/>
          </p:nvSpPr>
          <p:spPr>
            <a:xfrm>
              <a:off x="1364458" y="3651406"/>
              <a:ext cx="517409" cy="2414819"/>
            </a:xfrm>
            <a:custGeom>
              <a:avLst/>
              <a:gdLst/>
              <a:ahLst/>
              <a:cxnLst/>
              <a:rect l="l" t="t" r="r" b="b"/>
              <a:pathLst>
                <a:path w="9818" h="45822" extrusionOk="0">
                  <a:moveTo>
                    <a:pt x="9621" y="1"/>
                  </a:moveTo>
                  <a:cubicBezTo>
                    <a:pt x="9542" y="35"/>
                    <a:pt x="7676" y="865"/>
                    <a:pt x="6059" y="3309"/>
                  </a:cubicBezTo>
                  <a:cubicBezTo>
                    <a:pt x="3380" y="7363"/>
                    <a:pt x="3551" y="12632"/>
                    <a:pt x="4165" y="16339"/>
                  </a:cubicBezTo>
                  <a:cubicBezTo>
                    <a:pt x="5382" y="23679"/>
                    <a:pt x="5682" y="28370"/>
                    <a:pt x="5202" y="32533"/>
                  </a:cubicBezTo>
                  <a:cubicBezTo>
                    <a:pt x="4660" y="37238"/>
                    <a:pt x="3006" y="41369"/>
                    <a:pt x="0" y="45533"/>
                  </a:cubicBezTo>
                  <a:lnTo>
                    <a:pt x="398" y="45821"/>
                  </a:lnTo>
                  <a:cubicBezTo>
                    <a:pt x="3456" y="41586"/>
                    <a:pt x="5138" y="37383"/>
                    <a:pt x="5691" y="32589"/>
                  </a:cubicBezTo>
                  <a:cubicBezTo>
                    <a:pt x="6177" y="28378"/>
                    <a:pt x="5875" y="23646"/>
                    <a:pt x="4651" y="16260"/>
                  </a:cubicBezTo>
                  <a:cubicBezTo>
                    <a:pt x="4053" y="12652"/>
                    <a:pt x="3879" y="7526"/>
                    <a:pt x="6451" y="3609"/>
                  </a:cubicBezTo>
                  <a:cubicBezTo>
                    <a:pt x="7986" y="1271"/>
                    <a:pt x="9799" y="461"/>
                    <a:pt x="9817" y="454"/>
                  </a:cubicBezTo>
                  <a:lnTo>
                    <a:pt x="9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65" name="Google Shape;5765;p59"/>
            <p:cNvGrpSpPr/>
            <p:nvPr/>
          </p:nvGrpSpPr>
          <p:grpSpPr>
            <a:xfrm>
              <a:off x="1437922" y="2683834"/>
              <a:ext cx="1414890" cy="1429751"/>
              <a:chOff x="1437922" y="2683834"/>
              <a:chExt cx="1414890" cy="1429751"/>
            </a:xfrm>
          </p:grpSpPr>
          <p:sp>
            <p:nvSpPr>
              <p:cNvPr id="5766" name="Google Shape;5766;p59"/>
              <p:cNvSpPr/>
              <p:nvPr/>
            </p:nvSpPr>
            <p:spPr>
              <a:xfrm>
                <a:off x="2074327" y="2776586"/>
                <a:ext cx="732952" cy="732899"/>
              </a:xfrm>
              <a:custGeom>
                <a:avLst/>
                <a:gdLst/>
                <a:ahLst/>
                <a:cxnLst/>
                <a:rect l="l" t="t" r="r" b="b"/>
                <a:pathLst>
                  <a:path w="13908" h="13907" extrusionOk="0">
                    <a:moveTo>
                      <a:pt x="6955" y="0"/>
                    </a:moveTo>
                    <a:cubicBezTo>
                      <a:pt x="5110" y="0"/>
                      <a:pt x="3342" y="734"/>
                      <a:pt x="2038" y="2038"/>
                    </a:cubicBezTo>
                    <a:cubicBezTo>
                      <a:pt x="733" y="3341"/>
                      <a:pt x="1" y="5110"/>
                      <a:pt x="1" y="6954"/>
                    </a:cubicBezTo>
                    <a:cubicBezTo>
                      <a:pt x="1" y="8797"/>
                      <a:pt x="733" y="10566"/>
                      <a:pt x="2038" y="11871"/>
                    </a:cubicBezTo>
                    <a:cubicBezTo>
                      <a:pt x="3342" y="13174"/>
                      <a:pt x="5110" y="13907"/>
                      <a:pt x="6955" y="13907"/>
                    </a:cubicBezTo>
                    <a:cubicBezTo>
                      <a:pt x="8798" y="13907"/>
                      <a:pt x="10566" y="13174"/>
                      <a:pt x="11871" y="11871"/>
                    </a:cubicBezTo>
                    <a:cubicBezTo>
                      <a:pt x="13175" y="10566"/>
                      <a:pt x="13907" y="8797"/>
                      <a:pt x="13907" y="6954"/>
                    </a:cubicBezTo>
                    <a:cubicBezTo>
                      <a:pt x="13907" y="5110"/>
                      <a:pt x="13175" y="3341"/>
                      <a:pt x="11871" y="2038"/>
                    </a:cubicBezTo>
                    <a:cubicBezTo>
                      <a:pt x="10566" y="734"/>
                      <a:pt x="8798" y="0"/>
                      <a:pt x="69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7" name="Google Shape;5767;p59"/>
              <p:cNvSpPr/>
              <p:nvPr/>
            </p:nvSpPr>
            <p:spPr>
              <a:xfrm>
                <a:off x="2119860" y="3204878"/>
                <a:ext cx="732952" cy="732952"/>
              </a:xfrm>
              <a:custGeom>
                <a:avLst/>
                <a:gdLst/>
                <a:ahLst/>
                <a:cxnLst/>
                <a:rect l="l" t="t" r="r" b="b"/>
                <a:pathLst>
                  <a:path w="13908" h="13908" extrusionOk="0">
                    <a:moveTo>
                      <a:pt x="6955" y="1"/>
                    </a:moveTo>
                    <a:cubicBezTo>
                      <a:pt x="5110" y="1"/>
                      <a:pt x="3342" y="733"/>
                      <a:pt x="2038" y="2038"/>
                    </a:cubicBezTo>
                    <a:cubicBezTo>
                      <a:pt x="733" y="3342"/>
                      <a:pt x="1" y="5110"/>
                      <a:pt x="1" y="6955"/>
                    </a:cubicBezTo>
                    <a:cubicBezTo>
                      <a:pt x="1" y="8798"/>
                      <a:pt x="733" y="10566"/>
                      <a:pt x="2038" y="11871"/>
                    </a:cubicBezTo>
                    <a:cubicBezTo>
                      <a:pt x="3342" y="13175"/>
                      <a:pt x="5110" y="13907"/>
                      <a:pt x="6955" y="13907"/>
                    </a:cubicBezTo>
                    <a:cubicBezTo>
                      <a:pt x="8798" y="13907"/>
                      <a:pt x="10566" y="13175"/>
                      <a:pt x="11870" y="11871"/>
                    </a:cubicBezTo>
                    <a:cubicBezTo>
                      <a:pt x="13175" y="10566"/>
                      <a:pt x="13907" y="8798"/>
                      <a:pt x="13907" y="6955"/>
                    </a:cubicBezTo>
                    <a:cubicBezTo>
                      <a:pt x="13907" y="5110"/>
                      <a:pt x="13175" y="3342"/>
                      <a:pt x="11870" y="2038"/>
                    </a:cubicBezTo>
                    <a:cubicBezTo>
                      <a:pt x="10566" y="733"/>
                      <a:pt x="8798" y="1"/>
                      <a:pt x="69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8" name="Google Shape;5768;p59"/>
              <p:cNvSpPr/>
              <p:nvPr/>
            </p:nvSpPr>
            <p:spPr>
              <a:xfrm>
                <a:off x="1726613" y="3380633"/>
                <a:ext cx="732899" cy="732952"/>
              </a:xfrm>
              <a:custGeom>
                <a:avLst/>
                <a:gdLst/>
                <a:ahLst/>
                <a:cxnLst/>
                <a:rect l="l" t="t" r="r" b="b"/>
                <a:pathLst>
                  <a:path w="13907" h="13908" extrusionOk="0">
                    <a:moveTo>
                      <a:pt x="6953" y="1"/>
                    </a:moveTo>
                    <a:cubicBezTo>
                      <a:pt x="5110" y="1"/>
                      <a:pt x="3341" y="733"/>
                      <a:pt x="2036" y="2038"/>
                    </a:cubicBezTo>
                    <a:cubicBezTo>
                      <a:pt x="733" y="3342"/>
                      <a:pt x="0" y="5110"/>
                      <a:pt x="0" y="6953"/>
                    </a:cubicBezTo>
                    <a:cubicBezTo>
                      <a:pt x="0" y="8798"/>
                      <a:pt x="733" y="10566"/>
                      <a:pt x="2036" y="11870"/>
                    </a:cubicBezTo>
                    <a:cubicBezTo>
                      <a:pt x="3341" y="13175"/>
                      <a:pt x="5110" y="13907"/>
                      <a:pt x="6953" y="13907"/>
                    </a:cubicBezTo>
                    <a:cubicBezTo>
                      <a:pt x="8797" y="13907"/>
                      <a:pt x="10566" y="13175"/>
                      <a:pt x="11869" y="11870"/>
                    </a:cubicBezTo>
                    <a:cubicBezTo>
                      <a:pt x="13174" y="10566"/>
                      <a:pt x="13907" y="8798"/>
                      <a:pt x="13907" y="6953"/>
                    </a:cubicBezTo>
                    <a:cubicBezTo>
                      <a:pt x="13907" y="5110"/>
                      <a:pt x="13174" y="3342"/>
                      <a:pt x="11869" y="2038"/>
                    </a:cubicBezTo>
                    <a:cubicBezTo>
                      <a:pt x="10566" y="733"/>
                      <a:pt x="8797" y="1"/>
                      <a:pt x="69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9" name="Google Shape;5769;p59"/>
              <p:cNvSpPr/>
              <p:nvPr/>
            </p:nvSpPr>
            <p:spPr>
              <a:xfrm>
                <a:off x="1437922" y="3060902"/>
                <a:ext cx="732899" cy="732846"/>
              </a:xfrm>
              <a:custGeom>
                <a:avLst/>
                <a:gdLst/>
                <a:ahLst/>
                <a:cxnLst/>
                <a:rect l="l" t="t" r="r" b="b"/>
                <a:pathLst>
                  <a:path w="13907" h="13906" extrusionOk="0">
                    <a:moveTo>
                      <a:pt x="6954" y="0"/>
                    </a:moveTo>
                    <a:cubicBezTo>
                      <a:pt x="5109" y="0"/>
                      <a:pt x="3341" y="733"/>
                      <a:pt x="2037" y="2036"/>
                    </a:cubicBezTo>
                    <a:cubicBezTo>
                      <a:pt x="733" y="3341"/>
                      <a:pt x="1" y="5110"/>
                      <a:pt x="1" y="6953"/>
                    </a:cubicBezTo>
                    <a:cubicBezTo>
                      <a:pt x="1" y="8797"/>
                      <a:pt x="733" y="10566"/>
                      <a:pt x="2037" y="11869"/>
                    </a:cubicBezTo>
                    <a:cubicBezTo>
                      <a:pt x="3341" y="13173"/>
                      <a:pt x="5109" y="13905"/>
                      <a:pt x="6954" y="13905"/>
                    </a:cubicBezTo>
                    <a:cubicBezTo>
                      <a:pt x="8798" y="13905"/>
                      <a:pt x="10567" y="13173"/>
                      <a:pt x="11870" y="11869"/>
                    </a:cubicBezTo>
                    <a:cubicBezTo>
                      <a:pt x="13174" y="10566"/>
                      <a:pt x="13906" y="8797"/>
                      <a:pt x="13906" y="6953"/>
                    </a:cubicBezTo>
                    <a:cubicBezTo>
                      <a:pt x="13906" y="5110"/>
                      <a:pt x="13174" y="3341"/>
                      <a:pt x="11870" y="2036"/>
                    </a:cubicBezTo>
                    <a:cubicBezTo>
                      <a:pt x="10567" y="733"/>
                      <a:pt x="8798" y="0"/>
                      <a:pt x="69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59"/>
              <p:cNvSpPr/>
              <p:nvPr/>
            </p:nvSpPr>
            <p:spPr>
              <a:xfrm>
                <a:off x="1656943" y="2683834"/>
                <a:ext cx="732846" cy="732846"/>
              </a:xfrm>
              <a:custGeom>
                <a:avLst/>
                <a:gdLst/>
                <a:ahLst/>
                <a:cxnLst/>
                <a:rect l="l" t="t" r="r" b="b"/>
                <a:pathLst>
                  <a:path w="13906" h="13906" extrusionOk="0">
                    <a:moveTo>
                      <a:pt x="6953" y="1"/>
                    </a:moveTo>
                    <a:cubicBezTo>
                      <a:pt x="5110" y="1"/>
                      <a:pt x="3342" y="733"/>
                      <a:pt x="2037" y="2037"/>
                    </a:cubicBezTo>
                    <a:cubicBezTo>
                      <a:pt x="733" y="3340"/>
                      <a:pt x="1" y="5109"/>
                      <a:pt x="1" y="6953"/>
                    </a:cubicBezTo>
                    <a:cubicBezTo>
                      <a:pt x="1" y="8796"/>
                      <a:pt x="733" y="10565"/>
                      <a:pt x="2037" y="11870"/>
                    </a:cubicBezTo>
                    <a:cubicBezTo>
                      <a:pt x="3342" y="13173"/>
                      <a:pt x="5110" y="13906"/>
                      <a:pt x="6953" y="13906"/>
                    </a:cubicBezTo>
                    <a:cubicBezTo>
                      <a:pt x="8798" y="13906"/>
                      <a:pt x="10566" y="13173"/>
                      <a:pt x="11870" y="11870"/>
                    </a:cubicBezTo>
                    <a:cubicBezTo>
                      <a:pt x="13173" y="10565"/>
                      <a:pt x="13906" y="8796"/>
                      <a:pt x="13906" y="6953"/>
                    </a:cubicBezTo>
                    <a:cubicBezTo>
                      <a:pt x="13906" y="5109"/>
                      <a:pt x="13173" y="3340"/>
                      <a:pt x="11870" y="2037"/>
                    </a:cubicBezTo>
                    <a:cubicBezTo>
                      <a:pt x="10566" y="733"/>
                      <a:pt x="8798" y="1"/>
                      <a:pt x="69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71" name="Google Shape;5771;p59"/>
            <p:cNvSpPr/>
            <p:nvPr/>
          </p:nvSpPr>
          <p:spPr>
            <a:xfrm>
              <a:off x="1217689" y="4389733"/>
              <a:ext cx="397569" cy="260760"/>
            </a:xfrm>
            <a:custGeom>
              <a:avLst/>
              <a:gdLst/>
              <a:ahLst/>
              <a:cxnLst/>
              <a:rect l="l" t="t" r="r" b="b"/>
              <a:pathLst>
                <a:path w="7544" h="4948" extrusionOk="0">
                  <a:moveTo>
                    <a:pt x="2327" y="0"/>
                  </a:moveTo>
                  <a:cubicBezTo>
                    <a:pt x="1041" y="0"/>
                    <a:pt x="0" y="355"/>
                    <a:pt x="0" y="355"/>
                  </a:cubicBezTo>
                  <a:cubicBezTo>
                    <a:pt x="0" y="355"/>
                    <a:pt x="630" y="3189"/>
                    <a:pt x="2714" y="4359"/>
                  </a:cubicBezTo>
                  <a:cubicBezTo>
                    <a:pt x="3514" y="4809"/>
                    <a:pt x="4413" y="4947"/>
                    <a:pt x="5216" y="4947"/>
                  </a:cubicBezTo>
                  <a:cubicBezTo>
                    <a:pt x="6502" y="4947"/>
                    <a:pt x="7543" y="4593"/>
                    <a:pt x="7543" y="4593"/>
                  </a:cubicBezTo>
                  <a:cubicBezTo>
                    <a:pt x="7543" y="4593"/>
                    <a:pt x="6914" y="1758"/>
                    <a:pt x="4830" y="588"/>
                  </a:cubicBezTo>
                  <a:cubicBezTo>
                    <a:pt x="4030" y="139"/>
                    <a:pt x="3131" y="0"/>
                    <a:pt x="2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2" name="Google Shape;5772;p59"/>
            <p:cNvSpPr/>
            <p:nvPr/>
          </p:nvSpPr>
          <p:spPr>
            <a:xfrm>
              <a:off x="1635547" y="4552523"/>
              <a:ext cx="397569" cy="260812"/>
            </a:xfrm>
            <a:custGeom>
              <a:avLst/>
              <a:gdLst/>
              <a:ahLst/>
              <a:cxnLst/>
              <a:rect l="l" t="t" r="r" b="b"/>
              <a:pathLst>
                <a:path w="7544" h="4949" extrusionOk="0">
                  <a:moveTo>
                    <a:pt x="5212" y="1"/>
                  </a:moveTo>
                  <a:cubicBezTo>
                    <a:pt x="4409" y="1"/>
                    <a:pt x="3511" y="139"/>
                    <a:pt x="2712" y="589"/>
                  </a:cubicBezTo>
                  <a:cubicBezTo>
                    <a:pt x="629" y="1758"/>
                    <a:pt x="0" y="4592"/>
                    <a:pt x="0" y="4592"/>
                  </a:cubicBezTo>
                  <a:cubicBezTo>
                    <a:pt x="0" y="4592"/>
                    <a:pt x="1042" y="4948"/>
                    <a:pt x="2329" y="4948"/>
                  </a:cubicBezTo>
                  <a:cubicBezTo>
                    <a:pt x="3132" y="4948"/>
                    <a:pt x="4030" y="4810"/>
                    <a:pt x="4830" y="4360"/>
                  </a:cubicBezTo>
                  <a:cubicBezTo>
                    <a:pt x="6914" y="3190"/>
                    <a:pt x="7543" y="357"/>
                    <a:pt x="7543" y="357"/>
                  </a:cubicBezTo>
                  <a:cubicBezTo>
                    <a:pt x="7543" y="357"/>
                    <a:pt x="6500" y="1"/>
                    <a:pt x="5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773" name="Google Shape;5773;p59"/>
            <p:cNvGrpSpPr/>
            <p:nvPr/>
          </p:nvGrpSpPr>
          <p:grpSpPr>
            <a:xfrm>
              <a:off x="1819469" y="3096736"/>
              <a:ext cx="653862" cy="606978"/>
              <a:chOff x="8387026" y="4358539"/>
              <a:chExt cx="371196" cy="344561"/>
            </a:xfrm>
          </p:grpSpPr>
          <p:pic>
            <p:nvPicPr>
              <p:cNvPr id="5774" name="Google Shape;5774;p59"/>
              <p:cNvPicPr preferRelativeResize="0"/>
              <p:nvPr/>
            </p:nvPicPr>
            <p:blipFill rotWithShape="1">
              <a:blip r:embed="rId3">
                <a:alphaModFix/>
              </a:blip>
              <a:srcRect l="4407" t="8017" r="9843" b="14666"/>
              <a:stretch/>
            </p:blipFill>
            <p:spPr>
              <a:xfrm>
                <a:off x="8400003" y="4365028"/>
                <a:ext cx="326700" cy="331500"/>
              </a:xfrm>
              <a:prstGeom prst="ellipse">
                <a:avLst/>
              </a:prstGeom>
              <a:noFill/>
              <a:ln>
                <a:noFill/>
              </a:ln>
            </p:spPr>
          </p:pic>
          <p:sp>
            <p:nvSpPr>
              <p:cNvPr id="5775" name="Google Shape;5775;p59"/>
              <p:cNvSpPr/>
              <p:nvPr/>
            </p:nvSpPr>
            <p:spPr>
              <a:xfrm>
                <a:off x="8387026" y="4358539"/>
                <a:ext cx="371196" cy="344561"/>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776" name="Google Shape;5776;p59"/>
          <p:cNvGrpSpPr/>
          <p:nvPr/>
        </p:nvGrpSpPr>
        <p:grpSpPr>
          <a:xfrm rot="5400000">
            <a:off x="8054842" y="4132629"/>
            <a:ext cx="1285901" cy="714511"/>
            <a:chOff x="4351925" y="1633300"/>
            <a:chExt cx="528525" cy="293675"/>
          </a:xfrm>
        </p:grpSpPr>
        <p:sp>
          <p:nvSpPr>
            <p:cNvPr id="5777" name="Google Shape;5777;p59"/>
            <p:cNvSpPr/>
            <p:nvPr/>
          </p:nvSpPr>
          <p:spPr>
            <a:xfrm>
              <a:off x="4351925"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59"/>
            <p:cNvSpPr/>
            <p:nvPr/>
          </p:nvSpPr>
          <p:spPr>
            <a:xfrm>
              <a:off x="4410625" y="186820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59"/>
            <p:cNvSpPr/>
            <p:nvPr/>
          </p:nvSpPr>
          <p:spPr>
            <a:xfrm>
              <a:off x="446932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59"/>
            <p:cNvSpPr/>
            <p:nvPr/>
          </p:nvSpPr>
          <p:spPr>
            <a:xfrm>
              <a:off x="45280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1" name="Google Shape;5781;p59"/>
            <p:cNvSpPr/>
            <p:nvPr/>
          </p:nvSpPr>
          <p:spPr>
            <a:xfrm>
              <a:off x="43519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2" name="Google Shape;5782;p59"/>
            <p:cNvSpPr/>
            <p:nvPr/>
          </p:nvSpPr>
          <p:spPr>
            <a:xfrm>
              <a:off x="441062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3" name="Google Shape;5783;p59"/>
            <p:cNvSpPr/>
            <p:nvPr/>
          </p:nvSpPr>
          <p:spPr>
            <a:xfrm>
              <a:off x="4469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4" name="Google Shape;5784;p59"/>
            <p:cNvSpPr/>
            <p:nvPr/>
          </p:nvSpPr>
          <p:spPr>
            <a:xfrm>
              <a:off x="4528050" y="1809475"/>
              <a:ext cx="117475" cy="58775"/>
            </a:xfrm>
            <a:custGeom>
              <a:avLst/>
              <a:gdLst/>
              <a:ahLst/>
              <a:cxnLst/>
              <a:rect l="l" t="t" r="r" b="b"/>
              <a:pathLst>
                <a:path w="4699" h="2351" extrusionOk="0">
                  <a:moveTo>
                    <a:pt x="0" y="1"/>
                  </a:moveTo>
                  <a:lnTo>
                    <a:pt x="0" y="2351"/>
                  </a:lnTo>
                  <a:lnTo>
                    <a:pt x="4699" y="2351"/>
                  </a:lnTo>
                  <a:lnTo>
                    <a:pt x="46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5" name="Google Shape;5785;p59"/>
            <p:cNvSpPr/>
            <p:nvPr/>
          </p:nvSpPr>
          <p:spPr>
            <a:xfrm>
              <a:off x="441062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6" name="Google Shape;5786;p59"/>
            <p:cNvSpPr/>
            <p:nvPr/>
          </p:nvSpPr>
          <p:spPr>
            <a:xfrm>
              <a:off x="45280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7" name="Google Shape;5787;p59"/>
            <p:cNvSpPr/>
            <p:nvPr/>
          </p:nvSpPr>
          <p:spPr>
            <a:xfrm>
              <a:off x="435192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8" name="Google Shape;5788;p59"/>
            <p:cNvSpPr/>
            <p:nvPr/>
          </p:nvSpPr>
          <p:spPr>
            <a:xfrm>
              <a:off x="435192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9" name="Google Shape;5789;p59"/>
            <p:cNvSpPr/>
            <p:nvPr/>
          </p:nvSpPr>
          <p:spPr>
            <a:xfrm>
              <a:off x="46455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0" name="Google Shape;5790;p59"/>
            <p:cNvSpPr/>
            <p:nvPr/>
          </p:nvSpPr>
          <p:spPr>
            <a:xfrm>
              <a:off x="470425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1" name="Google Shape;5791;p59"/>
            <p:cNvSpPr/>
            <p:nvPr/>
          </p:nvSpPr>
          <p:spPr>
            <a:xfrm>
              <a:off x="476300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2" name="Google Shape;5792;p59"/>
            <p:cNvSpPr/>
            <p:nvPr/>
          </p:nvSpPr>
          <p:spPr>
            <a:xfrm>
              <a:off x="47042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3" name="Google Shape;5793;p59"/>
            <p:cNvSpPr/>
            <p:nvPr/>
          </p:nvSpPr>
          <p:spPr>
            <a:xfrm>
              <a:off x="48217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4" name="Google Shape;5794;p59"/>
            <p:cNvSpPr/>
            <p:nvPr/>
          </p:nvSpPr>
          <p:spPr>
            <a:xfrm>
              <a:off x="46455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6BC3546D-5CA9-382C-1AEB-ED7E62CA02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937"/>
        <p:cNvGrpSpPr/>
        <p:nvPr/>
      </p:nvGrpSpPr>
      <p:grpSpPr>
        <a:xfrm>
          <a:off x="0" y="0"/>
          <a:ext cx="0" cy="0"/>
          <a:chOff x="0" y="0"/>
          <a:chExt cx="0" cy="0"/>
        </a:xfrm>
      </p:grpSpPr>
      <p:grpSp>
        <p:nvGrpSpPr>
          <p:cNvPr id="5939" name="Google Shape;5939;p63"/>
          <p:cNvGrpSpPr/>
          <p:nvPr/>
        </p:nvGrpSpPr>
        <p:grpSpPr>
          <a:xfrm rot="-900096" flipH="1">
            <a:off x="7534515" y="3067006"/>
            <a:ext cx="1289926" cy="2668322"/>
            <a:chOff x="1217689" y="2683834"/>
            <a:chExt cx="1635123" cy="3382391"/>
          </a:xfrm>
        </p:grpSpPr>
        <p:sp>
          <p:nvSpPr>
            <p:cNvPr id="5940" name="Google Shape;5940;p63"/>
            <p:cNvSpPr/>
            <p:nvPr/>
          </p:nvSpPr>
          <p:spPr>
            <a:xfrm>
              <a:off x="1364458" y="3651406"/>
              <a:ext cx="517409" cy="2414819"/>
            </a:xfrm>
            <a:custGeom>
              <a:avLst/>
              <a:gdLst/>
              <a:ahLst/>
              <a:cxnLst/>
              <a:rect l="l" t="t" r="r" b="b"/>
              <a:pathLst>
                <a:path w="9818" h="45822" extrusionOk="0">
                  <a:moveTo>
                    <a:pt x="9621" y="1"/>
                  </a:moveTo>
                  <a:cubicBezTo>
                    <a:pt x="9542" y="35"/>
                    <a:pt x="7676" y="865"/>
                    <a:pt x="6059" y="3309"/>
                  </a:cubicBezTo>
                  <a:cubicBezTo>
                    <a:pt x="3380" y="7363"/>
                    <a:pt x="3551" y="12632"/>
                    <a:pt x="4165" y="16339"/>
                  </a:cubicBezTo>
                  <a:cubicBezTo>
                    <a:pt x="5382" y="23679"/>
                    <a:pt x="5682" y="28370"/>
                    <a:pt x="5202" y="32533"/>
                  </a:cubicBezTo>
                  <a:cubicBezTo>
                    <a:pt x="4660" y="37238"/>
                    <a:pt x="3006" y="41369"/>
                    <a:pt x="0" y="45533"/>
                  </a:cubicBezTo>
                  <a:lnTo>
                    <a:pt x="398" y="45821"/>
                  </a:lnTo>
                  <a:cubicBezTo>
                    <a:pt x="3456" y="41586"/>
                    <a:pt x="5138" y="37383"/>
                    <a:pt x="5691" y="32589"/>
                  </a:cubicBezTo>
                  <a:cubicBezTo>
                    <a:pt x="6177" y="28378"/>
                    <a:pt x="5875" y="23646"/>
                    <a:pt x="4651" y="16260"/>
                  </a:cubicBezTo>
                  <a:cubicBezTo>
                    <a:pt x="4053" y="12652"/>
                    <a:pt x="3879" y="7526"/>
                    <a:pt x="6451" y="3609"/>
                  </a:cubicBezTo>
                  <a:cubicBezTo>
                    <a:pt x="7986" y="1271"/>
                    <a:pt x="9799" y="461"/>
                    <a:pt x="9817" y="454"/>
                  </a:cubicBezTo>
                  <a:lnTo>
                    <a:pt x="9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1" name="Google Shape;5941;p63"/>
            <p:cNvGrpSpPr/>
            <p:nvPr/>
          </p:nvGrpSpPr>
          <p:grpSpPr>
            <a:xfrm>
              <a:off x="1437922" y="2683834"/>
              <a:ext cx="1414890" cy="1429751"/>
              <a:chOff x="1437922" y="2683834"/>
              <a:chExt cx="1414890" cy="1429751"/>
            </a:xfrm>
          </p:grpSpPr>
          <p:sp>
            <p:nvSpPr>
              <p:cNvPr id="5942" name="Google Shape;5942;p63"/>
              <p:cNvSpPr/>
              <p:nvPr/>
            </p:nvSpPr>
            <p:spPr>
              <a:xfrm>
                <a:off x="2074327" y="2776586"/>
                <a:ext cx="732952" cy="732899"/>
              </a:xfrm>
              <a:custGeom>
                <a:avLst/>
                <a:gdLst/>
                <a:ahLst/>
                <a:cxnLst/>
                <a:rect l="l" t="t" r="r" b="b"/>
                <a:pathLst>
                  <a:path w="13908" h="13907" extrusionOk="0">
                    <a:moveTo>
                      <a:pt x="6955" y="0"/>
                    </a:moveTo>
                    <a:cubicBezTo>
                      <a:pt x="5110" y="0"/>
                      <a:pt x="3342" y="734"/>
                      <a:pt x="2038" y="2038"/>
                    </a:cubicBezTo>
                    <a:cubicBezTo>
                      <a:pt x="733" y="3341"/>
                      <a:pt x="1" y="5110"/>
                      <a:pt x="1" y="6954"/>
                    </a:cubicBezTo>
                    <a:cubicBezTo>
                      <a:pt x="1" y="8797"/>
                      <a:pt x="733" y="10566"/>
                      <a:pt x="2038" y="11871"/>
                    </a:cubicBezTo>
                    <a:cubicBezTo>
                      <a:pt x="3342" y="13174"/>
                      <a:pt x="5110" y="13907"/>
                      <a:pt x="6955" y="13907"/>
                    </a:cubicBezTo>
                    <a:cubicBezTo>
                      <a:pt x="8798" y="13907"/>
                      <a:pt x="10566" y="13174"/>
                      <a:pt x="11871" y="11871"/>
                    </a:cubicBezTo>
                    <a:cubicBezTo>
                      <a:pt x="13175" y="10566"/>
                      <a:pt x="13907" y="8797"/>
                      <a:pt x="13907" y="6954"/>
                    </a:cubicBezTo>
                    <a:cubicBezTo>
                      <a:pt x="13907" y="5110"/>
                      <a:pt x="13175" y="3341"/>
                      <a:pt x="11871" y="2038"/>
                    </a:cubicBezTo>
                    <a:cubicBezTo>
                      <a:pt x="10566" y="734"/>
                      <a:pt x="8798" y="0"/>
                      <a:pt x="69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3" name="Google Shape;5943;p63"/>
              <p:cNvSpPr/>
              <p:nvPr/>
            </p:nvSpPr>
            <p:spPr>
              <a:xfrm>
                <a:off x="2119860" y="3204878"/>
                <a:ext cx="732952" cy="732952"/>
              </a:xfrm>
              <a:custGeom>
                <a:avLst/>
                <a:gdLst/>
                <a:ahLst/>
                <a:cxnLst/>
                <a:rect l="l" t="t" r="r" b="b"/>
                <a:pathLst>
                  <a:path w="13908" h="13908" extrusionOk="0">
                    <a:moveTo>
                      <a:pt x="6955" y="1"/>
                    </a:moveTo>
                    <a:cubicBezTo>
                      <a:pt x="5110" y="1"/>
                      <a:pt x="3342" y="733"/>
                      <a:pt x="2038" y="2038"/>
                    </a:cubicBezTo>
                    <a:cubicBezTo>
                      <a:pt x="733" y="3342"/>
                      <a:pt x="1" y="5110"/>
                      <a:pt x="1" y="6955"/>
                    </a:cubicBezTo>
                    <a:cubicBezTo>
                      <a:pt x="1" y="8798"/>
                      <a:pt x="733" y="10566"/>
                      <a:pt x="2038" y="11871"/>
                    </a:cubicBezTo>
                    <a:cubicBezTo>
                      <a:pt x="3342" y="13175"/>
                      <a:pt x="5110" y="13907"/>
                      <a:pt x="6955" y="13907"/>
                    </a:cubicBezTo>
                    <a:cubicBezTo>
                      <a:pt x="8798" y="13907"/>
                      <a:pt x="10566" y="13175"/>
                      <a:pt x="11870" y="11871"/>
                    </a:cubicBezTo>
                    <a:cubicBezTo>
                      <a:pt x="13175" y="10566"/>
                      <a:pt x="13907" y="8798"/>
                      <a:pt x="13907" y="6955"/>
                    </a:cubicBezTo>
                    <a:cubicBezTo>
                      <a:pt x="13907" y="5110"/>
                      <a:pt x="13175" y="3342"/>
                      <a:pt x="11870" y="2038"/>
                    </a:cubicBezTo>
                    <a:cubicBezTo>
                      <a:pt x="10566" y="733"/>
                      <a:pt x="8798" y="1"/>
                      <a:pt x="69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4" name="Google Shape;5944;p63"/>
              <p:cNvSpPr/>
              <p:nvPr/>
            </p:nvSpPr>
            <p:spPr>
              <a:xfrm>
                <a:off x="1726613" y="3380633"/>
                <a:ext cx="732899" cy="732952"/>
              </a:xfrm>
              <a:custGeom>
                <a:avLst/>
                <a:gdLst/>
                <a:ahLst/>
                <a:cxnLst/>
                <a:rect l="l" t="t" r="r" b="b"/>
                <a:pathLst>
                  <a:path w="13907" h="13908" extrusionOk="0">
                    <a:moveTo>
                      <a:pt x="6953" y="1"/>
                    </a:moveTo>
                    <a:cubicBezTo>
                      <a:pt x="5110" y="1"/>
                      <a:pt x="3341" y="733"/>
                      <a:pt x="2036" y="2038"/>
                    </a:cubicBezTo>
                    <a:cubicBezTo>
                      <a:pt x="733" y="3342"/>
                      <a:pt x="0" y="5110"/>
                      <a:pt x="0" y="6953"/>
                    </a:cubicBezTo>
                    <a:cubicBezTo>
                      <a:pt x="0" y="8798"/>
                      <a:pt x="733" y="10566"/>
                      <a:pt x="2036" y="11870"/>
                    </a:cubicBezTo>
                    <a:cubicBezTo>
                      <a:pt x="3341" y="13175"/>
                      <a:pt x="5110" y="13907"/>
                      <a:pt x="6953" y="13907"/>
                    </a:cubicBezTo>
                    <a:cubicBezTo>
                      <a:pt x="8797" y="13907"/>
                      <a:pt x="10566" y="13175"/>
                      <a:pt x="11869" y="11870"/>
                    </a:cubicBezTo>
                    <a:cubicBezTo>
                      <a:pt x="13174" y="10566"/>
                      <a:pt x="13907" y="8798"/>
                      <a:pt x="13907" y="6953"/>
                    </a:cubicBezTo>
                    <a:cubicBezTo>
                      <a:pt x="13907" y="5110"/>
                      <a:pt x="13174" y="3342"/>
                      <a:pt x="11869" y="2038"/>
                    </a:cubicBezTo>
                    <a:cubicBezTo>
                      <a:pt x="10566" y="733"/>
                      <a:pt x="8797" y="1"/>
                      <a:pt x="69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5" name="Google Shape;5945;p63"/>
              <p:cNvSpPr/>
              <p:nvPr/>
            </p:nvSpPr>
            <p:spPr>
              <a:xfrm>
                <a:off x="1437922" y="3060902"/>
                <a:ext cx="732899" cy="732846"/>
              </a:xfrm>
              <a:custGeom>
                <a:avLst/>
                <a:gdLst/>
                <a:ahLst/>
                <a:cxnLst/>
                <a:rect l="l" t="t" r="r" b="b"/>
                <a:pathLst>
                  <a:path w="13907" h="13906" extrusionOk="0">
                    <a:moveTo>
                      <a:pt x="6954" y="0"/>
                    </a:moveTo>
                    <a:cubicBezTo>
                      <a:pt x="5109" y="0"/>
                      <a:pt x="3341" y="733"/>
                      <a:pt x="2037" y="2036"/>
                    </a:cubicBezTo>
                    <a:cubicBezTo>
                      <a:pt x="733" y="3341"/>
                      <a:pt x="1" y="5110"/>
                      <a:pt x="1" y="6953"/>
                    </a:cubicBezTo>
                    <a:cubicBezTo>
                      <a:pt x="1" y="8797"/>
                      <a:pt x="733" y="10566"/>
                      <a:pt x="2037" y="11869"/>
                    </a:cubicBezTo>
                    <a:cubicBezTo>
                      <a:pt x="3341" y="13173"/>
                      <a:pt x="5109" y="13905"/>
                      <a:pt x="6954" y="13905"/>
                    </a:cubicBezTo>
                    <a:cubicBezTo>
                      <a:pt x="8798" y="13905"/>
                      <a:pt x="10567" y="13173"/>
                      <a:pt x="11870" y="11869"/>
                    </a:cubicBezTo>
                    <a:cubicBezTo>
                      <a:pt x="13174" y="10566"/>
                      <a:pt x="13906" y="8797"/>
                      <a:pt x="13906" y="6953"/>
                    </a:cubicBezTo>
                    <a:cubicBezTo>
                      <a:pt x="13906" y="5110"/>
                      <a:pt x="13174" y="3341"/>
                      <a:pt x="11870" y="2036"/>
                    </a:cubicBezTo>
                    <a:cubicBezTo>
                      <a:pt x="10567" y="733"/>
                      <a:pt x="8798" y="0"/>
                      <a:pt x="69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6" name="Google Shape;5946;p63"/>
              <p:cNvSpPr/>
              <p:nvPr/>
            </p:nvSpPr>
            <p:spPr>
              <a:xfrm>
                <a:off x="1656943" y="2683834"/>
                <a:ext cx="732846" cy="732846"/>
              </a:xfrm>
              <a:custGeom>
                <a:avLst/>
                <a:gdLst/>
                <a:ahLst/>
                <a:cxnLst/>
                <a:rect l="l" t="t" r="r" b="b"/>
                <a:pathLst>
                  <a:path w="13906" h="13906" extrusionOk="0">
                    <a:moveTo>
                      <a:pt x="6953" y="1"/>
                    </a:moveTo>
                    <a:cubicBezTo>
                      <a:pt x="5110" y="1"/>
                      <a:pt x="3342" y="733"/>
                      <a:pt x="2037" y="2037"/>
                    </a:cubicBezTo>
                    <a:cubicBezTo>
                      <a:pt x="733" y="3340"/>
                      <a:pt x="1" y="5109"/>
                      <a:pt x="1" y="6953"/>
                    </a:cubicBezTo>
                    <a:cubicBezTo>
                      <a:pt x="1" y="8796"/>
                      <a:pt x="733" y="10565"/>
                      <a:pt x="2037" y="11870"/>
                    </a:cubicBezTo>
                    <a:cubicBezTo>
                      <a:pt x="3342" y="13173"/>
                      <a:pt x="5110" y="13906"/>
                      <a:pt x="6953" y="13906"/>
                    </a:cubicBezTo>
                    <a:cubicBezTo>
                      <a:pt x="8798" y="13906"/>
                      <a:pt x="10566" y="13173"/>
                      <a:pt x="11870" y="11870"/>
                    </a:cubicBezTo>
                    <a:cubicBezTo>
                      <a:pt x="13173" y="10565"/>
                      <a:pt x="13906" y="8796"/>
                      <a:pt x="13906" y="6953"/>
                    </a:cubicBezTo>
                    <a:cubicBezTo>
                      <a:pt x="13906" y="5109"/>
                      <a:pt x="13173" y="3340"/>
                      <a:pt x="11870" y="2037"/>
                    </a:cubicBezTo>
                    <a:cubicBezTo>
                      <a:pt x="10566" y="733"/>
                      <a:pt x="8798" y="1"/>
                      <a:pt x="69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47" name="Google Shape;5947;p63"/>
            <p:cNvSpPr/>
            <p:nvPr/>
          </p:nvSpPr>
          <p:spPr>
            <a:xfrm>
              <a:off x="1217689" y="4389733"/>
              <a:ext cx="397569" cy="260760"/>
            </a:xfrm>
            <a:custGeom>
              <a:avLst/>
              <a:gdLst/>
              <a:ahLst/>
              <a:cxnLst/>
              <a:rect l="l" t="t" r="r" b="b"/>
              <a:pathLst>
                <a:path w="7544" h="4948" extrusionOk="0">
                  <a:moveTo>
                    <a:pt x="2327" y="0"/>
                  </a:moveTo>
                  <a:cubicBezTo>
                    <a:pt x="1041" y="0"/>
                    <a:pt x="0" y="355"/>
                    <a:pt x="0" y="355"/>
                  </a:cubicBezTo>
                  <a:cubicBezTo>
                    <a:pt x="0" y="355"/>
                    <a:pt x="630" y="3189"/>
                    <a:pt x="2714" y="4359"/>
                  </a:cubicBezTo>
                  <a:cubicBezTo>
                    <a:pt x="3514" y="4809"/>
                    <a:pt x="4413" y="4947"/>
                    <a:pt x="5216" y="4947"/>
                  </a:cubicBezTo>
                  <a:cubicBezTo>
                    <a:pt x="6502" y="4947"/>
                    <a:pt x="7543" y="4593"/>
                    <a:pt x="7543" y="4593"/>
                  </a:cubicBezTo>
                  <a:cubicBezTo>
                    <a:pt x="7543" y="4593"/>
                    <a:pt x="6914" y="1758"/>
                    <a:pt x="4830" y="588"/>
                  </a:cubicBezTo>
                  <a:cubicBezTo>
                    <a:pt x="4030" y="139"/>
                    <a:pt x="3131" y="0"/>
                    <a:pt x="2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8" name="Google Shape;5948;p63"/>
            <p:cNvSpPr/>
            <p:nvPr/>
          </p:nvSpPr>
          <p:spPr>
            <a:xfrm>
              <a:off x="1635547" y="4552523"/>
              <a:ext cx="397569" cy="260812"/>
            </a:xfrm>
            <a:custGeom>
              <a:avLst/>
              <a:gdLst/>
              <a:ahLst/>
              <a:cxnLst/>
              <a:rect l="l" t="t" r="r" b="b"/>
              <a:pathLst>
                <a:path w="7544" h="4949" extrusionOk="0">
                  <a:moveTo>
                    <a:pt x="5212" y="1"/>
                  </a:moveTo>
                  <a:cubicBezTo>
                    <a:pt x="4409" y="1"/>
                    <a:pt x="3511" y="139"/>
                    <a:pt x="2712" y="589"/>
                  </a:cubicBezTo>
                  <a:cubicBezTo>
                    <a:pt x="629" y="1758"/>
                    <a:pt x="0" y="4592"/>
                    <a:pt x="0" y="4592"/>
                  </a:cubicBezTo>
                  <a:cubicBezTo>
                    <a:pt x="0" y="4592"/>
                    <a:pt x="1042" y="4948"/>
                    <a:pt x="2329" y="4948"/>
                  </a:cubicBezTo>
                  <a:cubicBezTo>
                    <a:pt x="3132" y="4948"/>
                    <a:pt x="4030" y="4810"/>
                    <a:pt x="4830" y="4360"/>
                  </a:cubicBezTo>
                  <a:cubicBezTo>
                    <a:pt x="6914" y="3190"/>
                    <a:pt x="7543" y="357"/>
                    <a:pt x="7543" y="357"/>
                  </a:cubicBezTo>
                  <a:cubicBezTo>
                    <a:pt x="7543" y="357"/>
                    <a:pt x="6500" y="1"/>
                    <a:pt x="5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9" name="Google Shape;5949;p63"/>
            <p:cNvGrpSpPr/>
            <p:nvPr/>
          </p:nvGrpSpPr>
          <p:grpSpPr>
            <a:xfrm>
              <a:off x="1819469" y="3096736"/>
              <a:ext cx="653862" cy="606978"/>
              <a:chOff x="8387026" y="4358539"/>
              <a:chExt cx="371196" cy="344561"/>
            </a:xfrm>
          </p:grpSpPr>
          <p:pic>
            <p:nvPicPr>
              <p:cNvPr id="5950" name="Google Shape;5950;p63"/>
              <p:cNvPicPr preferRelativeResize="0"/>
              <p:nvPr/>
            </p:nvPicPr>
            <p:blipFill rotWithShape="1">
              <a:blip r:embed="rId3">
                <a:alphaModFix/>
              </a:blip>
              <a:srcRect l="4407" t="8017" r="9843" b="14666"/>
              <a:stretch/>
            </p:blipFill>
            <p:spPr>
              <a:xfrm>
                <a:off x="8400003" y="4365028"/>
                <a:ext cx="326700" cy="331500"/>
              </a:xfrm>
              <a:prstGeom prst="ellipse">
                <a:avLst/>
              </a:prstGeom>
              <a:noFill/>
              <a:ln>
                <a:noFill/>
              </a:ln>
            </p:spPr>
          </p:pic>
          <p:sp>
            <p:nvSpPr>
              <p:cNvPr id="5951" name="Google Shape;5951;p63"/>
              <p:cNvSpPr/>
              <p:nvPr/>
            </p:nvSpPr>
            <p:spPr>
              <a:xfrm>
                <a:off x="8387026" y="4358539"/>
                <a:ext cx="371196" cy="344561"/>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952" name="Google Shape;5952;p63"/>
          <p:cNvGrpSpPr/>
          <p:nvPr/>
        </p:nvGrpSpPr>
        <p:grpSpPr>
          <a:xfrm rot="5400000">
            <a:off x="998489" y="285706"/>
            <a:ext cx="1285901" cy="714511"/>
            <a:chOff x="4351925" y="1633300"/>
            <a:chExt cx="528525" cy="293675"/>
          </a:xfrm>
        </p:grpSpPr>
        <p:sp>
          <p:nvSpPr>
            <p:cNvPr id="5953" name="Google Shape;5953;p63"/>
            <p:cNvSpPr/>
            <p:nvPr/>
          </p:nvSpPr>
          <p:spPr>
            <a:xfrm>
              <a:off x="4351925"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63"/>
            <p:cNvSpPr/>
            <p:nvPr/>
          </p:nvSpPr>
          <p:spPr>
            <a:xfrm>
              <a:off x="4410625" y="186820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63"/>
            <p:cNvSpPr/>
            <p:nvPr/>
          </p:nvSpPr>
          <p:spPr>
            <a:xfrm>
              <a:off x="446932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63"/>
            <p:cNvSpPr/>
            <p:nvPr/>
          </p:nvSpPr>
          <p:spPr>
            <a:xfrm>
              <a:off x="45280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7" name="Google Shape;5957;p63"/>
            <p:cNvSpPr/>
            <p:nvPr/>
          </p:nvSpPr>
          <p:spPr>
            <a:xfrm>
              <a:off x="43519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8" name="Google Shape;5958;p63"/>
            <p:cNvSpPr/>
            <p:nvPr/>
          </p:nvSpPr>
          <p:spPr>
            <a:xfrm>
              <a:off x="441062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63"/>
            <p:cNvSpPr/>
            <p:nvPr/>
          </p:nvSpPr>
          <p:spPr>
            <a:xfrm>
              <a:off x="4469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0" name="Google Shape;5960;p63"/>
            <p:cNvSpPr/>
            <p:nvPr/>
          </p:nvSpPr>
          <p:spPr>
            <a:xfrm>
              <a:off x="4528050" y="1809475"/>
              <a:ext cx="117475" cy="58775"/>
            </a:xfrm>
            <a:custGeom>
              <a:avLst/>
              <a:gdLst/>
              <a:ahLst/>
              <a:cxnLst/>
              <a:rect l="l" t="t" r="r" b="b"/>
              <a:pathLst>
                <a:path w="4699" h="2351" extrusionOk="0">
                  <a:moveTo>
                    <a:pt x="0" y="1"/>
                  </a:moveTo>
                  <a:lnTo>
                    <a:pt x="0" y="2351"/>
                  </a:lnTo>
                  <a:lnTo>
                    <a:pt x="4699" y="2351"/>
                  </a:lnTo>
                  <a:lnTo>
                    <a:pt x="46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1" name="Google Shape;5961;p63"/>
            <p:cNvSpPr/>
            <p:nvPr/>
          </p:nvSpPr>
          <p:spPr>
            <a:xfrm>
              <a:off x="441062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2" name="Google Shape;5962;p63"/>
            <p:cNvSpPr/>
            <p:nvPr/>
          </p:nvSpPr>
          <p:spPr>
            <a:xfrm>
              <a:off x="45280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3" name="Google Shape;5963;p63"/>
            <p:cNvSpPr/>
            <p:nvPr/>
          </p:nvSpPr>
          <p:spPr>
            <a:xfrm>
              <a:off x="435192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63"/>
            <p:cNvSpPr/>
            <p:nvPr/>
          </p:nvSpPr>
          <p:spPr>
            <a:xfrm>
              <a:off x="435192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5" name="Google Shape;5965;p63"/>
            <p:cNvSpPr/>
            <p:nvPr/>
          </p:nvSpPr>
          <p:spPr>
            <a:xfrm>
              <a:off x="46455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6" name="Google Shape;5966;p63"/>
            <p:cNvSpPr/>
            <p:nvPr/>
          </p:nvSpPr>
          <p:spPr>
            <a:xfrm>
              <a:off x="470425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7" name="Google Shape;5967;p63"/>
            <p:cNvSpPr/>
            <p:nvPr/>
          </p:nvSpPr>
          <p:spPr>
            <a:xfrm>
              <a:off x="476300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63"/>
            <p:cNvSpPr/>
            <p:nvPr/>
          </p:nvSpPr>
          <p:spPr>
            <a:xfrm>
              <a:off x="47042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63"/>
            <p:cNvSpPr/>
            <p:nvPr/>
          </p:nvSpPr>
          <p:spPr>
            <a:xfrm>
              <a:off x="48217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63"/>
            <p:cNvSpPr/>
            <p:nvPr/>
          </p:nvSpPr>
          <p:spPr>
            <a:xfrm>
              <a:off x="46455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38" name="Google Shape;5938;p63"/>
          <p:cNvSpPr txBox="1">
            <a:spLocks noGrp="1"/>
          </p:cNvSpPr>
          <p:nvPr>
            <p:ph type="title"/>
          </p:nvPr>
        </p:nvSpPr>
        <p:spPr>
          <a:xfrm>
            <a:off x="1609941" y="-109728"/>
            <a:ext cx="7431650" cy="4234967"/>
          </a:xfrm>
          <a:prstGeom prst="rect">
            <a:avLst/>
          </a:prstGeom>
        </p:spPr>
        <p:txBody>
          <a:bodyPr spcFirstLastPara="1" wrap="square" lIns="91425" tIns="91425" rIns="91425" bIns="91425" anchor="ctr" anchorCtr="0">
            <a:noAutofit/>
          </a:bodyPr>
          <a:lstStyle/>
          <a:p>
            <a:pPr>
              <a:lnSpc>
                <a:spcPct val="115000"/>
              </a:lnSpc>
              <a:spcAft>
                <a:spcPts val="800"/>
              </a:spcAft>
            </a:pPr>
            <a:r>
              <a:rPr lang="en-ZA" sz="3600" b="1" dirty="0">
                <a:solidFill>
                  <a:schemeClr val="accent5">
                    <a:lumMod val="75000"/>
                  </a:schemeClr>
                </a:solidFill>
                <a:latin typeface="Kumbh Sans" panose="020B0604020202020204" charset="0"/>
                <a:ea typeface="Calibri" panose="020F0502020204030204" pitchFamily="34" charset="0"/>
                <a:cs typeface="Calibri" panose="020F0502020204030204" pitchFamily="34" charset="0"/>
              </a:rPr>
              <a:t>ONTHOU</a:t>
            </a:r>
            <a:r>
              <a:rPr lang="en-ZA" sz="3600" b="1" dirty="0">
                <a:solidFill>
                  <a:schemeClr val="accent5">
                    <a:lumMod val="75000"/>
                  </a:schemeClr>
                </a:solidFill>
                <a:effectLst/>
                <a:latin typeface="Kumbh Sans" panose="020B0604020202020204" charset="0"/>
                <a:ea typeface="Calibri" panose="020F0502020204030204" pitchFamily="34" charset="0"/>
                <a:cs typeface="Calibri" panose="020F0502020204030204" pitchFamily="34" charset="0"/>
              </a:rPr>
              <a:t>: </a:t>
            </a:r>
            <a:br>
              <a:rPr lang="en-ZA" sz="1800" dirty="0">
                <a:solidFill>
                  <a:schemeClr val="accent4">
                    <a:lumMod val="50000"/>
                  </a:schemeClr>
                </a:solidFill>
                <a:effectLst/>
                <a:latin typeface="Kumbh Sans" panose="020B0604020202020204" charset="0"/>
                <a:ea typeface="Calibri" panose="020F0502020204030204" pitchFamily="34" charset="0"/>
                <a:cs typeface="Times New Roman" panose="02020603050405020304" pitchFamily="18" charset="0"/>
              </a:rPr>
            </a:br>
            <a:r>
              <a:rPr lang="nl-NL" sz="1800" b="1" i="1" dirty="0">
                <a:solidFill>
                  <a:schemeClr val="accent4">
                    <a:lumMod val="50000"/>
                  </a:schemeClr>
                </a:solidFill>
                <a:latin typeface="Kumbh Sans" panose="020B0604020202020204" charset="0"/>
                <a:ea typeface="Calibri" panose="020F0502020204030204" pitchFamily="34" charset="0"/>
                <a:cs typeface="Calibri" panose="020F0502020204030204" pitchFamily="34" charset="0"/>
              </a:rPr>
              <a:t>‘n Positiewe verhouding is gebaseer op oop en eerlike kommunikasie, vertroue, respek en deernis. </a:t>
            </a:r>
            <a:br>
              <a:rPr lang="nl-NL" sz="1800" b="1" i="1" dirty="0">
                <a:solidFill>
                  <a:schemeClr val="accent4">
                    <a:lumMod val="50000"/>
                  </a:schemeClr>
                </a:solidFill>
                <a:latin typeface="Kumbh Sans" panose="020B0604020202020204" charset="0"/>
                <a:ea typeface="Calibri" panose="020F0502020204030204" pitchFamily="34" charset="0"/>
                <a:cs typeface="Calibri" panose="020F0502020204030204" pitchFamily="34" charset="0"/>
              </a:rPr>
            </a:br>
            <a:r>
              <a:rPr lang="nl-NL" sz="1800" b="1" i="1" dirty="0">
                <a:solidFill>
                  <a:schemeClr val="accent4">
                    <a:lumMod val="50000"/>
                  </a:schemeClr>
                </a:solidFill>
                <a:latin typeface="Kumbh Sans" panose="020B0604020202020204" charset="0"/>
                <a:ea typeface="Calibri" panose="020F0502020204030204" pitchFamily="34" charset="0"/>
                <a:cs typeface="Calibri" panose="020F0502020204030204" pitchFamily="34" charset="0"/>
              </a:rPr>
              <a:t>Dit het gesonde grense wat jou toelaat om te wees wie jy is, te doen wat jy wil en tyd saam met jou vriende en familie te bestee.</a:t>
            </a:r>
            <a:br>
              <a:rPr lang="nl-NL" sz="1800" b="1" i="1" dirty="0">
                <a:solidFill>
                  <a:schemeClr val="accent4">
                    <a:lumMod val="50000"/>
                  </a:schemeClr>
                </a:solidFill>
                <a:latin typeface="Kumbh Sans" panose="020B0604020202020204" charset="0"/>
                <a:ea typeface="Calibri" panose="020F0502020204030204" pitchFamily="34" charset="0"/>
                <a:cs typeface="Calibri" panose="020F0502020204030204" pitchFamily="34" charset="0"/>
              </a:rPr>
            </a:br>
            <a:r>
              <a:rPr lang="nl-NL" sz="1800" b="1" i="1" dirty="0">
                <a:solidFill>
                  <a:schemeClr val="accent4">
                    <a:lumMod val="50000"/>
                  </a:schemeClr>
                </a:solidFill>
                <a:latin typeface="Kumbh Sans" panose="020B0604020202020204" charset="0"/>
                <a:ea typeface="Calibri" panose="020F0502020204030204" pitchFamily="34" charset="0"/>
                <a:cs typeface="Calibri" panose="020F0502020204030204" pitchFamily="34" charset="0"/>
              </a:rPr>
              <a:t>Gee aandag aan ongesonde gedrag in jou verhoudings - soos mag en beheer, disrespek en die gebruik van fisiese krag; en vra hulp indien nodig.</a:t>
            </a:r>
            <a:br>
              <a:rPr lang="nl-NL" sz="1800" b="1" i="1" dirty="0">
                <a:solidFill>
                  <a:schemeClr val="accent4">
                    <a:lumMod val="50000"/>
                  </a:schemeClr>
                </a:solidFill>
                <a:latin typeface="Kumbh Sans" panose="020B0604020202020204" charset="0"/>
                <a:ea typeface="Calibri" panose="020F0502020204030204" pitchFamily="34" charset="0"/>
                <a:cs typeface="Calibri" panose="020F0502020204030204" pitchFamily="34" charset="0"/>
              </a:rPr>
            </a:br>
            <a:r>
              <a:rPr lang="nl-NL" sz="1800" b="1" i="1" dirty="0">
                <a:solidFill>
                  <a:schemeClr val="accent4">
                    <a:lumMod val="50000"/>
                  </a:schemeClr>
                </a:solidFill>
                <a:latin typeface="Kumbh Sans" panose="020B0604020202020204" charset="0"/>
                <a:ea typeface="Calibri" panose="020F0502020204030204" pitchFamily="34" charset="0"/>
                <a:cs typeface="Calibri" panose="020F0502020204030204" pitchFamily="34" charset="0"/>
              </a:rPr>
              <a:t>Onthou altyd dat 'n verhouding jou gelukkig moet maak en almal verdien om positiewe verhoudings te hê.</a:t>
            </a:r>
          </a:p>
        </p:txBody>
      </p:sp>
      <p:pic>
        <p:nvPicPr>
          <p:cNvPr id="2" name="Picture 1">
            <a:extLst>
              <a:ext uri="{FF2B5EF4-FFF2-40B4-BE49-F238E27FC236}">
                <a16:creationId xmlns:a16="http://schemas.microsoft.com/office/drawing/2014/main" id="{B12408BF-9DE5-E88B-6378-3B1C070127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803"/>
        <p:cNvGrpSpPr/>
        <p:nvPr/>
      </p:nvGrpSpPr>
      <p:grpSpPr>
        <a:xfrm>
          <a:off x="0" y="0"/>
          <a:ext cx="0" cy="0"/>
          <a:chOff x="0" y="0"/>
          <a:chExt cx="0" cy="0"/>
        </a:xfrm>
      </p:grpSpPr>
      <p:sp>
        <p:nvSpPr>
          <p:cNvPr id="5804" name="Google Shape;5804;p61"/>
          <p:cNvSpPr txBox="1">
            <a:spLocks noGrp="1"/>
          </p:cNvSpPr>
          <p:nvPr>
            <p:ph type="title"/>
          </p:nvPr>
        </p:nvSpPr>
        <p:spPr>
          <a:xfrm>
            <a:off x="138901" y="47491"/>
            <a:ext cx="7717500" cy="3558594"/>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8800" dirty="0"/>
              <a:t>VRAAG-</a:t>
            </a:r>
            <a:br>
              <a:rPr lang="en" sz="8800" dirty="0"/>
            </a:br>
            <a:r>
              <a:rPr lang="en" sz="8800" dirty="0">
                <a:solidFill>
                  <a:schemeClr val="accent3"/>
                </a:solidFill>
              </a:rPr>
              <a:t>BOKS</a:t>
            </a:r>
            <a:endParaRPr sz="8800" dirty="0"/>
          </a:p>
        </p:txBody>
      </p:sp>
      <p:grpSp>
        <p:nvGrpSpPr>
          <p:cNvPr id="5805" name="Google Shape;5805;p61"/>
          <p:cNvGrpSpPr/>
          <p:nvPr/>
        </p:nvGrpSpPr>
        <p:grpSpPr>
          <a:xfrm>
            <a:off x="6567001" y="-1788"/>
            <a:ext cx="1289400" cy="1289400"/>
            <a:chOff x="7860076" y="3859162"/>
            <a:chExt cx="1289400" cy="1289400"/>
          </a:xfrm>
        </p:grpSpPr>
        <p:sp>
          <p:nvSpPr>
            <p:cNvPr id="5806" name="Google Shape;5806;p61"/>
            <p:cNvSpPr/>
            <p:nvPr/>
          </p:nvSpPr>
          <p:spPr>
            <a:xfrm>
              <a:off x="7860076" y="3859162"/>
              <a:ext cx="1289400" cy="1289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807" name="Google Shape;5807;p61"/>
            <p:cNvGrpSpPr/>
            <p:nvPr/>
          </p:nvGrpSpPr>
          <p:grpSpPr>
            <a:xfrm>
              <a:off x="8037756" y="4044761"/>
              <a:ext cx="934040" cy="928953"/>
              <a:chOff x="8092225" y="1658775"/>
              <a:chExt cx="885850" cy="881025"/>
            </a:xfrm>
          </p:grpSpPr>
          <p:sp>
            <p:nvSpPr>
              <p:cNvPr id="5808" name="Google Shape;5808;p61"/>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9" name="Google Shape;5809;p61"/>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5" name="Picture 4" descr="A picture containing text&#10;&#10;Description automatically generated">
            <a:extLst>
              <a:ext uri="{FF2B5EF4-FFF2-40B4-BE49-F238E27FC236}">
                <a16:creationId xmlns:a16="http://schemas.microsoft.com/office/drawing/2014/main" id="{BA2A3E18-53B1-40DF-A9D3-C4C4FC38FD79}"/>
              </a:ext>
            </a:extLst>
          </p:cNvPr>
          <p:cNvPicPr>
            <a:picLocks noChangeAspect="1"/>
          </p:cNvPicPr>
          <p:nvPr/>
        </p:nvPicPr>
        <p:blipFill>
          <a:blip r:embed="rId3"/>
          <a:stretch>
            <a:fillRect/>
          </a:stretch>
        </p:blipFill>
        <p:spPr>
          <a:xfrm rot="1222321">
            <a:off x="4281000" y="1099542"/>
            <a:ext cx="4572000" cy="4572000"/>
          </a:xfrm>
          <a:prstGeom prst="rect">
            <a:avLst/>
          </a:prstGeom>
        </p:spPr>
      </p:pic>
      <p:pic>
        <p:nvPicPr>
          <p:cNvPr id="2" name="Picture 1">
            <a:extLst>
              <a:ext uri="{FF2B5EF4-FFF2-40B4-BE49-F238E27FC236}">
                <a16:creationId xmlns:a16="http://schemas.microsoft.com/office/drawing/2014/main" id="{629886DD-D2AC-8028-1BA9-3B3EB1C25A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850"/>
        <p:cNvGrpSpPr/>
        <p:nvPr/>
      </p:nvGrpSpPr>
      <p:grpSpPr>
        <a:xfrm>
          <a:off x="0" y="0"/>
          <a:ext cx="0" cy="0"/>
          <a:chOff x="0" y="0"/>
          <a:chExt cx="0" cy="0"/>
        </a:xfrm>
      </p:grpSpPr>
      <p:sp>
        <p:nvSpPr>
          <p:cNvPr id="3851" name="Google Shape;3851;p43"/>
          <p:cNvSpPr txBox="1">
            <a:spLocks noGrp="1"/>
          </p:cNvSpPr>
          <p:nvPr>
            <p:ph type="body" idx="1"/>
          </p:nvPr>
        </p:nvSpPr>
        <p:spPr>
          <a:xfrm>
            <a:off x="720000" y="512449"/>
            <a:ext cx="4676248" cy="3832368"/>
          </a:xfrm>
          <a:prstGeom prst="rect">
            <a:avLst/>
          </a:prstGeom>
        </p:spPr>
        <p:txBody>
          <a:bodyPr spcFirstLastPara="1" wrap="square" lIns="91425" tIns="91425" rIns="91425" bIns="91425" anchor="t" anchorCtr="0">
            <a:noAutofit/>
          </a:bodyPr>
          <a:lstStyle/>
          <a:p>
            <a:pPr marL="152400" indent="0" algn="ctr">
              <a:lnSpc>
                <a:spcPct val="115000"/>
              </a:lnSpc>
              <a:spcAft>
                <a:spcPts val="800"/>
              </a:spcAft>
              <a:buNone/>
            </a:pPr>
            <a:r>
              <a:rPr lang="nl-NL" sz="2000" dirty="0"/>
              <a:t>Soos ons bespreek het, is 'n goeie verhouding gebaseer op kommunikasie, deel, omgee, wedersydse respek en vertroue. Sowel as eerlikheid en regverdigheid. Wat doen ons egter as ons maats onvanpas optree? Wat doen ons as hulle onregverdig teenoor ons optree of as hulle iets doen om ons seer te maak en ons vertroue te verbreek of disrespekvol is?</a:t>
            </a:r>
            <a:endParaRPr lang="en-ZA" sz="2000" dirty="0"/>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person, person, looking, staring&#10;&#10;Description automatically generated">
            <a:extLst>
              <a:ext uri="{FF2B5EF4-FFF2-40B4-BE49-F238E27FC236}">
                <a16:creationId xmlns:a16="http://schemas.microsoft.com/office/drawing/2014/main" id="{64D1C802-BCD4-EAAF-7B10-78E3CE0F8745}"/>
              </a:ext>
            </a:extLst>
          </p:cNvPr>
          <p:cNvPicPr>
            <a:picLocks noChangeAspect="1"/>
          </p:cNvPicPr>
          <p:nvPr/>
        </p:nvPicPr>
        <p:blipFill>
          <a:blip r:embed="rId4"/>
          <a:stretch>
            <a:fillRect/>
          </a:stretch>
        </p:blipFill>
        <p:spPr>
          <a:xfrm>
            <a:off x="5540595" y="1166648"/>
            <a:ext cx="3393528" cy="226235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856"/>
        <p:cNvGrpSpPr/>
        <p:nvPr/>
      </p:nvGrpSpPr>
      <p:grpSpPr>
        <a:xfrm>
          <a:off x="0" y="0"/>
          <a:ext cx="0" cy="0"/>
          <a:chOff x="0" y="0"/>
          <a:chExt cx="0" cy="0"/>
        </a:xfrm>
      </p:grpSpPr>
      <p:sp>
        <p:nvSpPr>
          <p:cNvPr id="3858" name="Google Shape;3858;p44"/>
          <p:cNvSpPr txBox="1">
            <a:spLocks noGrp="1"/>
          </p:cNvSpPr>
          <p:nvPr>
            <p:ph type="subTitle" idx="1"/>
          </p:nvPr>
        </p:nvSpPr>
        <p:spPr>
          <a:xfrm>
            <a:off x="1573502" y="1447601"/>
            <a:ext cx="7777762" cy="3343339"/>
          </a:xfrm>
          <a:prstGeom prst="rect">
            <a:avLst/>
          </a:prstGeom>
        </p:spPr>
        <p:txBody>
          <a:bodyPr spcFirstLastPara="1" wrap="square" lIns="91425" tIns="91425" rIns="91425" bIns="91425" anchor="t" anchorCtr="0">
            <a:noAutofit/>
          </a:bodyPr>
          <a:lstStyle/>
          <a:p>
            <a:pPr>
              <a:lnSpc>
                <a:spcPct val="107000"/>
              </a:lnSpc>
              <a:spcAft>
                <a:spcPts val="800"/>
              </a:spcAft>
            </a:pPr>
            <a:r>
              <a:rPr lang="en-US" sz="3200" dirty="0"/>
              <a:t> I		</a:t>
            </a:r>
            <a:r>
              <a:rPr lang="en-US" sz="3200" dirty="0" err="1"/>
              <a:t>Identifiseer</a:t>
            </a:r>
            <a:r>
              <a:rPr lang="en-US" sz="3200" dirty="0"/>
              <a:t> die </a:t>
            </a:r>
            <a:r>
              <a:rPr lang="en-US" sz="3200" dirty="0" err="1"/>
              <a:t>probleem</a:t>
            </a:r>
            <a:endParaRPr lang="en-ZA" sz="3200" dirty="0"/>
          </a:p>
          <a:p>
            <a:pPr>
              <a:lnSpc>
                <a:spcPct val="107000"/>
              </a:lnSpc>
              <a:spcAft>
                <a:spcPts val="800"/>
              </a:spcAft>
            </a:pPr>
            <a:r>
              <a:rPr lang="en-US" sz="3200" dirty="0"/>
              <a:t>D 	</a:t>
            </a:r>
            <a:r>
              <a:rPr lang="nl-NL" sz="3200" dirty="0"/>
              <a:t>Dink aan moontlike oplossings</a:t>
            </a:r>
          </a:p>
          <a:p>
            <a:pPr>
              <a:lnSpc>
                <a:spcPct val="107000"/>
              </a:lnSpc>
              <a:spcAft>
                <a:spcPts val="800"/>
              </a:spcAft>
            </a:pPr>
            <a:r>
              <a:rPr lang="en-US" sz="3200" dirty="0"/>
              <a:t>E		</a:t>
            </a:r>
            <a:r>
              <a:rPr lang="en-US" sz="3200" dirty="0" err="1"/>
              <a:t>Evalueer</a:t>
            </a:r>
            <a:r>
              <a:rPr lang="en-US" sz="3200" dirty="0"/>
              <a:t> </a:t>
            </a:r>
            <a:r>
              <a:rPr lang="en-US" sz="3200" dirty="0" err="1"/>
              <a:t>elke</a:t>
            </a:r>
            <a:r>
              <a:rPr lang="en-US" sz="3200" dirty="0"/>
              <a:t> </a:t>
            </a:r>
            <a:r>
              <a:rPr lang="en-US" sz="3200" dirty="0" err="1"/>
              <a:t>opsie</a:t>
            </a:r>
            <a:endParaRPr lang="en-US" sz="3200" dirty="0"/>
          </a:p>
          <a:p>
            <a:pPr>
              <a:lnSpc>
                <a:spcPct val="107000"/>
              </a:lnSpc>
              <a:spcAft>
                <a:spcPts val="800"/>
              </a:spcAft>
            </a:pPr>
            <a:r>
              <a:rPr lang="en-US" sz="3200" dirty="0"/>
              <a:t>A		</a:t>
            </a:r>
            <a:r>
              <a:rPr lang="en-US" sz="3200" dirty="0" err="1"/>
              <a:t>Aktiveer</a:t>
            </a:r>
            <a:r>
              <a:rPr lang="en-US" sz="3200" dirty="0"/>
              <a:t> die </a:t>
            </a:r>
            <a:r>
              <a:rPr lang="en-US" sz="3200" dirty="0" err="1"/>
              <a:t>gekose</a:t>
            </a:r>
            <a:r>
              <a:rPr lang="en-US" sz="3200" dirty="0"/>
              <a:t> </a:t>
            </a:r>
            <a:r>
              <a:rPr lang="en-US" sz="3200" dirty="0" err="1"/>
              <a:t>strategie</a:t>
            </a:r>
            <a:endParaRPr lang="en-US" sz="3200" dirty="0"/>
          </a:p>
          <a:p>
            <a:pPr>
              <a:lnSpc>
                <a:spcPct val="107000"/>
              </a:lnSpc>
              <a:spcAft>
                <a:spcPts val="800"/>
              </a:spcAft>
            </a:pPr>
            <a:r>
              <a:rPr lang="en-US" sz="3200" dirty="0"/>
              <a:t>L		Leer </a:t>
            </a:r>
            <a:r>
              <a:rPr lang="en-US" sz="3200" dirty="0" err="1"/>
              <a:t>deur</a:t>
            </a:r>
            <a:r>
              <a:rPr lang="en-US" sz="3200" dirty="0"/>
              <a:t> </a:t>
            </a:r>
            <a:r>
              <a:rPr lang="en-US" sz="3200" dirty="0" err="1"/>
              <a:t>terug</a:t>
            </a:r>
            <a:r>
              <a:rPr lang="en-US" sz="3200" dirty="0"/>
              <a:t> </a:t>
            </a:r>
            <a:r>
              <a:rPr lang="en-US" sz="3200" dirty="0" err="1"/>
              <a:t>te</a:t>
            </a:r>
            <a:r>
              <a:rPr lang="en-US" sz="3200" dirty="0"/>
              <a:t> </a:t>
            </a:r>
            <a:r>
              <a:rPr lang="en-US" sz="3200" dirty="0" err="1"/>
              <a:t>kyk</a:t>
            </a:r>
            <a:endParaRPr lang="en-ZA" sz="3200" dirty="0"/>
          </a:p>
        </p:txBody>
      </p:sp>
      <p:sp>
        <p:nvSpPr>
          <p:cNvPr id="3869" name="Google Shape;3869;p44"/>
          <p:cNvSpPr txBox="1">
            <a:spLocks noGrp="1"/>
          </p:cNvSpPr>
          <p:nvPr>
            <p:ph type="title" idx="15"/>
          </p:nvPr>
        </p:nvSpPr>
        <p:spPr>
          <a:xfrm>
            <a:off x="1627906" y="746707"/>
            <a:ext cx="6656400" cy="478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400" i="1" dirty="0">
                <a:solidFill>
                  <a:schemeClr val="accent3"/>
                </a:solidFill>
              </a:rPr>
              <a:t>IDEAL</a:t>
            </a:r>
            <a:r>
              <a:rPr lang="en" sz="4400" dirty="0">
                <a:solidFill>
                  <a:schemeClr val="accent3"/>
                </a:solidFill>
              </a:rPr>
              <a:t> METODE:</a:t>
            </a:r>
            <a:endParaRPr sz="4400" dirty="0">
              <a:solidFill>
                <a:schemeClr val="accent3"/>
              </a:solidFill>
            </a:endParaRPr>
          </a:p>
        </p:txBody>
      </p:sp>
      <p:grpSp>
        <p:nvGrpSpPr>
          <p:cNvPr id="3870" name="Google Shape;3870;p44"/>
          <p:cNvGrpSpPr/>
          <p:nvPr/>
        </p:nvGrpSpPr>
        <p:grpSpPr>
          <a:xfrm rot="900096">
            <a:off x="68255" y="2924322"/>
            <a:ext cx="1289926" cy="2668322"/>
            <a:chOff x="1217689" y="2683834"/>
            <a:chExt cx="1635123" cy="3382391"/>
          </a:xfrm>
        </p:grpSpPr>
        <p:sp>
          <p:nvSpPr>
            <p:cNvPr id="3871" name="Google Shape;3871;p44"/>
            <p:cNvSpPr/>
            <p:nvPr/>
          </p:nvSpPr>
          <p:spPr>
            <a:xfrm>
              <a:off x="1364458" y="3651406"/>
              <a:ext cx="517409" cy="2414819"/>
            </a:xfrm>
            <a:custGeom>
              <a:avLst/>
              <a:gdLst/>
              <a:ahLst/>
              <a:cxnLst/>
              <a:rect l="l" t="t" r="r" b="b"/>
              <a:pathLst>
                <a:path w="9818" h="45822" extrusionOk="0">
                  <a:moveTo>
                    <a:pt x="9621" y="1"/>
                  </a:moveTo>
                  <a:cubicBezTo>
                    <a:pt x="9542" y="35"/>
                    <a:pt x="7676" y="865"/>
                    <a:pt x="6059" y="3309"/>
                  </a:cubicBezTo>
                  <a:cubicBezTo>
                    <a:pt x="3380" y="7363"/>
                    <a:pt x="3551" y="12632"/>
                    <a:pt x="4165" y="16339"/>
                  </a:cubicBezTo>
                  <a:cubicBezTo>
                    <a:pt x="5382" y="23679"/>
                    <a:pt x="5682" y="28370"/>
                    <a:pt x="5202" y="32533"/>
                  </a:cubicBezTo>
                  <a:cubicBezTo>
                    <a:pt x="4660" y="37238"/>
                    <a:pt x="3006" y="41369"/>
                    <a:pt x="0" y="45533"/>
                  </a:cubicBezTo>
                  <a:lnTo>
                    <a:pt x="398" y="45821"/>
                  </a:lnTo>
                  <a:cubicBezTo>
                    <a:pt x="3456" y="41586"/>
                    <a:pt x="5138" y="37383"/>
                    <a:pt x="5691" y="32589"/>
                  </a:cubicBezTo>
                  <a:cubicBezTo>
                    <a:pt x="6177" y="28378"/>
                    <a:pt x="5875" y="23646"/>
                    <a:pt x="4651" y="16260"/>
                  </a:cubicBezTo>
                  <a:cubicBezTo>
                    <a:pt x="4053" y="12652"/>
                    <a:pt x="3879" y="7526"/>
                    <a:pt x="6451" y="3609"/>
                  </a:cubicBezTo>
                  <a:cubicBezTo>
                    <a:pt x="7986" y="1271"/>
                    <a:pt x="9799" y="461"/>
                    <a:pt x="9817" y="454"/>
                  </a:cubicBezTo>
                  <a:lnTo>
                    <a:pt x="9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72" name="Google Shape;3872;p44"/>
            <p:cNvGrpSpPr/>
            <p:nvPr/>
          </p:nvGrpSpPr>
          <p:grpSpPr>
            <a:xfrm>
              <a:off x="1437922" y="2683834"/>
              <a:ext cx="1414890" cy="1429751"/>
              <a:chOff x="1437922" y="2683834"/>
              <a:chExt cx="1414890" cy="1429751"/>
            </a:xfrm>
          </p:grpSpPr>
          <p:sp>
            <p:nvSpPr>
              <p:cNvPr id="3873" name="Google Shape;3873;p44"/>
              <p:cNvSpPr/>
              <p:nvPr/>
            </p:nvSpPr>
            <p:spPr>
              <a:xfrm>
                <a:off x="2074327" y="2776586"/>
                <a:ext cx="732952" cy="732899"/>
              </a:xfrm>
              <a:custGeom>
                <a:avLst/>
                <a:gdLst/>
                <a:ahLst/>
                <a:cxnLst/>
                <a:rect l="l" t="t" r="r" b="b"/>
                <a:pathLst>
                  <a:path w="13908" h="13907" extrusionOk="0">
                    <a:moveTo>
                      <a:pt x="6955" y="0"/>
                    </a:moveTo>
                    <a:cubicBezTo>
                      <a:pt x="5110" y="0"/>
                      <a:pt x="3342" y="734"/>
                      <a:pt x="2038" y="2038"/>
                    </a:cubicBezTo>
                    <a:cubicBezTo>
                      <a:pt x="733" y="3341"/>
                      <a:pt x="1" y="5110"/>
                      <a:pt x="1" y="6954"/>
                    </a:cubicBezTo>
                    <a:cubicBezTo>
                      <a:pt x="1" y="8797"/>
                      <a:pt x="733" y="10566"/>
                      <a:pt x="2038" y="11871"/>
                    </a:cubicBezTo>
                    <a:cubicBezTo>
                      <a:pt x="3342" y="13174"/>
                      <a:pt x="5110" y="13907"/>
                      <a:pt x="6955" y="13907"/>
                    </a:cubicBezTo>
                    <a:cubicBezTo>
                      <a:pt x="8798" y="13907"/>
                      <a:pt x="10566" y="13174"/>
                      <a:pt x="11871" y="11871"/>
                    </a:cubicBezTo>
                    <a:cubicBezTo>
                      <a:pt x="13175" y="10566"/>
                      <a:pt x="13907" y="8797"/>
                      <a:pt x="13907" y="6954"/>
                    </a:cubicBezTo>
                    <a:cubicBezTo>
                      <a:pt x="13907" y="5110"/>
                      <a:pt x="13175" y="3341"/>
                      <a:pt x="11871" y="2038"/>
                    </a:cubicBezTo>
                    <a:cubicBezTo>
                      <a:pt x="10566" y="734"/>
                      <a:pt x="8798" y="0"/>
                      <a:pt x="69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4" name="Google Shape;3874;p44"/>
              <p:cNvSpPr/>
              <p:nvPr/>
            </p:nvSpPr>
            <p:spPr>
              <a:xfrm>
                <a:off x="2119860" y="3204878"/>
                <a:ext cx="732952" cy="732952"/>
              </a:xfrm>
              <a:custGeom>
                <a:avLst/>
                <a:gdLst/>
                <a:ahLst/>
                <a:cxnLst/>
                <a:rect l="l" t="t" r="r" b="b"/>
                <a:pathLst>
                  <a:path w="13908" h="13908" extrusionOk="0">
                    <a:moveTo>
                      <a:pt x="6955" y="1"/>
                    </a:moveTo>
                    <a:cubicBezTo>
                      <a:pt x="5110" y="1"/>
                      <a:pt x="3342" y="733"/>
                      <a:pt x="2038" y="2038"/>
                    </a:cubicBezTo>
                    <a:cubicBezTo>
                      <a:pt x="733" y="3342"/>
                      <a:pt x="1" y="5110"/>
                      <a:pt x="1" y="6955"/>
                    </a:cubicBezTo>
                    <a:cubicBezTo>
                      <a:pt x="1" y="8798"/>
                      <a:pt x="733" y="10566"/>
                      <a:pt x="2038" y="11871"/>
                    </a:cubicBezTo>
                    <a:cubicBezTo>
                      <a:pt x="3342" y="13175"/>
                      <a:pt x="5110" y="13907"/>
                      <a:pt x="6955" y="13907"/>
                    </a:cubicBezTo>
                    <a:cubicBezTo>
                      <a:pt x="8798" y="13907"/>
                      <a:pt x="10566" y="13175"/>
                      <a:pt x="11870" y="11871"/>
                    </a:cubicBezTo>
                    <a:cubicBezTo>
                      <a:pt x="13175" y="10566"/>
                      <a:pt x="13907" y="8798"/>
                      <a:pt x="13907" y="6955"/>
                    </a:cubicBezTo>
                    <a:cubicBezTo>
                      <a:pt x="13907" y="5110"/>
                      <a:pt x="13175" y="3342"/>
                      <a:pt x="11870" y="2038"/>
                    </a:cubicBezTo>
                    <a:cubicBezTo>
                      <a:pt x="10566" y="733"/>
                      <a:pt x="8798" y="1"/>
                      <a:pt x="69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5" name="Google Shape;3875;p44"/>
              <p:cNvSpPr/>
              <p:nvPr/>
            </p:nvSpPr>
            <p:spPr>
              <a:xfrm>
                <a:off x="1726613" y="3380633"/>
                <a:ext cx="732899" cy="732952"/>
              </a:xfrm>
              <a:custGeom>
                <a:avLst/>
                <a:gdLst/>
                <a:ahLst/>
                <a:cxnLst/>
                <a:rect l="l" t="t" r="r" b="b"/>
                <a:pathLst>
                  <a:path w="13907" h="13908" extrusionOk="0">
                    <a:moveTo>
                      <a:pt x="6953" y="1"/>
                    </a:moveTo>
                    <a:cubicBezTo>
                      <a:pt x="5110" y="1"/>
                      <a:pt x="3341" y="733"/>
                      <a:pt x="2036" y="2038"/>
                    </a:cubicBezTo>
                    <a:cubicBezTo>
                      <a:pt x="733" y="3342"/>
                      <a:pt x="0" y="5110"/>
                      <a:pt x="0" y="6953"/>
                    </a:cubicBezTo>
                    <a:cubicBezTo>
                      <a:pt x="0" y="8798"/>
                      <a:pt x="733" y="10566"/>
                      <a:pt x="2036" y="11870"/>
                    </a:cubicBezTo>
                    <a:cubicBezTo>
                      <a:pt x="3341" y="13175"/>
                      <a:pt x="5110" y="13907"/>
                      <a:pt x="6953" y="13907"/>
                    </a:cubicBezTo>
                    <a:cubicBezTo>
                      <a:pt x="8797" y="13907"/>
                      <a:pt x="10566" y="13175"/>
                      <a:pt x="11869" y="11870"/>
                    </a:cubicBezTo>
                    <a:cubicBezTo>
                      <a:pt x="13174" y="10566"/>
                      <a:pt x="13907" y="8798"/>
                      <a:pt x="13907" y="6953"/>
                    </a:cubicBezTo>
                    <a:cubicBezTo>
                      <a:pt x="13907" y="5110"/>
                      <a:pt x="13174" y="3342"/>
                      <a:pt x="11869" y="2038"/>
                    </a:cubicBezTo>
                    <a:cubicBezTo>
                      <a:pt x="10566" y="733"/>
                      <a:pt x="8797" y="1"/>
                      <a:pt x="69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6" name="Google Shape;3876;p44"/>
              <p:cNvSpPr/>
              <p:nvPr/>
            </p:nvSpPr>
            <p:spPr>
              <a:xfrm>
                <a:off x="1437922" y="3060902"/>
                <a:ext cx="732899" cy="732846"/>
              </a:xfrm>
              <a:custGeom>
                <a:avLst/>
                <a:gdLst/>
                <a:ahLst/>
                <a:cxnLst/>
                <a:rect l="l" t="t" r="r" b="b"/>
                <a:pathLst>
                  <a:path w="13907" h="13906" extrusionOk="0">
                    <a:moveTo>
                      <a:pt x="6954" y="0"/>
                    </a:moveTo>
                    <a:cubicBezTo>
                      <a:pt x="5109" y="0"/>
                      <a:pt x="3341" y="733"/>
                      <a:pt x="2037" y="2036"/>
                    </a:cubicBezTo>
                    <a:cubicBezTo>
                      <a:pt x="733" y="3341"/>
                      <a:pt x="1" y="5110"/>
                      <a:pt x="1" y="6953"/>
                    </a:cubicBezTo>
                    <a:cubicBezTo>
                      <a:pt x="1" y="8797"/>
                      <a:pt x="733" y="10566"/>
                      <a:pt x="2037" y="11869"/>
                    </a:cubicBezTo>
                    <a:cubicBezTo>
                      <a:pt x="3341" y="13173"/>
                      <a:pt x="5109" y="13905"/>
                      <a:pt x="6954" y="13905"/>
                    </a:cubicBezTo>
                    <a:cubicBezTo>
                      <a:pt x="8798" y="13905"/>
                      <a:pt x="10567" y="13173"/>
                      <a:pt x="11870" y="11869"/>
                    </a:cubicBezTo>
                    <a:cubicBezTo>
                      <a:pt x="13174" y="10566"/>
                      <a:pt x="13906" y="8797"/>
                      <a:pt x="13906" y="6953"/>
                    </a:cubicBezTo>
                    <a:cubicBezTo>
                      <a:pt x="13906" y="5110"/>
                      <a:pt x="13174" y="3341"/>
                      <a:pt x="11870" y="2036"/>
                    </a:cubicBezTo>
                    <a:cubicBezTo>
                      <a:pt x="10567" y="733"/>
                      <a:pt x="8798" y="0"/>
                      <a:pt x="69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7" name="Google Shape;3877;p44"/>
              <p:cNvSpPr/>
              <p:nvPr/>
            </p:nvSpPr>
            <p:spPr>
              <a:xfrm>
                <a:off x="1656943" y="2683834"/>
                <a:ext cx="732846" cy="732846"/>
              </a:xfrm>
              <a:custGeom>
                <a:avLst/>
                <a:gdLst/>
                <a:ahLst/>
                <a:cxnLst/>
                <a:rect l="l" t="t" r="r" b="b"/>
                <a:pathLst>
                  <a:path w="13906" h="13906" extrusionOk="0">
                    <a:moveTo>
                      <a:pt x="6953" y="1"/>
                    </a:moveTo>
                    <a:cubicBezTo>
                      <a:pt x="5110" y="1"/>
                      <a:pt x="3342" y="733"/>
                      <a:pt x="2037" y="2037"/>
                    </a:cubicBezTo>
                    <a:cubicBezTo>
                      <a:pt x="733" y="3340"/>
                      <a:pt x="1" y="5109"/>
                      <a:pt x="1" y="6953"/>
                    </a:cubicBezTo>
                    <a:cubicBezTo>
                      <a:pt x="1" y="8796"/>
                      <a:pt x="733" y="10565"/>
                      <a:pt x="2037" y="11870"/>
                    </a:cubicBezTo>
                    <a:cubicBezTo>
                      <a:pt x="3342" y="13173"/>
                      <a:pt x="5110" y="13906"/>
                      <a:pt x="6953" y="13906"/>
                    </a:cubicBezTo>
                    <a:cubicBezTo>
                      <a:pt x="8798" y="13906"/>
                      <a:pt x="10566" y="13173"/>
                      <a:pt x="11870" y="11870"/>
                    </a:cubicBezTo>
                    <a:cubicBezTo>
                      <a:pt x="13173" y="10565"/>
                      <a:pt x="13906" y="8796"/>
                      <a:pt x="13906" y="6953"/>
                    </a:cubicBezTo>
                    <a:cubicBezTo>
                      <a:pt x="13906" y="5109"/>
                      <a:pt x="13173" y="3340"/>
                      <a:pt x="11870" y="2037"/>
                    </a:cubicBezTo>
                    <a:cubicBezTo>
                      <a:pt x="10566" y="733"/>
                      <a:pt x="8798" y="1"/>
                      <a:pt x="69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78" name="Google Shape;3878;p44"/>
            <p:cNvSpPr/>
            <p:nvPr/>
          </p:nvSpPr>
          <p:spPr>
            <a:xfrm>
              <a:off x="1217689" y="4389733"/>
              <a:ext cx="397569" cy="260760"/>
            </a:xfrm>
            <a:custGeom>
              <a:avLst/>
              <a:gdLst/>
              <a:ahLst/>
              <a:cxnLst/>
              <a:rect l="l" t="t" r="r" b="b"/>
              <a:pathLst>
                <a:path w="7544" h="4948" extrusionOk="0">
                  <a:moveTo>
                    <a:pt x="2327" y="0"/>
                  </a:moveTo>
                  <a:cubicBezTo>
                    <a:pt x="1041" y="0"/>
                    <a:pt x="0" y="355"/>
                    <a:pt x="0" y="355"/>
                  </a:cubicBezTo>
                  <a:cubicBezTo>
                    <a:pt x="0" y="355"/>
                    <a:pt x="630" y="3189"/>
                    <a:pt x="2714" y="4359"/>
                  </a:cubicBezTo>
                  <a:cubicBezTo>
                    <a:pt x="3514" y="4809"/>
                    <a:pt x="4413" y="4947"/>
                    <a:pt x="5216" y="4947"/>
                  </a:cubicBezTo>
                  <a:cubicBezTo>
                    <a:pt x="6502" y="4947"/>
                    <a:pt x="7543" y="4593"/>
                    <a:pt x="7543" y="4593"/>
                  </a:cubicBezTo>
                  <a:cubicBezTo>
                    <a:pt x="7543" y="4593"/>
                    <a:pt x="6914" y="1758"/>
                    <a:pt x="4830" y="588"/>
                  </a:cubicBezTo>
                  <a:cubicBezTo>
                    <a:pt x="4030" y="139"/>
                    <a:pt x="3131" y="0"/>
                    <a:pt x="2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9" name="Google Shape;3879;p44"/>
            <p:cNvSpPr/>
            <p:nvPr/>
          </p:nvSpPr>
          <p:spPr>
            <a:xfrm>
              <a:off x="1635547" y="4552523"/>
              <a:ext cx="397569" cy="260812"/>
            </a:xfrm>
            <a:custGeom>
              <a:avLst/>
              <a:gdLst/>
              <a:ahLst/>
              <a:cxnLst/>
              <a:rect l="l" t="t" r="r" b="b"/>
              <a:pathLst>
                <a:path w="7544" h="4949" extrusionOk="0">
                  <a:moveTo>
                    <a:pt x="5212" y="1"/>
                  </a:moveTo>
                  <a:cubicBezTo>
                    <a:pt x="4409" y="1"/>
                    <a:pt x="3511" y="139"/>
                    <a:pt x="2712" y="589"/>
                  </a:cubicBezTo>
                  <a:cubicBezTo>
                    <a:pt x="629" y="1758"/>
                    <a:pt x="0" y="4592"/>
                    <a:pt x="0" y="4592"/>
                  </a:cubicBezTo>
                  <a:cubicBezTo>
                    <a:pt x="0" y="4592"/>
                    <a:pt x="1042" y="4948"/>
                    <a:pt x="2329" y="4948"/>
                  </a:cubicBezTo>
                  <a:cubicBezTo>
                    <a:pt x="3132" y="4948"/>
                    <a:pt x="4030" y="4810"/>
                    <a:pt x="4830" y="4360"/>
                  </a:cubicBezTo>
                  <a:cubicBezTo>
                    <a:pt x="6914" y="3190"/>
                    <a:pt x="7543" y="357"/>
                    <a:pt x="7543" y="357"/>
                  </a:cubicBezTo>
                  <a:cubicBezTo>
                    <a:pt x="7543" y="357"/>
                    <a:pt x="6500" y="1"/>
                    <a:pt x="5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80" name="Google Shape;3880;p44"/>
            <p:cNvGrpSpPr/>
            <p:nvPr/>
          </p:nvGrpSpPr>
          <p:grpSpPr>
            <a:xfrm>
              <a:off x="1819469" y="3096736"/>
              <a:ext cx="653862" cy="606978"/>
              <a:chOff x="8387026" y="4358539"/>
              <a:chExt cx="371196" cy="344561"/>
            </a:xfrm>
          </p:grpSpPr>
          <p:pic>
            <p:nvPicPr>
              <p:cNvPr id="3881" name="Google Shape;3881;p44"/>
              <p:cNvPicPr preferRelativeResize="0"/>
              <p:nvPr/>
            </p:nvPicPr>
            <p:blipFill rotWithShape="1">
              <a:blip r:embed="rId3">
                <a:alphaModFix/>
              </a:blip>
              <a:srcRect l="4407" t="8017" r="9843" b="14666"/>
              <a:stretch/>
            </p:blipFill>
            <p:spPr>
              <a:xfrm>
                <a:off x="8400003" y="4365028"/>
                <a:ext cx="326700" cy="331500"/>
              </a:xfrm>
              <a:prstGeom prst="ellipse">
                <a:avLst/>
              </a:prstGeom>
              <a:noFill/>
              <a:ln>
                <a:noFill/>
              </a:ln>
            </p:spPr>
          </p:pic>
          <p:sp>
            <p:nvSpPr>
              <p:cNvPr id="3882" name="Google Shape;3882;p44"/>
              <p:cNvSpPr/>
              <p:nvPr/>
            </p:nvSpPr>
            <p:spPr>
              <a:xfrm>
                <a:off x="8387026" y="4358539"/>
                <a:ext cx="371196" cy="344561"/>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886"/>
        <p:cNvGrpSpPr/>
        <p:nvPr/>
      </p:nvGrpSpPr>
      <p:grpSpPr>
        <a:xfrm>
          <a:off x="0" y="0"/>
          <a:ext cx="0" cy="0"/>
          <a:chOff x="0" y="0"/>
          <a:chExt cx="0" cy="0"/>
        </a:xfrm>
      </p:grpSpPr>
      <p:sp>
        <p:nvSpPr>
          <p:cNvPr id="3887" name="Google Shape;3887;p45"/>
          <p:cNvSpPr txBox="1">
            <a:spLocks noGrp="1"/>
          </p:cNvSpPr>
          <p:nvPr>
            <p:ph type="title"/>
          </p:nvPr>
        </p:nvSpPr>
        <p:spPr>
          <a:xfrm>
            <a:off x="347474" y="1378750"/>
            <a:ext cx="6799751" cy="2342396"/>
          </a:xfrm>
          <a:prstGeom prst="rect">
            <a:avLst/>
          </a:prstGeom>
        </p:spPr>
        <p:txBody>
          <a:bodyPr spcFirstLastPara="1" wrap="square" lIns="91425" tIns="91425" rIns="91425" bIns="91425" anchor="ctr" anchorCtr="0">
            <a:noAutofit/>
          </a:bodyPr>
          <a:lstStyle/>
          <a:p>
            <a:pPr>
              <a:lnSpc>
                <a:spcPct val="115000"/>
              </a:lnSpc>
              <a:spcAft>
                <a:spcPts val="800"/>
              </a:spcAft>
            </a:pPr>
            <a:r>
              <a:rPr lang="en-ZA" sz="4000" dirty="0"/>
              <a:t>SELFGELDENDE WEIERINGSVAARDIGHEDE – ALKOHOL EN DWELMS</a:t>
            </a:r>
          </a:p>
        </p:txBody>
      </p:sp>
      <p:grpSp>
        <p:nvGrpSpPr>
          <p:cNvPr id="3889" name="Google Shape;3889;p45"/>
          <p:cNvGrpSpPr/>
          <p:nvPr/>
        </p:nvGrpSpPr>
        <p:grpSpPr>
          <a:xfrm rot="5400000">
            <a:off x="7858203" y="-10"/>
            <a:ext cx="1285800" cy="1285800"/>
            <a:chOff x="5286326" y="3857615"/>
            <a:chExt cx="1285800" cy="1285800"/>
          </a:xfrm>
        </p:grpSpPr>
        <p:sp>
          <p:nvSpPr>
            <p:cNvPr id="3890" name="Google Shape;3890;p45"/>
            <p:cNvSpPr/>
            <p:nvPr/>
          </p:nvSpPr>
          <p:spPr>
            <a:xfrm>
              <a:off x="5286326" y="3857615"/>
              <a:ext cx="1285800" cy="1285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91" name="Google Shape;3891;p45"/>
            <p:cNvGrpSpPr/>
            <p:nvPr/>
          </p:nvGrpSpPr>
          <p:grpSpPr>
            <a:xfrm rot="-5400000">
              <a:off x="5484743" y="4120022"/>
              <a:ext cx="889099" cy="761112"/>
              <a:chOff x="2760325" y="2789275"/>
              <a:chExt cx="841950" cy="720750"/>
            </a:xfrm>
          </p:grpSpPr>
          <p:sp>
            <p:nvSpPr>
              <p:cNvPr id="3892" name="Google Shape;3892;p45"/>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3" name="Google Shape;3893;p45"/>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894" name="Google Shape;3894;p45"/>
          <p:cNvGrpSpPr/>
          <p:nvPr/>
        </p:nvGrpSpPr>
        <p:grpSpPr>
          <a:xfrm>
            <a:off x="7858203" y="1285790"/>
            <a:ext cx="1285800" cy="1285800"/>
            <a:chOff x="6572213" y="3857615"/>
            <a:chExt cx="1285800" cy="1285800"/>
          </a:xfrm>
        </p:grpSpPr>
        <p:sp>
          <p:nvSpPr>
            <p:cNvPr id="3895" name="Google Shape;3895;p45"/>
            <p:cNvSpPr/>
            <p:nvPr/>
          </p:nvSpPr>
          <p:spPr>
            <a:xfrm>
              <a:off x="6572213" y="3857615"/>
              <a:ext cx="1285800" cy="12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96" name="Google Shape;3896;p45"/>
            <p:cNvGrpSpPr/>
            <p:nvPr/>
          </p:nvGrpSpPr>
          <p:grpSpPr>
            <a:xfrm rot="-5400000">
              <a:off x="6792371" y="4079896"/>
              <a:ext cx="845592" cy="841315"/>
              <a:chOff x="384950" y="2702225"/>
              <a:chExt cx="800750" cy="796700"/>
            </a:xfrm>
          </p:grpSpPr>
          <p:sp>
            <p:nvSpPr>
              <p:cNvPr id="3897" name="Google Shape;3897;p45"/>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8" name="Google Shape;3898;p45"/>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9" name="Google Shape;3899;p45"/>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0" name="Google Shape;3900;p45"/>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1" name="Google Shape;3901;p45"/>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2" name="Google Shape;3902;p45"/>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3" name="Google Shape;3903;p45"/>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4" name="Google Shape;3904;p45"/>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5" name="Google Shape;3905;p45"/>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06" name="Google Shape;3906;p45"/>
          <p:cNvGrpSpPr/>
          <p:nvPr/>
        </p:nvGrpSpPr>
        <p:grpSpPr>
          <a:xfrm rot="-5400000">
            <a:off x="2575979" y="3857621"/>
            <a:ext cx="1285872" cy="1285872"/>
            <a:chOff x="7858167" y="2571771"/>
            <a:chExt cx="1285872" cy="1285872"/>
          </a:xfrm>
        </p:grpSpPr>
        <p:grpSp>
          <p:nvGrpSpPr>
            <p:cNvPr id="3907" name="Google Shape;3907;p45"/>
            <p:cNvGrpSpPr/>
            <p:nvPr/>
          </p:nvGrpSpPr>
          <p:grpSpPr>
            <a:xfrm>
              <a:off x="7858167" y="2571771"/>
              <a:ext cx="1285872" cy="1285872"/>
              <a:chOff x="6682125" y="1603950"/>
              <a:chExt cx="528600" cy="528600"/>
            </a:xfrm>
          </p:grpSpPr>
          <p:sp>
            <p:nvSpPr>
              <p:cNvPr id="3908" name="Google Shape;3908;p45"/>
              <p:cNvSpPr/>
              <p:nvPr/>
            </p:nvSpPr>
            <p:spPr>
              <a:xfrm>
                <a:off x="66821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09" name="Google Shape;3909;p45"/>
              <p:cNvSpPr/>
              <p:nvPr/>
            </p:nvSpPr>
            <p:spPr>
              <a:xfrm>
                <a:off x="6740900" y="1603950"/>
                <a:ext cx="58725" cy="58750"/>
              </a:xfrm>
              <a:custGeom>
                <a:avLst/>
                <a:gdLst/>
                <a:ahLst/>
                <a:cxnLst/>
                <a:rect l="l" t="t" r="r" b="b"/>
                <a:pathLst>
                  <a:path w="2349"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0" name="Google Shape;3910;p45"/>
              <p:cNvSpPr/>
              <p:nvPr/>
            </p:nvSpPr>
            <p:spPr>
              <a:xfrm>
                <a:off x="6799600"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11" name="Google Shape;3911;p45"/>
              <p:cNvSpPr/>
              <p:nvPr/>
            </p:nvSpPr>
            <p:spPr>
              <a:xfrm>
                <a:off x="68583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2" name="Google Shape;3912;p45"/>
              <p:cNvSpPr/>
              <p:nvPr/>
            </p:nvSpPr>
            <p:spPr>
              <a:xfrm>
                <a:off x="69170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13" name="Google Shape;3913;p45"/>
              <p:cNvSpPr/>
              <p:nvPr/>
            </p:nvSpPr>
            <p:spPr>
              <a:xfrm>
                <a:off x="66821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4" name="Google Shape;3914;p45"/>
              <p:cNvSpPr/>
              <p:nvPr/>
            </p:nvSpPr>
            <p:spPr>
              <a:xfrm>
                <a:off x="6740900" y="16626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15" name="Google Shape;3915;p45"/>
              <p:cNvSpPr/>
              <p:nvPr/>
            </p:nvSpPr>
            <p:spPr>
              <a:xfrm>
                <a:off x="6799600"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6" name="Google Shape;3916;p45"/>
              <p:cNvSpPr/>
              <p:nvPr/>
            </p:nvSpPr>
            <p:spPr>
              <a:xfrm>
                <a:off x="68583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17" name="Google Shape;3917;p45"/>
              <p:cNvSpPr/>
              <p:nvPr/>
            </p:nvSpPr>
            <p:spPr>
              <a:xfrm>
                <a:off x="69170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8" name="Google Shape;3918;p45"/>
              <p:cNvSpPr/>
              <p:nvPr/>
            </p:nvSpPr>
            <p:spPr>
              <a:xfrm>
                <a:off x="66821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19" name="Google Shape;3919;p45"/>
              <p:cNvSpPr/>
              <p:nvPr/>
            </p:nvSpPr>
            <p:spPr>
              <a:xfrm>
                <a:off x="6740900" y="17213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0" name="Google Shape;3920;p45"/>
              <p:cNvSpPr/>
              <p:nvPr/>
            </p:nvSpPr>
            <p:spPr>
              <a:xfrm>
                <a:off x="6799600"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21" name="Google Shape;3921;p45"/>
              <p:cNvSpPr/>
              <p:nvPr/>
            </p:nvSpPr>
            <p:spPr>
              <a:xfrm>
                <a:off x="68583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2" name="Google Shape;3922;p45"/>
              <p:cNvSpPr/>
              <p:nvPr/>
            </p:nvSpPr>
            <p:spPr>
              <a:xfrm>
                <a:off x="69170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23" name="Google Shape;3923;p45"/>
              <p:cNvSpPr/>
              <p:nvPr/>
            </p:nvSpPr>
            <p:spPr>
              <a:xfrm>
                <a:off x="66821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4" name="Google Shape;3924;p45"/>
              <p:cNvSpPr/>
              <p:nvPr/>
            </p:nvSpPr>
            <p:spPr>
              <a:xfrm>
                <a:off x="6740900" y="17801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25" name="Google Shape;3925;p45"/>
              <p:cNvSpPr/>
              <p:nvPr/>
            </p:nvSpPr>
            <p:spPr>
              <a:xfrm>
                <a:off x="6799600"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6" name="Google Shape;3926;p45"/>
              <p:cNvSpPr/>
              <p:nvPr/>
            </p:nvSpPr>
            <p:spPr>
              <a:xfrm>
                <a:off x="68583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27" name="Google Shape;3927;p45"/>
              <p:cNvSpPr/>
              <p:nvPr/>
            </p:nvSpPr>
            <p:spPr>
              <a:xfrm>
                <a:off x="69170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8" name="Google Shape;3928;p45"/>
              <p:cNvSpPr/>
              <p:nvPr/>
            </p:nvSpPr>
            <p:spPr>
              <a:xfrm>
                <a:off x="66821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29" name="Google Shape;3929;p45"/>
              <p:cNvSpPr/>
              <p:nvPr/>
            </p:nvSpPr>
            <p:spPr>
              <a:xfrm>
                <a:off x="6740900" y="18388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0" name="Google Shape;3930;p45"/>
              <p:cNvSpPr/>
              <p:nvPr/>
            </p:nvSpPr>
            <p:spPr>
              <a:xfrm>
                <a:off x="6799600"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31" name="Google Shape;3931;p45"/>
              <p:cNvSpPr/>
              <p:nvPr/>
            </p:nvSpPr>
            <p:spPr>
              <a:xfrm>
                <a:off x="68583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2" name="Google Shape;3932;p45"/>
              <p:cNvSpPr/>
              <p:nvPr/>
            </p:nvSpPr>
            <p:spPr>
              <a:xfrm>
                <a:off x="69170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33" name="Google Shape;3933;p45"/>
              <p:cNvSpPr/>
              <p:nvPr/>
            </p:nvSpPr>
            <p:spPr>
              <a:xfrm>
                <a:off x="697577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4" name="Google Shape;3934;p45"/>
              <p:cNvSpPr/>
              <p:nvPr/>
            </p:nvSpPr>
            <p:spPr>
              <a:xfrm>
                <a:off x="70345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35" name="Google Shape;3935;p45"/>
              <p:cNvSpPr/>
              <p:nvPr/>
            </p:nvSpPr>
            <p:spPr>
              <a:xfrm>
                <a:off x="709325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6" name="Google Shape;3936;p45"/>
              <p:cNvSpPr/>
              <p:nvPr/>
            </p:nvSpPr>
            <p:spPr>
              <a:xfrm>
                <a:off x="715200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37" name="Google Shape;3937;p45"/>
              <p:cNvSpPr/>
              <p:nvPr/>
            </p:nvSpPr>
            <p:spPr>
              <a:xfrm>
                <a:off x="697577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38" name="Google Shape;3938;p45"/>
              <p:cNvSpPr/>
              <p:nvPr/>
            </p:nvSpPr>
            <p:spPr>
              <a:xfrm>
                <a:off x="70345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9" name="Google Shape;3939;p45"/>
              <p:cNvSpPr/>
              <p:nvPr/>
            </p:nvSpPr>
            <p:spPr>
              <a:xfrm>
                <a:off x="709325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40" name="Google Shape;3940;p45"/>
              <p:cNvSpPr/>
              <p:nvPr/>
            </p:nvSpPr>
            <p:spPr>
              <a:xfrm>
                <a:off x="715200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1" name="Google Shape;3941;p45"/>
              <p:cNvSpPr/>
              <p:nvPr/>
            </p:nvSpPr>
            <p:spPr>
              <a:xfrm>
                <a:off x="697577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2" name="Google Shape;3942;p45"/>
              <p:cNvSpPr/>
              <p:nvPr/>
            </p:nvSpPr>
            <p:spPr>
              <a:xfrm>
                <a:off x="70345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43" name="Google Shape;3943;p45"/>
              <p:cNvSpPr/>
              <p:nvPr/>
            </p:nvSpPr>
            <p:spPr>
              <a:xfrm>
                <a:off x="709325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4" name="Google Shape;3944;p45"/>
              <p:cNvSpPr/>
              <p:nvPr/>
            </p:nvSpPr>
            <p:spPr>
              <a:xfrm>
                <a:off x="715200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45" name="Google Shape;3945;p45"/>
              <p:cNvSpPr/>
              <p:nvPr/>
            </p:nvSpPr>
            <p:spPr>
              <a:xfrm>
                <a:off x="697577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46" name="Google Shape;3946;p45"/>
              <p:cNvSpPr/>
              <p:nvPr/>
            </p:nvSpPr>
            <p:spPr>
              <a:xfrm>
                <a:off x="70345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7" name="Google Shape;3947;p45"/>
              <p:cNvSpPr/>
              <p:nvPr/>
            </p:nvSpPr>
            <p:spPr>
              <a:xfrm>
                <a:off x="709325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48" name="Google Shape;3948;p45"/>
              <p:cNvSpPr/>
              <p:nvPr/>
            </p:nvSpPr>
            <p:spPr>
              <a:xfrm>
                <a:off x="715200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9" name="Google Shape;3949;p45"/>
              <p:cNvSpPr/>
              <p:nvPr/>
            </p:nvSpPr>
            <p:spPr>
              <a:xfrm>
                <a:off x="697577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0" name="Google Shape;3950;p45"/>
              <p:cNvSpPr/>
              <p:nvPr/>
            </p:nvSpPr>
            <p:spPr>
              <a:xfrm>
                <a:off x="70345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51" name="Google Shape;3951;p45"/>
              <p:cNvSpPr/>
              <p:nvPr/>
            </p:nvSpPr>
            <p:spPr>
              <a:xfrm>
                <a:off x="709325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2" name="Google Shape;3952;p45"/>
              <p:cNvSpPr/>
              <p:nvPr/>
            </p:nvSpPr>
            <p:spPr>
              <a:xfrm>
                <a:off x="715200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53" name="Google Shape;3953;p45"/>
              <p:cNvSpPr/>
              <p:nvPr/>
            </p:nvSpPr>
            <p:spPr>
              <a:xfrm>
                <a:off x="66821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54" name="Google Shape;3954;p45"/>
              <p:cNvSpPr/>
              <p:nvPr/>
            </p:nvSpPr>
            <p:spPr>
              <a:xfrm>
                <a:off x="6740900" y="18975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5" name="Google Shape;3955;p45"/>
              <p:cNvSpPr/>
              <p:nvPr/>
            </p:nvSpPr>
            <p:spPr>
              <a:xfrm>
                <a:off x="6799600"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56" name="Google Shape;3956;p45"/>
              <p:cNvSpPr/>
              <p:nvPr/>
            </p:nvSpPr>
            <p:spPr>
              <a:xfrm>
                <a:off x="68583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7" name="Google Shape;3957;p45"/>
              <p:cNvSpPr/>
              <p:nvPr/>
            </p:nvSpPr>
            <p:spPr>
              <a:xfrm>
                <a:off x="69170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58" name="Google Shape;3958;p45"/>
              <p:cNvSpPr/>
              <p:nvPr/>
            </p:nvSpPr>
            <p:spPr>
              <a:xfrm>
                <a:off x="66821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9" name="Google Shape;3959;p45"/>
              <p:cNvSpPr/>
              <p:nvPr/>
            </p:nvSpPr>
            <p:spPr>
              <a:xfrm>
                <a:off x="6740900" y="195632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60" name="Google Shape;3960;p45"/>
              <p:cNvSpPr/>
              <p:nvPr/>
            </p:nvSpPr>
            <p:spPr>
              <a:xfrm>
                <a:off x="6799600"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1" name="Google Shape;3961;p45"/>
              <p:cNvSpPr/>
              <p:nvPr/>
            </p:nvSpPr>
            <p:spPr>
              <a:xfrm>
                <a:off x="68583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62" name="Google Shape;3962;p45"/>
              <p:cNvSpPr/>
              <p:nvPr/>
            </p:nvSpPr>
            <p:spPr>
              <a:xfrm>
                <a:off x="69170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3" name="Google Shape;3963;p45"/>
              <p:cNvSpPr/>
              <p:nvPr/>
            </p:nvSpPr>
            <p:spPr>
              <a:xfrm>
                <a:off x="66821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64" name="Google Shape;3964;p45"/>
              <p:cNvSpPr/>
              <p:nvPr/>
            </p:nvSpPr>
            <p:spPr>
              <a:xfrm>
                <a:off x="6740900" y="2015025"/>
                <a:ext cx="58725" cy="58775"/>
              </a:xfrm>
              <a:custGeom>
                <a:avLst/>
                <a:gdLst/>
                <a:ahLst/>
                <a:cxnLst/>
                <a:rect l="l" t="t" r="r" b="b"/>
                <a:pathLst>
                  <a:path w="2349"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5" name="Google Shape;3965;p45"/>
              <p:cNvSpPr/>
              <p:nvPr/>
            </p:nvSpPr>
            <p:spPr>
              <a:xfrm>
                <a:off x="6799600"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66" name="Google Shape;3966;p45"/>
              <p:cNvSpPr/>
              <p:nvPr/>
            </p:nvSpPr>
            <p:spPr>
              <a:xfrm>
                <a:off x="68583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7" name="Google Shape;3967;p45"/>
              <p:cNvSpPr/>
              <p:nvPr/>
            </p:nvSpPr>
            <p:spPr>
              <a:xfrm>
                <a:off x="69170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68" name="Google Shape;3968;p45"/>
              <p:cNvSpPr/>
              <p:nvPr/>
            </p:nvSpPr>
            <p:spPr>
              <a:xfrm>
                <a:off x="66821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9" name="Google Shape;3969;p45"/>
              <p:cNvSpPr/>
              <p:nvPr/>
            </p:nvSpPr>
            <p:spPr>
              <a:xfrm>
                <a:off x="6740900" y="20737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70" name="Google Shape;3970;p45"/>
              <p:cNvSpPr/>
              <p:nvPr/>
            </p:nvSpPr>
            <p:spPr>
              <a:xfrm>
                <a:off x="6799600"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1" name="Google Shape;3971;p45"/>
              <p:cNvSpPr/>
              <p:nvPr/>
            </p:nvSpPr>
            <p:spPr>
              <a:xfrm>
                <a:off x="68583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72" name="Google Shape;3972;p45"/>
              <p:cNvSpPr/>
              <p:nvPr/>
            </p:nvSpPr>
            <p:spPr>
              <a:xfrm>
                <a:off x="69170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3" name="Google Shape;3973;p45"/>
              <p:cNvSpPr/>
              <p:nvPr/>
            </p:nvSpPr>
            <p:spPr>
              <a:xfrm>
                <a:off x="697577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4" name="Google Shape;3974;p45"/>
              <p:cNvSpPr/>
              <p:nvPr/>
            </p:nvSpPr>
            <p:spPr>
              <a:xfrm>
                <a:off x="70345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75" name="Google Shape;3975;p45"/>
              <p:cNvSpPr/>
              <p:nvPr/>
            </p:nvSpPr>
            <p:spPr>
              <a:xfrm>
                <a:off x="709325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6" name="Google Shape;3976;p45"/>
              <p:cNvSpPr/>
              <p:nvPr/>
            </p:nvSpPr>
            <p:spPr>
              <a:xfrm>
                <a:off x="715200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77" name="Google Shape;3977;p45"/>
              <p:cNvSpPr/>
              <p:nvPr/>
            </p:nvSpPr>
            <p:spPr>
              <a:xfrm>
                <a:off x="697577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78" name="Google Shape;3978;p45"/>
              <p:cNvSpPr/>
              <p:nvPr/>
            </p:nvSpPr>
            <p:spPr>
              <a:xfrm>
                <a:off x="70345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9" name="Google Shape;3979;p45"/>
              <p:cNvSpPr/>
              <p:nvPr/>
            </p:nvSpPr>
            <p:spPr>
              <a:xfrm>
                <a:off x="709325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80" name="Google Shape;3980;p45"/>
              <p:cNvSpPr/>
              <p:nvPr/>
            </p:nvSpPr>
            <p:spPr>
              <a:xfrm>
                <a:off x="715200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1" name="Google Shape;3981;p45"/>
              <p:cNvSpPr/>
              <p:nvPr/>
            </p:nvSpPr>
            <p:spPr>
              <a:xfrm>
                <a:off x="697577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2" name="Google Shape;3982;p45"/>
              <p:cNvSpPr/>
              <p:nvPr/>
            </p:nvSpPr>
            <p:spPr>
              <a:xfrm>
                <a:off x="70345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83" name="Google Shape;3983;p45"/>
              <p:cNvSpPr/>
              <p:nvPr/>
            </p:nvSpPr>
            <p:spPr>
              <a:xfrm>
                <a:off x="709325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4" name="Google Shape;3984;p45"/>
              <p:cNvSpPr/>
              <p:nvPr/>
            </p:nvSpPr>
            <p:spPr>
              <a:xfrm>
                <a:off x="715200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85" name="Google Shape;3985;p45"/>
              <p:cNvSpPr/>
              <p:nvPr/>
            </p:nvSpPr>
            <p:spPr>
              <a:xfrm>
                <a:off x="697577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86" name="Google Shape;3986;p45"/>
              <p:cNvSpPr/>
              <p:nvPr/>
            </p:nvSpPr>
            <p:spPr>
              <a:xfrm>
                <a:off x="70345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7" name="Google Shape;3987;p45"/>
              <p:cNvSpPr/>
              <p:nvPr/>
            </p:nvSpPr>
            <p:spPr>
              <a:xfrm>
                <a:off x="709325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3988" name="Google Shape;3988;p45"/>
              <p:cNvSpPr/>
              <p:nvPr/>
            </p:nvSpPr>
            <p:spPr>
              <a:xfrm>
                <a:off x="715200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89" name="Google Shape;3989;p45"/>
            <p:cNvGrpSpPr/>
            <p:nvPr/>
          </p:nvGrpSpPr>
          <p:grpSpPr>
            <a:xfrm>
              <a:off x="8056518" y="2834146"/>
              <a:ext cx="889099" cy="761112"/>
              <a:chOff x="2760325" y="2789275"/>
              <a:chExt cx="841950" cy="720750"/>
            </a:xfrm>
          </p:grpSpPr>
          <p:sp>
            <p:nvSpPr>
              <p:cNvPr id="3990" name="Google Shape;3990;p45"/>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1" name="Google Shape;3991;p45"/>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2" name="Google Shape;3992;p45"/>
          <p:cNvGrpSpPr/>
          <p:nvPr/>
        </p:nvGrpSpPr>
        <p:grpSpPr>
          <a:xfrm>
            <a:off x="178" y="3857643"/>
            <a:ext cx="1285800" cy="1285800"/>
            <a:chOff x="6572213" y="2571743"/>
            <a:chExt cx="1285800" cy="1285800"/>
          </a:xfrm>
        </p:grpSpPr>
        <p:sp>
          <p:nvSpPr>
            <p:cNvPr id="3993" name="Google Shape;3993;p45"/>
            <p:cNvSpPr/>
            <p:nvPr/>
          </p:nvSpPr>
          <p:spPr>
            <a:xfrm>
              <a:off x="6572213" y="2571743"/>
              <a:ext cx="1285800" cy="1285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94" name="Google Shape;3994;p45"/>
            <p:cNvGrpSpPr/>
            <p:nvPr/>
          </p:nvGrpSpPr>
          <p:grpSpPr>
            <a:xfrm>
              <a:off x="6747458" y="2749516"/>
              <a:ext cx="935458" cy="930362"/>
              <a:chOff x="8092225" y="1658775"/>
              <a:chExt cx="885850" cy="881025"/>
            </a:xfrm>
          </p:grpSpPr>
          <p:sp>
            <p:nvSpPr>
              <p:cNvPr id="3995" name="Google Shape;3995;p45"/>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6" name="Google Shape;3996;p45"/>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997" name="Google Shape;3997;p45"/>
          <p:cNvGrpSpPr/>
          <p:nvPr/>
        </p:nvGrpSpPr>
        <p:grpSpPr>
          <a:xfrm rot="-5400000">
            <a:off x="5009041" y="4000412"/>
            <a:ext cx="1285909" cy="1000307"/>
            <a:chOff x="5147400" y="1633275"/>
            <a:chExt cx="528550" cy="411175"/>
          </a:xfrm>
        </p:grpSpPr>
        <p:sp>
          <p:nvSpPr>
            <p:cNvPr id="3998" name="Google Shape;3998;p45"/>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9" name="Google Shape;3999;p45"/>
            <p:cNvSpPr/>
            <p:nvPr/>
          </p:nvSpPr>
          <p:spPr>
            <a:xfrm>
              <a:off x="5558500"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0" name="Google Shape;4000;p45"/>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1" name="Google Shape;4001;p45"/>
            <p:cNvSpPr/>
            <p:nvPr/>
          </p:nvSpPr>
          <p:spPr>
            <a:xfrm>
              <a:off x="5441050"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2" name="Google Shape;4002;p45"/>
            <p:cNvSpPr/>
            <p:nvPr/>
          </p:nvSpPr>
          <p:spPr>
            <a:xfrm>
              <a:off x="56172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3" name="Google Shape;4003;p45"/>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4" name="Google Shape;4004;p45"/>
            <p:cNvSpPr/>
            <p:nvPr/>
          </p:nvSpPr>
          <p:spPr>
            <a:xfrm>
              <a:off x="54997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5" name="Google Shape;4005;p45"/>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6" name="Google Shape;4006;p45"/>
            <p:cNvSpPr/>
            <p:nvPr/>
          </p:nvSpPr>
          <p:spPr>
            <a:xfrm>
              <a:off x="5382325"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7" name="Google Shape;4007;p45"/>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8" name="Google Shape;4008;p45"/>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9" name="Google Shape;4009;p45"/>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0" name="Google Shape;4010;p45"/>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1" name="Google Shape;4011;p45"/>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2" name="Google Shape;4012;p45"/>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3" name="Google Shape;4013;p45"/>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4" name="Google Shape;4014;p45"/>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5" name="Google Shape;4015;p45"/>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6" name="Google Shape;4016;p45"/>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7" name="Google Shape;4017;p45"/>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8" name="Google Shape;4018;p45"/>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9" name="Google Shape;4019;p45"/>
            <p:cNvSpPr/>
            <p:nvPr/>
          </p:nvSpPr>
          <p:spPr>
            <a:xfrm>
              <a:off x="5323550"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0" name="Google Shape;4020;p45"/>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1" name="Google Shape;4021;p45"/>
            <p:cNvSpPr/>
            <p:nvPr/>
          </p:nvSpPr>
          <p:spPr>
            <a:xfrm>
              <a:off x="5206075"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2" name="Google Shape;4022;p45"/>
            <p:cNvSpPr/>
            <p:nvPr/>
          </p:nvSpPr>
          <p:spPr>
            <a:xfrm>
              <a:off x="5264825"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3" name="Google Shape;4023;p45"/>
            <p:cNvSpPr/>
            <p:nvPr/>
          </p:nvSpPr>
          <p:spPr>
            <a:xfrm>
              <a:off x="51474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4" name="Google Shape;4024;p45"/>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5" name="Google Shape;4025;p45"/>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6" name="Google Shape;4026;p45"/>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7" name="Google Shape;4027;p45"/>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8" name="Google Shape;4028;p45"/>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9" name="Google Shape;4029;p45"/>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0" name="Google Shape;4030;p45"/>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1" name="Google Shape;4031;p45"/>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2" name="Google Shape;4032;p45"/>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3" name="Google Shape;4033;p45"/>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34" name="Google Shape;4034;p45"/>
          <p:cNvGrpSpPr/>
          <p:nvPr/>
        </p:nvGrpSpPr>
        <p:grpSpPr>
          <a:xfrm>
            <a:off x="1285964" y="3855540"/>
            <a:ext cx="1290000" cy="1290000"/>
            <a:chOff x="-11" y="-2997"/>
            <a:chExt cx="1290000" cy="1290000"/>
          </a:xfrm>
        </p:grpSpPr>
        <p:sp>
          <p:nvSpPr>
            <p:cNvPr id="4035" name="Google Shape;4035;p45"/>
            <p:cNvSpPr/>
            <p:nvPr/>
          </p:nvSpPr>
          <p:spPr>
            <a:xfrm>
              <a:off x="-11" y="-2997"/>
              <a:ext cx="1290000" cy="129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6" name="Google Shape;4036;p45"/>
            <p:cNvGrpSpPr/>
            <p:nvPr/>
          </p:nvGrpSpPr>
          <p:grpSpPr>
            <a:xfrm>
              <a:off x="209319" y="205093"/>
              <a:ext cx="871340" cy="865726"/>
              <a:chOff x="8125488" y="4122225"/>
              <a:chExt cx="822563" cy="817263"/>
            </a:xfrm>
          </p:grpSpPr>
          <p:grpSp>
            <p:nvGrpSpPr>
              <p:cNvPr id="4037" name="Google Shape;4037;p45"/>
              <p:cNvGrpSpPr/>
              <p:nvPr/>
            </p:nvGrpSpPr>
            <p:grpSpPr>
              <a:xfrm>
                <a:off x="8125488" y="4129813"/>
                <a:ext cx="819325" cy="809675"/>
                <a:chOff x="8125488" y="4129813"/>
                <a:chExt cx="819325" cy="809675"/>
              </a:xfrm>
            </p:grpSpPr>
            <p:grpSp>
              <p:nvGrpSpPr>
                <p:cNvPr id="4038" name="Google Shape;4038;p45"/>
                <p:cNvGrpSpPr/>
                <p:nvPr/>
              </p:nvGrpSpPr>
              <p:grpSpPr>
                <a:xfrm>
                  <a:off x="8125488" y="4129813"/>
                  <a:ext cx="819325" cy="809675"/>
                  <a:chOff x="8125488" y="4129813"/>
                  <a:chExt cx="819325" cy="809675"/>
                </a:xfrm>
              </p:grpSpPr>
              <p:sp>
                <p:nvSpPr>
                  <p:cNvPr id="4039" name="Google Shape;4039;p45"/>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0" name="Google Shape;4040;p45"/>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1" name="Google Shape;4041;p45"/>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2" name="Google Shape;4042;p45"/>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3" name="Google Shape;4043;p45"/>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44" name="Google Shape;4044;p45"/>
                <p:cNvGrpSpPr/>
                <p:nvPr/>
              </p:nvGrpSpPr>
              <p:grpSpPr>
                <a:xfrm>
                  <a:off x="8344225" y="4357425"/>
                  <a:ext cx="381850" cy="354450"/>
                  <a:chOff x="8352038" y="4357438"/>
                  <a:chExt cx="381850" cy="354450"/>
                </a:xfrm>
              </p:grpSpPr>
              <p:pic>
                <p:nvPicPr>
                  <p:cNvPr id="4045" name="Google Shape;4045;p45"/>
                  <p:cNvPicPr preferRelativeResize="0"/>
                  <p:nvPr/>
                </p:nvPicPr>
                <p:blipFill rotWithShape="1">
                  <a:blip r:embed="rId3">
                    <a:alphaModFix/>
                  </a:blip>
                  <a:srcRect l="4407" t="8017" r="9843" b="14666"/>
                  <a:stretch/>
                </p:blipFill>
                <p:spPr>
                  <a:xfrm>
                    <a:off x="8365388" y="4364113"/>
                    <a:ext cx="336000" cy="341100"/>
                  </a:xfrm>
                  <a:prstGeom prst="ellipse">
                    <a:avLst/>
                  </a:prstGeom>
                  <a:noFill/>
                  <a:ln>
                    <a:noFill/>
                  </a:ln>
                </p:spPr>
              </p:pic>
              <p:sp>
                <p:nvSpPr>
                  <p:cNvPr id="4046" name="Google Shape;4046;p45"/>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047" name="Google Shape;4047;p45"/>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8" name="Google Shape;4048;p45"/>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9" name="Google Shape;4049;p45"/>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50" name="Google Shape;4050;p45"/>
          <p:cNvGrpSpPr/>
          <p:nvPr/>
        </p:nvGrpSpPr>
        <p:grpSpPr>
          <a:xfrm>
            <a:off x="6568489" y="-1788"/>
            <a:ext cx="1289400" cy="1289400"/>
            <a:chOff x="289" y="1284212"/>
            <a:chExt cx="1289400" cy="1289400"/>
          </a:xfrm>
        </p:grpSpPr>
        <p:sp>
          <p:nvSpPr>
            <p:cNvPr id="4051" name="Google Shape;4051;p45"/>
            <p:cNvSpPr/>
            <p:nvPr/>
          </p:nvSpPr>
          <p:spPr>
            <a:xfrm>
              <a:off x="289" y="1284212"/>
              <a:ext cx="1289400" cy="1289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52" name="Google Shape;4052;p45"/>
            <p:cNvGrpSpPr/>
            <p:nvPr/>
          </p:nvGrpSpPr>
          <p:grpSpPr>
            <a:xfrm rot="-5400000">
              <a:off x="222834" y="1506097"/>
              <a:ext cx="844311" cy="840040"/>
              <a:chOff x="384950" y="2702225"/>
              <a:chExt cx="800750" cy="796700"/>
            </a:xfrm>
          </p:grpSpPr>
          <p:sp>
            <p:nvSpPr>
              <p:cNvPr id="4053" name="Google Shape;4053;p45"/>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4" name="Google Shape;4054;p45"/>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5" name="Google Shape;4055;p45"/>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6" name="Google Shape;4056;p45"/>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7" name="Google Shape;4057;p45"/>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8" name="Google Shape;4058;p45"/>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9" name="Google Shape;4059;p45"/>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45"/>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1" name="Google Shape;4061;p45"/>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62" name="Google Shape;4062;p45"/>
          <p:cNvGrpSpPr/>
          <p:nvPr/>
        </p:nvGrpSpPr>
        <p:grpSpPr>
          <a:xfrm>
            <a:off x="5279101" y="-1788"/>
            <a:ext cx="1289400" cy="1289400"/>
            <a:chOff x="7860076" y="3859162"/>
            <a:chExt cx="1289400" cy="1289400"/>
          </a:xfrm>
        </p:grpSpPr>
        <p:sp>
          <p:nvSpPr>
            <p:cNvPr id="4063" name="Google Shape;4063;p45"/>
            <p:cNvSpPr/>
            <p:nvPr/>
          </p:nvSpPr>
          <p:spPr>
            <a:xfrm>
              <a:off x="7860076" y="3859162"/>
              <a:ext cx="1289400" cy="1289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64" name="Google Shape;4064;p45"/>
            <p:cNvGrpSpPr/>
            <p:nvPr/>
          </p:nvGrpSpPr>
          <p:grpSpPr>
            <a:xfrm>
              <a:off x="8037756" y="4044761"/>
              <a:ext cx="934040" cy="928953"/>
              <a:chOff x="8092225" y="1658775"/>
              <a:chExt cx="885850" cy="881025"/>
            </a:xfrm>
          </p:grpSpPr>
          <p:sp>
            <p:nvSpPr>
              <p:cNvPr id="4065" name="Google Shape;4065;p45"/>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45"/>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67" name="Google Shape;4067;p45"/>
          <p:cNvGrpSpPr/>
          <p:nvPr/>
        </p:nvGrpSpPr>
        <p:grpSpPr>
          <a:xfrm rot="10800000">
            <a:off x="6570249" y="1287598"/>
            <a:ext cx="1285901" cy="714511"/>
            <a:chOff x="4351925" y="1633300"/>
            <a:chExt cx="528525" cy="293675"/>
          </a:xfrm>
        </p:grpSpPr>
        <p:sp>
          <p:nvSpPr>
            <p:cNvPr id="4068" name="Google Shape;4068;p45"/>
            <p:cNvSpPr/>
            <p:nvPr/>
          </p:nvSpPr>
          <p:spPr>
            <a:xfrm>
              <a:off x="4351925"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45"/>
            <p:cNvSpPr/>
            <p:nvPr/>
          </p:nvSpPr>
          <p:spPr>
            <a:xfrm>
              <a:off x="4410625" y="186820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45"/>
            <p:cNvSpPr/>
            <p:nvPr/>
          </p:nvSpPr>
          <p:spPr>
            <a:xfrm>
              <a:off x="4469325"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45"/>
            <p:cNvSpPr/>
            <p:nvPr/>
          </p:nvSpPr>
          <p:spPr>
            <a:xfrm>
              <a:off x="45280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45"/>
            <p:cNvSpPr/>
            <p:nvPr/>
          </p:nvSpPr>
          <p:spPr>
            <a:xfrm>
              <a:off x="43519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45"/>
            <p:cNvSpPr/>
            <p:nvPr/>
          </p:nvSpPr>
          <p:spPr>
            <a:xfrm>
              <a:off x="441062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45"/>
            <p:cNvSpPr/>
            <p:nvPr/>
          </p:nvSpPr>
          <p:spPr>
            <a:xfrm>
              <a:off x="4469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45"/>
            <p:cNvSpPr/>
            <p:nvPr/>
          </p:nvSpPr>
          <p:spPr>
            <a:xfrm>
              <a:off x="4528050" y="1809475"/>
              <a:ext cx="117475" cy="58775"/>
            </a:xfrm>
            <a:custGeom>
              <a:avLst/>
              <a:gdLst/>
              <a:ahLst/>
              <a:cxnLst/>
              <a:rect l="l" t="t" r="r" b="b"/>
              <a:pathLst>
                <a:path w="4699" h="2351" extrusionOk="0">
                  <a:moveTo>
                    <a:pt x="0" y="1"/>
                  </a:moveTo>
                  <a:lnTo>
                    <a:pt x="0" y="2351"/>
                  </a:lnTo>
                  <a:lnTo>
                    <a:pt x="4699" y="2351"/>
                  </a:lnTo>
                  <a:lnTo>
                    <a:pt x="469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45"/>
            <p:cNvSpPr/>
            <p:nvPr/>
          </p:nvSpPr>
          <p:spPr>
            <a:xfrm>
              <a:off x="441062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45"/>
            <p:cNvSpPr/>
            <p:nvPr/>
          </p:nvSpPr>
          <p:spPr>
            <a:xfrm>
              <a:off x="45280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45"/>
            <p:cNvSpPr/>
            <p:nvPr/>
          </p:nvSpPr>
          <p:spPr>
            <a:xfrm>
              <a:off x="435192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45"/>
            <p:cNvSpPr/>
            <p:nvPr/>
          </p:nvSpPr>
          <p:spPr>
            <a:xfrm>
              <a:off x="435192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45"/>
            <p:cNvSpPr/>
            <p:nvPr/>
          </p:nvSpPr>
          <p:spPr>
            <a:xfrm>
              <a:off x="4645550" y="186820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45"/>
            <p:cNvSpPr/>
            <p:nvPr/>
          </p:nvSpPr>
          <p:spPr>
            <a:xfrm>
              <a:off x="470425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45"/>
            <p:cNvSpPr/>
            <p:nvPr/>
          </p:nvSpPr>
          <p:spPr>
            <a:xfrm>
              <a:off x="4763000" y="186820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45"/>
            <p:cNvSpPr/>
            <p:nvPr/>
          </p:nvSpPr>
          <p:spPr>
            <a:xfrm>
              <a:off x="47042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45"/>
            <p:cNvSpPr/>
            <p:nvPr/>
          </p:nvSpPr>
          <p:spPr>
            <a:xfrm>
              <a:off x="482172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45"/>
            <p:cNvSpPr/>
            <p:nvPr/>
          </p:nvSpPr>
          <p:spPr>
            <a:xfrm>
              <a:off x="46455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86" name="Google Shape;4086;p45"/>
          <p:cNvGrpSpPr/>
          <p:nvPr/>
        </p:nvGrpSpPr>
        <p:grpSpPr>
          <a:xfrm rot="-4499792">
            <a:off x="7558746" y="2559960"/>
            <a:ext cx="1289768" cy="2667996"/>
            <a:chOff x="1217689" y="2683834"/>
            <a:chExt cx="1635123" cy="3382391"/>
          </a:xfrm>
        </p:grpSpPr>
        <p:sp>
          <p:nvSpPr>
            <p:cNvPr id="4087" name="Google Shape;4087;p45"/>
            <p:cNvSpPr/>
            <p:nvPr/>
          </p:nvSpPr>
          <p:spPr>
            <a:xfrm>
              <a:off x="1364458" y="3651406"/>
              <a:ext cx="517409" cy="2414819"/>
            </a:xfrm>
            <a:custGeom>
              <a:avLst/>
              <a:gdLst/>
              <a:ahLst/>
              <a:cxnLst/>
              <a:rect l="l" t="t" r="r" b="b"/>
              <a:pathLst>
                <a:path w="9818" h="45822" extrusionOk="0">
                  <a:moveTo>
                    <a:pt x="9621" y="1"/>
                  </a:moveTo>
                  <a:cubicBezTo>
                    <a:pt x="9542" y="35"/>
                    <a:pt x="7676" y="865"/>
                    <a:pt x="6059" y="3309"/>
                  </a:cubicBezTo>
                  <a:cubicBezTo>
                    <a:pt x="3380" y="7363"/>
                    <a:pt x="3551" y="12632"/>
                    <a:pt x="4165" y="16339"/>
                  </a:cubicBezTo>
                  <a:cubicBezTo>
                    <a:pt x="5382" y="23679"/>
                    <a:pt x="5682" y="28370"/>
                    <a:pt x="5202" y="32533"/>
                  </a:cubicBezTo>
                  <a:cubicBezTo>
                    <a:pt x="4660" y="37238"/>
                    <a:pt x="3006" y="41369"/>
                    <a:pt x="0" y="45533"/>
                  </a:cubicBezTo>
                  <a:lnTo>
                    <a:pt x="398" y="45821"/>
                  </a:lnTo>
                  <a:cubicBezTo>
                    <a:pt x="3456" y="41586"/>
                    <a:pt x="5138" y="37383"/>
                    <a:pt x="5691" y="32589"/>
                  </a:cubicBezTo>
                  <a:cubicBezTo>
                    <a:pt x="6177" y="28378"/>
                    <a:pt x="5875" y="23646"/>
                    <a:pt x="4651" y="16260"/>
                  </a:cubicBezTo>
                  <a:cubicBezTo>
                    <a:pt x="4053" y="12652"/>
                    <a:pt x="3879" y="7526"/>
                    <a:pt x="6451" y="3609"/>
                  </a:cubicBezTo>
                  <a:cubicBezTo>
                    <a:pt x="7986" y="1271"/>
                    <a:pt x="9799" y="461"/>
                    <a:pt x="9817" y="454"/>
                  </a:cubicBezTo>
                  <a:lnTo>
                    <a:pt x="9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88" name="Google Shape;4088;p45"/>
            <p:cNvGrpSpPr/>
            <p:nvPr/>
          </p:nvGrpSpPr>
          <p:grpSpPr>
            <a:xfrm>
              <a:off x="1437922" y="2683834"/>
              <a:ext cx="1414890" cy="1429751"/>
              <a:chOff x="1437922" y="2683834"/>
              <a:chExt cx="1414890" cy="1429751"/>
            </a:xfrm>
          </p:grpSpPr>
          <p:sp>
            <p:nvSpPr>
              <p:cNvPr id="4089" name="Google Shape;4089;p45"/>
              <p:cNvSpPr/>
              <p:nvPr/>
            </p:nvSpPr>
            <p:spPr>
              <a:xfrm>
                <a:off x="2074327" y="2776586"/>
                <a:ext cx="732952" cy="732899"/>
              </a:xfrm>
              <a:custGeom>
                <a:avLst/>
                <a:gdLst/>
                <a:ahLst/>
                <a:cxnLst/>
                <a:rect l="l" t="t" r="r" b="b"/>
                <a:pathLst>
                  <a:path w="13908" h="13907" extrusionOk="0">
                    <a:moveTo>
                      <a:pt x="6955" y="0"/>
                    </a:moveTo>
                    <a:cubicBezTo>
                      <a:pt x="5110" y="0"/>
                      <a:pt x="3342" y="734"/>
                      <a:pt x="2038" y="2038"/>
                    </a:cubicBezTo>
                    <a:cubicBezTo>
                      <a:pt x="733" y="3341"/>
                      <a:pt x="1" y="5110"/>
                      <a:pt x="1" y="6954"/>
                    </a:cubicBezTo>
                    <a:cubicBezTo>
                      <a:pt x="1" y="8797"/>
                      <a:pt x="733" y="10566"/>
                      <a:pt x="2038" y="11871"/>
                    </a:cubicBezTo>
                    <a:cubicBezTo>
                      <a:pt x="3342" y="13174"/>
                      <a:pt x="5110" y="13907"/>
                      <a:pt x="6955" y="13907"/>
                    </a:cubicBezTo>
                    <a:cubicBezTo>
                      <a:pt x="8798" y="13907"/>
                      <a:pt x="10566" y="13174"/>
                      <a:pt x="11871" y="11871"/>
                    </a:cubicBezTo>
                    <a:cubicBezTo>
                      <a:pt x="13175" y="10566"/>
                      <a:pt x="13907" y="8797"/>
                      <a:pt x="13907" y="6954"/>
                    </a:cubicBezTo>
                    <a:cubicBezTo>
                      <a:pt x="13907" y="5110"/>
                      <a:pt x="13175" y="3341"/>
                      <a:pt x="11871" y="2038"/>
                    </a:cubicBezTo>
                    <a:cubicBezTo>
                      <a:pt x="10566" y="734"/>
                      <a:pt x="8798" y="0"/>
                      <a:pt x="695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45"/>
              <p:cNvSpPr/>
              <p:nvPr/>
            </p:nvSpPr>
            <p:spPr>
              <a:xfrm>
                <a:off x="2119860" y="3204878"/>
                <a:ext cx="732952" cy="732952"/>
              </a:xfrm>
              <a:custGeom>
                <a:avLst/>
                <a:gdLst/>
                <a:ahLst/>
                <a:cxnLst/>
                <a:rect l="l" t="t" r="r" b="b"/>
                <a:pathLst>
                  <a:path w="13908" h="13908" extrusionOk="0">
                    <a:moveTo>
                      <a:pt x="6955" y="1"/>
                    </a:moveTo>
                    <a:cubicBezTo>
                      <a:pt x="5110" y="1"/>
                      <a:pt x="3342" y="733"/>
                      <a:pt x="2038" y="2038"/>
                    </a:cubicBezTo>
                    <a:cubicBezTo>
                      <a:pt x="733" y="3342"/>
                      <a:pt x="1" y="5110"/>
                      <a:pt x="1" y="6955"/>
                    </a:cubicBezTo>
                    <a:cubicBezTo>
                      <a:pt x="1" y="8798"/>
                      <a:pt x="733" y="10566"/>
                      <a:pt x="2038" y="11871"/>
                    </a:cubicBezTo>
                    <a:cubicBezTo>
                      <a:pt x="3342" y="13175"/>
                      <a:pt x="5110" y="13907"/>
                      <a:pt x="6955" y="13907"/>
                    </a:cubicBezTo>
                    <a:cubicBezTo>
                      <a:pt x="8798" y="13907"/>
                      <a:pt x="10566" y="13175"/>
                      <a:pt x="11870" y="11871"/>
                    </a:cubicBezTo>
                    <a:cubicBezTo>
                      <a:pt x="13175" y="10566"/>
                      <a:pt x="13907" y="8798"/>
                      <a:pt x="13907" y="6955"/>
                    </a:cubicBezTo>
                    <a:cubicBezTo>
                      <a:pt x="13907" y="5110"/>
                      <a:pt x="13175" y="3342"/>
                      <a:pt x="11870" y="2038"/>
                    </a:cubicBezTo>
                    <a:cubicBezTo>
                      <a:pt x="10566" y="733"/>
                      <a:pt x="8798" y="1"/>
                      <a:pt x="695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45"/>
              <p:cNvSpPr/>
              <p:nvPr/>
            </p:nvSpPr>
            <p:spPr>
              <a:xfrm>
                <a:off x="1726613" y="3380633"/>
                <a:ext cx="732899" cy="732952"/>
              </a:xfrm>
              <a:custGeom>
                <a:avLst/>
                <a:gdLst/>
                <a:ahLst/>
                <a:cxnLst/>
                <a:rect l="l" t="t" r="r" b="b"/>
                <a:pathLst>
                  <a:path w="13907" h="13908" extrusionOk="0">
                    <a:moveTo>
                      <a:pt x="6953" y="1"/>
                    </a:moveTo>
                    <a:cubicBezTo>
                      <a:pt x="5110" y="1"/>
                      <a:pt x="3341" y="733"/>
                      <a:pt x="2036" y="2038"/>
                    </a:cubicBezTo>
                    <a:cubicBezTo>
                      <a:pt x="733" y="3342"/>
                      <a:pt x="0" y="5110"/>
                      <a:pt x="0" y="6953"/>
                    </a:cubicBezTo>
                    <a:cubicBezTo>
                      <a:pt x="0" y="8798"/>
                      <a:pt x="733" y="10566"/>
                      <a:pt x="2036" y="11870"/>
                    </a:cubicBezTo>
                    <a:cubicBezTo>
                      <a:pt x="3341" y="13175"/>
                      <a:pt x="5110" y="13907"/>
                      <a:pt x="6953" y="13907"/>
                    </a:cubicBezTo>
                    <a:cubicBezTo>
                      <a:pt x="8797" y="13907"/>
                      <a:pt x="10566" y="13175"/>
                      <a:pt x="11869" y="11870"/>
                    </a:cubicBezTo>
                    <a:cubicBezTo>
                      <a:pt x="13174" y="10566"/>
                      <a:pt x="13907" y="8798"/>
                      <a:pt x="13907" y="6953"/>
                    </a:cubicBezTo>
                    <a:cubicBezTo>
                      <a:pt x="13907" y="5110"/>
                      <a:pt x="13174" y="3342"/>
                      <a:pt x="11869" y="2038"/>
                    </a:cubicBezTo>
                    <a:cubicBezTo>
                      <a:pt x="10566" y="733"/>
                      <a:pt x="8797" y="1"/>
                      <a:pt x="69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45"/>
              <p:cNvSpPr/>
              <p:nvPr/>
            </p:nvSpPr>
            <p:spPr>
              <a:xfrm>
                <a:off x="1437922" y="3060902"/>
                <a:ext cx="732899" cy="732846"/>
              </a:xfrm>
              <a:custGeom>
                <a:avLst/>
                <a:gdLst/>
                <a:ahLst/>
                <a:cxnLst/>
                <a:rect l="l" t="t" r="r" b="b"/>
                <a:pathLst>
                  <a:path w="13907" h="13906" extrusionOk="0">
                    <a:moveTo>
                      <a:pt x="6954" y="0"/>
                    </a:moveTo>
                    <a:cubicBezTo>
                      <a:pt x="5109" y="0"/>
                      <a:pt x="3341" y="733"/>
                      <a:pt x="2037" y="2036"/>
                    </a:cubicBezTo>
                    <a:cubicBezTo>
                      <a:pt x="733" y="3341"/>
                      <a:pt x="1" y="5110"/>
                      <a:pt x="1" y="6953"/>
                    </a:cubicBezTo>
                    <a:cubicBezTo>
                      <a:pt x="1" y="8797"/>
                      <a:pt x="733" y="10566"/>
                      <a:pt x="2037" y="11869"/>
                    </a:cubicBezTo>
                    <a:cubicBezTo>
                      <a:pt x="3341" y="13173"/>
                      <a:pt x="5109" y="13905"/>
                      <a:pt x="6954" y="13905"/>
                    </a:cubicBezTo>
                    <a:cubicBezTo>
                      <a:pt x="8798" y="13905"/>
                      <a:pt x="10567" y="13173"/>
                      <a:pt x="11870" y="11869"/>
                    </a:cubicBezTo>
                    <a:cubicBezTo>
                      <a:pt x="13174" y="10566"/>
                      <a:pt x="13906" y="8797"/>
                      <a:pt x="13906" y="6953"/>
                    </a:cubicBezTo>
                    <a:cubicBezTo>
                      <a:pt x="13906" y="5110"/>
                      <a:pt x="13174" y="3341"/>
                      <a:pt x="11870" y="2036"/>
                    </a:cubicBezTo>
                    <a:cubicBezTo>
                      <a:pt x="10567" y="733"/>
                      <a:pt x="8798" y="0"/>
                      <a:pt x="69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45"/>
              <p:cNvSpPr/>
              <p:nvPr/>
            </p:nvSpPr>
            <p:spPr>
              <a:xfrm>
                <a:off x="1656943" y="2683834"/>
                <a:ext cx="732846" cy="732846"/>
              </a:xfrm>
              <a:custGeom>
                <a:avLst/>
                <a:gdLst/>
                <a:ahLst/>
                <a:cxnLst/>
                <a:rect l="l" t="t" r="r" b="b"/>
                <a:pathLst>
                  <a:path w="13906" h="13906" extrusionOk="0">
                    <a:moveTo>
                      <a:pt x="6953" y="1"/>
                    </a:moveTo>
                    <a:cubicBezTo>
                      <a:pt x="5110" y="1"/>
                      <a:pt x="3342" y="733"/>
                      <a:pt x="2037" y="2037"/>
                    </a:cubicBezTo>
                    <a:cubicBezTo>
                      <a:pt x="733" y="3340"/>
                      <a:pt x="1" y="5109"/>
                      <a:pt x="1" y="6953"/>
                    </a:cubicBezTo>
                    <a:cubicBezTo>
                      <a:pt x="1" y="8796"/>
                      <a:pt x="733" y="10565"/>
                      <a:pt x="2037" y="11870"/>
                    </a:cubicBezTo>
                    <a:cubicBezTo>
                      <a:pt x="3342" y="13173"/>
                      <a:pt x="5110" y="13906"/>
                      <a:pt x="6953" y="13906"/>
                    </a:cubicBezTo>
                    <a:cubicBezTo>
                      <a:pt x="8798" y="13906"/>
                      <a:pt x="10566" y="13173"/>
                      <a:pt x="11870" y="11870"/>
                    </a:cubicBezTo>
                    <a:cubicBezTo>
                      <a:pt x="13173" y="10565"/>
                      <a:pt x="13906" y="8796"/>
                      <a:pt x="13906" y="6953"/>
                    </a:cubicBezTo>
                    <a:cubicBezTo>
                      <a:pt x="13906" y="5109"/>
                      <a:pt x="13173" y="3340"/>
                      <a:pt x="11870" y="2037"/>
                    </a:cubicBezTo>
                    <a:cubicBezTo>
                      <a:pt x="10566" y="733"/>
                      <a:pt x="8798" y="1"/>
                      <a:pt x="695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94" name="Google Shape;4094;p45"/>
            <p:cNvSpPr/>
            <p:nvPr/>
          </p:nvSpPr>
          <p:spPr>
            <a:xfrm>
              <a:off x="1217689" y="4389733"/>
              <a:ext cx="397569" cy="260760"/>
            </a:xfrm>
            <a:custGeom>
              <a:avLst/>
              <a:gdLst/>
              <a:ahLst/>
              <a:cxnLst/>
              <a:rect l="l" t="t" r="r" b="b"/>
              <a:pathLst>
                <a:path w="7544" h="4948" extrusionOk="0">
                  <a:moveTo>
                    <a:pt x="2327" y="0"/>
                  </a:moveTo>
                  <a:cubicBezTo>
                    <a:pt x="1041" y="0"/>
                    <a:pt x="0" y="355"/>
                    <a:pt x="0" y="355"/>
                  </a:cubicBezTo>
                  <a:cubicBezTo>
                    <a:pt x="0" y="355"/>
                    <a:pt x="630" y="3189"/>
                    <a:pt x="2714" y="4359"/>
                  </a:cubicBezTo>
                  <a:cubicBezTo>
                    <a:pt x="3514" y="4809"/>
                    <a:pt x="4413" y="4947"/>
                    <a:pt x="5216" y="4947"/>
                  </a:cubicBezTo>
                  <a:cubicBezTo>
                    <a:pt x="6502" y="4947"/>
                    <a:pt x="7543" y="4593"/>
                    <a:pt x="7543" y="4593"/>
                  </a:cubicBezTo>
                  <a:cubicBezTo>
                    <a:pt x="7543" y="4593"/>
                    <a:pt x="6914" y="1758"/>
                    <a:pt x="4830" y="588"/>
                  </a:cubicBezTo>
                  <a:cubicBezTo>
                    <a:pt x="4030" y="139"/>
                    <a:pt x="3131" y="0"/>
                    <a:pt x="2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45"/>
            <p:cNvSpPr/>
            <p:nvPr/>
          </p:nvSpPr>
          <p:spPr>
            <a:xfrm>
              <a:off x="1635547" y="4552523"/>
              <a:ext cx="397569" cy="260812"/>
            </a:xfrm>
            <a:custGeom>
              <a:avLst/>
              <a:gdLst/>
              <a:ahLst/>
              <a:cxnLst/>
              <a:rect l="l" t="t" r="r" b="b"/>
              <a:pathLst>
                <a:path w="7544" h="4949" extrusionOk="0">
                  <a:moveTo>
                    <a:pt x="5212" y="1"/>
                  </a:moveTo>
                  <a:cubicBezTo>
                    <a:pt x="4409" y="1"/>
                    <a:pt x="3511" y="139"/>
                    <a:pt x="2712" y="589"/>
                  </a:cubicBezTo>
                  <a:cubicBezTo>
                    <a:pt x="629" y="1758"/>
                    <a:pt x="0" y="4592"/>
                    <a:pt x="0" y="4592"/>
                  </a:cubicBezTo>
                  <a:cubicBezTo>
                    <a:pt x="0" y="4592"/>
                    <a:pt x="1042" y="4948"/>
                    <a:pt x="2329" y="4948"/>
                  </a:cubicBezTo>
                  <a:cubicBezTo>
                    <a:pt x="3132" y="4948"/>
                    <a:pt x="4030" y="4810"/>
                    <a:pt x="4830" y="4360"/>
                  </a:cubicBezTo>
                  <a:cubicBezTo>
                    <a:pt x="6914" y="3190"/>
                    <a:pt x="7543" y="357"/>
                    <a:pt x="7543" y="357"/>
                  </a:cubicBezTo>
                  <a:cubicBezTo>
                    <a:pt x="7543" y="357"/>
                    <a:pt x="6500" y="1"/>
                    <a:pt x="5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96" name="Google Shape;4096;p45"/>
            <p:cNvGrpSpPr/>
            <p:nvPr/>
          </p:nvGrpSpPr>
          <p:grpSpPr>
            <a:xfrm>
              <a:off x="1819469" y="3096736"/>
              <a:ext cx="653862" cy="606978"/>
              <a:chOff x="8387026" y="4358539"/>
              <a:chExt cx="371196" cy="344561"/>
            </a:xfrm>
          </p:grpSpPr>
          <p:pic>
            <p:nvPicPr>
              <p:cNvPr id="4097" name="Google Shape;4097;p45"/>
              <p:cNvPicPr preferRelativeResize="0"/>
              <p:nvPr/>
            </p:nvPicPr>
            <p:blipFill rotWithShape="1">
              <a:blip r:embed="rId3">
                <a:alphaModFix/>
              </a:blip>
              <a:srcRect l="4407" t="8017" r="9843" b="14666"/>
              <a:stretch/>
            </p:blipFill>
            <p:spPr>
              <a:xfrm>
                <a:off x="8400003" y="4365028"/>
                <a:ext cx="326700" cy="331500"/>
              </a:xfrm>
              <a:prstGeom prst="ellipse">
                <a:avLst/>
              </a:prstGeom>
              <a:noFill/>
              <a:ln>
                <a:noFill/>
              </a:ln>
            </p:spPr>
          </p:pic>
          <p:sp>
            <p:nvSpPr>
              <p:cNvPr id="4098" name="Google Shape;4098;p45"/>
              <p:cNvSpPr/>
              <p:nvPr/>
            </p:nvSpPr>
            <p:spPr>
              <a:xfrm>
                <a:off x="8387026" y="4358539"/>
                <a:ext cx="371196" cy="344561"/>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99" name="Google Shape;4099;p45"/>
          <p:cNvGrpSpPr/>
          <p:nvPr/>
        </p:nvGrpSpPr>
        <p:grpSpPr>
          <a:xfrm>
            <a:off x="3861850" y="3855862"/>
            <a:ext cx="1289400" cy="1289400"/>
            <a:chOff x="7854600" y="3859712"/>
            <a:chExt cx="1289400" cy="1289400"/>
          </a:xfrm>
        </p:grpSpPr>
        <p:sp>
          <p:nvSpPr>
            <p:cNvPr id="4100" name="Google Shape;4100;p45"/>
            <p:cNvSpPr/>
            <p:nvPr/>
          </p:nvSpPr>
          <p:spPr>
            <a:xfrm>
              <a:off x="7854600" y="3859712"/>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1" name="Google Shape;4101;p45"/>
            <p:cNvGrpSpPr/>
            <p:nvPr/>
          </p:nvGrpSpPr>
          <p:grpSpPr>
            <a:xfrm rot="5400000">
              <a:off x="8078182" y="4081597"/>
              <a:ext cx="844311" cy="840040"/>
              <a:chOff x="384950" y="2702225"/>
              <a:chExt cx="800750" cy="796700"/>
            </a:xfrm>
          </p:grpSpPr>
          <p:sp>
            <p:nvSpPr>
              <p:cNvPr id="4102" name="Google Shape;4102;p45"/>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45"/>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45"/>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45"/>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45"/>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45"/>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45"/>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45"/>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45"/>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111" name="Google Shape;4111;p45"/>
          <p:cNvGrpSpPr/>
          <p:nvPr/>
        </p:nvGrpSpPr>
        <p:grpSpPr>
          <a:xfrm>
            <a:off x="3993300" y="12"/>
            <a:ext cx="1285800" cy="1285800"/>
            <a:chOff x="6568800" y="3859162"/>
            <a:chExt cx="1285800" cy="1285800"/>
          </a:xfrm>
        </p:grpSpPr>
        <p:sp>
          <p:nvSpPr>
            <p:cNvPr id="4112" name="Google Shape;4112;p45"/>
            <p:cNvSpPr/>
            <p:nvPr/>
          </p:nvSpPr>
          <p:spPr>
            <a:xfrm>
              <a:off x="6568800" y="3859162"/>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13" name="Google Shape;4113;p45"/>
            <p:cNvGrpSpPr/>
            <p:nvPr/>
          </p:nvGrpSpPr>
          <p:grpSpPr>
            <a:xfrm>
              <a:off x="6777387" y="4077722"/>
              <a:ext cx="868626" cy="863029"/>
              <a:chOff x="8125488" y="4122225"/>
              <a:chExt cx="822563" cy="817263"/>
            </a:xfrm>
          </p:grpSpPr>
          <p:grpSp>
            <p:nvGrpSpPr>
              <p:cNvPr id="4114" name="Google Shape;4114;p45"/>
              <p:cNvGrpSpPr/>
              <p:nvPr/>
            </p:nvGrpSpPr>
            <p:grpSpPr>
              <a:xfrm>
                <a:off x="8125488" y="4129813"/>
                <a:ext cx="819325" cy="809675"/>
                <a:chOff x="8125488" y="4129813"/>
                <a:chExt cx="819325" cy="809675"/>
              </a:xfrm>
            </p:grpSpPr>
            <p:grpSp>
              <p:nvGrpSpPr>
                <p:cNvPr id="4115" name="Google Shape;4115;p45"/>
                <p:cNvGrpSpPr/>
                <p:nvPr/>
              </p:nvGrpSpPr>
              <p:grpSpPr>
                <a:xfrm>
                  <a:off x="8125488" y="4129813"/>
                  <a:ext cx="819325" cy="809675"/>
                  <a:chOff x="8125488" y="4129813"/>
                  <a:chExt cx="819325" cy="809675"/>
                </a:xfrm>
              </p:grpSpPr>
              <p:sp>
                <p:nvSpPr>
                  <p:cNvPr id="4116" name="Google Shape;4116;p45"/>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45"/>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45"/>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9" name="Google Shape;4119;p45"/>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0" name="Google Shape;4120;p45"/>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1" name="Google Shape;4121;p45"/>
                <p:cNvGrpSpPr/>
                <p:nvPr/>
              </p:nvGrpSpPr>
              <p:grpSpPr>
                <a:xfrm>
                  <a:off x="8344225" y="4357425"/>
                  <a:ext cx="381850" cy="354450"/>
                  <a:chOff x="8352038" y="4357438"/>
                  <a:chExt cx="381850" cy="354450"/>
                </a:xfrm>
              </p:grpSpPr>
              <p:pic>
                <p:nvPicPr>
                  <p:cNvPr id="4122" name="Google Shape;4122;p45"/>
                  <p:cNvPicPr preferRelativeResize="0"/>
                  <p:nvPr/>
                </p:nvPicPr>
                <p:blipFill rotWithShape="1">
                  <a:blip r:embed="rId3">
                    <a:alphaModFix/>
                  </a:blip>
                  <a:srcRect l="4407" t="8017" r="9843" b="14666"/>
                  <a:stretch/>
                </p:blipFill>
                <p:spPr>
                  <a:xfrm>
                    <a:off x="8365388" y="4364113"/>
                    <a:ext cx="336000" cy="341100"/>
                  </a:xfrm>
                  <a:prstGeom prst="ellipse">
                    <a:avLst/>
                  </a:prstGeom>
                  <a:noFill/>
                  <a:ln>
                    <a:noFill/>
                  </a:ln>
                </p:spPr>
              </p:pic>
              <p:sp>
                <p:nvSpPr>
                  <p:cNvPr id="4123" name="Google Shape;4123;p45"/>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124" name="Google Shape;4124;p45"/>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5" name="Google Shape;4125;p45"/>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6" name="Google Shape;4126;p45"/>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127" name="Google Shape;4127;p45"/>
          <p:cNvGrpSpPr/>
          <p:nvPr/>
        </p:nvGrpSpPr>
        <p:grpSpPr>
          <a:xfrm rot="4499874" flipH="1">
            <a:off x="-243482" y="-366170"/>
            <a:ext cx="1289252" cy="2668322"/>
            <a:chOff x="1217689" y="2683834"/>
            <a:chExt cx="1635123" cy="3382391"/>
          </a:xfrm>
        </p:grpSpPr>
        <p:sp>
          <p:nvSpPr>
            <p:cNvPr id="4128" name="Google Shape;4128;p45"/>
            <p:cNvSpPr/>
            <p:nvPr/>
          </p:nvSpPr>
          <p:spPr>
            <a:xfrm>
              <a:off x="1364458" y="3651406"/>
              <a:ext cx="517409" cy="2414819"/>
            </a:xfrm>
            <a:custGeom>
              <a:avLst/>
              <a:gdLst/>
              <a:ahLst/>
              <a:cxnLst/>
              <a:rect l="l" t="t" r="r" b="b"/>
              <a:pathLst>
                <a:path w="9818" h="45822" extrusionOk="0">
                  <a:moveTo>
                    <a:pt x="9621" y="1"/>
                  </a:moveTo>
                  <a:cubicBezTo>
                    <a:pt x="9542" y="35"/>
                    <a:pt x="7676" y="865"/>
                    <a:pt x="6059" y="3309"/>
                  </a:cubicBezTo>
                  <a:cubicBezTo>
                    <a:pt x="3380" y="7363"/>
                    <a:pt x="3551" y="12632"/>
                    <a:pt x="4165" y="16339"/>
                  </a:cubicBezTo>
                  <a:cubicBezTo>
                    <a:pt x="5382" y="23679"/>
                    <a:pt x="5682" y="28370"/>
                    <a:pt x="5202" y="32533"/>
                  </a:cubicBezTo>
                  <a:cubicBezTo>
                    <a:pt x="4660" y="37238"/>
                    <a:pt x="3006" y="41369"/>
                    <a:pt x="0" y="45533"/>
                  </a:cubicBezTo>
                  <a:lnTo>
                    <a:pt x="398" y="45821"/>
                  </a:lnTo>
                  <a:cubicBezTo>
                    <a:pt x="3456" y="41586"/>
                    <a:pt x="5138" y="37383"/>
                    <a:pt x="5691" y="32589"/>
                  </a:cubicBezTo>
                  <a:cubicBezTo>
                    <a:pt x="6177" y="28378"/>
                    <a:pt x="5875" y="23646"/>
                    <a:pt x="4651" y="16260"/>
                  </a:cubicBezTo>
                  <a:cubicBezTo>
                    <a:pt x="4053" y="12652"/>
                    <a:pt x="3879" y="7526"/>
                    <a:pt x="6451" y="3609"/>
                  </a:cubicBezTo>
                  <a:cubicBezTo>
                    <a:pt x="7986" y="1271"/>
                    <a:pt x="9799" y="461"/>
                    <a:pt x="9817" y="454"/>
                  </a:cubicBezTo>
                  <a:lnTo>
                    <a:pt x="962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29" name="Google Shape;4129;p45"/>
            <p:cNvGrpSpPr/>
            <p:nvPr/>
          </p:nvGrpSpPr>
          <p:grpSpPr>
            <a:xfrm>
              <a:off x="1437922" y="2683834"/>
              <a:ext cx="1414890" cy="1429751"/>
              <a:chOff x="1437922" y="2683834"/>
              <a:chExt cx="1414890" cy="1429751"/>
            </a:xfrm>
          </p:grpSpPr>
          <p:sp>
            <p:nvSpPr>
              <p:cNvPr id="4130" name="Google Shape;4130;p45"/>
              <p:cNvSpPr/>
              <p:nvPr/>
            </p:nvSpPr>
            <p:spPr>
              <a:xfrm>
                <a:off x="2074327" y="2776586"/>
                <a:ext cx="732952" cy="732899"/>
              </a:xfrm>
              <a:custGeom>
                <a:avLst/>
                <a:gdLst/>
                <a:ahLst/>
                <a:cxnLst/>
                <a:rect l="l" t="t" r="r" b="b"/>
                <a:pathLst>
                  <a:path w="13908" h="13907" extrusionOk="0">
                    <a:moveTo>
                      <a:pt x="6955" y="0"/>
                    </a:moveTo>
                    <a:cubicBezTo>
                      <a:pt x="5110" y="0"/>
                      <a:pt x="3342" y="734"/>
                      <a:pt x="2038" y="2038"/>
                    </a:cubicBezTo>
                    <a:cubicBezTo>
                      <a:pt x="733" y="3341"/>
                      <a:pt x="1" y="5110"/>
                      <a:pt x="1" y="6954"/>
                    </a:cubicBezTo>
                    <a:cubicBezTo>
                      <a:pt x="1" y="8797"/>
                      <a:pt x="733" y="10566"/>
                      <a:pt x="2038" y="11871"/>
                    </a:cubicBezTo>
                    <a:cubicBezTo>
                      <a:pt x="3342" y="13174"/>
                      <a:pt x="5110" y="13907"/>
                      <a:pt x="6955" y="13907"/>
                    </a:cubicBezTo>
                    <a:cubicBezTo>
                      <a:pt x="8798" y="13907"/>
                      <a:pt x="10566" y="13174"/>
                      <a:pt x="11871" y="11871"/>
                    </a:cubicBezTo>
                    <a:cubicBezTo>
                      <a:pt x="13175" y="10566"/>
                      <a:pt x="13907" y="8797"/>
                      <a:pt x="13907" y="6954"/>
                    </a:cubicBezTo>
                    <a:cubicBezTo>
                      <a:pt x="13907" y="5110"/>
                      <a:pt x="13175" y="3341"/>
                      <a:pt x="11871" y="2038"/>
                    </a:cubicBezTo>
                    <a:cubicBezTo>
                      <a:pt x="10566" y="734"/>
                      <a:pt x="8798" y="0"/>
                      <a:pt x="69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1" name="Google Shape;4131;p45"/>
              <p:cNvSpPr/>
              <p:nvPr/>
            </p:nvSpPr>
            <p:spPr>
              <a:xfrm>
                <a:off x="2119860" y="3204878"/>
                <a:ext cx="732952" cy="732952"/>
              </a:xfrm>
              <a:custGeom>
                <a:avLst/>
                <a:gdLst/>
                <a:ahLst/>
                <a:cxnLst/>
                <a:rect l="l" t="t" r="r" b="b"/>
                <a:pathLst>
                  <a:path w="13908" h="13908" extrusionOk="0">
                    <a:moveTo>
                      <a:pt x="6955" y="1"/>
                    </a:moveTo>
                    <a:cubicBezTo>
                      <a:pt x="5110" y="1"/>
                      <a:pt x="3342" y="733"/>
                      <a:pt x="2038" y="2038"/>
                    </a:cubicBezTo>
                    <a:cubicBezTo>
                      <a:pt x="733" y="3342"/>
                      <a:pt x="1" y="5110"/>
                      <a:pt x="1" y="6955"/>
                    </a:cubicBezTo>
                    <a:cubicBezTo>
                      <a:pt x="1" y="8798"/>
                      <a:pt x="733" y="10566"/>
                      <a:pt x="2038" y="11871"/>
                    </a:cubicBezTo>
                    <a:cubicBezTo>
                      <a:pt x="3342" y="13175"/>
                      <a:pt x="5110" y="13907"/>
                      <a:pt x="6955" y="13907"/>
                    </a:cubicBezTo>
                    <a:cubicBezTo>
                      <a:pt x="8798" y="13907"/>
                      <a:pt x="10566" y="13175"/>
                      <a:pt x="11870" y="11871"/>
                    </a:cubicBezTo>
                    <a:cubicBezTo>
                      <a:pt x="13175" y="10566"/>
                      <a:pt x="13907" y="8798"/>
                      <a:pt x="13907" y="6955"/>
                    </a:cubicBezTo>
                    <a:cubicBezTo>
                      <a:pt x="13907" y="5110"/>
                      <a:pt x="13175" y="3342"/>
                      <a:pt x="11870" y="2038"/>
                    </a:cubicBezTo>
                    <a:cubicBezTo>
                      <a:pt x="10566" y="733"/>
                      <a:pt x="8798" y="1"/>
                      <a:pt x="69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2" name="Google Shape;4132;p45"/>
              <p:cNvSpPr/>
              <p:nvPr/>
            </p:nvSpPr>
            <p:spPr>
              <a:xfrm>
                <a:off x="1726613" y="3380633"/>
                <a:ext cx="732899" cy="732952"/>
              </a:xfrm>
              <a:custGeom>
                <a:avLst/>
                <a:gdLst/>
                <a:ahLst/>
                <a:cxnLst/>
                <a:rect l="l" t="t" r="r" b="b"/>
                <a:pathLst>
                  <a:path w="13907" h="13908" extrusionOk="0">
                    <a:moveTo>
                      <a:pt x="6953" y="1"/>
                    </a:moveTo>
                    <a:cubicBezTo>
                      <a:pt x="5110" y="1"/>
                      <a:pt x="3341" y="733"/>
                      <a:pt x="2036" y="2038"/>
                    </a:cubicBezTo>
                    <a:cubicBezTo>
                      <a:pt x="733" y="3342"/>
                      <a:pt x="0" y="5110"/>
                      <a:pt x="0" y="6953"/>
                    </a:cubicBezTo>
                    <a:cubicBezTo>
                      <a:pt x="0" y="8798"/>
                      <a:pt x="733" y="10566"/>
                      <a:pt x="2036" y="11870"/>
                    </a:cubicBezTo>
                    <a:cubicBezTo>
                      <a:pt x="3341" y="13175"/>
                      <a:pt x="5110" y="13907"/>
                      <a:pt x="6953" y="13907"/>
                    </a:cubicBezTo>
                    <a:cubicBezTo>
                      <a:pt x="8797" y="13907"/>
                      <a:pt x="10566" y="13175"/>
                      <a:pt x="11869" y="11870"/>
                    </a:cubicBezTo>
                    <a:cubicBezTo>
                      <a:pt x="13174" y="10566"/>
                      <a:pt x="13907" y="8798"/>
                      <a:pt x="13907" y="6953"/>
                    </a:cubicBezTo>
                    <a:cubicBezTo>
                      <a:pt x="13907" y="5110"/>
                      <a:pt x="13174" y="3342"/>
                      <a:pt x="11869" y="2038"/>
                    </a:cubicBezTo>
                    <a:cubicBezTo>
                      <a:pt x="10566" y="733"/>
                      <a:pt x="8797" y="1"/>
                      <a:pt x="69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3" name="Google Shape;4133;p45"/>
              <p:cNvSpPr/>
              <p:nvPr/>
            </p:nvSpPr>
            <p:spPr>
              <a:xfrm>
                <a:off x="1437922" y="3060902"/>
                <a:ext cx="732899" cy="732846"/>
              </a:xfrm>
              <a:custGeom>
                <a:avLst/>
                <a:gdLst/>
                <a:ahLst/>
                <a:cxnLst/>
                <a:rect l="l" t="t" r="r" b="b"/>
                <a:pathLst>
                  <a:path w="13907" h="13906" extrusionOk="0">
                    <a:moveTo>
                      <a:pt x="6954" y="0"/>
                    </a:moveTo>
                    <a:cubicBezTo>
                      <a:pt x="5109" y="0"/>
                      <a:pt x="3341" y="733"/>
                      <a:pt x="2037" y="2036"/>
                    </a:cubicBezTo>
                    <a:cubicBezTo>
                      <a:pt x="733" y="3341"/>
                      <a:pt x="1" y="5110"/>
                      <a:pt x="1" y="6953"/>
                    </a:cubicBezTo>
                    <a:cubicBezTo>
                      <a:pt x="1" y="8797"/>
                      <a:pt x="733" y="10566"/>
                      <a:pt x="2037" y="11869"/>
                    </a:cubicBezTo>
                    <a:cubicBezTo>
                      <a:pt x="3341" y="13173"/>
                      <a:pt x="5109" y="13905"/>
                      <a:pt x="6954" y="13905"/>
                    </a:cubicBezTo>
                    <a:cubicBezTo>
                      <a:pt x="8798" y="13905"/>
                      <a:pt x="10567" y="13173"/>
                      <a:pt x="11870" y="11869"/>
                    </a:cubicBezTo>
                    <a:cubicBezTo>
                      <a:pt x="13174" y="10566"/>
                      <a:pt x="13906" y="8797"/>
                      <a:pt x="13906" y="6953"/>
                    </a:cubicBezTo>
                    <a:cubicBezTo>
                      <a:pt x="13906" y="5110"/>
                      <a:pt x="13174" y="3341"/>
                      <a:pt x="11870" y="2036"/>
                    </a:cubicBezTo>
                    <a:cubicBezTo>
                      <a:pt x="10567" y="733"/>
                      <a:pt x="8798" y="0"/>
                      <a:pt x="69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4" name="Google Shape;4134;p45"/>
              <p:cNvSpPr/>
              <p:nvPr/>
            </p:nvSpPr>
            <p:spPr>
              <a:xfrm>
                <a:off x="1656943" y="2683834"/>
                <a:ext cx="732846" cy="732846"/>
              </a:xfrm>
              <a:custGeom>
                <a:avLst/>
                <a:gdLst/>
                <a:ahLst/>
                <a:cxnLst/>
                <a:rect l="l" t="t" r="r" b="b"/>
                <a:pathLst>
                  <a:path w="13906" h="13906" extrusionOk="0">
                    <a:moveTo>
                      <a:pt x="6953" y="1"/>
                    </a:moveTo>
                    <a:cubicBezTo>
                      <a:pt x="5110" y="1"/>
                      <a:pt x="3342" y="733"/>
                      <a:pt x="2037" y="2037"/>
                    </a:cubicBezTo>
                    <a:cubicBezTo>
                      <a:pt x="733" y="3340"/>
                      <a:pt x="1" y="5109"/>
                      <a:pt x="1" y="6953"/>
                    </a:cubicBezTo>
                    <a:cubicBezTo>
                      <a:pt x="1" y="8796"/>
                      <a:pt x="733" y="10565"/>
                      <a:pt x="2037" y="11870"/>
                    </a:cubicBezTo>
                    <a:cubicBezTo>
                      <a:pt x="3342" y="13173"/>
                      <a:pt x="5110" y="13906"/>
                      <a:pt x="6953" y="13906"/>
                    </a:cubicBezTo>
                    <a:cubicBezTo>
                      <a:pt x="8798" y="13906"/>
                      <a:pt x="10566" y="13173"/>
                      <a:pt x="11870" y="11870"/>
                    </a:cubicBezTo>
                    <a:cubicBezTo>
                      <a:pt x="13173" y="10565"/>
                      <a:pt x="13906" y="8796"/>
                      <a:pt x="13906" y="6953"/>
                    </a:cubicBezTo>
                    <a:cubicBezTo>
                      <a:pt x="13906" y="5109"/>
                      <a:pt x="13173" y="3340"/>
                      <a:pt x="11870" y="2037"/>
                    </a:cubicBezTo>
                    <a:cubicBezTo>
                      <a:pt x="10566" y="733"/>
                      <a:pt x="8798" y="1"/>
                      <a:pt x="69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35" name="Google Shape;4135;p45"/>
            <p:cNvSpPr/>
            <p:nvPr/>
          </p:nvSpPr>
          <p:spPr>
            <a:xfrm>
              <a:off x="1217689" y="4389733"/>
              <a:ext cx="397569" cy="260760"/>
            </a:xfrm>
            <a:custGeom>
              <a:avLst/>
              <a:gdLst/>
              <a:ahLst/>
              <a:cxnLst/>
              <a:rect l="l" t="t" r="r" b="b"/>
              <a:pathLst>
                <a:path w="7544" h="4948" extrusionOk="0">
                  <a:moveTo>
                    <a:pt x="2327" y="0"/>
                  </a:moveTo>
                  <a:cubicBezTo>
                    <a:pt x="1041" y="0"/>
                    <a:pt x="0" y="355"/>
                    <a:pt x="0" y="355"/>
                  </a:cubicBezTo>
                  <a:cubicBezTo>
                    <a:pt x="0" y="355"/>
                    <a:pt x="630" y="3189"/>
                    <a:pt x="2714" y="4359"/>
                  </a:cubicBezTo>
                  <a:cubicBezTo>
                    <a:pt x="3514" y="4809"/>
                    <a:pt x="4413" y="4947"/>
                    <a:pt x="5216" y="4947"/>
                  </a:cubicBezTo>
                  <a:cubicBezTo>
                    <a:pt x="6502" y="4947"/>
                    <a:pt x="7543" y="4593"/>
                    <a:pt x="7543" y="4593"/>
                  </a:cubicBezTo>
                  <a:cubicBezTo>
                    <a:pt x="7543" y="4593"/>
                    <a:pt x="6914" y="1758"/>
                    <a:pt x="4830" y="588"/>
                  </a:cubicBezTo>
                  <a:cubicBezTo>
                    <a:pt x="4030" y="139"/>
                    <a:pt x="3131" y="0"/>
                    <a:pt x="232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45"/>
            <p:cNvSpPr/>
            <p:nvPr/>
          </p:nvSpPr>
          <p:spPr>
            <a:xfrm>
              <a:off x="1635547" y="4552523"/>
              <a:ext cx="397569" cy="260812"/>
            </a:xfrm>
            <a:custGeom>
              <a:avLst/>
              <a:gdLst/>
              <a:ahLst/>
              <a:cxnLst/>
              <a:rect l="l" t="t" r="r" b="b"/>
              <a:pathLst>
                <a:path w="7544" h="4949" extrusionOk="0">
                  <a:moveTo>
                    <a:pt x="5212" y="1"/>
                  </a:moveTo>
                  <a:cubicBezTo>
                    <a:pt x="4409" y="1"/>
                    <a:pt x="3511" y="139"/>
                    <a:pt x="2712" y="589"/>
                  </a:cubicBezTo>
                  <a:cubicBezTo>
                    <a:pt x="629" y="1758"/>
                    <a:pt x="0" y="4592"/>
                    <a:pt x="0" y="4592"/>
                  </a:cubicBezTo>
                  <a:cubicBezTo>
                    <a:pt x="0" y="4592"/>
                    <a:pt x="1042" y="4948"/>
                    <a:pt x="2329" y="4948"/>
                  </a:cubicBezTo>
                  <a:cubicBezTo>
                    <a:pt x="3132" y="4948"/>
                    <a:pt x="4030" y="4810"/>
                    <a:pt x="4830" y="4360"/>
                  </a:cubicBezTo>
                  <a:cubicBezTo>
                    <a:pt x="6914" y="3190"/>
                    <a:pt x="7543" y="357"/>
                    <a:pt x="7543" y="357"/>
                  </a:cubicBezTo>
                  <a:cubicBezTo>
                    <a:pt x="7543" y="357"/>
                    <a:pt x="6500" y="1"/>
                    <a:pt x="521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37" name="Google Shape;4137;p45"/>
            <p:cNvGrpSpPr/>
            <p:nvPr/>
          </p:nvGrpSpPr>
          <p:grpSpPr>
            <a:xfrm>
              <a:off x="1819469" y="3096736"/>
              <a:ext cx="653862" cy="606978"/>
              <a:chOff x="8387026" y="4358539"/>
              <a:chExt cx="371196" cy="344561"/>
            </a:xfrm>
          </p:grpSpPr>
          <p:pic>
            <p:nvPicPr>
              <p:cNvPr id="4138" name="Google Shape;4138;p45"/>
              <p:cNvPicPr preferRelativeResize="0"/>
              <p:nvPr/>
            </p:nvPicPr>
            <p:blipFill rotWithShape="1">
              <a:blip r:embed="rId3">
                <a:alphaModFix/>
              </a:blip>
              <a:srcRect l="4407" t="8017" r="9843" b="14666"/>
              <a:stretch/>
            </p:blipFill>
            <p:spPr>
              <a:xfrm>
                <a:off x="8400003" y="4365028"/>
                <a:ext cx="326700" cy="331500"/>
              </a:xfrm>
              <a:prstGeom prst="ellipse">
                <a:avLst/>
              </a:prstGeom>
              <a:noFill/>
              <a:ln>
                <a:noFill/>
              </a:ln>
            </p:spPr>
          </p:pic>
          <p:sp>
            <p:nvSpPr>
              <p:cNvPr id="4139" name="Google Shape;4139;p45"/>
              <p:cNvSpPr/>
              <p:nvPr/>
            </p:nvSpPr>
            <p:spPr>
              <a:xfrm>
                <a:off x="8387026" y="4358539"/>
                <a:ext cx="371196" cy="344561"/>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25A14EAA-1B56-B8F8-ED07-8D1E5404E8B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143"/>
        <p:cNvGrpSpPr/>
        <p:nvPr/>
      </p:nvGrpSpPr>
      <p:grpSpPr>
        <a:xfrm>
          <a:off x="0" y="0"/>
          <a:ext cx="0" cy="0"/>
          <a:chOff x="0" y="0"/>
          <a:chExt cx="0" cy="0"/>
        </a:xfrm>
      </p:grpSpPr>
      <p:sp>
        <p:nvSpPr>
          <p:cNvPr id="4145" name="Google Shape;4145;p46"/>
          <p:cNvSpPr txBox="1">
            <a:spLocks noGrp="1"/>
          </p:cNvSpPr>
          <p:nvPr>
            <p:ph type="subTitle" idx="1"/>
          </p:nvPr>
        </p:nvSpPr>
        <p:spPr>
          <a:xfrm>
            <a:off x="2465035" y="527421"/>
            <a:ext cx="6678965" cy="4659551"/>
          </a:xfrm>
          <a:prstGeom prst="rect">
            <a:avLst/>
          </a:prstGeom>
        </p:spPr>
        <p:txBody>
          <a:bodyPr spcFirstLastPara="1" wrap="square" lIns="91425" tIns="91425" rIns="91425" bIns="91425" anchor="ctr" anchorCtr="0">
            <a:noAutofit/>
          </a:bodyPr>
          <a:lstStyle/>
          <a:p>
            <a:pPr marL="139700" indent="0">
              <a:lnSpc>
                <a:spcPct val="115000"/>
              </a:lnSpc>
              <a:spcAft>
                <a:spcPts val="800"/>
              </a:spcAft>
              <a:buNone/>
            </a:pPr>
            <a:r>
              <a:rPr lang="nl-NL" sz="1800" dirty="0"/>
              <a:t>Om versoeke van ander te kan weier, is 'n belangrike deel van selfgelding en om vir jouself op te staan. Soms loop jy ou vriende raak wat nie weet of nie omgee dat jy nie dwelms of drank gebruik nie en kan dit dalk aanbied of jou forseer om te gebruik. Dit klink dalk eenvoudig, maar om so ‘n aanbod te wyer, kan moeilik wees, aangesien sommige mense baie vaardig en oortuigend is wanneer hulle dwelms of alkohol aanbied! As jy </a:t>
            </a:r>
            <a:r>
              <a:rPr lang="nl-NL" sz="1800" b="1" dirty="0"/>
              <a:t>selfgeldende weieringsvaardighede </a:t>
            </a:r>
            <a:r>
              <a:rPr lang="nl-NL" sz="1800" dirty="0"/>
              <a:t>beoefen, sal dit jou help om meer suksesvol te wees om 'nee' te sê en jou van skadelike gedrag weerhou!  </a:t>
            </a:r>
            <a:r>
              <a:rPr lang="nl-NL" sz="1800" b="1" dirty="0"/>
              <a:t>Selfgeldende weieringsvaardighede </a:t>
            </a:r>
            <a:r>
              <a:rPr lang="nl-NL" sz="1800" dirty="0"/>
              <a:t>is vaardighede wat jou toelaat om effektief te wees om nee te sê vir dwelm- of alkoholaanbiedings. </a:t>
            </a:r>
            <a:endParaRPr lang="en-ZA" sz="1800" dirty="0"/>
          </a:p>
        </p:txBody>
      </p:sp>
      <p:grpSp>
        <p:nvGrpSpPr>
          <p:cNvPr id="4146" name="Google Shape;4146;p46"/>
          <p:cNvGrpSpPr/>
          <p:nvPr/>
        </p:nvGrpSpPr>
        <p:grpSpPr>
          <a:xfrm rot="5400000">
            <a:off x="18332" y="451660"/>
            <a:ext cx="1289400" cy="1323340"/>
            <a:chOff x="289" y="1284212"/>
            <a:chExt cx="1289400" cy="1289400"/>
          </a:xfrm>
        </p:grpSpPr>
        <p:sp>
          <p:nvSpPr>
            <p:cNvPr id="4147" name="Google Shape;4147;p46"/>
            <p:cNvSpPr/>
            <p:nvPr/>
          </p:nvSpPr>
          <p:spPr>
            <a:xfrm>
              <a:off x="289" y="1284212"/>
              <a:ext cx="1289400" cy="1289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48" name="Google Shape;4148;p46"/>
            <p:cNvGrpSpPr/>
            <p:nvPr/>
          </p:nvGrpSpPr>
          <p:grpSpPr>
            <a:xfrm rot="-5400000">
              <a:off x="222834" y="1506097"/>
              <a:ext cx="844311" cy="840040"/>
              <a:chOff x="384950" y="2702225"/>
              <a:chExt cx="800750" cy="796700"/>
            </a:xfrm>
          </p:grpSpPr>
          <p:sp>
            <p:nvSpPr>
              <p:cNvPr id="4149" name="Google Shape;4149;p46"/>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0" name="Google Shape;4150;p46"/>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1" name="Google Shape;4151;p46"/>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2" name="Google Shape;4152;p46"/>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3" name="Google Shape;4153;p46"/>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4" name="Google Shape;4154;p46"/>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5" name="Google Shape;4155;p46"/>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6" name="Google Shape;4156;p46"/>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7" name="Google Shape;4157;p46"/>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644AF21D-6C2F-B2A5-D61A-9692EF477E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08"/>
        <p:cNvGrpSpPr/>
        <p:nvPr/>
      </p:nvGrpSpPr>
      <p:grpSpPr>
        <a:xfrm>
          <a:off x="0" y="0"/>
          <a:ext cx="0" cy="0"/>
          <a:chOff x="0" y="0"/>
          <a:chExt cx="0" cy="0"/>
        </a:xfrm>
      </p:grpSpPr>
      <p:grpSp>
        <p:nvGrpSpPr>
          <p:cNvPr id="4711" name="Google Shape;4711;p48"/>
          <p:cNvGrpSpPr/>
          <p:nvPr/>
        </p:nvGrpSpPr>
        <p:grpSpPr>
          <a:xfrm>
            <a:off x="1291288" y="1289340"/>
            <a:ext cx="1289400" cy="1289400"/>
            <a:chOff x="1291288" y="1289340"/>
            <a:chExt cx="1289400" cy="1289400"/>
          </a:xfrm>
        </p:grpSpPr>
        <p:sp>
          <p:nvSpPr>
            <p:cNvPr id="4712" name="Google Shape;4712;p48"/>
            <p:cNvSpPr/>
            <p:nvPr/>
          </p:nvSpPr>
          <p:spPr>
            <a:xfrm>
              <a:off x="1291288" y="1289340"/>
              <a:ext cx="1289400" cy="12894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13" name="Google Shape;4713;p48"/>
            <p:cNvGrpSpPr/>
            <p:nvPr/>
          </p:nvGrpSpPr>
          <p:grpSpPr>
            <a:xfrm>
              <a:off x="1468270" y="1468858"/>
              <a:ext cx="935458" cy="930362"/>
              <a:chOff x="8092225" y="1658775"/>
              <a:chExt cx="885850" cy="881025"/>
            </a:xfrm>
          </p:grpSpPr>
          <p:sp>
            <p:nvSpPr>
              <p:cNvPr id="4714" name="Google Shape;4714;p48"/>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48"/>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716" name="Google Shape;4716;p48"/>
          <p:cNvGrpSpPr/>
          <p:nvPr/>
        </p:nvGrpSpPr>
        <p:grpSpPr>
          <a:xfrm>
            <a:off x="1291338" y="2578664"/>
            <a:ext cx="1289316" cy="1289300"/>
            <a:chOff x="1291338" y="2578664"/>
            <a:chExt cx="1289316" cy="1289300"/>
          </a:xfrm>
        </p:grpSpPr>
        <p:grpSp>
          <p:nvGrpSpPr>
            <p:cNvPr id="4717" name="Google Shape;4717;p48"/>
            <p:cNvGrpSpPr/>
            <p:nvPr/>
          </p:nvGrpSpPr>
          <p:grpSpPr>
            <a:xfrm rot="10800000">
              <a:off x="1291338" y="2578664"/>
              <a:ext cx="1289316" cy="1289300"/>
              <a:chOff x="1506200" y="1633300"/>
              <a:chExt cx="528625" cy="528575"/>
            </a:xfrm>
          </p:grpSpPr>
          <p:sp>
            <p:nvSpPr>
              <p:cNvPr id="4718" name="Google Shape;4718;p48"/>
              <p:cNvSpPr/>
              <p:nvPr/>
            </p:nvSpPr>
            <p:spPr>
              <a:xfrm>
                <a:off x="1976075"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48"/>
              <p:cNvSpPr/>
              <p:nvPr/>
            </p:nvSpPr>
            <p:spPr>
              <a:xfrm>
                <a:off x="19173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48"/>
              <p:cNvSpPr/>
              <p:nvPr/>
            </p:nvSpPr>
            <p:spPr>
              <a:xfrm>
                <a:off x="1858650"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48"/>
              <p:cNvSpPr/>
              <p:nvPr/>
            </p:nvSpPr>
            <p:spPr>
              <a:xfrm>
                <a:off x="1799875" y="21031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48"/>
              <p:cNvSpPr/>
              <p:nvPr/>
            </p:nvSpPr>
            <p:spPr>
              <a:xfrm>
                <a:off x="17411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48"/>
              <p:cNvSpPr/>
              <p:nvPr/>
            </p:nvSpPr>
            <p:spPr>
              <a:xfrm>
                <a:off x="1976075"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48"/>
              <p:cNvSpPr/>
              <p:nvPr/>
            </p:nvSpPr>
            <p:spPr>
              <a:xfrm>
                <a:off x="19173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48"/>
              <p:cNvSpPr/>
              <p:nvPr/>
            </p:nvSpPr>
            <p:spPr>
              <a:xfrm>
                <a:off x="1858650"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48"/>
              <p:cNvSpPr/>
              <p:nvPr/>
            </p:nvSpPr>
            <p:spPr>
              <a:xfrm>
                <a:off x="1799875" y="2044400"/>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7" name="Google Shape;4727;p48"/>
              <p:cNvSpPr/>
              <p:nvPr/>
            </p:nvSpPr>
            <p:spPr>
              <a:xfrm>
                <a:off x="17411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8" name="Google Shape;4728;p48"/>
              <p:cNvSpPr/>
              <p:nvPr/>
            </p:nvSpPr>
            <p:spPr>
              <a:xfrm>
                <a:off x="1976075"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48"/>
              <p:cNvSpPr/>
              <p:nvPr/>
            </p:nvSpPr>
            <p:spPr>
              <a:xfrm>
                <a:off x="19173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0" name="Google Shape;4730;p48"/>
              <p:cNvSpPr/>
              <p:nvPr/>
            </p:nvSpPr>
            <p:spPr>
              <a:xfrm>
                <a:off x="185865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1" name="Google Shape;4731;p48"/>
              <p:cNvSpPr/>
              <p:nvPr/>
            </p:nvSpPr>
            <p:spPr>
              <a:xfrm>
                <a:off x="1799875" y="1985700"/>
                <a:ext cx="58725" cy="58725"/>
              </a:xfrm>
              <a:custGeom>
                <a:avLst/>
                <a:gdLst/>
                <a:ahLst/>
                <a:cxnLst/>
                <a:rect l="l" t="t" r="r" b="b"/>
                <a:pathLst>
                  <a:path w="2349"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48"/>
              <p:cNvSpPr/>
              <p:nvPr/>
            </p:nvSpPr>
            <p:spPr>
              <a:xfrm>
                <a:off x="17411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3" name="Google Shape;4733;p48"/>
              <p:cNvSpPr/>
              <p:nvPr/>
            </p:nvSpPr>
            <p:spPr>
              <a:xfrm>
                <a:off x="1976075"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48"/>
              <p:cNvSpPr/>
              <p:nvPr/>
            </p:nvSpPr>
            <p:spPr>
              <a:xfrm>
                <a:off x="19173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48"/>
              <p:cNvSpPr/>
              <p:nvPr/>
            </p:nvSpPr>
            <p:spPr>
              <a:xfrm>
                <a:off x="185865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48"/>
              <p:cNvSpPr/>
              <p:nvPr/>
            </p:nvSpPr>
            <p:spPr>
              <a:xfrm>
                <a:off x="1799875" y="19269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48"/>
              <p:cNvSpPr/>
              <p:nvPr/>
            </p:nvSpPr>
            <p:spPr>
              <a:xfrm>
                <a:off x="17411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48"/>
              <p:cNvSpPr/>
              <p:nvPr/>
            </p:nvSpPr>
            <p:spPr>
              <a:xfrm>
                <a:off x="1976075"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48"/>
              <p:cNvSpPr/>
              <p:nvPr/>
            </p:nvSpPr>
            <p:spPr>
              <a:xfrm>
                <a:off x="19173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48"/>
              <p:cNvSpPr/>
              <p:nvPr/>
            </p:nvSpPr>
            <p:spPr>
              <a:xfrm>
                <a:off x="185865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48"/>
              <p:cNvSpPr/>
              <p:nvPr/>
            </p:nvSpPr>
            <p:spPr>
              <a:xfrm>
                <a:off x="1799875" y="186822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48"/>
              <p:cNvSpPr/>
              <p:nvPr/>
            </p:nvSpPr>
            <p:spPr>
              <a:xfrm>
                <a:off x="17411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48"/>
              <p:cNvSpPr/>
              <p:nvPr/>
            </p:nvSpPr>
            <p:spPr>
              <a:xfrm>
                <a:off x="1682425" y="21031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48"/>
              <p:cNvSpPr/>
              <p:nvPr/>
            </p:nvSpPr>
            <p:spPr>
              <a:xfrm>
                <a:off x="16236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48"/>
              <p:cNvSpPr/>
              <p:nvPr/>
            </p:nvSpPr>
            <p:spPr>
              <a:xfrm>
                <a:off x="1565000"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48"/>
              <p:cNvSpPr/>
              <p:nvPr/>
            </p:nvSpPr>
            <p:spPr>
              <a:xfrm>
                <a:off x="1506200" y="21031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48"/>
              <p:cNvSpPr/>
              <p:nvPr/>
            </p:nvSpPr>
            <p:spPr>
              <a:xfrm>
                <a:off x="1682425" y="2044400"/>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48"/>
              <p:cNvSpPr/>
              <p:nvPr/>
            </p:nvSpPr>
            <p:spPr>
              <a:xfrm>
                <a:off x="16236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48"/>
              <p:cNvSpPr/>
              <p:nvPr/>
            </p:nvSpPr>
            <p:spPr>
              <a:xfrm>
                <a:off x="1565000"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48"/>
              <p:cNvSpPr/>
              <p:nvPr/>
            </p:nvSpPr>
            <p:spPr>
              <a:xfrm>
                <a:off x="1506200" y="2044400"/>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48"/>
              <p:cNvSpPr/>
              <p:nvPr/>
            </p:nvSpPr>
            <p:spPr>
              <a:xfrm>
                <a:off x="1682425" y="1985700"/>
                <a:ext cx="58775" cy="58725"/>
              </a:xfrm>
              <a:custGeom>
                <a:avLst/>
                <a:gdLst/>
                <a:ahLst/>
                <a:cxnLst/>
                <a:rect l="l" t="t" r="r" b="b"/>
                <a:pathLst>
                  <a:path w="2351" h="2349" extrusionOk="0">
                    <a:moveTo>
                      <a:pt x="0" y="0"/>
                    </a:moveTo>
                    <a:lnTo>
                      <a:pt x="0" y="2348"/>
                    </a:lnTo>
                    <a:lnTo>
                      <a:pt x="2350" y="2348"/>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48"/>
              <p:cNvSpPr/>
              <p:nvPr/>
            </p:nvSpPr>
            <p:spPr>
              <a:xfrm>
                <a:off x="16236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48"/>
              <p:cNvSpPr/>
              <p:nvPr/>
            </p:nvSpPr>
            <p:spPr>
              <a:xfrm>
                <a:off x="15650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48"/>
              <p:cNvSpPr/>
              <p:nvPr/>
            </p:nvSpPr>
            <p:spPr>
              <a:xfrm>
                <a:off x="1506200" y="1985700"/>
                <a:ext cx="58775" cy="58725"/>
              </a:xfrm>
              <a:custGeom>
                <a:avLst/>
                <a:gdLst/>
                <a:ahLst/>
                <a:cxnLst/>
                <a:rect l="l" t="t" r="r" b="b"/>
                <a:pathLst>
                  <a:path w="2351" h="2349" extrusionOk="0">
                    <a:moveTo>
                      <a:pt x="1" y="0"/>
                    </a:moveTo>
                    <a:lnTo>
                      <a:pt x="1" y="2348"/>
                    </a:lnTo>
                    <a:lnTo>
                      <a:pt x="2351" y="2348"/>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5" name="Google Shape;4755;p48"/>
              <p:cNvSpPr/>
              <p:nvPr/>
            </p:nvSpPr>
            <p:spPr>
              <a:xfrm>
                <a:off x="1682425" y="19269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6" name="Google Shape;4756;p48"/>
              <p:cNvSpPr/>
              <p:nvPr/>
            </p:nvSpPr>
            <p:spPr>
              <a:xfrm>
                <a:off x="16236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7" name="Google Shape;4757;p48"/>
              <p:cNvSpPr/>
              <p:nvPr/>
            </p:nvSpPr>
            <p:spPr>
              <a:xfrm>
                <a:off x="15650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48"/>
              <p:cNvSpPr/>
              <p:nvPr/>
            </p:nvSpPr>
            <p:spPr>
              <a:xfrm>
                <a:off x="1506200" y="19269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48"/>
              <p:cNvSpPr/>
              <p:nvPr/>
            </p:nvSpPr>
            <p:spPr>
              <a:xfrm>
                <a:off x="1682425" y="186822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48"/>
              <p:cNvSpPr/>
              <p:nvPr/>
            </p:nvSpPr>
            <p:spPr>
              <a:xfrm>
                <a:off x="16236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48"/>
              <p:cNvSpPr/>
              <p:nvPr/>
            </p:nvSpPr>
            <p:spPr>
              <a:xfrm>
                <a:off x="15650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48"/>
              <p:cNvSpPr/>
              <p:nvPr/>
            </p:nvSpPr>
            <p:spPr>
              <a:xfrm>
                <a:off x="1506200" y="186822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48"/>
              <p:cNvSpPr/>
              <p:nvPr/>
            </p:nvSpPr>
            <p:spPr>
              <a:xfrm>
                <a:off x="150625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48"/>
              <p:cNvSpPr/>
              <p:nvPr/>
            </p:nvSpPr>
            <p:spPr>
              <a:xfrm>
                <a:off x="15649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48"/>
              <p:cNvSpPr/>
              <p:nvPr/>
            </p:nvSpPr>
            <p:spPr>
              <a:xfrm>
                <a:off x="16237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48"/>
              <p:cNvSpPr/>
              <p:nvPr/>
            </p:nvSpPr>
            <p:spPr>
              <a:xfrm>
                <a:off x="16824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48"/>
              <p:cNvSpPr/>
              <p:nvPr/>
            </p:nvSpPr>
            <p:spPr>
              <a:xfrm>
                <a:off x="174117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48"/>
              <p:cNvSpPr/>
              <p:nvPr/>
            </p:nvSpPr>
            <p:spPr>
              <a:xfrm>
                <a:off x="15062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48"/>
              <p:cNvSpPr/>
              <p:nvPr/>
            </p:nvSpPr>
            <p:spPr>
              <a:xfrm>
                <a:off x="15649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48"/>
              <p:cNvSpPr/>
              <p:nvPr/>
            </p:nvSpPr>
            <p:spPr>
              <a:xfrm>
                <a:off x="16237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48"/>
              <p:cNvSpPr/>
              <p:nvPr/>
            </p:nvSpPr>
            <p:spPr>
              <a:xfrm>
                <a:off x="16824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48"/>
              <p:cNvSpPr/>
              <p:nvPr/>
            </p:nvSpPr>
            <p:spPr>
              <a:xfrm>
                <a:off x="1741175"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48"/>
              <p:cNvSpPr/>
              <p:nvPr/>
            </p:nvSpPr>
            <p:spPr>
              <a:xfrm>
                <a:off x="1506250"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48"/>
              <p:cNvSpPr/>
              <p:nvPr/>
            </p:nvSpPr>
            <p:spPr>
              <a:xfrm>
                <a:off x="15649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48"/>
              <p:cNvSpPr/>
              <p:nvPr/>
            </p:nvSpPr>
            <p:spPr>
              <a:xfrm>
                <a:off x="16237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48"/>
              <p:cNvSpPr/>
              <p:nvPr/>
            </p:nvSpPr>
            <p:spPr>
              <a:xfrm>
                <a:off x="16824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48"/>
              <p:cNvSpPr/>
              <p:nvPr/>
            </p:nvSpPr>
            <p:spPr>
              <a:xfrm>
                <a:off x="174117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48"/>
              <p:cNvSpPr/>
              <p:nvPr/>
            </p:nvSpPr>
            <p:spPr>
              <a:xfrm>
                <a:off x="1799875" y="1692050"/>
                <a:ext cx="58725" cy="58750"/>
              </a:xfrm>
              <a:custGeom>
                <a:avLst/>
                <a:gdLst/>
                <a:ahLst/>
                <a:cxnLst/>
                <a:rect l="l" t="t" r="r" b="b"/>
                <a:pathLst>
                  <a:path w="2349"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48"/>
              <p:cNvSpPr/>
              <p:nvPr/>
            </p:nvSpPr>
            <p:spPr>
              <a:xfrm>
                <a:off x="18585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48"/>
              <p:cNvSpPr/>
              <p:nvPr/>
            </p:nvSpPr>
            <p:spPr>
              <a:xfrm>
                <a:off x="191732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48"/>
              <p:cNvSpPr/>
              <p:nvPr/>
            </p:nvSpPr>
            <p:spPr>
              <a:xfrm>
                <a:off x="1976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48"/>
              <p:cNvSpPr/>
              <p:nvPr/>
            </p:nvSpPr>
            <p:spPr>
              <a:xfrm>
                <a:off x="150625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48"/>
              <p:cNvSpPr/>
              <p:nvPr/>
            </p:nvSpPr>
            <p:spPr>
              <a:xfrm>
                <a:off x="15649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48"/>
              <p:cNvSpPr/>
              <p:nvPr/>
            </p:nvSpPr>
            <p:spPr>
              <a:xfrm>
                <a:off x="16237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48"/>
              <p:cNvSpPr/>
              <p:nvPr/>
            </p:nvSpPr>
            <p:spPr>
              <a:xfrm>
                <a:off x="16824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48"/>
              <p:cNvSpPr/>
              <p:nvPr/>
            </p:nvSpPr>
            <p:spPr>
              <a:xfrm>
                <a:off x="1741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48"/>
              <p:cNvSpPr/>
              <p:nvPr/>
            </p:nvSpPr>
            <p:spPr>
              <a:xfrm>
                <a:off x="1799875" y="16333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48"/>
              <p:cNvSpPr/>
              <p:nvPr/>
            </p:nvSpPr>
            <p:spPr>
              <a:xfrm>
                <a:off x="18585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48"/>
              <p:cNvSpPr/>
              <p:nvPr/>
            </p:nvSpPr>
            <p:spPr>
              <a:xfrm>
                <a:off x="191732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48"/>
              <p:cNvSpPr/>
              <p:nvPr/>
            </p:nvSpPr>
            <p:spPr>
              <a:xfrm>
                <a:off x="1976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48"/>
              <p:cNvSpPr/>
              <p:nvPr/>
            </p:nvSpPr>
            <p:spPr>
              <a:xfrm>
                <a:off x="179987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48"/>
              <p:cNvSpPr/>
              <p:nvPr/>
            </p:nvSpPr>
            <p:spPr>
              <a:xfrm>
                <a:off x="18585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48"/>
              <p:cNvSpPr/>
              <p:nvPr/>
            </p:nvSpPr>
            <p:spPr>
              <a:xfrm>
                <a:off x="1917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48"/>
              <p:cNvSpPr/>
              <p:nvPr/>
            </p:nvSpPr>
            <p:spPr>
              <a:xfrm>
                <a:off x="19760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48"/>
              <p:cNvSpPr/>
              <p:nvPr/>
            </p:nvSpPr>
            <p:spPr>
              <a:xfrm>
                <a:off x="179987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48"/>
              <p:cNvSpPr/>
              <p:nvPr/>
            </p:nvSpPr>
            <p:spPr>
              <a:xfrm>
                <a:off x="18585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48"/>
              <p:cNvSpPr/>
              <p:nvPr/>
            </p:nvSpPr>
            <p:spPr>
              <a:xfrm>
                <a:off x="1917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48"/>
              <p:cNvSpPr/>
              <p:nvPr/>
            </p:nvSpPr>
            <p:spPr>
              <a:xfrm>
                <a:off x="1976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99" name="Google Shape;4799;p48"/>
            <p:cNvGrpSpPr/>
            <p:nvPr/>
          </p:nvGrpSpPr>
          <p:grpSpPr>
            <a:xfrm rot="5400000">
              <a:off x="1490124" y="2843348"/>
              <a:ext cx="887752" cy="759959"/>
              <a:chOff x="2760325" y="2789275"/>
              <a:chExt cx="841950" cy="720750"/>
            </a:xfrm>
          </p:grpSpPr>
          <p:sp>
            <p:nvSpPr>
              <p:cNvPr id="4800" name="Google Shape;4800;p48"/>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48"/>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98" name="Google Shape;4710;p48">
            <a:extLst>
              <a:ext uri="{FF2B5EF4-FFF2-40B4-BE49-F238E27FC236}">
                <a16:creationId xmlns:a16="http://schemas.microsoft.com/office/drawing/2014/main" id="{067E6D5F-EADC-46DF-93EC-48AD400543D0}"/>
              </a:ext>
            </a:extLst>
          </p:cNvPr>
          <p:cNvSpPr txBox="1">
            <a:spLocks/>
          </p:cNvSpPr>
          <p:nvPr/>
        </p:nvSpPr>
        <p:spPr>
          <a:xfrm>
            <a:off x="2529225" y="1899489"/>
            <a:ext cx="6343618" cy="297086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6"/>
              </a:buClr>
              <a:buSzPts val="1400"/>
              <a:buFont typeface="Kumbh Sans"/>
              <a:buNone/>
              <a:defRPr sz="1600" b="0" i="0" u="none" strike="noStrike" cap="none">
                <a:solidFill>
                  <a:schemeClr val="accent6"/>
                </a:solidFill>
                <a:latin typeface="Kumbh Sans"/>
                <a:ea typeface="Kumbh Sans"/>
                <a:cs typeface="Kumbh Sans"/>
                <a:sym typeface="Kumbh Sans"/>
              </a:defRPr>
            </a:lvl1pPr>
            <a:lvl2pPr marL="914400" marR="0" lvl="1" indent="-317500" algn="ctr" rtl="0">
              <a:lnSpc>
                <a:spcPct val="100000"/>
              </a:lnSpc>
              <a:spcBef>
                <a:spcPts val="0"/>
              </a:spcBef>
              <a:spcAft>
                <a:spcPts val="0"/>
              </a:spcAft>
              <a:buClr>
                <a:schemeClr val="accent6"/>
              </a:buClr>
              <a:buSzPts val="1400"/>
              <a:buFont typeface="Kumbh Sans"/>
              <a:buNone/>
              <a:defRPr sz="1400" b="0" i="0" u="none" strike="noStrike" cap="none">
                <a:solidFill>
                  <a:schemeClr val="accent6"/>
                </a:solidFill>
                <a:latin typeface="Kumbh Sans"/>
                <a:ea typeface="Kumbh Sans"/>
                <a:cs typeface="Kumbh Sans"/>
                <a:sym typeface="Kumbh Sans"/>
              </a:defRPr>
            </a:lvl2pPr>
            <a:lvl3pPr marL="1371600" marR="0" lvl="2" indent="-317500" algn="ctr" rtl="0">
              <a:lnSpc>
                <a:spcPct val="100000"/>
              </a:lnSpc>
              <a:spcBef>
                <a:spcPts val="0"/>
              </a:spcBef>
              <a:spcAft>
                <a:spcPts val="0"/>
              </a:spcAft>
              <a:buClr>
                <a:schemeClr val="accent6"/>
              </a:buClr>
              <a:buSzPts val="1400"/>
              <a:buFont typeface="Kumbh Sans"/>
              <a:buNone/>
              <a:defRPr sz="1400" b="0" i="0" u="none" strike="noStrike" cap="none">
                <a:solidFill>
                  <a:schemeClr val="accent6"/>
                </a:solidFill>
                <a:latin typeface="Kumbh Sans"/>
                <a:ea typeface="Kumbh Sans"/>
                <a:cs typeface="Kumbh Sans"/>
                <a:sym typeface="Kumbh Sans"/>
              </a:defRPr>
            </a:lvl3pPr>
            <a:lvl4pPr marL="1828800" marR="0" lvl="3" indent="-317500" algn="ctr" rtl="0">
              <a:lnSpc>
                <a:spcPct val="100000"/>
              </a:lnSpc>
              <a:spcBef>
                <a:spcPts val="0"/>
              </a:spcBef>
              <a:spcAft>
                <a:spcPts val="0"/>
              </a:spcAft>
              <a:buClr>
                <a:schemeClr val="accent6"/>
              </a:buClr>
              <a:buSzPts val="1400"/>
              <a:buFont typeface="Kumbh Sans"/>
              <a:buNone/>
              <a:defRPr sz="1400" b="0" i="0" u="none" strike="noStrike" cap="none">
                <a:solidFill>
                  <a:schemeClr val="accent6"/>
                </a:solidFill>
                <a:latin typeface="Kumbh Sans"/>
                <a:ea typeface="Kumbh Sans"/>
                <a:cs typeface="Kumbh Sans"/>
                <a:sym typeface="Kumbh Sans"/>
              </a:defRPr>
            </a:lvl4pPr>
            <a:lvl5pPr marL="2286000" marR="0" lvl="4" indent="-317500" algn="ctr" rtl="0">
              <a:lnSpc>
                <a:spcPct val="100000"/>
              </a:lnSpc>
              <a:spcBef>
                <a:spcPts val="0"/>
              </a:spcBef>
              <a:spcAft>
                <a:spcPts val="0"/>
              </a:spcAft>
              <a:buClr>
                <a:schemeClr val="accent6"/>
              </a:buClr>
              <a:buSzPts val="1400"/>
              <a:buFont typeface="Kumbh Sans"/>
              <a:buNone/>
              <a:defRPr sz="1400" b="0" i="0" u="none" strike="noStrike" cap="none">
                <a:solidFill>
                  <a:schemeClr val="accent6"/>
                </a:solidFill>
                <a:latin typeface="Kumbh Sans"/>
                <a:ea typeface="Kumbh Sans"/>
                <a:cs typeface="Kumbh Sans"/>
                <a:sym typeface="Kumbh Sans"/>
              </a:defRPr>
            </a:lvl5pPr>
            <a:lvl6pPr marL="2743200" marR="0" lvl="5" indent="-317500" algn="ctr" rtl="0">
              <a:lnSpc>
                <a:spcPct val="100000"/>
              </a:lnSpc>
              <a:spcBef>
                <a:spcPts val="0"/>
              </a:spcBef>
              <a:spcAft>
                <a:spcPts val="0"/>
              </a:spcAft>
              <a:buClr>
                <a:schemeClr val="accent6"/>
              </a:buClr>
              <a:buSzPts val="1400"/>
              <a:buFont typeface="Kumbh Sans"/>
              <a:buNone/>
              <a:defRPr sz="1400" b="0" i="0" u="none" strike="noStrike" cap="none">
                <a:solidFill>
                  <a:schemeClr val="accent6"/>
                </a:solidFill>
                <a:latin typeface="Kumbh Sans"/>
                <a:ea typeface="Kumbh Sans"/>
                <a:cs typeface="Kumbh Sans"/>
                <a:sym typeface="Kumbh Sans"/>
              </a:defRPr>
            </a:lvl6pPr>
            <a:lvl7pPr marL="3200400" marR="0" lvl="6" indent="-317500" algn="ctr" rtl="0">
              <a:lnSpc>
                <a:spcPct val="100000"/>
              </a:lnSpc>
              <a:spcBef>
                <a:spcPts val="0"/>
              </a:spcBef>
              <a:spcAft>
                <a:spcPts val="0"/>
              </a:spcAft>
              <a:buClr>
                <a:schemeClr val="accent6"/>
              </a:buClr>
              <a:buSzPts val="1400"/>
              <a:buFont typeface="Kumbh Sans"/>
              <a:buNone/>
              <a:defRPr sz="1400" b="0" i="0" u="none" strike="noStrike" cap="none">
                <a:solidFill>
                  <a:schemeClr val="accent6"/>
                </a:solidFill>
                <a:latin typeface="Kumbh Sans"/>
                <a:ea typeface="Kumbh Sans"/>
                <a:cs typeface="Kumbh Sans"/>
                <a:sym typeface="Kumbh Sans"/>
              </a:defRPr>
            </a:lvl7pPr>
            <a:lvl8pPr marL="3657600" marR="0" lvl="7" indent="-317500" algn="ctr" rtl="0">
              <a:lnSpc>
                <a:spcPct val="100000"/>
              </a:lnSpc>
              <a:spcBef>
                <a:spcPts val="0"/>
              </a:spcBef>
              <a:spcAft>
                <a:spcPts val="0"/>
              </a:spcAft>
              <a:buClr>
                <a:schemeClr val="accent6"/>
              </a:buClr>
              <a:buSzPts val="1400"/>
              <a:buFont typeface="Kumbh Sans"/>
              <a:buNone/>
              <a:defRPr sz="1400" b="0" i="0" u="none" strike="noStrike" cap="none">
                <a:solidFill>
                  <a:schemeClr val="accent6"/>
                </a:solidFill>
                <a:latin typeface="Kumbh Sans"/>
                <a:ea typeface="Kumbh Sans"/>
                <a:cs typeface="Kumbh Sans"/>
                <a:sym typeface="Kumbh Sans"/>
              </a:defRPr>
            </a:lvl8pPr>
            <a:lvl9pPr marL="4114800" marR="0" lvl="8" indent="-317500" algn="ctr" rtl="0">
              <a:lnSpc>
                <a:spcPct val="100000"/>
              </a:lnSpc>
              <a:spcBef>
                <a:spcPts val="0"/>
              </a:spcBef>
              <a:spcAft>
                <a:spcPts val="0"/>
              </a:spcAft>
              <a:buClr>
                <a:schemeClr val="accent6"/>
              </a:buClr>
              <a:buSzPts val="1400"/>
              <a:buFont typeface="Kumbh Sans"/>
              <a:buNone/>
              <a:defRPr sz="1400" b="0" i="0" u="none" strike="noStrike" cap="none">
                <a:solidFill>
                  <a:schemeClr val="accent6"/>
                </a:solidFill>
                <a:latin typeface="Kumbh Sans"/>
                <a:ea typeface="Kumbh Sans"/>
                <a:cs typeface="Kumbh Sans"/>
                <a:sym typeface="Kumbh Sans"/>
              </a:defRPr>
            </a:lvl9pPr>
          </a:lstStyle>
          <a:p>
            <a:pPr marL="596900" indent="-457200">
              <a:lnSpc>
                <a:spcPct val="107000"/>
              </a:lnSpc>
              <a:spcAft>
                <a:spcPts val="800"/>
              </a:spcAft>
              <a:buFont typeface="Wingdings" panose="05000000000000000000" pitchFamily="2" charset="2"/>
              <a:buChar char="§"/>
            </a:pPr>
            <a:r>
              <a:rPr lang="en-ZA" sz="2800" b="1" dirty="0" err="1">
                <a:solidFill>
                  <a:schemeClr val="accent5">
                    <a:lumMod val="50000"/>
                  </a:schemeClr>
                </a:solidFill>
              </a:rPr>
              <a:t>Reageer</a:t>
            </a:r>
            <a:r>
              <a:rPr lang="en-ZA" sz="2800" b="1" dirty="0">
                <a:solidFill>
                  <a:schemeClr val="accent5">
                    <a:lumMod val="50000"/>
                  </a:schemeClr>
                </a:solidFill>
              </a:rPr>
              <a:t> vining</a:t>
            </a:r>
          </a:p>
          <a:p>
            <a:pPr marL="596900" indent="-457200">
              <a:lnSpc>
                <a:spcPct val="107000"/>
              </a:lnSpc>
              <a:spcAft>
                <a:spcPts val="800"/>
              </a:spcAft>
              <a:buFont typeface="Wingdings" panose="05000000000000000000" pitchFamily="2" charset="2"/>
              <a:buChar char="§"/>
            </a:pPr>
            <a:r>
              <a:rPr lang="nl-NL" sz="2800" b="1" dirty="0">
                <a:solidFill>
                  <a:schemeClr val="accent5">
                    <a:lumMod val="50000"/>
                  </a:schemeClr>
                </a:solidFill>
              </a:rPr>
              <a:t>Reageer met 'n duidelike en ferm 'nee‘</a:t>
            </a:r>
          </a:p>
          <a:p>
            <a:pPr marL="596900" indent="-457200">
              <a:lnSpc>
                <a:spcPct val="107000"/>
              </a:lnSpc>
              <a:spcAft>
                <a:spcPts val="800"/>
              </a:spcAft>
              <a:buFont typeface="Wingdings" panose="05000000000000000000" pitchFamily="2" charset="2"/>
              <a:buChar char="§"/>
            </a:pPr>
            <a:r>
              <a:rPr lang="en-ZA" sz="2800" b="1" dirty="0" err="1">
                <a:solidFill>
                  <a:schemeClr val="accent5">
                    <a:lumMod val="50000"/>
                  </a:schemeClr>
                </a:solidFill>
              </a:rPr>
              <a:t>Gebroke</a:t>
            </a:r>
            <a:r>
              <a:rPr lang="en-ZA" sz="2800" b="1" dirty="0">
                <a:solidFill>
                  <a:schemeClr val="accent5">
                    <a:lumMod val="50000"/>
                  </a:schemeClr>
                </a:solidFill>
              </a:rPr>
              <a:t> </a:t>
            </a:r>
            <a:r>
              <a:rPr lang="en-ZA" sz="2800" b="1" dirty="0" err="1">
                <a:solidFill>
                  <a:schemeClr val="accent5">
                    <a:lumMod val="50000"/>
                  </a:schemeClr>
                </a:solidFill>
              </a:rPr>
              <a:t>platespeler</a:t>
            </a:r>
            <a:endParaRPr lang="en-ZA" sz="2800" b="1" dirty="0">
              <a:solidFill>
                <a:schemeClr val="accent5">
                  <a:lumMod val="50000"/>
                </a:schemeClr>
              </a:solidFill>
            </a:endParaRPr>
          </a:p>
          <a:p>
            <a:pPr marL="596900" indent="-457200">
              <a:lnSpc>
                <a:spcPct val="107000"/>
              </a:lnSpc>
              <a:spcAft>
                <a:spcPts val="800"/>
              </a:spcAft>
              <a:buFont typeface="Wingdings" panose="05000000000000000000" pitchFamily="2" charset="2"/>
              <a:buChar char="§"/>
            </a:pPr>
            <a:r>
              <a:rPr lang="nl-NL" sz="2800" b="1" dirty="0">
                <a:solidFill>
                  <a:schemeClr val="accent5">
                    <a:lumMod val="50000"/>
                  </a:schemeClr>
                </a:solidFill>
              </a:rPr>
              <a:t>Gee aandag aan lyftaal en nie-verbale leidrade</a:t>
            </a:r>
            <a:endParaRPr lang="en-ZA" sz="2800" b="1" dirty="0"/>
          </a:p>
          <a:p>
            <a:pPr>
              <a:lnSpc>
                <a:spcPct val="107000"/>
              </a:lnSpc>
              <a:spcAft>
                <a:spcPts val="800"/>
              </a:spcAft>
            </a:pPr>
            <a:endParaRPr lang="en-ZA"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3910248" y="0"/>
            <a:ext cx="5912499" cy="1754326"/>
          </a:xfrm>
          <a:prstGeom prst="rect">
            <a:avLst/>
          </a:prstGeom>
        </p:spPr>
        <p:txBody>
          <a:bodyPr wrap="square">
            <a:spAutoFit/>
          </a:bodyPr>
          <a:lstStyle/>
          <a:p>
            <a:r>
              <a:rPr lang="en-ZA" sz="3500" dirty="0" err="1">
                <a:solidFill>
                  <a:srgbClr val="007DED"/>
                </a:solidFill>
                <a:latin typeface="Paytone One"/>
                <a:sym typeface="Paytone One"/>
              </a:rPr>
              <a:t>Verskillende</a:t>
            </a:r>
            <a:r>
              <a:rPr lang="en-ZA" sz="3500" dirty="0">
                <a:solidFill>
                  <a:srgbClr val="007DED"/>
                </a:solidFill>
                <a:latin typeface="Paytone One"/>
                <a:sym typeface="Paytone One"/>
              </a:rPr>
              <a:t> </a:t>
            </a:r>
            <a:r>
              <a:rPr lang="en-ZA" sz="3500" dirty="0" err="1">
                <a:solidFill>
                  <a:srgbClr val="007DED"/>
                </a:solidFill>
                <a:latin typeface="Paytone One"/>
                <a:sym typeface="Paytone One"/>
              </a:rPr>
              <a:t>selfgeldende</a:t>
            </a:r>
            <a:r>
              <a:rPr lang="en-ZA" sz="3500" dirty="0">
                <a:solidFill>
                  <a:srgbClr val="007DED"/>
                </a:solidFill>
                <a:latin typeface="Paytone One"/>
                <a:sym typeface="Paytone One"/>
              </a:rPr>
              <a:t> </a:t>
            </a:r>
            <a:r>
              <a:rPr lang="en-ZA" sz="3500" dirty="0" err="1">
                <a:solidFill>
                  <a:srgbClr val="007DED"/>
                </a:solidFill>
                <a:latin typeface="Paytone One"/>
                <a:sym typeface="Paytone One"/>
              </a:rPr>
              <a:t>weieringsvaardighede</a:t>
            </a:r>
            <a:endParaRPr lang="en-ZA" sz="3500" dirty="0"/>
          </a:p>
        </p:txBody>
      </p:sp>
      <p:pic>
        <p:nvPicPr>
          <p:cNvPr id="2" name="Picture 1">
            <a:extLst>
              <a:ext uri="{FF2B5EF4-FFF2-40B4-BE49-F238E27FC236}">
                <a16:creationId xmlns:a16="http://schemas.microsoft.com/office/drawing/2014/main" id="{610B1A9B-FF1B-0FC5-8979-754ECC6C86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161"/>
        <p:cNvGrpSpPr/>
        <p:nvPr/>
      </p:nvGrpSpPr>
      <p:grpSpPr>
        <a:xfrm>
          <a:off x="0" y="0"/>
          <a:ext cx="0" cy="0"/>
          <a:chOff x="0" y="0"/>
          <a:chExt cx="0" cy="0"/>
        </a:xfrm>
      </p:grpSpPr>
      <p:sp>
        <p:nvSpPr>
          <p:cNvPr id="4162" name="Google Shape;4162;p47"/>
          <p:cNvSpPr txBox="1">
            <a:spLocks noGrp="1"/>
          </p:cNvSpPr>
          <p:nvPr>
            <p:ph type="title"/>
          </p:nvPr>
        </p:nvSpPr>
        <p:spPr>
          <a:xfrm>
            <a:off x="1313248" y="1135417"/>
            <a:ext cx="8391946" cy="2974946"/>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dirty="0">
                <a:solidFill>
                  <a:schemeClr val="accent3"/>
                </a:solidFill>
              </a:rPr>
              <a:t>ONVANPASTE GEDRAG IN </a:t>
            </a:r>
            <a:br>
              <a:rPr lang="en" sz="4000" dirty="0">
                <a:solidFill>
                  <a:schemeClr val="accent3"/>
                </a:solidFill>
              </a:rPr>
            </a:br>
            <a:r>
              <a:rPr lang="en" sz="4000" dirty="0">
                <a:solidFill>
                  <a:schemeClr val="accent3"/>
                </a:solidFill>
              </a:rPr>
              <a:t>‘N VERHOUDING:</a:t>
            </a:r>
            <a:br>
              <a:rPr lang="en" sz="3200" dirty="0">
                <a:solidFill>
                  <a:schemeClr val="accent3"/>
                </a:solidFill>
              </a:rPr>
            </a:br>
            <a:r>
              <a:rPr lang="en" sz="8000" dirty="0">
                <a:solidFill>
                  <a:schemeClr val="accent3">
                    <a:lumMod val="50000"/>
                  </a:schemeClr>
                </a:solidFill>
              </a:rPr>
              <a:t>AFKNOUERY</a:t>
            </a:r>
            <a:endParaRPr sz="3200" dirty="0">
              <a:solidFill>
                <a:schemeClr val="accent3">
                  <a:lumMod val="50000"/>
                </a:schemeClr>
              </a:solidFill>
            </a:endParaRPr>
          </a:p>
        </p:txBody>
      </p:sp>
      <p:grpSp>
        <p:nvGrpSpPr>
          <p:cNvPr id="4165" name="Google Shape;4165;p47"/>
          <p:cNvGrpSpPr/>
          <p:nvPr/>
        </p:nvGrpSpPr>
        <p:grpSpPr>
          <a:xfrm>
            <a:off x="6576238" y="3864637"/>
            <a:ext cx="1289316" cy="1289300"/>
            <a:chOff x="6576238" y="3864637"/>
            <a:chExt cx="1289316" cy="1289300"/>
          </a:xfrm>
        </p:grpSpPr>
        <p:grpSp>
          <p:nvGrpSpPr>
            <p:cNvPr id="4166" name="Google Shape;4166;p47"/>
            <p:cNvGrpSpPr/>
            <p:nvPr/>
          </p:nvGrpSpPr>
          <p:grpSpPr>
            <a:xfrm>
              <a:off x="6576238" y="3864637"/>
              <a:ext cx="1289316" cy="1289300"/>
              <a:chOff x="1506200" y="1633300"/>
              <a:chExt cx="528625" cy="528575"/>
            </a:xfrm>
          </p:grpSpPr>
          <p:sp>
            <p:nvSpPr>
              <p:cNvPr id="4167" name="Google Shape;4167;p47"/>
              <p:cNvSpPr/>
              <p:nvPr/>
            </p:nvSpPr>
            <p:spPr>
              <a:xfrm>
                <a:off x="1976075"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8" name="Google Shape;4168;p47"/>
              <p:cNvSpPr/>
              <p:nvPr/>
            </p:nvSpPr>
            <p:spPr>
              <a:xfrm>
                <a:off x="19173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9" name="Google Shape;4169;p47"/>
              <p:cNvSpPr/>
              <p:nvPr/>
            </p:nvSpPr>
            <p:spPr>
              <a:xfrm>
                <a:off x="1858650"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0" name="Google Shape;4170;p47"/>
              <p:cNvSpPr/>
              <p:nvPr/>
            </p:nvSpPr>
            <p:spPr>
              <a:xfrm>
                <a:off x="1799875" y="21031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1" name="Google Shape;4171;p47"/>
              <p:cNvSpPr/>
              <p:nvPr/>
            </p:nvSpPr>
            <p:spPr>
              <a:xfrm>
                <a:off x="17411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2" name="Google Shape;4172;p47"/>
              <p:cNvSpPr/>
              <p:nvPr/>
            </p:nvSpPr>
            <p:spPr>
              <a:xfrm>
                <a:off x="1976075"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3" name="Google Shape;4173;p47"/>
              <p:cNvSpPr/>
              <p:nvPr/>
            </p:nvSpPr>
            <p:spPr>
              <a:xfrm>
                <a:off x="19173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4" name="Google Shape;4174;p47"/>
              <p:cNvSpPr/>
              <p:nvPr/>
            </p:nvSpPr>
            <p:spPr>
              <a:xfrm>
                <a:off x="1858650"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5" name="Google Shape;4175;p47"/>
              <p:cNvSpPr/>
              <p:nvPr/>
            </p:nvSpPr>
            <p:spPr>
              <a:xfrm>
                <a:off x="1799875" y="2044400"/>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6" name="Google Shape;4176;p47"/>
              <p:cNvSpPr/>
              <p:nvPr/>
            </p:nvSpPr>
            <p:spPr>
              <a:xfrm>
                <a:off x="17411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7" name="Google Shape;4177;p47"/>
              <p:cNvSpPr/>
              <p:nvPr/>
            </p:nvSpPr>
            <p:spPr>
              <a:xfrm>
                <a:off x="1976075"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8" name="Google Shape;4178;p47"/>
              <p:cNvSpPr/>
              <p:nvPr/>
            </p:nvSpPr>
            <p:spPr>
              <a:xfrm>
                <a:off x="19173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9" name="Google Shape;4179;p47"/>
              <p:cNvSpPr/>
              <p:nvPr/>
            </p:nvSpPr>
            <p:spPr>
              <a:xfrm>
                <a:off x="185865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0" name="Google Shape;4180;p47"/>
              <p:cNvSpPr/>
              <p:nvPr/>
            </p:nvSpPr>
            <p:spPr>
              <a:xfrm>
                <a:off x="1799875" y="1985700"/>
                <a:ext cx="58725" cy="58725"/>
              </a:xfrm>
              <a:custGeom>
                <a:avLst/>
                <a:gdLst/>
                <a:ahLst/>
                <a:cxnLst/>
                <a:rect l="l" t="t" r="r" b="b"/>
                <a:pathLst>
                  <a:path w="2349"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1" name="Google Shape;4181;p47"/>
              <p:cNvSpPr/>
              <p:nvPr/>
            </p:nvSpPr>
            <p:spPr>
              <a:xfrm>
                <a:off x="17411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2" name="Google Shape;4182;p47"/>
              <p:cNvSpPr/>
              <p:nvPr/>
            </p:nvSpPr>
            <p:spPr>
              <a:xfrm>
                <a:off x="1976075"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3" name="Google Shape;4183;p47"/>
              <p:cNvSpPr/>
              <p:nvPr/>
            </p:nvSpPr>
            <p:spPr>
              <a:xfrm>
                <a:off x="19173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4" name="Google Shape;4184;p47"/>
              <p:cNvSpPr/>
              <p:nvPr/>
            </p:nvSpPr>
            <p:spPr>
              <a:xfrm>
                <a:off x="185865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5" name="Google Shape;4185;p47"/>
              <p:cNvSpPr/>
              <p:nvPr/>
            </p:nvSpPr>
            <p:spPr>
              <a:xfrm>
                <a:off x="1799875" y="19269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6" name="Google Shape;4186;p47"/>
              <p:cNvSpPr/>
              <p:nvPr/>
            </p:nvSpPr>
            <p:spPr>
              <a:xfrm>
                <a:off x="17411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7" name="Google Shape;4187;p47"/>
              <p:cNvSpPr/>
              <p:nvPr/>
            </p:nvSpPr>
            <p:spPr>
              <a:xfrm>
                <a:off x="1976075"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8" name="Google Shape;4188;p47"/>
              <p:cNvSpPr/>
              <p:nvPr/>
            </p:nvSpPr>
            <p:spPr>
              <a:xfrm>
                <a:off x="19173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9" name="Google Shape;4189;p47"/>
              <p:cNvSpPr/>
              <p:nvPr/>
            </p:nvSpPr>
            <p:spPr>
              <a:xfrm>
                <a:off x="185865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0" name="Google Shape;4190;p47"/>
              <p:cNvSpPr/>
              <p:nvPr/>
            </p:nvSpPr>
            <p:spPr>
              <a:xfrm>
                <a:off x="1799875" y="186822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1" name="Google Shape;4191;p47"/>
              <p:cNvSpPr/>
              <p:nvPr/>
            </p:nvSpPr>
            <p:spPr>
              <a:xfrm>
                <a:off x="17411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2" name="Google Shape;4192;p47"/>
              <p:cNvSpPr/>
              <p:nvPr/>
            </p:nvSpPr>
            <p:spPr>
              <a:xfrm>
                <a:off x="1682425" y="21031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3" name="Google Shape;4193;p47"/>
              <p:cNvSpPr/>
              <p:nvPr/>
            </p:nvSpPr>
            <p:spPr>
              <a:xfrm>
                <a:off x="16236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4" name="Google Shape;4194;p47"/>
              <p:cNvSpPr/>
              <p:nvPr/>
            </p:nvSpPr>
            <p:spPr>
              <a:xfrm>
                <a:off x="1565000"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5" name="Google Shape;4195;p47"/>
              <p:cNvSpPr/>
              <p:nvPr/>
            </p:nvSpPr>
            <p:spPr>
              <a:xfrm>
                <a:off x="1506200" y="21031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6" name="Google Shape;4196;p47"/>
              <p:cNvSpPr/>
              <p:nvPr/>
            </p:nvSpPr>
            <p:spPr>
              <a:xfrm>
                <a:off x="1682425" y="2044400"/>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7" name="Google Shape;4197;p47"/>
              <p:cNvSpPr/>
              <p:nvPr/>
            </p:nvSpPr>
            <p:spPr>
              <a:xfrm>
                <a:off x="16236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8" name="Google Shape;4198;p47"/>
              <p:cNvSpPr/>
              <p:nvPr/>
            </p:nvSpPr>
            <p:spPr>
              <a:xfrm>
                <a:off x="1565000"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9" name="Google Shape;4199;p47"/>
              <p:cNvSpPr/>
              <p:nvPr/>
            </p:nvSpPr>
            <p:spPr>
              <a:xfrm>
                <a:off x="1506200" y="2044400"/>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0" name="Google Shape;4200;p47"/>
              <p:cNvSpPr/>
              <p:nvPr/>
            </p:nvSpPr>
            <p:spPr>
              <a:xfrm>
                <a:off x="1682425" y="1985700"/>
                <a:ext cx="58775" cy="58725"/>
              </a:xfrm>
              <a:custGeom>
                <a:avLst/>
                <a:gdLst/>
                <a:ahLst/>
                <a:cxnLst/>
                <a:rect l="l" t="t" r="r" b="b"/>
                <a:pathLst>
                  <a:path w="2351" h="2349" extrusionOk="0">
                    <a:moveTo>
                      <a:pt x="0" y="0"/>
                    </a:moveTo>
                    <a:lnTo>
                      <a:pt x="0" y="2348"/>
                    </a:lnTo>
                    <a:lnTo>
                      <a:pt x="2350" y="2348"/>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1" name="Google Shape;4201;p47"/>
              <p:cNvSpPr/>
              <p:nvPr/>
            </p:nvSpPr>
            <p:spPr>
              <a:xfrm>
                <a:off x="16236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2" name="Google Shape;4202;p47"/>
              <p:cNvSpPr/>
              <p:nvPr/>
            </p:nvSpPr>
            <p:spPr>
              <a:xfrm>
                <a:off x="15650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3" name="Google Shape;4203;p47"/>
              <p:cNvSpPr/>
              <p:nvPr/>
            </p:nvSpPr>
            <p:spPr>
              <a:xfrm>
                <a:off x="1506200" y="1985700"/>
                <a:ext cx="58775" cy="58725"/>
              </a:xfrm>
              <a:custGeom>
                <a:avLst/>
                <a:gdLst/>
                <a:ahLst/>
                <a:cxnLst/>
                <a:rect l="l" t="t" r="r" b="b"/>
                <a:pathLst>
                  <a:path w="2351" h="2349" extrusionOk="0">
                    <a:moveTo>
                      <a:pt x="1" y="0"/>
                    </a:moveTo>
                    <a:lnTo>
                      <a:pt x="1" y="2348"/>
                    </a:lnTo>
                    <a:lnTo>
                      <a:pt x="2351" y="2348"/>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4" name="Google Shape;4204;p47"/>
              <p:cNvSpPr/>
              <p:nvPr/>
            </p:nvSpPr>
            <p:spPr>
              <a:xfrm>
                <a:off x="1682425" y="19269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5" name="Google Shape;4205;p47"/>
              <p:cNvSpPr/>
              <p:nvPr/>
            </p:nvSpPr>
            <p:spPr>
              <a:xfrm>
                <a:off x="16236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6" name="Google Shape;4206;p47"/>
              <p:cNvSpPr/>
              <p:nvPr/>
            </p:nvSpPr>
            <p:spPr>
              <a:xfrm>
                <a:off x="15650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7" name="Google Shape;4207;p47"/>
              <p:cNvSpPr/>
              <p:nvPr/>
            </p:nvSpPr>
            <p:spPr>
              <a:xfrm>
                <a:off x="1506200" y="19269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8" name="Google Shape;4208;p47"/>
              <p:cNvSpPr/>
              <p:nvPr/>
            </p:nvSpPr>
            <p:spPr>
              <a:xfrm>
                <a:off x="1682425" y="186822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9" name="Google Shape;4209;p47"/>
              <p:cNvSpPr/>
              <p:nvPr/>
            </p:nvSpPr>
            <p:spPr>
              <a:xfrm>
                <a:off x="16236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0" name="Google Shape;4210;p47"/>
              <p:cNvSpPr/>
              <p:nvPr/>
            </p:nvSpPr>
            <p:spPr>
              <a:xfrm>
                <a:off x="15650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1" name="Google Shape;4211;p47"/>
              <p:cNvSpPr/>
              <p:nvPr/>
            </p:nvSpPr>
            <p:spPr>
              <a:xfrm>
                <a:off x="1506200" y="186822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2" name="Google Shape;4212;p47"/>
              <p:cNvSpPr/>
              <p:nvPr/>
            </p:nvSpPr>
            <p:spPr>
              <a:xfrm>
                <a:off x="150625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3" name="Google Shape;4213;p47"/>
              <p:cNvSpPr/>
              <p:nvPr/>
            </p:nvSpPr>
            <p:spPr>
              <a:xfrm>
                <a:off x="15649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4" name="Google Shape;4214;p47"/>
              <p:cNvSpPr/>
              <p:nvPr/>
            </p:nvSpPr>
            <p:spPr>
              <a:xfrm>
                <a:off x="16237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5" name="Google Shape;4215;p47"/>
              <p:cNvSpPr/>
              <p:nvPr/>
            </p:nvSpPr>
            <p:spPr>
              <a:xfrm>
                <a:off x="16824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6" name="Google Shape;4216;p47"/>
              <p:cNvSpPr/>
              <p:nvPr/>
            </p:nvSpPr>
            <p:spPr>
              <a:xfrm>
                <a:off x="174117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7" name="Google Shape;4217;p47"/>
              <p:cNvSpPr/>
              <p:nvPr/>
            </p:nvSpPr>
            <p:spPr>
              <a:xfrm>
                <a:off x="15062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8" name="Google Shape;4218;p47"/>
              <p:cNvSpPr/>
              <p:nvPr/>
            </p:nvSpPr>
            <p:spPr>
              <a:xfrm>
                <a:off x="15649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9" name="Google Shape;4219;p47"/>
              <p:cNvSpPr/>
              <p:nvPr/>
            </p:nvSpPr>
            <p:spPr>
              <a:xfrm>
                <a:off x="16237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0" name="Google Shape;4220;p47"/>
              <p:cNvSpPr/>
              <p:nvPr/>
            </p:nvSpPr>
            <p:spPr>
              <a:xfrm>
                <a:off x="16824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1" name="Google Shape;4221;p47"/>
              <p:cNvSpPr/>
              <p:nvPr/>
            </p:nvSpPr>
            <p:spPr>
              <a:xfrm>
                <a:off x="1741175"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2" name="Google Shape;4222;p47"/>
              <p:cNvSpPr/>
              <p:nvPr/>
            </p:nvSpPr>
            <p:spPr>
              <a:xfrm>
                <a:off x="1506250"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3" name="Google Shape;4223;p47"/>
              <p:cNvSpPr/>
              <p:nvPr/>
            </p:nvSpPr>
            <p:spPr>
              <a:xfrm>
                <a:off x="15649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4" name="Google Shape;4224;p47"/>
              <p:cNvSpPr/>
              <p:nvPr/>
            </p:nvSpPr>
            <p:spPr>
              <a:xfrm>
                <a:off x="16237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5" name="Google Shape;4225;p47"/>
              <p:cNvSpPr/>
              <p:nvPr/>
            </p:nvSpPr>
            <p:spPr>
              <a:xfrm>
                <a:off x="16824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6" name="Google Shape;4226;p47"/>
              <p:cNvSpPr/>
              <p:nvPr/>
            </p:nvSpPr>
            <p:spPr>
              <a:xfrm>
                <a:off x="174117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7" name="Google Shape;4227;p47"/>
              <p:cNvSpPr/>
              <p:nvPr/>
            </p:nvSpPr>
            <p:spPr>
              <a:xfrm>
                <a:off x="1799875" y="1692050"/>
                <a:ext cx="58725" cy="58750"/>
              </a:xfrm>
              <a:custGeom>
                <a:avLst/>
                <a:gdLst/>
                <a:ahLst/>
                <a:cxnLst/>
                <a:rect l="l" t="t" r="r" b="b"/>
                <a:pathLst>
                  <a:path w="2349"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8" name="Google Shape;4228;p47"/>
              <p:cNvSpPr/>
              <p:nvPr/>
            </p:nvSpPr>
            <p:spPr>
              <a:xfrm>
                <a:off x="18585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9" name="Google Shape;4229;p47"/>
              <p:cNvSpPr/>
              <p:nvPr/>
            </p:nvSpPr>
            <p:spPr>
              <a:xfrm>
                <a:off x="191732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0" name="Google Shape;4230;p47"/>
              <p:cNvSpPr/>
              <p:nvPr/>
            </p:nvSpPr>
            <p:spPr>
              <a:xfrm>
                <a:off x="1976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1" name="Google Shape;4231;p47"/>
              <p:cNvSpPr/>
              <p:nvPr/>
            </p:nvSpPr>
            <p:spPr>
              <a:xfrm>
                <a:off x="150625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2" name="Google Shape;4232;p47"/>
              <p:cNvSpPr/>
              <p:nvPr/>
            </p:nvSpPr>
            <p:spPr>
              <a:xfrm>
                <a:off x="15649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3" name="Google Shape;4233;p47"/>
              <p:cNvSpPr/>
              <p:nvPr/>
            </p:nvSpPr>
            <p:spPr>
              <a:xfrm>
                <a:off x="16237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4" name="Google Shape;4234;p47"/>
              <p:cNvSpPr/>
              <p:nvPr/>
            </p:nvSpPr>
            <p:spPr>
              <a:xfrm>
                <a:off x="16824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5" name="Google Shape;4235;p47"/>
              <p:cNvSpPr/>
              <p:nvPr/>
            </p:nvSpPr>
            <p:spPr>
              <a:xfrm>
                <a:off x="1741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6" name="Google Shape;4236;p47"/>
              <p:cNvSpPr/>
              <p:nvPr/>
            </p:nvSpPr>
            <p:spPr>
              <a:xfrm>
                <a:off x="1799875" y="16333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7" name="Google Shape;4237;p47"/>
              <p:cNvSpPr/>
              <p:nvPr/>
            </p:nvSpPr>
            <p:spPr>
              <a:xfrm>
                <a:off x="18585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8" name="Google Shape;4238;p47"/>
              <p:cNvSpPr/>
              <p:nvPr/>
            </p:nvSpPr>
            <p:spPr>
              <a:xfrm>
                <a:off x="191732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9" name="Google Shape;4239;p47"/>
              <p:cNvSpPr/>
              <p:nvPr/>
            </p:nvSpPr>
            <p:spPr>
              <a:xfrm>
                <a:off x="1976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0" name="Google Shape;4240;p47"/>
              <p:cNvSpPr/>
              <p:nvPr/>
            </p:nvSpPr>
            <p:spPr>
              <a:xfrm>
                <a:off x="179987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1" name="Google Shape;4241;p47"/>
              <p:cNvSpPr/>
              <p:nvPr/>
            </p:nvSpPr>
            <p:spPr>
              <a:xfrm>
                <a:off x="18585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2" name="Google Shape;4242;p47"/>
              <p:cNvSpPr/>
              <p:nvPr/>
            </p:nvSpPr>
            <p:spPr>
              <a:xfrm>
                <a:off x="1917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47"/>
              <p:cNvSpPr/>
              <p:nvPr/>
            </p:nvSpPr>
            <p:spPr>
              <a:xfrm>
                <a:off x="19760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4" name="Google Shape;4244;p47"/>
              <p:cNvSpPr/>
              <p:nvPr/>
            </p:nvSpPr>
            <p:spPr>
              <a:xfrm>
                <a:off x="179987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5" name="Google Shape;4245;p47"/>
              <p:cNvSpPr/>
              <p:nvPr/>
            </p:nvSpPr>
            <p:spPr>
              <a:xfrm>
                <a:off x="18585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47"/>
              <p:cNvSpPr/>
              <p:nvPr/>
            </p:nvSpPr>
            <p:spPr>
              <a:xfrm>
                <a:off x="1917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7" name="Google Shape;4247;p47"/>
              <p:cNvSpPr/>
              <p:nvPr/>
            </p:nvSpPr>
            <p:spPr>
              <a:xfrm>
                <a:off x="1976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8" name="Google Shape;4248;p47"/>
            <p:cNvGrpSpPr/>
            <p:nvPr/>
          </p:nvGrpSpPr>
          <p:grpSpPr>
            <a:xfrm rot="-5400000">
              <a:off x="6777020" y="4129257"/>
              <a:ext cx="887752" cy="759959"/>
              <a:chOff x="2760325" y="2789275"/>
              <a:chExt cx="841950" cy="720750"/>
            </a:xfrm>
          </p:grpSpPr>
          <p:sp>
            <p:nvSpPr>
              <p:cNvPr id="4249" name="Google Shape;4249;p47"/>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0" name="Google Shape;4250;p47"/>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63" name="Google Shape;4263;p47"/>
          <p:cNvGrpSpPr/>
          <p:nvPr/>
        </p:nvGrpSpPr>
        <p:grpSpPr>
          <a:xfrm>
            <a:off x="7860076" y="3859162"/>
            <a:ext cx="1289400" cy="1289400"/>
            <a:chOff x="7860076" y="3859162"/>
            <a:chExt cx="1289400" cy="1289400"/>
          </a:xfrm>
        </p:grpSpPr>
        <p:sp>
          <p:nvSpPr>
            <p:cNvPr id="4264" name="Google Shape;4264;p47"/>
            <p:cNvSpPr/>
            <p:nvPr/>
          </p:nvSpPr>
          <p:spPr>
            <a:xfrm>
              <a:off x="7860076" y="3859162"/>
              <a:ext cx="1289400" cy="1289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65" name="Google Shape;4265;p47"/>
            <p:cNvGrpSpPr/>
            <p:nvPr/>
          </p:nvGrpSpPr>
          <p:grpSpPr>
            <a:xfrm>
              <a:off x="8037756" y="4044761"/>
              <a:ext cx="934040" cy="928953"/>
              <a:chOff x="8092225" y="1658775"/>
              <a:chExt cx="885850" cy="881025"/>
            </a:xfrm>
          </p:grpSpPr>
          <p:sp>
            <p:nvSpPr>
              <p:cNvPr id="4266" name="Google Shape;4266;p47"/>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7" name="Google Shape;4267;p47"/>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84" name="Google Shape;4284;p47"/>
          <p:cNvGrpSpPr/>
          <p:nvPr/>
        </p:nvGrpSpPr>
        <p:grpSpPr>
          <a:xfrm>
            <a:off x="7860076" y="-1699"/>
            <a:ext cx="1289400" cy="1289400"/>
            <a:chOff x="7860076" y="-49"/>
            <a:chExt cx="1289400" cy="1289400"/>
          </a:xfrm>
        </p:grpSpPr>
        <p:sp>
          <p:nvSpPr>
            <p:cNvPr id="4285" name="Google Shape;4285;p47"/>
            <p:cNvSpPr/>
            <p:nvPr/>
          </p:nvSpPr>
          <p:spPr>
            <a:xfrm>
              <a:off x="7860076" y="-49"/>
              <a:ext cx="1289400" cy="1289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86" name="Google Shape;4286;p47"/>
            <p:cNvGrpSpPr/>
            <p:nvPr/>
          </p:nvGrpSpPr>
          <p:grpSpPr>
            <a:xfrm rot="-5400000">
              <a:off x="8082621" y="221877"/>
              <a:ext cx="844311" cy="840040"/>
              <a:chOff x="384950" y="2702225"/>
              <a:chExt cx="800750" cy="796700"/>
            </a:xfrm>
          </p:grpSpPr>
          <p:sp>
            <p:nvSpPr>
              <p:cNvPr id="4287" name="Google Shape;4287;p47"/>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8" name="Google Shape;4288;p47"/>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9" name="Google Shape;4289;p47"/>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0" name="Google Shape;4290;p47"/>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1" name="Google Shape;4291;p47"/>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2" name="Google Shape;4292;p47"/>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3" name="Google Shape;4293;p47"/>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4" name="Google Shape;4294;p47"/>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5" name="Google Shape;4295;p47"/>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96" name="Google Shape;4296;p47"/>
          <p:cNvGrpSpPr/>
          <p:nvPr/>
        </p:nvGrpSpPr>
        <p:grpSpPr>
          <a:xfrm>
            <a:off x="6577996" y="-960"/>
            <a:ext cx="1285800" cy="1285800"/>
            <a:chOff x="6577996" y="-960"/>
            <a:chExt cx="1285800" cy="1285800"/>
          </a:xfrm>
        </p:grpSpPr>
        <p:sp>
          <p:nvSpPr>
            <p:cNvPr id="4297" name="Google Shape;4297;p47"/>
            <p:cNvSpPr/>
            <p:nvPr/>
          </p:nvSpPr>
          <p:spPr>
            <a:xfrm>
              <a:off x="6577996" y="-960"/>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98" name="Google Shape;4298;p47"/>
            <p:cNvGrpSpPr/>
            <p:nvPr/>
          </p:nvGrpSpPr>
          <p:grpSpPr>
            <a:xfrm>
              <a:off x="6786583" y="206485"/>
              <a:ext cx="868626" cy="863029"/>
              <a:chOff x="8125488" y="4122225"/>
              <a:chExt cx="822563" cy="817263"/>
            </a:xfrm>
          </p:grpSpPr>
          <p:grpSp>
            <p:nvGrpSpPr>
              <p:cNvPr id="4299" name="Google Shape;4299;p47"/>
              <p:cNvGrpSpPr/>
              <p:nvPr/>
            </p:nvGrpSpPr>
            <p:grpSpPr>
              <a:xfrm>
                <a:off x="8125488" y="4129813"/>
                <a:ext cx="819325" cy="809675"/>
                <a:chOff x="8125488" y="4129813"/>
                <a:chExt cx="819325" cy="809675"/>
              </a:xfrm>
            </p:grpSpPr>
            <p:grpSp>
              <p:nvGrpSpPr>
                <p:cNvPr id="4300" name="Google Shape;4300;p47"/>
                <p:cNvGrpSpPr/>
                <p:nvPr/>
              </p:nvGrpSpPr>
              <p:grpSpPr>
                <a:xfrm>
                  <a:off x="8125488" y="4129813"/>
                  <a:ext cx="819325" cy="809675"/>
                  <a:chOff x="8125488" y="4129813"/>
                  <a:chExt cx="819325" cy="809675"/>
                </a:xfrm>
              </p:grpSpPr>
              <p:sp>
                <p:nvSpPr>
                  <p:cNvPr id="4301" name="Google Shape;4301;p47"/>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2" name="Google Shape;4302;p47"/>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3" name="Google Shape;4303;p47"/>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4" name="Google Shape;4304;p47"/>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5" name="Google Shape;4305;p47"/>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06" name="Google Shape;4306;p47"/>
                <p:cNvGrpSpPr/>
                <p:nvPr/>
              </p:nvGrpSpPr>
              <p:grpSpPr>
                <a:xfrm>
                  <a:off x="8344225" y="4357425"/>
                  <a:ext cx="381850" cy="354450"/>
                  <a:chOff x="8352038" y="4357438"/>
                  <a:chExt cx="381850" cy="354450"/>
                </a:xfrm>
              </p:grpSpPr>
              <p:pic>
                <p:nvPicPr>
                  <p:cNvPr id="4307" name="Google Shape;4307;p47"/>
                  <p:cNvPicPr preferRelativeResize="0"/>
                  <p:nvPr/>
                </p:nvPicPr>
                <p:blipFill rotWithShape="1">
                  <a:blip r:embed="rId3">
                    <a:alphaModFix/>
                  </a:blip>
                  <a:srcRect l="4407" t="8017" r="9843" b="14666"/>
                  <a:stretch/>
                </p:blipFill>
                <p:spPr>
                  <a:xfrm>
                    <a:off x="8365388" y="4364113"/>
                    <a:ext cx="336000" cy="341100"/>
                  </a:xfrm>
                  <a:prstGeom prst="ellipse">
                    <a:avLst/>
                  </a:prstGeom>
                  <a:noFill/>
                  <a:ln>
                    <a:noFill/>
                  </a:ln>
                </p:spPr>
              </p:pic>
              <p:sp>
                <p:nvSpPr>
                  <p:cNvPr id="4308" name="Google Shape;4308;p47"/>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309" name="Google Shape;4309;p47"/>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0" name="Google Shape;4310;p47"/>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1" name="Google Shape;4311;p47"/>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12" name="Google Shape;4312;p47"/>
          <p:cNvGrpSpPr/>
          <p:nvPr/>
        </p:nvGrpSpPr>
        <p:grpSpPr>
          <a:xfrm>
            <a:off x="5295878" y="46"/>
            <a:ext cx="1283924" cy="1283803"/>
            <a:chOff x="5295878" y="46"/>
            <a:chExt cx="1283924" cy="1283803"/>
          </a:xfrm>
        </p:grpSpPr>
        <p:grpSp>
          <p:nvGrpSpPr>
            <p:cNvPr id="4313" name="Google Shape;4313;p47"/>
            <p:cNvGrpSpPr/>
            <p:nvPr/>
          </p:nvGrpSpPr>
          <p:grpSpPr>
            <a:xfrm rot="10800000">
              <a:off x="5295878" y="46"/>
              <a:ext cx="1283924" cy="1283803"/>
              <a:chOff x="1506200" y="1633300"/>
              <a:chExt cx="528625" cy="528575"/>
            </a:xfrm>
          </p:grpSpPr>
          <p:sp>
            <p:nvSpPr>
              <p:cNvPr id="4314" name="Google Shape;4314;p47"/>
              <p:cNvSpPr/>
              <p:nvPr/>
            </p:nvSpPr>
            <p:spPr>
              <a:xfrm>
                <a:off x="1976075"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5" name="Google Shape;4315;p47"/>
              <p:cNvSpPr/>
              <p:nvPr/>
            </p:nvSpPr>
            <p:spPr>
              <a:xfrm>
                <a:off x="19173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6" name="Google Shape;4316;p47"/>
              <p:cNvSpPr/>
              <p:nvPr/>
            </p:nvSpPr>
            <p:spPr>
              <a:xfrm>
                <a:off x="1858650"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7" name="Google Shape;4317;p47"/>
              <p:cNvSpPr/>
              <p:nvPr/>
            </p:nvSpPr>
            <p:spPr>
              <a:xfrm>
                <a:off x="1799875" y="21031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8" name="Google Shape;4318;p47"/>
              <p:cNvSpPr/>
              <p:nvPr/>
            </p:nvSpPr>
            <p:spPr>
              <a:xfrm>
                <a:off x="17411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9" name="Google Shape;4319;p47"/>
              <p:cNvSpPr/>
              <p:nvPr/>
            </p:nvSpPr>
            <p:spPr>
              <a:xfrm>
                <a:off x="1976075"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0" name="Google Shape;4320;p47"/>
              <p:cNvSpPr/>
              <p:nvPr/>
            </p:nvSpPr>
            <p:spPr>
              <a:xfrm>
                <a:off x="19173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1" name="Google Shape;4321;p47"/>
              <p:cNvSpPr/>
              <p:nvPr/>
            </p:nvSpPr>
            <p:spPr>
              <a:xfrm>
                <a:off x="1858650"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2" name="Google Shape;4322;p47"/>
              <p:cNvSpPr/>
              <p:nvPr/>
            </p:nvSpPr>
            <p:spPr>
              <a:xfrm>
                <a:off x="1799875" y="2044400"/>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3" name="Google Shape;4323;p47"/>
              <p:cNvSpPr/>
              <p:nvPr/>
            </p:nvSpPr>
            <p:spPr>
              <a:xfrm>
                <a:off x="17411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4" name="Google Shape;4324;p47"/>
              <p:cNvSpPr/>
              <p:nvPr/>
            </p:nvSpPr>
            <p:spPr>
              <a:xfrm>
                <a:off x="1976075"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5" name="Google Shape;4325;p47"/>
              <p:cNvSpPr/>
              <p:nvPr/>
            </p:nvSpPr>
            <p:spPr>
              <a:xfrm>
                <a:off x="19173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6" name="Google Shape;4326;p47"/>
              <p:cNvSpPr/>
              <p:nvPr/>
            </p:nvSpPr>
            <p:spPr>
              <a:xfrm>
                <a:off x="185865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7" name="Google Shape;4327;p47"/>
              <p:cNvSpPr/>
              <p:nvPr/>
            </p:nvSpPr>
            <p:spPr>
              <a:xfrm>
                <a:off x="1799875" y="1985700"/>
                <a:ext cx="58725" cy="58725"/>
              </a:xfrm>
              <a:custGeom>
                <a:avLst/>
                <a:gdLst/>
                <a:ahLst/>
                <a:cxnLst/>
                <a:rect l="l" t="t" r="r" b="b"/>
                <a:pathLst>
                  <a:path w="2349"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8" name="Google Shape;4328;p47"/>
              <p:cNvSpPr/>
              <p:nvPr/>
            </p:nvSpPr>
            <p:spPr>
              <a:xfrm>
                <a:off x="17411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9" name="Google Shape;4329;p47"/>
              <p:cNvSpPr/>
              <p:nvPr/>
            </p:nvSpPr>
            <p:spPr>
              <a:xfrm>
                <a:off x="1976075"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0" name="Google Shape;4330;p47"/>
              <p:cNvSpPr/>
              <p:nvPr/>
            </p:nvSpPr>
            <p:spPr>
              <a:xfrm>
                <a:off x="19173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1" name="Google Shape;4331;p47"/>
              <p:cNvSpPr/>
              <p:nvPr/>
            </p:nvSpPr>
            <p:spPr>
              <a:xfrm>
                <a:off x="185865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2" name="Google Shape;4332;p47"/>
              <p:cNvSpPr/>
              <p:nvPr/>
            </p:nvSpPr>
            <p:spPr>
              <a:xfrm>
                <a:off x="1799875" y="19269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3" name="Google Shape;4333;p47"/>
              <p:cNvSpPr/>
              <p:nvPr/>
            </p:nvSpPr>
            <p:spPr>
              <a:xfrm>
                <a:off x="17411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4" name="Google Shape;4334;p47"/>
              <p:cNvSpPr/>
              <p:nvPr/>
            </p:nvSpPr>
            <p:spPr>
              <a:xfrm>
                <a:off x="1976075"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5" name="Google Shape;4335;p47"/>
              <p:cNvSpPr/>
              <p:nvPr/>
            </p:nvSpPr>
            <p:spPr>
              <a:xfrm>
                <a:off x="19173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6" name="Google Shape;4336;p47"/>
              <p:cNvSpPr/>
              <p:nvPr/>
            </p:nvSpPr>
            <p:spPr>
              <a:xfrm>
                <a:off x="185865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7" name="Google Shape;4337;p47"/>
              <p:cNvSpPr/>
              <p:nvPr/>
            </p:nvSpPr>
            <p:spPr>
              <a:xfrm>
                <a:off x="1799875" y="186822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8" name="Google Shape;4338;p47"/>
              <p:cNvSpPr/>
              <p:nvPr/>
            </p:nvSpPr>
            <p:spPr>
              <a:xfrm>
                <a:off x="17411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9" name="Google Shape;4339;p47"/>
              <p:cNvSpPr/>
              <p:nvPr/>
            </p:nvSpPr>
            <p:spPr>
              <a:xfrm>
                <a:off x="1682425" y="21031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0" name="Google Shape;4340;p47"/>
              <p:cNvSpPr/>
              <p:nvPr/>
            </p:nvSpPr>
            <p:spPr>
              <a:xfrm>
                <a:off x="16236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1" name="Google Shape;4341;p47"/>
              <p:cNvSpPr/>
              <p:nvPr/>
            </p:nvSpPr>
            <p:spPr>
              <a:xfrm>
                <a:off x="1565000"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2" name="Google Shape;4342;p47"/>
              <p:cNvSpPr/>
              <p:nvPr/>
            </p:nvSpPr>
            <p:spPr>
              <a:xfrm>
                <a:off x="1506200" y="21031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3" name="Google Shape;4343;p47"/>
              <p:cNvSpPr/>
              <p:nvPr/>
            </p:nvSpPr>
            <p:spPr>
              <a:xfrm>
                <a:off x="1682425" y="2044400"/>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4" name="Google Shape;4344;p47"/>
              <p:cNvSpPr/>
              <p:nvPr/>
            </p:nvSpPr>
            <p:spPr>
              <a:xfrm>
                <a:off x="16236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5" name="Google Shape;4345;p47"/>
              <p:cNvSpPr/>
              <p:nvPr/>
            </p:nvSpPr>
            <p:spPr>
              <a:xfrm>
                <a:off x="1565000"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47"/>
              <p:cNvSpPr/>
              <p:nvPr/>
            </p:nvSpPr>
            <p:spPr>
              <a:xfrm>
                <a:off x="1506200" y="2044400"/>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47"/>
              <p:cNvSpPr/>
              <p:nvPr/>
            </p:nvSpPr>
            <p:spPr>
              <a:xfrm>
                <a:off x="1682425" y="1985700"/>
                <a:ext cx="58775" cy="58725"/>
              </a:xfrm>
              <a:custGeom>
                <a:avLst/>
                <a:gdLst/>
                <a:ahLst/>
                <a:cxnLst/>
                <a:rect l="l" t="t" r="r" b="b"/>
                <a:pathLst>
                  <a:path w="2351" h="2349" extrusionOk="0">
                    <a:moveTo>
                      <a:pt x="0" y="0"/>
                    </a:moveTo>
                    <a:lnTo>
                      <a:pt x="0" y="2348"/>
                    </a:lnTo>
                    <a:lnTo>
                      <a:pt x="2350" y="2348"/>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47"/>
              <p:cNvSpPr/>
              <p:nvPr/>
            </p:nvSpPr>
            <p:spPr>
              <a:xfrm>
                <a:off x="16236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47"/>
              <p:cNvSpPr/>
              <p:nvPr/>
            </p:nvSpPr>
            <p:spPr>
              <a:xfrm>
                <a:off x="15650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0" name="Google Shape;4350;p47"/>
              <p:cNvSpPr/>
              <p:nvPr/>
            </p:nvSpPr>
            <p:spPr>
              <a:xfrm>
                <a:off x="1506200" y="1985700"/>
                <a:ext cx="58775" cy="58725"/>
              </a:xfrm>
              <a:custGeom>
                <a:avLst/>
                <a:gdLst/>
                <a:ahLst/>
                <a:cxnLst/>
                <a:rect l="l" t="t" r="r" b="b"/>
                <a:pathLst>
                  <a:path w="2351" h="2349" extrusionOk="0">
                    <a:moveTo>
                      <a:pt x="1" y="0"/>
                    </a:moveTo>
                    <a:lnTo>
                      <a:pt x="1" y="2348"/>
                    </a:lnTo>
                    <a:lnTo>
                      <a:pt x="2351" y="2348"/>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1" name="Google Shape;4351;p47"/>
              <p:cNvSpPr/>
              <p:nvPr/>
            </p:nvSpPr>
            <p:spPr>
              <a:xfrm>
                <a:off x="1682425" y="19269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2" name="Google Shape;4352;p47"/>
              <p:cNvSpPr/>
              <p:nvPr/>
            </p:nvSpPr>
            <p:spPr>
              <a:xfrm>
                <a:off x="16236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3" name="Google Shape;4353;p47"/>
              <p:cNvSpPr/>
              <p:nvPr/>
            </p:nvSpPr>
            <p:spPr>
              <a:xfrm>
                <a:off x="15650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4" name="Google Shape;4354;p47"/>
              <p:cNvSpPr/>
              <p:nvPr/>
            </p:nvSpPr>
            <p:spPr>
              <a:xfrm>
                <a:off x="1506200" y="19269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5" name="Google Shape;4355;p47"/>
              <p:cNvSpPr/>
              <p:nvPr/>
            </p:nvSpPr>
            <p:spPr>
              <a:xfrm>
                <a:off x="1682425" y="186822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6" name="Google Shape;4356;p47"/>
              <p:cNvSpPr/>
              <p:nvPr/>
            </p:nvSpPr>
            <p:spPr>
              <a:xfrm>
                <a:off x="16236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7" name="Google Shape;4357;p47"/>
              <p:cNvSpPr/>
              <p:nvPr/>
            </p:nvSpPr>
            <p:spPr>
              <a:xfrm>
                <a:off x="15650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8" name="Google Shape;4358;p47"/>
              <p:cNvSpPr/>
              <p:nvPr/>
            </p:nvSpPr>
            <p:spPr>
              <a:xfrm>
                <a:off x="1506200" y="186822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9" name="Google Shape;4359;p47"/>
              <p:cNvSpPr/>
              <p:nvPr/>
            </p:nvSpPr>
            <p:spPr>
              <a:xfrm>
                <a:off x="150625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0" name="Google Shape;4360;p47"/>
              <p:cNvSpPr/>
              <p:nvPr/>
            </p:nvSpPr>
            <p:spPr>
              <a:xfrm>
                <a:off x="15649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1" name="Google Shape;4361;p47"/>
              <p:cNvSpPr/>
              <p:nvPr/>
            </p:nvSpPr>
            <p:spPr>
              <a:xfrm>
                <a:off x="16237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2" name="Google Shape;4362;p47"/>
              <p:cNvSpPr/>
              <p:nvPr/>
            </p:nvSpPr>
            <p:spPr>
              <a:xfrm>
                <a:off x="16824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3" name="Google Shape;4363;p47"/>
              <p:cNvSpPr/>
              <p:nvPr/>
            </p:nvSpPr>
            <p:spPr>
              <a:xfrm>
                <a:off x="174117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4" name="Google Shape;4364;p47"/>
              <p:cNvSpPr/>
              <p:nvPr/>
            </p:nvSpPr>
            <p:spPr>
              <a:xfrm>
                <a:off x="15062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5" name="Google Shape;4365;p47"/>
              <p:cNvSpPr/>
              <p:nvPr/>
            </p:nvSpPr>
            <p:spPr>
              <a:xfrm>
                <a:off x="15649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6" name="Google Shape;4366;p47"/>
              <p:cNvSpPr/>
              <p:nvPr/>
            </p:nvSpPr>
            <p:spPr>
              <a:xfrm>
                <a:off x="16237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7" name="Google Shape;4367;p47"/>
              <p:cNvSpPr/>
              <p:nvPr/>
            </p:nvSpPr>
            <p:spPr>
              <a:xfrm>
                <a:off x="16824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8" name="Google Shape;4368;p47"/>
              <p:cNvSpPr/>
              <p:nvPr/>
            </p:nvSpPr>
            <p:spPr>
              <a:xfrm>
                <a:off x="1741175"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9" name="Google Shape;4369;p47"/>
              <p:cNvSpPr/>
              <p:nvPr/>
            </p:nvSpPr>
            <p:spPr>
              <a:xfrm>
                <a:off x="1506250"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0" name="Google Shape;4370;p47"/>
              <p:cNvSpPr/>
              <p:nvPr/>
            </p:nvSpPr>
            <p:spPr>
              <a:xfrm>
                <a:off x="15649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1" name="Google Shape;4371;p47"/>
              <p:cNvSpPr/>
              <p:nvPr/>
            </p:nvSpPr>
            <p:spPr>
              <a:xfrm>
                <a:off x="16237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2" name="Google Shape;4372;p47"/>
              <p:cNvSpPr/>
              <p:nvPr/>
            </p:nvSpPr>
            <p:spPr>
              <a:xfrm>
                <a:off x="16824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3" name="Google Shape;4373;p47"/>
              <p:cNvSpPr/>
              <p:nvPr/>
            </p:nvSpPr>
            <p:spPr>
              <a:xfrm>
                <a:off x="174117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4" name="Google Shape;4374;p47"/>
              <p:cNvSpPr/>
              <p:nvPr/>
            </p:nvSpPr>
            <p:spPr>
              <a:xfrm>
                <a:off x="1799875" y="1692050"/>
                <a:ext cx="58725" cy="58750"/>
              </a:xfrm>
              <a:custGeom>
                <a:avLst/>
                <a:gdLst/>
                <a:ahLst/>
                <a:cxnLst/>
                <a:rect l="l" t="t" r="r" b="b"/>
                <a:pathLst>
                  <a:path w="2349"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5" name="Google Shape;4375;p47"/>
              <p:cNvSpPr/>
              <p:nvPr/>
            </p:nvSpPr>
            <p:spPr>
              <a:xfrm>
                <a:off x="18585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6" name="Google Shape;4376;p47"/>
              <p:cNvSpPr/>
              <p:nvPr/>
            </p:nvSpPr>
            <p:spPr>
              <a:xfrm>
                <a:off x="191732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7" name="Google Shape;4377;p47"/>
              <p:cNvSpPr/>
              <p:nvPr/>
            </p:nvSpPr>
            <p:spPr>
              <a:xfrm>
                <a:off x="1976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8" name="Google Shape;4378;p47"/>
              <p:cNvSpPr/>
              <p:nvPr/>
            </p:nvSpPr>
            <p:spPr>
              <a:xfrm>
                <a:off x="150625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9" name="Google Shape;4379;p47"/>
              <p:cNvSpPr/>
              <p:nvPr/>
            </p:nvSpPr>
            <p:spPr>
              <a:xfrm>
                <a:off x="15649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0" name="Google Shape;4380;p47"/>
              <p:cNvSpPr/>
              <p:nvPr/>
            </p:nvSpPr>
            <p:spPr>
              <a:xfrm>
                <a:off x="16237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1" name="Google Shape;4381;p47"/>
              <p:cNvSpPr/>
              <p:nvPr/>
            </p:nvSpPr>
            <p:spPr>
              <a:xfrm>
                <a:off x="16824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2" name="Google Shape;4382;p47"/>
              <p:cNvSpPr/>
              <p:nvPr/>
            </p:nvSpPr>
            <p:spPr>
              <a:xfrm>
                <a:off x="1741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3" name="Google Shape;4383;p47"/>
              <p:cNvSpPr/>
              <p:nvPr/>
            </p:nvSpPr>
            <p:spPr>
              <a:xfrm>
                <a:off x="1799875" y="16333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4" name="Google Shape;4384;p47"/>
              <p:cNvSpPr/>
              <p:nvPr/>
            </p:nvSpPr>
            <p:spPr>
              <a:xfrm>
                <a:off x="18585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5" name="Google Shape;4385;p47"/>
              <p:cNvSpPr/>
              <p:nvPr/>
            </p:nvSpPr>
            <p:spPr>
              <a:xfrm>
                <a:off x="191732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6" name="Google Shape;4386;p47"/>
              <p:cNvSpPr/>
              <p:nvPr/>
            </p:nvSpPr>
            <p:spPr>
              <a:xfrm>
                <a:off x="1976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7" name="Google Shape;4387;p47"/>
              <p:cNvSpPr/>
              <p:nvPr/>
            </p:nvSpPr>
            <p:spPr>
              <a:xfrm>
                <a:off x="179987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8" name="Google Shape;4388;p47"/>
              <p:cNvSpPr/>
              <p:nvPr/>
            </p:nvSpPr>
            <p:spPr>
              <a:xfrm>
                <a:off x="18585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9" name="Google Shape;4389;p47"/>
              <p:cNvSpPr/>
              <p:nvPr/>
            </p:nvSpPr>
            <p:spPr>
              <a:xfrm>
                <a:off x="1917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0" name="Google Shape;4390;p47"/>
              <p:cNvSpPr/>
              <p:nvPr/>
            </p:nvSpPr>
            <p:spPr>
              <a:xfrm>
                <a:off x="19760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1" name="Google Shape;4391;p47"/>
              <p:cNvSpPr/>
              <p:nvPr/>
            </p:nvSpPr>
            <p:spPr>
              <a:xfrm>
                <a:off x="179987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2" name="Google Shape;4392;p47"/>
              <p:cNvSpPr/>
              <p:nvPr/>
            </p:nvSpPr>
            <p:spPr>
              <a:xfrm>
                <a:off x="18585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3" name="Google Shape;4393;p47"/>
              <p:cNvSpPr/>
              <p:nvPr/>
            </p:nvSpPr>
            <p:spPr>
              <a:xfrm>
                <a:off x="1917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4" name="Google Shape;4394;p47"/>
              <p:cNvSpPr/>
              <p:nvPr/>
            </p:nvSpPr>
            <p:spPr>
              <a:xfrm>
                <a:off x="1976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95" name="Google Shape;4395;p47"/>
            <p:cNvGrpSpPr/>
            <p:nvPr/>
          </p:nvGrpSpPr>
          <p:grpSpPr>
            <a:xfrm>
              <a:off x="5492249" y="258016"/>
              <a:ext cx="887752" cy="759959"/>
              <a:chOff x="2760325" y="2789275"/>
              <a:chExt cx="841950" cy="720750"/>
            </a:xfrm>
          </p:grpSpPr>
          <p:sp>
            <p:nvSpPr>
              <p:cNvPr id="4396" name="Google Shape;4396;p47"/>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7" name="Google Shape;4397;p47"/>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398" name="Google Shape;4398;p47"/>
          <p:cNvGrpSpPr/>
          <p:nvPr/>
        </p:nvGrpSpPr>
        <p:grpSpPr>
          <a:xfrm>
            <a:off x="-11" y="-2997"/>
            <a:ext cx="1290000" cy="1290000"/>
            <a:chOff x="-11" y="-2997"/>
            <a:chExt cx="1290000" cy="1290000"/>
          </a:xfrm>
        </p:grpSpPr>
        <p:sp>
          <p:nvSpPr>
            <p:cNvPr id="4399" name="Google Shape;4399;p47"/>
            <p:cNvSpPr/>
            <p:nvPr/>
          </p:nvSpPr>
          <p:spPr>
            <a:xfrm>
              <a:off x="-11" y="-2997"/>
              <a:ext cx="1290000" cy="129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00" name="Google Shape;4400;p47"/>
            <p:cNvGrpSpPr/>
            <p:nvPr/>
          </p:nvGrpSpPr>
          <p:grpSpPr>
            <a:xfrm>
              <a:off x="209319" y="205093"/>
              <a:ext cx="871340" cy="865726"/>
              <a:chOff x="8125488" y="4122225"/>
              <a:chExt cx="822563" cy="817263"/>
            </a:xfrm>
          </p:grpSpPr>
          <p:grpSp>
            <p:nvGrpSpPr>
              <p:cNvPr id="4401" name="Google Shape;4401;p47"/>
              <p:cNvGrpSpPr/>
              <p:nvPr/>
            </p:nvGrpSpPr>
            <p:grpSpPr>
              <a:xfrm>
                <a:off x="8125488" y="4129813"/>
                <a:ext cx="819325" cy="809675"/>
                <a:chOff x="8125488" y="4129813"/>
                <a:chExt cx="819325" cy="809675"/>
              </a:xfrm>
            </p:grpSpPr>
            <p:grpSp>
              <p:nvGrpSpPr>
                <p:cNvPr id="4402" name="Google Shape;4402;p47"/>
                <p:cNvGrpSpPr/>
                <p:nvPr/>
              </p:nvGrpSpPr>
              <p:grpSpPr>
                <a:xfrm>
                  <a:off x="8125488" y="4129813"/>
                  <a:ext cx="819325" cy="809675"/>
                  <a:chOff x="8125488" y="4129813"/>
                  <a:chExt cx="819325" cy="809675"/>
                </a:xfrm>
              </p:grpSpPr>
              <p:sp>
                <p:nvSpPr>
                  <p:cNvPr id="4403" name="Google Shape;4403;p47"/>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4" name="Google Shape;4404;p47"/>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5" name="Google Shape;4405;p47"/>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6" name="Google Shape;4406;p47"/>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7" name="Google Shape;4407;p47"/>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08" name="Google Shape;4408;p47"/>
                <p:cNvGrpSpPr/>
                <p:nvPr/>
              </p:nvGrpSpPr>
              <p:grpSpPr>
                <a:xfrm>
                  <a:off x="8344225" y="4357425"/>
                  <a:ext cx="381850" cy="354450"/>
                  <a:chOff x="8352038" y="4357438"/>
                  <a:chExt cx="381850" cy="354450"/>
                </a:xfrm>
              </p:grpSpPr>
              <p:pic>
                <p:nvPicPr>
                  <p:cNvPr id="4409" name="Google Shape;4409;p47"/>
                  <p:cNvPicPr preferRelativeResize="0"/>
                  <p:nvPr/>
                </p:nvPicPr>
                <p:blipFill rotWithShape="1">
                  <a:blip r:embed="rId3">
                    <a:alphaModFix/>
                  </a:blip>
                  <a:srcRect l="4407" t="8017" r="9843" b="14666"/>
                  <a:stretch/>
                </p:blipFill>
                <p:spPr>
                  <a:xfrm>
                    <a:off x="8365388" y="4364113"/>
                    <a:ext cx="336000" cy="341100"/>
                  </a:xfrm>
                  <a:prstGeom prst="ellipse">
                    <a:avLst/>
                  </a:prstGeom>
                  <a:noFill/>
                  <a:ln>
                    <a:noFill/>
                  </a:ln>
                </p:spPr>
              </p:pic>
              <p:sp>
                <p:nvSpPr>
                  <p:cNvPr id="4410" name="Google Shape;4410;p47"/>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411" name="Google Shape;4411;p47"/>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2" name="Google Shape;4412;p47"/>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3" name="Google Shape;4413;p47"/>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416" name="Google Shape;4416;p47"/>
          <p:cNvGrpSpPr/>
          <p:nvPr/>
        </p:nvGrpSpPr>
        <p:grpSpPr>
          <a:xfrm rot="16200000">
            <a:off x="90762" y="1592141"/>
            <a:ext cx="844311" cy="667951"/>
            <a:chOff x="384950" y="2702225"/>
            <a:chExt cx="800750" cy="796700"/>
          </a:xfrm>
        </p:grpSpPr>
        <p:sp>
          <p:nvSpPr>
            <p:cNvPr id="4417" name="Google Shape;4417;p47"/>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47"/>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47"/>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47"/>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47"/>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47"/>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47"/>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47"/>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47"/>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12" name="Google Shape;4512;p47"/>
          <p:cNvGrpSpPr/>
          <p:nvPr/>
        </p:nvGrpSpPr>
        <p:grpSpPr>
          <a:xfrm rot="-5400000">
            <a:off x="2430662" y="142827"/>
            <a:ext cx="1285909" cy="1000348"/>
            <a:chOff x="5147427" y="1633275"/>
            <a:chExt cx="528550" cy="411175"/>
          </a:xfrm>
        </p:grpSpPr>
        <p:sp>
          <p:nvSpPr>
            <p:cNvPr id="4513" name="Google Shape;4513;p47"/>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4" name="Google Shape;4514;p47"/>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5" name="Google Shape;4515;p47"/>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6" name="Google Shape;4516;p47"/>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7" name="Google Shape;4517;p47"/>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8" name="Google Shape;4518;p47"/>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9" name="Google Shape;4519;p47"/>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0" name="Google Shape;4520;p47"/>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1" name="Google Shape;4521;p47"/>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2" name="Google Shape;4522;p47"/>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3" name="Google Shape;4523;p47"/>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4" name="Google Shape;4524;p47"/>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5" name="Google Shape;4525;p47"/>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6" name="Google Shape;4526;p47"/>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7" name="Google Shape;4527;p47"/>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8" name="Google Shape;4528;p47"/>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9" name="Google Shape;4529;p47"/>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0" name="Google Shape;4530;p47"/>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1" name="Google Shape;4531;p47"/>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2" name="Google Shape;4532;p47"/>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3" name="Google Shape;4533;p47"/>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4" name="Google Shape;4534;p47"/>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5" name="Google Shape;4535;p47"/>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6" name="Google Shape;4536;p47"/>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7" name="Google Shape;4537;p47"/>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8" name="Google Shape;4538;p47"/>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9" name="Google Shape;4539;p47"/>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0" name="Google Shape;4540;p47"/>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47"/>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47"/>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47"/>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47"/>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47"/>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47"/>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47"/>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47"/>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49" name="Google Shape;4549;p47"/>
          <p:cNvGrpSpPr/>
          <p:nvPr/>
        </p:nvGrpSpPr>
        <p:grpSpPr>
          <a:xfrm>
            <a:off x="289" y="3859162"/>
            <a:ext cx="1289400" cy="1289400"/>
            <a:chOff x="289" y="3859162"/>
            <a:chExt cx="1289400" cy="1289400"/>
          </a:xfrm>
        </p:grpSpPr>
        <p:sp>
          <p:nvSpPr>
            <p:cNvPr id="4550" name="Google Shape;4550;p47"/>
            <p:cNvSpPr/>
            <p:nvPr/>
          </p:nvSpPr>
          <p:spPr>
            <a:xfrm>
              <a:off x="289" y="3859162"/>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51" name="Google Shape;4551;p47"/>
            <p:cNvGrpSpPr/>
            <p:nvPr/>
          </p:nvGrpSpPr>
          <p:grpSpPr>
            <a:xfrm rot="10800000">
              <a:off x="222834" y="4089217"/>
              <a:ext cx="844311" cy="840040"/>
              <a:chOff x="384950" y="2702225"/>
              <a:chExt cx="800750" cy="796700"/>
            </a:xfrm>
          </p:grpSpPr>
          <p:sp>
            <p:nvSpPr>
              <p:cNvPr id="4552" name="Google Shape;4552;p47"/>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47"/>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47"/>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47"/>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47"/>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47"/>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47"/>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47"/>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47"/>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561" name="Google Shape;4561;p47"/>
          <p:cNvGrpSpPr/>
          <p:nvPr/>
        </p:nvGrpSpPr>
        <p:grpSpPr>
          <a:xfrm>
            <a:off x="2573588" y="3859162"/>
            <a:ext cx="1289316" cy="1289300"/>
            <a:chOff x="2573588" y="3859162"/>
            <a:chExt cx="1289316" cy="1289300"/>
          </a:xfrm>
        </p:grpSpPr>
        <p:grpSp>
          <p:nvGrpSpPr>
            <p:cNvPr id="4562" name="Google Shape;4562;p47"/>
            <p:cNvGrpSpPr/>
            <p:nvPr/>
          </p:nvGrpSpPr>
          <p:grpSpPr>
            <a:xfrm rot="10800000">
              <a:off x="2573588" y="3859162"/>
              <a:ext cx="1289316" cy="1289300"/>
              <a:chOff x="1506200" y="1633300"/>
              <a:chExt cx="528625" cy="528575"/>
            </a:xfrm>
          </p:grpSpPr>
          <p:sp>
            <p:nvSpPr>
              <p:cNvPr id="4563" name="Google Shape;4563;p47"/>
              <p:cNvSpPr/>
              <p:nvPr/>
            </p:nvSpPr>
            <p:spPr>
              <a:xfrm>
                <a:off x="1976075"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47"/>
              <p:cNvSpPr/>
              <p:nvPr/>
            </p:nvSpPr>
            <p:spPr>
              <a:xfrm>
                <a:off x="19173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47"/>
              <p:cNvSpPr/>
              <p:nvPr/>
            </p:nvSpPr>
            <p:spPr>
              <a:xfrm>
                <a:off x="1858650"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47"/>
              <p:cNvSpPr/>
              <p:nvPr/>
            </p:nvSpPr>
            <p:spPr>
              <a:xfrm>
                <a:off x="1799875" y="21031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47"/>
              <p:cNvSpPr/>
              <p:nvPr/>
            </p:nvSpPr>
            <p:spPr>
              <a:xfrm>
                <a:off x="17411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47"/>
              <p:cNvSpPr/>
              <p:nvPr/>
            </p:nvSpPr>
            <p:spPr>
              <a:xfrm>
                <a:off x="1976075"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47"/>
              <p:cNvSpPr/>
              <p:nvPr/>
            </p:nvSpPr>
            <p:spPr>
              <a:xfrm>
                <a:off x="19173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47"/>
              <p:cNvSpPr/>
              <p:nvPr/>
            </p:nvSpPr>
            <p:spPr>
              <a:xfrm>
                <a:off x="1858650"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47"/>
              <p:cNvSpPr/>
              <p:nvPr/>
            </p:nvSpPr>
            <p:spPr>
              <a:xfrm>
                <a:off x="1799875" y="2044400"/>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47"/>
              <p:cNvSpPr/>
              <p:nvPr/>
            </p:nvSpPr>
            <p:spPr>
              <a:xfrm>
                <a:off x="17411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47"/>
              <p:cNvSpPr/>
              <p:nvPr/>
            </p:nvSpPr>
            <p:spPr>
              <a:xfrm>
                <a:off x="1976075"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47"/>
              <p:cNvSpPr/>
              <p:nvPr/>
            </p:nvSpPr>
            <p:spPr>
              <a:xfrm>
                <a:off x="19173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47"/>
              <p:cNvSpPr/>
              <p:nvPr/>
            </p:nvSpPr>
            <p:spPr>
              <a:xfrm>
                <a:off x="185865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47"/>
              <p:cNvSpPr/>
              <p:nvPr/>
            </p:nvSpPr>
            <p:spPr>
              <a:xfrm>
                <a:off x="1799875" y="1985700"/>
                <a:ext cx="58725" cy="58725"/>
              </a:xfrm>
              <a:custGeom>
                <a:avLst/>
                <a:gdLst/>
                <a:ahLst/>
                <a:cxnLst/>
                <a:rect l="l" t="t" r="r" b="b"/>
                <a:pathLst>
                  <a:path w="2349"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47"/>
              <p:cNvSpPr/>
              <p:nvPr/>
            </p:nvSpPr>
            <p:spPr>
              <a:xfrm>
                <a:off x="17411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47"/>
              <p:cNvSpPr/>
              <p:nvPr/>
            </p:nvSpPr>
            <p:spPr>
              <a:xfrm>
                <a:off x="1976075"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47"/>
              <p:cNvSpPr/>
              <p:nvPr/>
            </p:nvSpPr>
            <p:spPr>
              <a:xfrm>
                <a:off x="19173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47"/>
              <p:cNvSpPr/>
              <p:nvPr/>
            </p:nvSpPr>
            <p:spPr>
              <a:xfrm>
                <a:off x="185865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47"/>
              <p:cNvSpPr/>
              <p:nvPr/>
            </p:nvSpPr>
            <p:spPr>
              <a:xfrm>
                <a:off x="1799875" y="19269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47"/>
              <p:cNvSpPr/>
              <p:nvPr/>
            </p:nvSpPr>
            <p:spPr>
              <a:xfrm>
                <a:off x="17411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47"/>
              <p:cNvSpPr/>
              <p:nvPr/>
            </p:nvSpPr>
            <p:spPr>
              <a:xfrm>
                <a:off x="1976075"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47"/>
              <p:cNvSpPr/>
              <p:nvPr/>
            </p:nvSpPr>
            <p:spPr>
              <a:xfrm>
                <a:off x="19173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47"/>
              <p:cNvSpPr/>
              <p:nvPr/>
            </p:nvSpPr>
            <p:spPr>
              <a:xfrm>
                <a:off x="185865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47"/>
              <p:cNvSpPr/>
              <p:nvPr/>
            </p:nvSpPr>
            <p:spPr>
              <a:xfrm>
                <a:off x="1799875" y="186822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47"/>
              <p:cNvSpPr/>
              <p:nvPr/>
            </p:nvSpPr>
            <p:spPr>
              <a:xfrm>
                <a:off x="17411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47"/>
              <p:cNvSpPr/>
              <p:nvPr/>
            </p:nvSpPr>
            <p:spPr>
              <a:xfrm>
                <a:off x="1682425" y="21031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47"/>
              <p:cNvSpPr/>
              <p:nvPr/>
            </p:nvSpPr>
            <p:spPr>
              <a:xfrm>
                <a:off x="16236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47"/>
              <p:cNvSpPr/>
              <p:nvPr/>
            </p:nvSpPr>
            <p:spPr>
              <a:xfrm>
                <a:off x="1565000"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47"/>
              <p:cNvSpPr/>
              <p:nvPr/>
            </p:nvSpPr>
            <p:spPr>
              <a:xfrm>
                <a:off x="1506200" y="21031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47"/>
              <p:cNvSpPr/>
              <p:nvPr/>
            </p:nvSpPr>
            <p:spPr>
              <a:xfrm>
                <a:off x="1682425" y="2044400"/>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47"/>
              <p:cNvSpPr/>
              <p:nvPr/>
            </p:nvSpPr>
            <p:spPr>
              <a:xfrm>
                <a:off x="16236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47"/>
              <p:cNvSpPr/>
              <p:nvPr/>
            </p:nvSpPr>
            <p:spPr>
              <a:xfrm>
                <a:off x="1565000"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47"/>
              <p:cNvSpPr/>
              <p:nvPr/>
            </p:nvSpPr>
            <p:spPr>
              <a:xfrm>
                <a:off x="1506200" y="2044400"/>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47"/>
              <p:cNvSpPr/>
              <p:nvPr/>
            </p:nvSpPr>
            <p:spPr>
              <a:xfrm>
                <a:off x="1682425" y="1985700"/>
                <a:ext cx="58775" cy="58725"/>
              </a:xfrm>
              <a:custGeom>
                <a:avLst/>
                <a:gdLst/>
                <a:ahLst/>
                <a:cxnLst/>
                <a:rect l="l" t="t" r="r" b="b"/>
                <a:pathLst>
                  <a:path w="2351" h="2349" extrusionOk="0">
                    <a:moveTo>
                      <a:pt x="0" y="0"/>
                    </a:moveTo>
                    <a:lnTo>
                      <a:pt x="0" y="2348"/>
                    </a:lnTo>
                    <a:lnTo>
                      <a:pt x="2350" y="2348"/>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47"/>
              <p:cNvSpPr/>
              <p:nvPr/>
            </p:nvSpPr>
            <p:spPr>
              <a:xfrm>
                <a:off x="16236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47"/>
              <p:cNvSpPr/>
              <p:nvPr/>
            </p:nvSpPr>
            <p:spPr>
              <a:xfrm>
                <a:off x="15650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47"/>
              <p:cNvSpPr/>
              <p:nvPr/>
            </p:nvSpPr>
            <p:spPr>
              <a:xfrm>
                <a:off x="1506200" y="1985700"/>
                <a:ext cx="58775" cy="58725"/>
              </a:xfrm>
              <a:custGeom>
                <a:avLst/>
                <a:gdLst/>
                <a:ahLst/>
                <a:cxnLst/>
                <a:rect l="l" t="t" r="r" b="b"/>
                <a:pathLst>
                  <a:path w="2351" h="2349" extrusionOk="0">
                    <a:moveTo>
                      <a:pt x="1" y="0"/>
                    </a:moveTo>
                    <a:lnTo>
                      <a:pt x="1" y="2348"/>
                    </a:lnTo>
                    <a:lnTo>
                      <a:pt x="2351" y="2348"/>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47"/>
              <p:cNvSpPr/>
              <p:nvPr/>
            </p:nvSpPr>
            <p:spPr>
              <a:xfrm>
                <a:off x="1682425" y="19269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47"/>
              <p:cNvSpPr/>
              <p:nvPr/>
            </p:nvSpPr>
            <p:spPr>
              <a:xfrm>
                <a:off x="16236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47"/>
              <p:cNvSpPr/>
              <p:nvPr/>
            </p:nvSpPr>
            <p:spPr>
              <a:xfrm>
                <a:off x="15650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47"/>
              <p:cNvSpPr/>
              <p:nvPr/>
            </p:nvSpPr>
            <p:spPr>
              <a:xfrm>
                <a:off x="1506200" y="19269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47"/>
              <p:cNvSpPr/>
              <p:nvPr/>
            </p:nvSpPr>
            <p:spPr>
              <a:xfrm>
                <a:off x="1682425" y="186822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47"/>
              <p:cNvSpPr/>
              <p:nvPr/>
            </p:nvSpPr>
            <p:spPr>
              <a:xfrm>
                <a:off x="16236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47"/>
              <p:cNvSpPr/>
              <p:nvPr/>
            </p:nvSpPr>
            <p:spPr>
              <a:xfrm>
                <a:off x="15650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47"/>
              <p:cNvSpPr/>
              <p:nvPr/>
            </p:nvSpPr>
            <p:spPr>
              <a:xfrm>
                <a:off x="1506200" y="186822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47"/>
              <p:cNvSpPr/>
              <p:nvPr/>
            </p:nvSpPr>
            <p:spPr>
              <a:xfrm>
                <a:off x="150625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47"/>
              <p:cNvSpPr/>
              <p:nvPr/>
            </p:nvSpPr>
            <p:spPr>
              <a:xfrm>
                <a:off x="15649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47"/>
              <p:cNvSpPr/>
              <p:nvPr/>
            </p:nvSpPr>
            <p:spPr>
              <a:xfrm>
                <a:off x="16237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47"/>
              <p:cNvSpPr/>
              <p:nvPr/>
            </p:nvSpPr>
            <p:spPr>
              <a:xfrm>
                <a:off x="16824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47"/>
              <p:cNvSpPr/>
              <p:nvPr/>
            </p:nvSpPr>
            <p:spPr>
              <a:xfrm>
                <a:off x="174117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47"/>
              <p:cNvSpPr/>
              <p:nvPr/>
            </p:nvSpPr>
            <p:spPr>
              <a:xfrm>
                <a:off x="15062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47"/>
              <p:cNvSpPr/>
              <p:nvPr/>
            </p:nvSpPr>
            <p:spPr>
              <a:xfrm>
                <a:off x="15649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47"/>
              <p:cNvSpPr/>
              <p:nvPr/>
            </p:nvSpPr>
            <p:spPr>
              <a:xfrm>
                <a:off x="16237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47"/>
              <p:cNvSpPr/>
              <p:nvPr/>
            </p:nvSpPr>
            <p:spPr>
              <a:xfrm>
                <a:off x="16824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47"/>
              <p:cNvSpPr/>
              <p:nvPr/>
            </p:nvSpPr>
            <p:spPr>
              <a:xfrm>
                <a:off x="1741175"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47"/>
              <p:cNvSpPr/>
              <p:nvPr/>
            </p:nvSpPr>
            <p:spPr>
              <a:xfrm>
                <a:off x="1506250"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47"/>
              <p:cNvSpPr/>
              <p:nvPr/>
            </p:nvSpPr>
            <p:spPr>
              <a:xfrm>
                <a:off x="15649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47"/>
              <p:cNvSpPr/>
              <p:nvPr/>
            </p:nvSpPr>
            <p:spPr>
              <a:xfrm>
                <a:off x="16237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47"/>
              <p:cNvSpPr/>
              <p:nvPr/>
            </p:nvSpPr>
            <p:spPr>
              <a:xfrm>
                <a:off x="16824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47"/>
              <p:cNvSpPr/>
              <p:nvPr/>
            </p:nvSpPr>
            <p:spPr>
              <a:xfrm>
                <a:off x="174117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47"/>
              <p:cNvSpPr/>
              <p:nvPr/>
            </p:nvSpPr>
            <p:spPr>
              <a:xfrm>
                <a:off x="1799875" y="1692050"/>
                <a:ext cx="58725" cy="58750"/>
              </a:xfrm>
              <a:custGeom>
                <a:avLst/>
                <a:gdLst/>
                <a:ahLst/>
                <a:cxnLst/>
                <a:rect l="l" t="t" r="r" b="b"/>
                <a:pathLst>
                  <a:path w="2349"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47"/>
              <p:cNvSpPr/>
              <p:nvPr/>
            </p:nvSpPr>
            <p:spPr>
              <a:xfrm>
                <a:off x="18585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47"/>
              <p:cNvSpPr/>
              <p:nvPr/>
            </p:nvSpPr>
            <p:spPr>
              <a:xfrm>
                <a:off x="191732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47"/>
              <p:cNvSpPr/>
              <p:nvPr/>
            </p:nvSpPr>
            <p:spPr>
              <a:xfrm>
                <a:off x="1976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47"/>
              <p:cNvSpPr/>
              <p:nvPr/>
            </p:nvSpPr>
            <p:spPr>
              <a:xfrm>
                <a:off x="150625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47"/>
              <p:cNvSpPr/>
              <p:nvPr/>
            </p:nvSpPr>
            <p:spPr>
              <a:xfrm>
                <a:off x="15649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47"/>
              <p:cNvSpPr/>
              <p:nvPr/>
            </p:nvSpPr>
            <p:spPr>
              <a:xfrm>
                <a:off x="16237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47"/>
              <p:cNvSpPr/>
              <p:nvPr/>
            </p:nvSpPr>
            <p:spPr>
              <a:xfrm>
                <a:off x="16824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47"/>
              <p:cNvSpPr/>
              <p:nvPr/>
            </p:nvSpPr>
            <p:spPr>
              <a:xfrm>
                <a:off x="1741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47"/>
              <p:cNvSpPr/>
              <p:nvPr/>
            </p:nvSpPr>
            <p:spPr>
              <a:xfrm>
                <a:off x="1799875" y="16333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47"/>
              <p:cNvSpPr/>
              <p:nvPr/>
            </p:nvSpPr>
            <p:spPr>
              <a:xfrm>
                <a:off x="18585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47"/>
              <p:cNvSpPr/>
              <p:nvPr/>
            </p:nvSpPr>
            <p:spPr>
              <a:xfrm>
                <a:off x="191732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47"/>
              <p:cNvSpPr/>
              <p:nvPr/>
            </p:nvSpPr>
            <p:spPr>
              <a:xfrm>
                <a:off x="1976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47"/>
              <p:cNvSpPr/>
              <p:nvPr/>
            </p:nvSpPr>
            <p:spPr>
              <a:xfrm>
                <a:off x="179987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47"/>
              <p:cNvSpPr/>
              <p:nvPr/>
            </p:nvSpPr>
            <p:spPr>
              <a:xfrm>
                <a:off x="18585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47"/>
              <p:cNvSpPr/>
              <p:nvPr/>
            </p:nvSpPr>
            <p:spPr>
              <a:xfrm>
                <a:off x="1917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47"/>
              <p:cNvSpPr/>
              <p:nvPr/>
            </p:nvSpPr>
            <p:spPr>
              <a:xfrm>
                <a:off x="19760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47"/>
              <p:cNvSpPr/>
              <p:nvPr/>
            </p:nvSpPr>
            <p:spPr>
              <a:xfrm>
                <a:off x="179987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47"/>
              <p:cNvSpPr/>
              <p:nvPr/>
            </p:nvSpPr>
            <p:spPr>
              <a:xfrm>
                <a:off x="18585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47"/>
              <p:cNvSpPr/>
              <p:nvPr/>
            </p:nvSpPr>
            <p:spPr>
              <a:xfrm>
                <a:off x="1917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47"/>
              <p:cNvSpPr/>
              <p:nvPr/>
            </p:nvSpPr>
            <p:spPr>
              <a:xfrm>
                <a:off x="1976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44" name="Google Shape;4644;p47"/>
            <p:cNvGrpSpPr/>
            <p:nvPr/>
          </p:nvGrpSpPr>
          <p:grpSpPr>
            <a:xfrm rot="10800000">
              <a:off x="2774374" y="4129257"/>
              <a:ext cx="887752" cy="759959"/>
              <a:chOff x="2760325" y="2789275"/>
              <a:chExt cx="841950" cy="720750"/>
            </a:xfrm>
          </p:grpSpPr>
          <p:sp>
            <p:nvSpPr>
              <p:cNvPr id="4645" name="Google Shape;4645;p47"/>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47"/>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647" name="Google Shape;4647;p47"/>
          <p:cNvGrpSpPr/>
          <p:nvPr/>
        </p:nvGrpSpPr>
        <p:grpSpPr>
          <a:xfrm rot="5400000">
            <a:off x="5429687" y="4010808"/>
            <a:ext cx="1285909" cy="1000348"/>
            <a:chOff x="5147427" y="1633275"/>
            <a:chExt cx="528550" cy="411175"/>
          </a:xfrm>
        </p:grpSpPr>
        <p:sp>
          <p:nvSpPr>
            <p:cNvPr id="4648" name="Google Shape;4648;p47"/>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47"/>
            <p:cNvSpPr/>
            <p:nvPr/>
          </p:nvSpPr>
          <p:spPr>
            <a:xfrm>
              <a:off x="5558527"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47"/>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47"/>
            <p:cNvSpPr/>
            <p:nvPr/>
          </p:nvSpPr>
          <p:spPr>
            <a:xfrm>
              <a:off x="5441077"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47"/>
            <p:cNvSpPr/>
            <p:nvPr/>
          </p:nvSpPr>
          <p:spPr>
            <a:xfrm>
              <a:off x="56172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47"/>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47"/>
            <p:cNvSpPr/>
            <p:nvPr/>
          </p:nvSpPr>
          <p:spPr>
            <a:xfrm>
              <a:off x="54997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47"/>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47"/>
            <p:cNvSpPr/>
            <p:nvPr/>
          </p:nvSpPr>
          <p:spPr>
            <a:xfrm>
              <a:off x="5382352"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47"/>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47"/>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47"/>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47"/>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47"/>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47"/>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47"/>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47"/>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47"/>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47"/>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47"/>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47"/>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47"/>
            <p:cNvSpPr/>
            <p:nvPr/>
          </p:nvSpPr>
          <p:spPr>
            <a:xfrm>
              <a:off x="5323577"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47"/>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47"/>
            <p:cNvSpPr/>
            <p:nvPr/>
          </p:nvSpPr>
          <p:spPr>
            <a:xfrm>
              <a:off x="5206102"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47"/>
            <p:cNvSpPr/>
            <p:nvPr/>
          </p:nvSpPr>
          <p:spPr>
            <a:xfrm>
              <a:off x="5264852"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47"/>
            <p:cNvSpPr/>
            <p:nvPr/>
          </p:nvSpPr>
          <p:spPr>
            <a:xfrm>
              <a:off x="5147427"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47"/>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47"/>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47"/>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47"/>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47"/>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47"/>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47"/>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47"/>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47"/>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47"/>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84" name="Google Shape;4684;p47"/>
          <p:cNvGrpSpPr/>
          <p:nvPr/>
        </p:nvGrpSpPr>
        <p:grpSpPr>
          <a:xfrm>
            <a:off x="1288750" y="-957"/>
            <a:ext cx="1285800" cy="1285800"/>
            <a:chOff x="1288750" y="-957"/>
            <a:chExt cx="1285800" cy="1285800"/>
          </a:xfrm>
        </p:grpSpPr>
        <p:sp>
          <p:nvSpPr>
            <p:cNvPr id="4685" name="Google Shape;4685;p47"/>
            <p:cNvSpPr/>
            <p:nvPr/>
          </p:nvSpPr>
          <p:spPr>
            <a:xfrm>
              <a:off x="1288750" y="-957"/>
              <a:ext cx="1285800" cy="1285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86" name="Google Shape;4686;p47"/>
            <p:cNvGrpSpPr/>
            <p:nvPr/>
          </p:nvGrpSpPr>
          <p:grpSpPr>
            <a:xfrm>
              <a:off x="1463922" y="176816"/>
              <a:ext cx="935458" cy="930362"/>
              <a:chOff x="8092225" y="1658775"/>
              <a:chExt cx="885850" cy="881025"/>
            </a:xfrm>
          </p:grpSpPr>
          <p:sp>
            <p:nvSpPr>
              <p:cNvPr id="4687" name="Google Shape;4687;p47"/>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47"/>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689" name="Google Shape;4689;p47"/>
          <p:cNvGrpSpPr/>
          <p:nvPr/>
        </p:nvGrpSpPr>
        <p:grpSpPr>
          <a:xfrm>
            <a:off x="1288750" y="3859162"/>
            <a:ext cx="1285800" cy="1285800"/>
            <a:chOff x="1288750" y="3859162"/>
            <a:chExt cx="1285800" cy="1285800"/>
          </a:xfrm>
        </p:grpSpPr>
        <p:sp>
          <p:nvSpPr>
            <p:cNvPr id="4690" name="Google Shape;4690;p47"/>
            <p:cNvSpPr/>
            <p:nvPr/>
          </p:nvSpPr>
          <p:spPr>
            <a:xfrm>
              <a:off x="1288750" y="3859162"/>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91" name="Google Shape;4691;p47"/>
            <p:cNvGrpSpPr/>
            <p:nvPr/>
          </p:nvGrpSpPr>
          <p:grpSpPr>
            <a:xfrm>
              <a:off x="1497337" y="4077722"/>
              <a:ext cx="868626" cy="863029"/>
              <a:chOff x="8125488" y="4122225"/>
              <a:chExt cx="822563" cy="817263"/>
            </a:xfrm>
          </p:grpSpPr>
          <p:grpSp>
            <p:nvGrpSpPr>
              <p:cNvPr id="4692" name="Google Shape;4692;p47"/>
              <p:cNvGrpSpPr/>
              <p:nvPr/>
            </p:nvGrpSpPr>
            <p:grpSpPr>
              <a:xfrm>
                <a:off x="8125488" y="4129813"/>
                <a:ext cx="819325" cy="809675"/>
                <a:chOff x="8125488" y="4129813"/>
                <a:chExt cx="819325" cy="809675"/>
              </a:xfrm>
            </p:grpSpPr>
            <p:grpSp>
              <p:nvGrpSpPr>
                <p:cNvPr id="4693" name="Google Shape;4693;p47"/>
                <p:cNvGrpSpPr/>
                <p:nvPr/>
              </p:nvGrpSpPr>
              <p:grpSpPr>
                <a:xfrm>
                  <a:off x="8125488" y="4129813"/>
                  <a:ext cx="819325" cy="809675"/>
                  <a:chOff x="8125488" y="4129813"/>
                  <a:chExt cx="819325" cy="809675"/>
                </a:xfrm>
              </p:grpSpPr>
              <p:sp>
                <p:nvSpPr>
                  <p:cNvPr id="4694" name="Google Shape;4694;p47"/>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47"/>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47"/>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47"/>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47"/>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99" name="Google Shape;4699;p47"/>
                <p:cNvGrpSpPr/>
                <p:nvPr/>
              </p:nvGrpSpPr>
              <p:grpSpPr>
                <a:xfrm>
                  <a:off x="8344225" y="4357425"/>
                  <a:ext cx="381850" cy="354450"/>
                  <a:chOff x="8352038" y="4357438"/>
                  <a:chExt cx="381850" cy="354450"/>
                </a:xfrm>
              </p:grpSpPr>
              <p:pic>
                <p:nvPicPr>
                  <p:cNvPr id="4700" name="Google Shape;4700;p47"/>
                  <p:cNvPicPr preferRelativeResize="0"/>
                  <p:nvPr/>
                </p:nvPicPr>
                <p:blipFill rotWithShape="1">
                  <a:blip r:embed="rId3">
                    <a:alphaModFix/>
                  </a:blip>
                  <a:srcRect l="4407" t="8017" r="9843" b="14666"/>
                  <a:stretch/>
                </p:blipFill>
                <p:spPr>
                  <a:xfrm>
                    <a:off x="8365388" y="4364113"/>
                    <a:ext cx="336000" cy="341100"/>
                  </a:xfrm>
                  <a:prstGeom prst="ellipse">
                    <a:avLst/>
                  </a:prstGeom>
                  <a:noFill/>
                  <a:ln>
                    <a:noFill/>
                  </a:ln>
                </p:spPr>
              </p:pic>
              <p:sp>
                <p:nvSpPr>
                  <p:cNvPr id="4701" name="Google Shape;4701;p47"/>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702" name="Google Shape;4702;p47"/>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3" name="Google Shape;4703;p47"/>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47"/>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805F65B4-9F50-668B-7808-9A17C0D48F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805"/>
        <p:cNvGrpSpPr/>
        <p:nvPr/>
      </p:nvGrpSpPr>
      <p:grpSpPr>
        <a:xfrm>
          <a:off x="0" y="0"/>
          <a:ext cx="0" cy="0"/>
          <a:chOff x="0" y="0"/>
          <a:chExt cx="0" cy="0"/>
        </a:xfrm>
      </p:grpSpPr>
      <p:sp>
        <p:nvSpPr>
          <p:cNvPr id="4807" name="Google Shape;4807;p49"/>
          <p:cNvSpPr txBox="1">
            <a:spLocks noGrp="1"/>
          </p:cNvSpPr>
          <p:nvPr>
            <p:ph type="subTitle" idx="1"/>
          </p:nvPr>
        </p:nvSpPr>
        <p:spPr>
          <a:xfrm>
            <a:off x="360226" y="591735"/>
            <a:ext cx="8426376" cy="4388435"/>
          </a:xfrm>
          <a:prstGeom prst="rect">
            <a:avLst/>
          </a:prstGeom>
        </p:spPr>
        <p:txBody>
          <a:bodyPr spcFirstLastPara="1" wrap="square" lIns="91425" tIns="91425" rIns="91425" bIns="91425" anchor="ctr" anchorCtr="0">
            <a:noAutofit/>
          </a:bodyPr>
          <a:lstStyle/>
          <a:p>
            <a:pPr>
              <a:lnSpc>
                <a:spcPct val="115000"/>
              </a:lnSpc>
            </a:pPr>
            <a:r>
              <a:rPr lang="en-ZA" sz="2000" dirty="0"/>
              <a:t>AFKNOUERY IS </a:t>
            </a:r>
            <a:r>
              <a:rPr lang="en-ZA" sz="2000" b="1" dirty="0"/>
              <a:t>ONAANVAARBAAR</a:t>
            </a:r>
            <a:r>
              <a:rPr lang="en-ZA" sz="2000" dirty="0"/>
              <a:t> </a:t>
            </a:r>
            <a:r>
              <a:rPr lang="en-ZA" sz="2000" dirty="0" err="1"/>
              <a:t>en</a:t>
            </a:r>
            <a:r>
              <a:rPr lang="en-ZA" sz="2000" dirty="0"/>
              <a:t> </a:t>
            </a:r>
            <a:r>
              <a:rPr lang="en-ZA" sz="2000" dirty="0" err="1"/>
              <a:t>maniere</a:t>
            </a:r>
            <a:r>
              <a:rPr lang="en-ZA" sz="2000" dirty="0"/>
              <a:t> </a:t>
            </a:r>
            <a:r>
              <a:rPr lang="en-ZA" sz="2000" dirty="0" err="1"/>
              <a:t>waarop</a:t>
            </a:r>
            <a:r>
              <a:rPr lang="en-ZA" sz="2000" dirty="0"/>
              <a:t> </a:t>
            </a:r>
            <a:r>
              <a:rPr lang="en-ZA" sz="2000" dirty="0" err="1"/>
              <a:t>jy</a:t>
            </a:r>
            <a:r>
              <a:rPr lang="en-ZA" sz="2000" dirty="0"/>
              <a:t> </a:t>
            </a:r>
            <a:r>
              <a:rPr lang="en-ZA" sz="2000" dirty="0" err="1"/>
              <a:t>geboelie</a:t>
            </a:r>
            <a:endParaRPr lang="en-ZA" sz="2000" dirty="0"/>
          </a:p>
          <a:p>
            <a:pPr>
              <a:lnSpc>
                <a:spcPct val="115000"/>
              </a:lnSpc>
            </a:pPr>
            <a:r>
              <a:rPr lang="en-ZA" sz="2000" dirty="0" err="1"/>
              <a:t>kan</a:t>
            </a:r>
            <a:r>
              <a:rPr lang="en-ZA" sz="2000" dirty="0"/>
              <a:t> word, </a:t>
            </a:r>
            <a:r>
              <a:rPr lang="en-ZA" sz="2000" dirty="0" err="1"/>
              <a:t>sluit</a:t>
            </a:r>
            <a:r>
              <a:rPr lang="en-ZA" sz="2000" dirty="0"/>
              <a:t> in:</a:t>
            </a:r>
          </a:p>
          <a:p>
            <a:pPr>
              <a:lnSpc>
                <a:spcPct val="115000"/>
              </a:lnSpc>
            </a:pPr>
            <a:endParaRPr lang="en-ZA" sz="2000" dirty="0"/>
          </a:p>
          <a:p>
            <a:pPr>
              <a:lnSpc>
                <a:spcPct val="115000"/>
              </a:lnSpc>
            </a:pPr>
            <a:r>
              <a:rPr lang="en-ZA" sz="2000" dirty="0"/>
              <a:t>	</a:t>
            </a:r>
            <a:r>
              <a:rPr lang="en-ZA" sz="2000" dirty="0" err="1"/>
              <a:t>Mense</a:t>
            </a:r>
            <a:r>
              <a:rPr lang="en-ZA" sz="2000" dirty="0"/>
              <a:t> wat </a:t>
            </a:r>
            <a:r>
              <a:rPr lang="en-ZA" sz="2000" dirty="0" err="1"/>
              <a:t>jou</a:t>
            </a:r>
            <a:r>
              <a:rPr lang="en-ZA" sz="2000" dirty="0"/>
              <a:t> name </a:t>
            </a:r>
            <a:r>
              <a:rPr lang="en-ZA" sz="2000" dirty="0" err="1"/>
              <a:t>noem</a:t>
            </a:r>
            <a:endParaRPr lang="en-ZA" sz="2000" dirty="0"/>
          </a:p>
          <a:p>
            <a:pPr>
              <a:lnSpc>
                <a:spcPct val="115000"/>
              </a:lnSpc>
            </a:pPr>
            <a:r>
              <a:rPr lang="en-ZA" sz="2000" dirty="0"/>
              <a:t>	</a:t>
            </a:r>
            <a:r>
              <a:rPr lang="en-ZA" sz="2000" dirty="0" err="1"/>
              <a:t>Mense</a:t>
            </a:r>
            <a:r>
              <a:rPr lang="en-ZA" sz="2000" dirty="0"/>
              <a:t> wat stories </a:t>
            </a:r>
            <a:r>
              <a:rPr lang="en-ZA" sz="2000" dirty="0" err="1"/>
              <a:t>opmaak</a:t>
            </a:r>
            <a:r>
              <a:rPr lang="en-ZA" sz="2000" dirty="0"/>
              <a:t> om </a:t>
            </a:r>
            <a:r>
              <a:rPr lang="en-ZA" sz="2000" dirty="0" err="1"/>
              <a:t>jou</a:t>
            </a:r>
            <a:r>
              <a:rPr lang="en-ZA" sz="2000" dirty="0"/>
              <a:t> in die </a:t>
            </a:r>
            <a:r>
              <a:rPr lang="en-ZA" sz="2000" dirty="0" err="1"/>
              <a:t>moeilikheid</a:t>
            </a:r>
            <a:r>
              <a:rPr lang="en-ZA" sz="2000" dirty="0"/>
              <a:t> </a:t>
            </a:r>
            <a:r>
              <a:rPr lang="en-ZA" sz="2000" dirty="0" err="1"/>
              <a:t>te</a:t>
            </a:r>
            <a:r>
              <a:rPr lang="en-ZA" sz="2000" dirty="0"/>
              <a:t> </a:t>
            </a:r>
            <a:r>
              <a:rPr lang="en-ZA" sz="2000" dirty="0" err="1"/>
              <a:t>kry</a:t>
            </a:r>
            <a:endParaRPr lang="en-ZA" sz="2000" dirty="0"/>
          </a:p>
          <a:p>
            <a:pPr>
              <a:lnSpc>
                <a:spcPct val="115000"/>
              </a:lnSpc>
            </a:pPr>
            <a:r>
              <a:rPr lang="en-ZA" sz="2000" dirty="0"/>
              <a:t>	</a:t>
            </a:r>
            <a:r>
              <a:rPr lang="en-ZA" sz="2000" dirty="0" err="1"/>
              <a:t>Slaan</a:t>
            </a:r>
            <a:r>
              <a:rPr lang="en-ZA" sz="2000" dirty="0"/>
              <a:t>, </a:t>
            </a:r>
            <a:r>
              <a:rPr lang="en-ZA" sz="2000" dirty="0" err="1"/>
              <a:t>knyp</a:t>
            </a:r>
            <a:r>
              <a:rPr lang="en-ZA" sz="2000" dirty="0"/>
              <a:t>, </a:t>
            </a:r>
            <a:r>
              <a:rPr lang="en-ZA" sz="2000" dirty="0" err="1"/>
              <a:t>byt</a:t>
            </a:r>
            <a:r>
              <a:rPr lang="en-ZA" sz="2000" dirty="0"/>
              <a:t>, </a:t>
            </a:r>
            <a:r>
              <a:rPr lang="en-ZA" sz="2000" dirty="0" err="1"/>
              <a:t>stoot</a:t>
            </a:r>
            <a:r>
              <a:rPr lang="en-ZA" sz="2000" dirty="0"/>
              <a:t>, stamp </a:t>
            </a:r>
            <a:r>
              <a:rPr lang="en-ZA" sz="2000" dirty="0" err="1"/>
              <a:t>en</a:t>
            </a:r>
            <a:r>
              <a:rPr lang="en-ZA" sz="2000" dirty="0"/>
              <a:t> </a:t>
            </a:r>
            <a:r>
              <a:rPr lang="en-ZA" sz="2000" dirty="0" err="1"/>
              <a:t>stoot</a:t>
            </a:r>
            <a:endParaRPr lang="en-ZA" sz="2000" dirty="0"/>
          </a:p>
          <a:p>
            <a:pPr>
              <a:lnSpc>
                <a:spcPct val="115000"/>
              </a:lnSpc>
            </a:pPr>
            <a:r>
              <a:rPr lang="en-ZA" sz="2000" dirty="0"/>
              <a:t>	Neem dinge van </a:t>
            </a:r>
            <a:r>
              <a:rPr lang="en-ZA" sz="2000" dirty="0" err="1"/>
              <a:t>jou</a:t>
            </a:r>
            <a:r>
              <a:rPr lang="en-ZA" sz="2000" dirty="0"/>
              <a:t> </a:t>
            </a:r>
            <a:r>
              <a:rPr lang="en-ZA" sz="2000" dirty="0" err="1"/>
              <a:t>af</a:t>
            </a:r>
            <a:r>
              <a:rPr lang="en-ZA" sz="2000" dirty="0"/>
              <a:t> </a:t>
            </a:r>
            <a:r>
              <a:rPr lang="en-ZA" sz="2000" dirty="0" err="1"/>
              <a:t>weg</a:t>
            </a:r>
            <a:endParaRPr lang="en-ZA" sz="2000" dirty="0"/>
          </a:p>
          <a:p>
            <a:pPr>
              <a:lnSpc>
                <a:spcPct val="115000"/>
              </a:lnSpc>
            </a:pPr>
            <a:r>
              <a:rPr lang="en-ZA" sz="2000" dirty="0"/>
              <a:t>	</a:t>
            </a:r>
            <a:r>
              <a:rPr lang="en-ZA" sz="2000" dirty="0" err="1"/>
              <a:t>Beskadig</a:t>
            </a:r>
            <a:r>
              <a:rPr lang="en-ZA" sz="2000" dirty="0"/>
              <a:t> </a:t>
            </a:r>
            <a:r>
              <a:rPr lang="en-ZA" sz="2000" dirty="0" err="1"/>
              <a:t>jou</a:t>
            </a:r>
            <a:r>
              <a:rPr lang="en-ZA" sz="2000" dirty="0"/>
              <a:t> </a:t>
            </a:r>
            <a:r>
              <a:rPr lang="en-ZA" sz="2000" dirty="0" err="1"/>
              <a:t>besittings</a:t>
            </a:r>
            <a:endParaRPr lang="en-ZA" sz="2000" dirty="0"/>
          </a:p>
          <a:p>
            <a:pPr>
              <a:lnSpc>
                <a:spcPct val="115000"/>
              </a:lnSpc>
            </a:pPr>
            <a:r>
              <a:rPr lang="en-ZA" sz="2000" dirty="0"/>
              <a:t>	Steel </a:t>
            </a:r>
            <a:r>
              <a:rPr lang="en-ZA" sz="2000" dirty="0" err="1"/>
              <a:t>jou</a:t>
            </a:r>
            <a:r>
              <a:rPr lang="en-ZA" sz="2000" dirty="0"/>
              <a:t> geld</a:t>
            </a:r>
          </a:p>
          <a:p>
            <a:pPr>
              <a:lnSpc>
                <a:spcPct val="115000"/>
              </a:lnSpc>
            </a:pPr>
            <a:r>
              <a:rPr lang="en-ZA" sz="2000" dirty="0"/>
              <a:t>	Neem </a:t>
            </a:r>
            <a:r>
              <a:rPr lang="en-ZA" sz="2000" dirty="0" err="1"/>
              <a:t>jou</a:t>
            </a:r>
            <a:r>
              <a:rPr lang="en-ZA" sz="2000" dirty="0"/>
              <a:t> </a:t>
            </a:r>
            <a:r>
              <a:rPr lang="en-ZA" sz="2000" dirty="0" err="1"/>
              <a:t>vriende</a:t>
            </a:r>
            <a:r>
              <a:rPr lang="en-ZA" sz="2000" dirty="0"/>
              <a:t> van </a:t>
            </a:r>
            <a:r>
              <a:rPr lang="en-ZA" sz="2000" dirty="0" err="1"/>
              <a:t>jou</a:t>
            </a:r>
            <a:r>
              <a:rPr lang="en-ZA" sz="2000" dirty="0"/>
              <a:t> </a:t>
            </a:r>
            <a:r>
              <a:rPr lang="en-ZA" sz="2000" dirty="0" err="1"/>
              <a:t>af</a:t>
            </a:r>
            <a:r>
              <a:rPr lang="en-ZA" sz="2000" dirty="0"/>
              <a:t> </a:t>
            </a:r>
            <a:r>
              <a:rPr lang="en-ZA" sz="2000" dirty="0" err="1"/>
              <a:t>weg</a:t>
            </a:r>
            <a:endParaRPr lang="en-ZA" sz="2000" dirty="0"/>
          </a:p>
          <a:p>
            <a:pPr>
              <a:lnSpc>
                <a:spcPct val="115000"/>
              </a:lnSpc>
            </a:pPr>
            <a:r>
              <a:rPr lang="en-ZA" sz="2000" dirty="0"/>
              <a:t>	</a:t>
            </a:r>
            <a:r>
              <a:rPr lang="en-ZA" sz="2000" dirty="0" err="1"/>
              <a:t>Verspreiding</a:t>
            </a:r>
            <a:r>
              <a:rPr lang="en-ZA" sz="2000" dirty="0"/>
              <a:t> van </a:t>
            </a:r>
            <a:r>
              <a:rPr lang="en-ZA" sz="2000" dirty="0" err="1"/>
              <a:t>gerugte</a:t>
            </a:r>
            <a:endParaRPr lang="en-ZA" sz="2000" dirty="0"/>
          </a:p>
          <a:p>
            <a:pPr>
              <a:lnSpc>
                <a:spcPct val="115000"/>
              </a:lnSpc>
            </a:pPr>
            <a:r>
              <a:rPr lang="en-ZA" sz="2000" dirty="0"/>
              <a:t>	</a:t>
            </a:r>
            <a:r>
              <a:rPr lang="en-ZA" sz="2000" dirty="0" err="1"/>
              <a:t>Dreigemente</a:t>
            </a:r>
            <a:r>
              <a:rPr lang="en-ZA" sz="2000" dirty="0"/>
              <a:t> </a:t>
            </a:r>
            <a:r>
              <a:rPr lang="en-ZA" sz="2000" dirty="0" err="1"/>
              <a:t>en</a:t>
            </a:r>
            <a:r>
              <a:rPr lang="en-ZA" sz="2000" dirty="0"/>
              <a:t> </a:t>
            </a:r>
            <a:r>
              <a:rPr lang="en-ZA" sz="2000" dirty="0" err="1"/>
              <a:t>intimidasie</a:t>
            </a:r>
            <a:endParaRPr lang="en-ZA" sz="2000" dirty="0"/>
          </a:p>
        </p:txBody>
      </p:sp>
      <p:grpSp>
        <p:nvGrpSpPr>
          <p:cNvPr id="4808" name="Google Shape;4808;p49"/>
          <p:cNvGrpSpPr/>
          <p:nvPr/>
        </p:nvGrpSpPr>
        <p:grpSpPr>
          <a:xfrm rot="-5400000">
            <a:off x="7858079" y="2571759"/>
            <a:ext cx="1285872" cy="1285872"/>
            <a:chOff x="7858167" y="2571771"/>
            <a:chExt cx="1285872" cy="1285872"/>
          </a:xfrm>
        </p:grpSpPr>
        <p:grpSp>
          <p:nvGrpSpPr>
            <p:cNvPr id="4809" name="Google Shape;4809;p49"/>
            <p:cNvGrpSpPr/>
            <p:nvPr/>
          </p:nvGrpSpPr>
          <p:grpSpPr>
            <a:xfrm>
              <a:off x="7858167" y="2571771"/>
              <a:ext cx="1285872" cy="1285872"/>
              <a:chOff x="6682125" y="1603950"/>
              <a:chExt cx="528600" cy="528600"/>
            </a:xfrm>
          </p:grpSpPr>
          <p:sp>
            <p:nvSpPr>
              <p:cNvPr id="4810" name="Google Shape;4810;p49"/>
              <p:cNvSpPr/>
              <p:nvPr/>
            </p:nvSpPr>
            <p:spPr>
              <a:xfrm>
                <a:off x="66821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11" name="Google Shape;4811;p49"/>
              <p:cNvSpPr/>
              <p:nvPr/>
            </p:nvSpPr>
            <p:spPr>
              <a:xfrm>
                <a:off x="6740900" y="1603950"/>
                <a:ext cx="58725" cy="58750"/>
              </a:xfrm>
              <a:custGeom>
                <a:avLst/>
                <a:gdLst/>
                <a:ahLst/>
                <a:cxnLst/>
                <a:rect l="l" t="t" r="r" b="b"/>
                <a:pathLst>
                  <a:path w="2349"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49"/>
              <p:cNvSpPr/>
              <p:nvPr/>
            </p:nvSpPr>
            <p:spPr>
              <a:xfrm>
                <a:off x="6799600"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13" name="Google Shape;4813;p49"/>
              <p:cNvSpPr/>
              <p:nvPr/>
            </p:nvSpPr>
            <p:spPr>
              <a:xfrm>
                <a:off x="6858325"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49"/>
              <p:cNvSpPr/>
              <p:nvPr/>
            </p:nvSpPr>
            <p:spPr>
              <a:xfrm>
                <a:off x="69170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15" name="Google Shape;4815;p49"/>
              <p:cNvSpPr/>
              <p:nvPr/>
            </p:nvSpPr>
            <p:spPr>
              <a:xfrm>
                <a:off x="66821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49"/>
              <p:cNvSpPr/>
              <p:nvPr/>
            </p:nvSpPr>
            <p:spPr>
              <a:xfrm>
                <a:off x="6740900" y="16626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17" name="Google Shape;4817;p49"/>
              <p:cNvSpPr/>
              <p:nvPr/>
            </p:nvSpPr>
            <p:spPr>
              <a:xfrm>
                <a:off x="6799600"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49"/>
              <p:cNvSpPr/>
              <p:nvPr/>
            </p:nvSpPr>
            <p:spPr>
              <a:xfrm>
                <a:off x="6858325"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19" name="Google Shape;4819;p49"/>
              <p:cNvSpPr/>
              <p:nvPr/>
            </p:nvSpPr>
            <p:spPr>
              <a:xfrm>
                <a:off x="69170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49"/>
              <p:cNvSpPr/>
              <p:nvPr/>
            </p:nvSpPr>
            <p:spPr>
              <a:xfrm>
                <a:off x="66821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21" name="Google Shape;4821;p49"/>
              <p:cNvSpPr/>
              <p:nvPr/>
            </p:nvSpPr>
            <p:spPr>
              <a:xfrm>
                <a:off x="6740900" y="17213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49"/>
              <p:cNvSpPr/>
              <p:nvPr/>
            </p:nvSpPr>
            <p:spPr>
              <a:xfrm>
                <a:off x="6799600"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23" name="Google Shape;4823;p49"/>
              <p:cNvSpPr/>
              <p:nvPr/>
            </p:nvSpPr>
            <p:spPr>
              <a:xfrm>
                <a:off x="6858325"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49"/>
              <p:cNvSpPr/>
              <p:nvPr/>
            </p:nvSpPr>
            <p:spPr>
              <a:xfrm>
                <a:off x="69170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25" name="Google Shape;4825;p49"/>
              <p:cNvSpPr/>
              <p:nvPr/>
            </p:nvSpPr>
            <p:spPr>
              <a:xfrm>
                <a:off x="66821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49"/>
              <p:cNvSpPr/>
              <p:nvPr/>
            </p:nvSpPr>
            <p:spPr>
              <a:xfrm>
                <a:off x="6740900" y="1780150"/>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27" name="Google Shape;4827;p49"/>
              <p:cNvSpPr/>
              <p:nvPr/>
            </p:nvSpPr>
            <p:spPr>
              <a:xfrm>
                <a:off x="6799600"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49"/>
              <p:cNvSpPr/>
              <p:nvPr/>
            </p:nvSpPr>
            <p:spPr>
              <a:xfrm>
                <a:off x="6858325"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29" name="Google Shape;4829;p49"/>
              <p:cNvSpPr/>
              <p:nvPr/>
            </p:nvSpPr>
            <p:spPr>
              <a:xfrm>
                <a:off x="69170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49"/>
              <p:cNvSpPr/>
              <p:nvPr/>
            </p:nvSpPr>
            <p:spPr>
              <a:xfrm>
                <a:off x="66821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31" name="Google Shape;4831;p49"/>
              <p:cNvSpPr/>
              <p:nvPr/>
            </p:nvSpPr>
            <p:spPr>
              <a:xfrm>
                <a:off x="6740900" y="183885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49"/>
              <p:cNvSpPr/>
              <p:nvPr/>
            </p:nvSpPr>
            <p:spPr>
              <a:xfrm>
                <a:off x="6799600"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33" name="Google Shape;4833;p49"/>
              <p:cNvSpPr/>
              <p:nvPr/>
            </p:nvSpPr>
            <p:spPr>
              <a:xfrm>
                <a:off x="6858325"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49"/>
              <p:cNvSpPr/>
              <p:nvPr/>
            </p:nvSpPr>
            <p:spPr>
              <a:xfrm>
                <a:off x="69170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35" name="Google Shape;4835;p49"/>
              <p:cNvSpPr/>
              <p:nvPr/>
            </p:nvSpPr>
            <p:spPr>
              <a:xfrm>
                <a:off x="697577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49"/>
              <p:cNvSpPr/>
              <p:nvPr/>
            </p:nvSpPr>
            <p:spPr>
              <a:xfrm>
                <a:off x="7034525" y="1603950"/>
                <a:ext cx="58750" cy="58750"/>
              </a:xfrm>
              <a:custGeom>
                <a:avLst/>
                <a:gdLst/>
                <a:ahLst/>
                <a:cxnLst/>
                <a:rect l="l" t="t" r="r" b="b"/>
                <a:pathLst>
                  <a:path w="2350" h="2350"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37" name="Google Shape;4837;p49"/>
              <p:cNvSpPr/>
              <p:nvPr/>
            </p:nvSpPr>
            <p:spPr>
              <a:xfrm>
                <a:off x="709325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49"/>
              <p:cNvSpPr/>
              <p:nvPr/>
            </p:nvSpPr>
            <p:spPr>
              <a:xfrm>
                <a:off x="7152000" y="1603950"/>
                <a:ext cx="58725" cy="58750"/>
              </a:xfrm>
              <a:custGeom>
                <a:avLst/>
                <a:gdLst/>
                <a:ahLst/>
                <a:cxnLst/>
                <a:rect l="l" t="t" r="r" b="b"/>
                <a:pathLst>
                  <a:path w="2349" h="2350"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39" name="Google Shape;4839;p49"/>
              <p:cNvSpPr/>
              <p:nvPr/>
            </p:nvSpPr>
            <p:spPr>
              <a:xfrm>
                <a:off x="697577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40" name="Google Shape;4840;p49"/>
              <p:cNvSpPr/>
              <p:nvPr/>
            </p:nvSpPr>
            <p:spPr>
              <a:xfrm>
                <a:off x="7034525" y="16626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49"/>
              <p:cNvSpPr/>
              <p:nvPr/>
            </p:nvSpPr>
            <p:spPr>
              <a:xfrm>
                <a:off x="709325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42" name="Google Shape;4842;p49"/>
              <p:cNvSpPr/>
              <p:nvPr/>
            </p:nvSpPr>
            <p:spPr>
              <a:xfrm>
                <a:off x="7152000" y="16626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49"/>
              <p:cNvSpPr/>
              <p:nvPr/>
            </p:nvSpPr>
            <p:spPr>
              <a:xfrm>
                <a:off x="697577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49"/>
              <p:cNvSpPr/>
              <p:nvPr/>
            </p:nvSpPr>
            <p:spPr>
              <a:xfrm>
                <a:off x="7034525" y="17213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45" name="Google Shape;4845;p49"/>
              <p:cNvSpPr/>
              <p:nvPr/>
            </p:nvSpPr>
            <p:spPr>
              <a:xfrm>
                <a:off x="709325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49"/>
              <p:cNvSpPr/>
              <p:nvPr/>
            </p:nvSpPr>
            <p:spPr>
              <a:xfrm>
                <a:off x="7152000" y="17213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47" name="Google Shape;4847;p49"/>
              <p:cNvSpPr/>
              <p:nvPr/>
            </p:nvSpPr>
            <p:spPr>
              <a:xfrm>
                <a:off x="697577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48" name="Google Shape;4848;p49"/>
              <p:cNvSpPr/>
              <p:nvPr/>
            </p:nvSpPr>
            <p:spPr>
              <a:xfrm>
                <a:off x="7034525" y="17801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49"/>
              <p:cNvSpPr/>
              <p:nvPr/>
            </p:nvSpPr>
            <p:spPr>
              <a:xfrm>
                <a:off x="709325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50" name="Google Shape;4850;p49"/>
              <p:cNvSpPr/>
              <p:nvPr/>
            </p:nvSpPr>
            <p:spPr>
              <a:xfrm>
                <a:off x="7152000" y="1780150"/>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49"/>
              <p:cNvSpPr/>
              <p:nvPr/>
            </p:nvSpPr>
            <p:spPr>
              <a:xfrm>
                <a:off x="697577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49"/>
              <p:cNvSpPr/>
              <p:nvPr/>
            </p:nvSpPr>
            <p:spPr>
              <a:xfrm>
                <a:off x="7034525" y="183885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53" name="Google Shape;4853;p49"/>
              <p:cNvSpPr/>
              <p:nvPr/>
            </p:nvSpPr>
            <p:spPr>
              <a:xfrm>
                <a:off x="709325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49"/>
              <p:cNvSpPr/>
              <p:nvPr/>
            </p:nvSpPr>
            <p:spPr>
              <a:xfrm>
                <a:off x="7152000" y="183885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55" name="Google Shape;4855;p49"/>
              <p:cNvSpPr/>
              <p:nvPr/>
            </p:nvSpPr>
            <p:spPr>
              <a:xfrm>
                <a:off x="66821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56" name="Google Shape;4856;p49"/>
              <p:cNvSpPr/>
              <p:nvPr/>
            </p:nvSpPr>
            <p:spPr>
              <a:xfrm>
                <a:off x="6740900" y="18975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49"/>
              <p:cNvSpPr/>
              <p:nvPr/>
            </p:nvSpPr>
            <p:spPr>
              <a:xfrm>
                <a:off x="6799600"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58" name="Google Shape;4858;p49"/>
              <p:cNvSpPr/>
              <p:nvPr/>
            </p:nvSpPr>
            <p:spPr>
              <a:xfrm>
                <a:off x="6858325"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49"/>
              <p:cNvSpPr/>
              <p:nvPr/>
            </p:nvSpPr>
            <p:spPr>
              <a:xfrm>
                <a:off x="69170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60" name="Google Shape;4860;p49"/>
              <p:cNvSpPr/>
              <p:nvPr/>
            </p:nvSpPr>
            <p:spPr>
              <a:xfrm>
                <a:off x="66821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49"/>
              <p:cNvSpPr/>
              <p:nvPr/>
            </p:nvSpPr>
            <p:spPr>
              <a:xfrm>
                <a:off x="6740900" y="195632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62" name="Google Shape;4862;p49"/>
              <p:cNvSpPr/>
              <p:nvPr/>
            </p:nvSpPr>
            <p:spPr>
              <a:xfrm>
                <a:off x="6799600"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49"/>
              <p:cNvSpPr/>
              <p:nvPr/>
            </p:nvSpPr>
            <p:spPr>
              <a:xfrm>
                <a:off x="6858325"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64" name="Google Shape;4864;p49"/>
              <p:cNvSpPr/>
              <p:nvPr/>
            </p:nvSpPr>
            <p:spPr>
              <a:xfrm>
                <a:off x="69170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49"/>
              <p:cNvSpPr/>
              <p:nvPr/>
            </p:nvSpPr>
            <p:spPr>
              <a:xfrm>
                <a:off x="66821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66" name="Google Shape;4866;p49"/>
              <p:cNvSpPr/>
              <p:nvPr/>
            </p:nvSpPr>
            <p:spPr>
              <a:xfrm>
                <a:off x="6740900" y="2015025"/>
                <a:ext cx="58725" cy="58775"/>
              </a:xfrm>
              <a:custGeom>
                <a:avLst/>
                <a:gdLst/>
                <a:ahLst/>
                <a:cxnLst/>
                <a:rect l="l" t="t" r="r" b="b"/>
                <a:pathLst>
                  <a:path w="2349"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49"/>
              <p:cNvSpPr/>
              <p:nvPr/>
            </p:nvSpPr>
            <p:spPr>
              <a:xfrm>
                <a:off x="6799600"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68" name="Google Shape;4868;p49"/>
              <p:cNvSpPr/>
              <p:nvPr/>
            </p:nvSpPr>
            <p:spPr>
              <a:xfrm>
                <a:off x="6858325"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49"/>
              <p:cNvSpPr/>
              <p:nvPr/>
            </p:nvSpPr>
            <p:spPr>
              <a:xfrm>
                <a:off x="69170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70" name="Google Shape;4870;p49"/>
              <p:cNvSpPr/>
              <p:nvPr/>
            </p:nvSpPr>
            <p:spPr>
              <a:xfrm>
                <a:off x="66821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49"/>
              <p:cNvSpPr/>
              <p:nvPr/>
            </p:nvSpPr>
            <p:spPr>
              <a:xfrm>
                <a:off x="6740900" y="2073775"/>
                <a:ext cx="58725" cy="58775"/>
              </a:xfrm>
              <a:custGeom>
                <a:avLst/>
                <a:gdLst/>
                <a:ahLst/>
                <a:cxnLst/>
                <a:rect l="l" t="t" r="r" b="b"/>
                <a:pathLst>
                  <a:path w="2349"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72" name="Google Shape;4872;p49"/>
              <p:cNvSpPr/>
              <p:nvPr/>
            </p:nvSpPr>
            <p:spPr>
              <a:xfrm>
                <a:off x="6799600"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49"/>
              <p:cNvSpPr/>
              <p:nvPr/>
            </p:nvSpPr>
            <p:spPr>
              <a:xfrm>
                <a:off x="6858325"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74" name="Google Shape;4874;p49"/>
              <p:cNvSpPr/>
              <p:nvPr/>
            </p:nvSpPr>
            <p:spPr>
              <a:xfrm>
                <a:off x="69170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49"/>
              <p:cNvSpPr/>
              <p:nvPr/>
            </p:nvSpPr>
            <p:spPr>
              <a:xfrm>
                <a:off x="697577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49"/>
              <p:cNvSpPr/>
              <p:nvPr/>
            </p:nvSpPr>
            <p:spPr>
              <a:xfrm>
                <a:off x="7034525" y="18975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77" name="Google Shape;4877;p49"/>
              <p:cNvSpPr/>
              <p:nvPr/>
            </p:nvSpPr>
            <p:spPr>
              <a:xfrm>
                <a:off x="709325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49"/>
              <p:cNvSpPr/>
              <p:nvPr/>
            </p:nvSpPr>
            <p:spPr>
              <a:xfrm>
                <a:off x="7152000" y="18975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79" name="Google Shape;4879;p49"/>
              <p:cNvSpPr/>
              <p:nvPr/>
            </p:nvSpPr>
            <p:spPr>
              <a:xfrm>
                <a:off x="697577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80" name="Google Shape;4880;p49"/>
              <p:cNvSpPr/>
              <p:nvPr/>
            </p:nvSpPr>
            <p:spPr>
              <a:xfrm>
                <a:off x="7034525" y="19563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49"/>
              <p:cNvSpPr/>
              <p:nvPr/>
            </p:nvSpPr>
            <p:spPr>
              <a:xfrm>
                <a:off x="709325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82" name="Google Shape;4882;p49"/>
              <p:cNvSpPr/>
              <p:nvPr/>
            </p:nvSpPr>
            <p:spPr>
              <a:xfrm>
                <a:off x="7152000" y="19563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49"/>
              <p:cNvSpPr/>
              <p:nvPr/>
            </p:nvSpPr>
            <p:spPr>
              <a:xfrm>
                <a:off x="697577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49"/>
              <p:cNvSpPr/>
              <p:nvPr/>
            </p:nvSpPr>
            <p:spPr>
              <a:xfrm>
                <a:off x="7034525" y="2015025"/>
                <a:ext cx="58750" cy="58775"/>
              </a:xfrm>
              <a:custGeom>
                <a:avLst/>
                <a:gdLst/>
                <a:ahLst/>
                <a:cxnLst/>
                <a:rect l="l" t="t" r="r" b="b"/>
                <a:pathLst>
                  <a:path w="2350" h="2351" extrusionOk="0">
                    <a:moveTo>
                      <a:pt x="1" y="1"/>
                    </a:moveTo>
                    <a:lnTo>
                      <a:pt x="1"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85" name="Google Shape;4885;p49"/>
              <p:cNvSpPr/>
              <p:nvPr/>
            </p:nvSpPr>
            <p:spPr>
              <a:xfrm>
                <a:off x="709325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49"/>
              <p:cNvSpPr/>
              <p:nvPr/>
            </p:nvSpPr>
            <p:spPr>
              <a:xfrm>
                <a:off x="7152000" y="2015025"/>
                <a:ext cx="58725" cy="58775"/>
              </a:xfrm>
              <a:custGeom>
                <a:avLst/>
                <a:gdLst/>
                <a:ahLst/>
                <a:cxnLst/>
                <a:rect l="l" t="t" r="r" b="b"/>
                <a:pathLst>
                  <a:path w="2349" h="2351" extrusionOk="0">
                    <a:moveTo>
                      <a:pt x="0" y="1"/>
                    </a:moveTo>
                    <a:lnTo>
                      <a:pt x="0" y="2350"/>
                    </a:lnTo>
                    <a:lnTo>
                      <a:pt x="2349" y="2350"/>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87" name="Google Shape;4887;p49"/>
              <p:cNvSpPr/>
              <p:nvPr/>
            </p:nvSpPr>
            <p:spPr>
              <a:xfrm>
                <a:off x="697577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88" name="Google Shape;4888;p49"/>
              <p:cNvSpPr/>
              <p:nvPr/>
            </p:nvSpPr>
            <p:spPr>
              <a:xfrm>
                <a:off x="7034525" y="207377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49"/>
              <p:cNvSpPr/>
              <p:nvPr/>
            </p:nvSpPr>
            <p:spPr>
              <a:xfrm>
                <a:off x="709325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2"/>
                  </a:solidFill>
                </a:endParaRPr>
              </a:p>
            </p:txBody>
          </p:sp>
          <p:sp>
            <p:nvSpPr>
              <p:cNvPr id="4890" name="Google Shape;4890;p49"/>
              <p:cNvSpPr/>
              <p:nvPr/>
            </p:nvSpPr>
            <p:spPr>
              <a:xfrm>
                <a:off x="7152000" y="207377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91" name="Google Shape;4891;p49"/>
            <p:cNvGrpSpPr/>
            <p:nvPr/>
          </p:nvGrpSpPr>
          <p:grpSpPr>
            <a:xfrm>
              <a:off x="8056518" y="2834146"/>
              <a:ext cx="889099" cy="761112"/>
              <a:chOff x="2760325" y="2789275"/>
              <a:chExt cx="841950" cy="720750"/>
            </a:xfrm>
          </p:grpSpPr>
          <p:sp>
            <p:nvSpPr>
              <p:cNvPr id="4892" name="Google Shape;4892;p49"/>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49"/>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894" name="Google Shape;4894;p49"/>
          <p:cNvGrpSpPr/>
          <p:nvPr/>
        </p:nvGrpSpPr>
        <p:grpSpPr>
          <a:xfrm rot="5400000">
            <a:off x="6715016" y="2714537"/>
            <a:ext cx="1285909" cy="1000307"/>
            <a:chOff x="5147400" y="1633275"/>
            <a:chExt cx="528550" cy="411175"/>
          </a:xfrm>
        </p:grpSpPr>
        <p:sp>
          <p:nvSpPr>
            <p:cNvPr id="4895" name="Google Shape;4895;p49"/>
            <p:cNvSpPr/>
            <p:nvPr/>
          </p:nvSpPr>
          <p:spPr>
            <a:xfrm>
              <a:off x="5617200"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49"/>
            <p:cNvSpPr/>
            <p:nvPr/>
          </p:nvSpPr>
          <p:spPr>
            <a:xfrm>
              <a:off x="5558500" y="16332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49"/>
            <p:cNvSpPr/>
            <p:nvPr/>
          </p:nvSpPr>
          <p:spPr>
            <a:xfrm>
              <a:off x="5499700" y="163330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49"/>
            <p:cNvSpPr/>
            <p:nvPr/>
          </p:nvSpPr>
          <p:spPr>
            <a:xfrm>
              <a:off x="5441050" y="16332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49"/>
            <p:cNvSpPr/>
            <p:nvPr/>
          </p:nvSpPr>
          <p:spPr>
            <a:xfrm>
              <a:off x="56172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49"/>
            <p:cNvSpPr/>
            <p:nvPr/>
          </p:nvSpPr>
          <p:spPr>
            <a:xfrm>
              <a:off x="5558500" y="1692025"/>
              <a:ext cx="58725" cy="58775"/>
            </a:xfrm>
            <a:custGeom>
              <a:avLst/>
              <a:gdLst/>
              <a:ahLst/>
              <a:cxnLst/>
              <a:rect l="l" t="t" r="r" b="b"/>
              <a:pathLst>
                <a:path w="2349" h="2351" extrusionOk="0">
                  <a:moveTo>
                    <a:pt x="0" y="0"/>
                  </a:moveTo>
                  <a:lnTo>
                    <a:pt x="0"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49"/>
            <p:cNvSpPr/>
            <p:nvPr/>
          </p:nvSpPr>
          <p:spPr>
            <a:xfrm>
              <a:off x="54997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49"/>
            <p:cNvSpPr/>
            <p:nvPr/>
          </p:nvSpPr>
          <p:spPr>
            <a:xfrm>
              <a:off x="5441050" y="1692025"/>
              <a:ext cx="58750" cy="58775"/>
            </a:xfrm>
            <a:custGeom>
              <a:avLst/>
              <a:gdLst/>
              <a:ahLst/>
              <a:cxnLst/>
              <a:rect l="l" t="t" r="r" b="b"/>
              <a:pathLst>
                <a:path w="2350" h="2351" extrusionOk="0">
                  <a:moveTo>
                    <a:pt x="0" y="0"/>
                  </a:moveTo>
                  <a:lnTo>
                    <a:pt x="0" y="2350"/>
                  </a:lnTo>
                  <a:lnTo>
                    <a:pt x="2350" y="2350"/>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49"/>
            <p:cNvSpPr/>
            <p:nvPr/>
          </p:nvSpPr>
          <p:spPr>
            <a:xfrm>
              <a:off x="5382325"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49"/>
            <p:cNvSpPr/>
            <p:nvPr/>
          </p:nvSpPr>
          <p:spPr>
            <a:xfrm>
              <a:off x="555850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49"/>
            <p:cNvSpPr/>
            <p:nvPr/>
          </p:nvSpPr>
          <p:spPr>
            <a:xfrm>
              <a:off x="549970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49"/>
            <p:cNvSpPr/>
            <p:nvPr/>
          </p:nvSpPr>
          <p:spPr>
            <a:xfrm>
              <a:off x="5441050" y="1750775"/>
              <a:ext cx="58750" cy="58725"/>
            </a:xfrm>
            <a:custGeom>
              <a:avLst/>
              <a:gdLst/>
              <a:ahLst/>
              <a:cxnLst/>
              <a:rect l="l" t="t" r="r" b="b"/>
              <a:pathLst>
                <a:path w="2350"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49"/>
            <p:cNvSpPr/>
            <p:nvPr/>
          </p:nvSpPr>
          <p:spPr>
            <a:xfrm>
              <a:off x="5382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49"/>
            <p:cNvSpPr/>
            <p:nvPr/>
          </p:nvSpPr>
          <p:spPr>
            <a:xfrm>
              <a:off x="56172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49"/>
            <p:cNvSpPr/>
            <p:nvPr/>
          </p:nvSpPr>
          <p:spPr>
            <a:xfrm>
              <a:off x="5558500" y="180952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49"/>
            <p:cNvSpPr/>
            <p:nvPr/>
          </p:nvSpPr>
          <p:spPr>
            <a:xfrm>
              <a:off x="5499700"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rgbClr val="EFEFE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49"/>
            <p:cNvSpPr/>
            <p:nvPr/>
          </p:nvSpPr>
          <p:spPr>
            <a:xfrm>
              <a:off x="5382325" y="180952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49"/>
            <p:cNvSpPr/>
            <p:nvPr/>
          </p:nvSpPr>
          <p:spPr>
            <a:xfrm>
              <a:off x="561720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49"/>
            <p:cNvSpPr/>
            <p:nvPr/>
          </p:nvSpPr>
          <p:spPr>
            <a:xfrm>
              <a:off x="55585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49"/>
            <p:cNvSpPr/>
            <p:nvPr/>
          </p:nvSpPr>
          <p:spPr>
            <a:xfrm>
              <a:off x="5499700" y="1809525"/>
              <a:ext cx="58750" cy="117475"/>
            </a:xfrm>
            <a:custGeom>
              <a:avLst/>
              <a:gdLst/>
              <a:ahLst/>
              <a:cxnLst/>
              <a:rect l="l" t="t" r="r" b="b"/>
              <a:pathLst>
                <a:path w="2350" h="4699" extrusionOk="0">
                  <a:moveTo>
                    <a:pt x="1" y="0"/>
                  </a:moveTo>
                  <a:lnTo>
                    <a:pt x="1" y="4699"/>
                  </a:lnTo>
                  <a:lnTo>
                    <a:pt x="2349" y="4699"/>
                  </a:lnTo>
                  <a:lnTo>
                    <a:pt x="2349" y="0"/>
                  </a:lnTo>
                  <a:close/>
                </a:path>
              </a:pathLst>
            </a:custGeom>
            <a:solidFill>
              <a:srgbClr val="26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49"/>
            <p:cNvSpPr/>
            <p:nvPr/>
          </p:nvSpPr>
          <p:spPr>
            <a:xfrm>
              <a:off x="5441050" y="1868225"/>
              <a:ext cx="58750" cy="58775"/>
            </a:xfrm>
            <a:custGeom>
              <a:avLst/>
              <a:gdLst/>
              <a:ahLst/>
              <a:cxnLst/>
              <a:rect l="l" t="t" r="r" b="b"/>
              <a:pathLst>
                <a:path w="2350"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6" name="Google Shape;4916;p49"/>
            <p:cNvSpPr/>
            <p:nvPr/>
          </p:nvSpPr>
          <p:spPr>
            <a:xfrm>
              <a:off x="5323550" y="16332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7" name="Google Shape;4917;p49"/>
            <p:cNvSpPr/>
            <p:nvPr/>
          </p:nvSpPr>
          <p:spPr>
            <a:xfrm>
              <a:off x="5264825" y="16332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49"/>
            <p:cNvSpPr/>
            <p:nvPr/>
          </p:nvSpPr>
          <p:spPr>
            <a:xfrm>
              <a:off x="5206075" y="16332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49"/>
            <p:cNvSpPr/>
            <p:nvPr/>
          </p:nvSpPr>
          <p:spPr>
            <a:xfrm>
              <a:off x="5264825" y="1692025"/>
              <a:ext cx="58775" cy="58775"/>
            </a:xfrm>
            <a:custGeom>
              <a:avLst/>
              <a:gdLst/>
              <a:ahLst/>
              <a:cxnLst/>
              <a:rect l="l" t="t" r="r" b="b"/>
              <a:pathLst>
                <a:path w="2351" h="2351" extrusionOk="0">
                  <a:moveTo>
                    <a:pt x="1" y="0"/>
                  </a:moveTo>
                  <a:lnTo>
                    <a:pt x="1" y="2350"/>
                  </a:lnTo>
                  <a:lnTo>
                    <a:pt x="2351" y="2350"/>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49"/>
            <p:cNvSpPr/>
            <p:nvPr/>
          </p:nvSpPr>
          <p:spPr>
            <a:xfrm>
              <a:off x="5147400" y="1692025"/>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49"/>
            <p:cNvSpPr/>
            <p:nvPr/>
          </p:nvSpPr>
          <p:spPr>
            <a:xfrm>
              <a:off x="5323550" y="1750775"/>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49"/>
            <p:cNvSpPr/>
            <p:nvPr/>
          </p:nvSpPr>
          <p:spPr>
            <a:xfrm>
              <a:off x="56172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49"/>
            <p:cNvSpPr/>
            <p:nvPr/>
          </p:nvSpPr>
          <p:spPr>
            <a:xfrm>
              <a:off x="55585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49"/>
            <p:cNvSpPr/>
            <p:nvPr/>
          </p:nvSpPr>
          <p:spPr>
            <a:xfrm>
              <a:off x="549970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49"/>
            <p:cNvSpPr/>
            <p:nvPr/>
          </p:nvSpPr>
          <p:spPr>
            <a:xfrm>
              <a:off x="5441050" y="1926900"/>
              <a:ext cx="58750" cy="58775"/>
            </a:xfrm>
            <a:custGeom>
              <a:avLst/>
              <a:gdLst/>
              <a:ahLst/>
              <a:cxnLst/>
              <a:rect l="l" t="t" r="r" b="b"/>
              <a:pathLst>
                <a:path w="2350"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49"/>
            <p:cNvSpPr/>
            <p:nvPr/>
          </p:nvSpPr>
          <p:spPr>
            <a:xfrm>
              <a:off x="5382325" y="1926950"/>
              <a:ext cx="58750" cy="58775"/>
            </a:xfrm>
            <a:custGeom>
              <a:avLst/>
              <a:gdLst/>
              <a:ahLst/>
              <a:cxnLst/>
              <a:rect l="l" t="t" r="r" b="b"/>
              <a:pathLst>
                <a:path w="2350" h="2351" extrusionOk="0">
                  <a:moveTo>
                    <a:pt x="1" y="0"/>
                  </a:moveTo>
                  <a:lnTo>
                    <a:pt x="1" y="2350"/>
                  </a:lnTo>
                  <a:lnTo>
                    <a:pt x="2349" y="2350"/>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49"/>
            <p:cNvSpPr/>
            <p:nvPr/>
          </p:nvSpPr>
          <p:spPr>
            <a:xfrm>
              <a:off x="56172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49"/>
            <p:cNvSpPr/>
            <p:nvPr/>
          </p:nvSpPr>
          <p:spPr>
            <a:xfrm>
              <a:off x="55585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49"/>
            <p:cNvSpPr/>
            <p:nvPr/>
          </p:nvSpPr>
          <p:spPr>
            <a:xfrm>
              <a:off x="549970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49"/>
            <p:cNvSpPr/>
            <p:nvPr/>
          </p:nvSpPr>
          <p:spPr>
            <a:xfrm>
              <a:off x="5382325" y="1985725"/>
              <a:ext cx="58750" cy="58725"/>
            </a:xfrm>
            <a:custGeom>
              <a:avLst/>
              <a:gdLst/>
              <a:ahLst/>
              <a:cxnLst/>
              <a:rect l="l" t="t" r="r" b="b"/>
              <a:pathLst>
                <a:path w="2350" h="2349"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DB45DFBA-2460-8505-444B-A5D8878EF9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504"/>
        <p:cNvGrpSpPr/>
        <p:nvPr/>
      </p:nvGrpSpPr>
      <p:grpSpPr>
        <a:xfrm>
          <a:off x="0" y="0"/>
          <a:ext cx="0" cy="0"/>
          <a:chOff x="0" y="0"/>
          <a:chExt cx="0" cy="0"/>
        </a:xfrm>
      </p:grpSpPr>
      <p:sp>
        <p:nvSpPr>
          <p:cNvPr id="5506" name="Google Shape;5506;p56"/>
          <p:cNvSpPr txBox="1">
            <a:spLocks noGrp="1"/>
          </p:cNvSpPr>
          <p:nvPr>
            <p:ph type="subTitle" idx="1"/>
          </p:nvPr>
        </p:nvSpPr>
        <p:spPr>
          <a:xfrm>
            <a:off x="1317072" y="1328993"/>
            <a:ext cx="6533353" cy="3386806"/>
          </a:xfrm>
          <a:prstGeom prst="rect">
            <a:avLst/>
          </a:prstGeom>
        </p:spPr>
        <p:txBody>
          <a:bodyPr spcFirstLastPara="1" wrap="square" lIns="91425" tIns="91425" rIns="91425" bIns="91425" anchor="t" anchorCtr="0">
            <a:noAutofit/>
          </a:bodyPr>
          <a:lstStyle/>
          <a:p>
            <a:r>
              <a:rPr lang="nl-NL" sz="2000" b="1" dirty="0"/>
              <a:t>Wat om te doen as jy geboelie word</a:t>
            </a:r>
          </a:p>
          <a:p>
            <a:pPr>
              <a:lnSpc>
                <a:spcPct val="115000"/>
              </a:lnSpc>
            </a:pPr>
            <a:r>
              <a:rPr lang="nl-NL" sz="2000" dirty="0"/>
              <a:t>Jy moet iemand vertel. Jy wil dit dalk nie doen nie,</a:t>
            </a:r>
          </a:p>
          <a:p>
            <a:pPr>
              <a:lnSpc>
                <a:spcPct val="115000"/>
              </a:lnSpc>
            </a:pPr>
            <a:r>
              <a:rPr lang="nl-NL" sz="2000" dirty="0"/>
              <a:t>want dit beteken dat jy wys dat jy broos is of dat jy</a:t>
            </a:r>
          </a:p>
          <a:p>
            <a:pPr>
              <a:lnSpc>
                <a:spcPct val="115000"/>
              </a:lnSpc>
            </a:pPr>
            <a:r>
              <a:rPr lang="nl-NL" sz="2000" dirty="0"/>
              <a:t>iemand die oorhand gee. Dit is egter baie belangrik</a:t>
            </a:r>
          </a:p>
          <a:p>
            <a:pPr>
              <a:lnSpc>
                <a:spcPct val="115000"/>
              </a:lnSpc>
            </a:pPr>
            <a:r>
              <a:rPr lang="nl-NL" sz="2000" dirty="0"/>
              <a:t>om iemand anders te vertel, anders hou dit dalk nie</a:t>
            </a:r>
          </a:p>
          <a:p>
            <a:pPr>
              <a:lnSpc>
                <a:spcPct val="115000"/>
              </a:lnSpc>
            </a:pPr>
            <a:r>
              <a:rPr lang="nl-NL" sz="2000" dirty="0"/>
              <a:t>op nie. Praat met 'n vriend, ouer, broer of suster,</a:t>
            </a:r>
          </a:p>
          <a:p>
            <a:pPr>
              <a:lnSpc>
                <a:spcPct val="115000"/>
              </a:lnSpc>
            </a:pPr>
            <a:r>
              <a:rPr lang="nl-NL" sz="2000" dirty="0"/>
              <a:t>oom of tannie en die belangrikste, as dit by die skool</a:t>
            </a:r>
          </a:p>
          <a:p>
            <a:pPr>
              <a:lnSpc>
                <a:spcPct val="115000"/>
              </a:lnSpc>
            </a:pPr>
            <a:r>
              <a:rPr lang="nl-NL" sz="2000" dirty="0"/>
              <a:t>gebeur, praat met jou onderwyser.</a:t>
            </a:r>
          </a:p>
          <a:p>
            <a:pPr>
              <a:lnSpc>
                <a:spcPct val="115000"/>
              </a:lnSpc>
            </a:pPr>
            <a:br>
              <a:rPr lang="en-ZA" sz="1800" dirty="0">
                <a:effectLst/>
                <a:latin typeface="Calibri" panose="020F0502020204030204" pitchFamily="34" charset="0"/>
                <a:ea typeface="Calibri" panose="020F0502020204030204" pitchFamily="34" charset="0"/>
                <a:cs typeface="Calibri" panose="020F0502020204030204" pitchFamily="34" charset="0"/>
              </a:rPr>
            </a:b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5507" name="Google Shape;5507;p56"/>
          <p:cNvGrpSpPr/>
          <p:nvPr/>
        </p:nvGrpSpPr>
        <p:grpSpPr>
          <a:xfrm>
            <a:off x="1" y="1296950"/>
            <a:ext cx="1290000" cy="1290000"/>
            <a:chOff x="1" y="0"/>
            <a:chExt cx="1290000" cy="1290000"/>
          </a:xfrm>
        </p:grpSpPr>
        <p:sp>
          <p:nvSpPr>
            <p:cNvPr id="5508" name="Google Shape;5508;p56"/>
            <p:cNvSpPr/>
            <p:nvPr/>
          </p:nvSpPr>
          <p:spPr>
            <a:xfrm>
              <a:off x="1" y="0"/>
              <a:ext cx="1290000" cy="1290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09" name="Google Shape;5509;p56"/>
            <p:cNvGrpSpPr/>
            <p:nvPr/>
          </p:nvGrpSpPr>
          <p:grpSpPr>
            <a:xfrm rot="10800000">
              <a:off x="220834" y="222966"/>
              <a:ext cx="848234" cy="843944"/>
              <a:chOff x="384950" y="2702225"/>
              <a:chExt cx="800750" cy="796700"/>
            </a:xfrm>
          </p:grpSpPr>
          <p:sp>
            <p:nvSpPr>
              <p:cNvPr id="5510" name="Google Shape;5510;p56"/>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56"/>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56"/>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56"/>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56"/>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56"/>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56"/>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56"/>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56"/>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519" name="Google Shape;5519;p56"/>
          <p:cNvGrpSpPr/>
          <p:nvPr/>
        </p:nvGrpSpPr>
        <p:grpSpPr>
          <a:xfrm rot="5400000">
            <a:off x="7854688" y="3857949"/>
            <a:ext cx="1289316" cy="1289300"/>
            <a:chOff x="6576238" y="3864637"/>
            <a:chExt cx="1289316" cy="1289300"/>
          </a:xfrm>
        </p:grpSpPr>
        <p:grpSp>
          <p:nvGrpSpPr>
            <p:cNvPr id="5520" name="Google Shape;5520;p56"/>
            <p:cNvGrpSpPr/>
            <p:nvPr/>
          </p:nvGrpSpPr>
          <p:grpSpPr>
            <a:xfrm>
              <a:off x="6576238" y="3864637"/>
              <a:ext cx="1289316" cy="1289300"/>
              <a:chOff x="1506200" y="1633300"/>
              <a:chExt cx="528625" cy="528575"/>
            </a:xfrm>
          </p:grpSpPr>
          <p:sp>
            <p:nvSpPr>
              <p:cNvPr id="5521" name="Google Shape;5521;p56"/>
              <p:cNvSpPr/>
              <p:nvPr/>
            </p:nvSpPr>
            <p:spPr>
              <a:xfrm>
                <a:off x="1976075"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56"/>
              <p:cNvSpPr/>
              <p:nvPr/>
            </p:nvSpPr>
            <p:spPr>
              <a:xfrm>
                <a:off x="19173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3" name="Google Shape;5523;p56"/>
              <p:cNvSpPr/>
              <p:nvPr/>
            </p:nvSpPr>
            <p:spPr>
              <a:xfrm>
                <a:off x="1858650" y="21031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56"/>
              <p:cNvSpPr/>
              <p:nvPr/>
            </p:nvSpPr>
            <p:spPr>
              <a:xfrm>
                <a:off x="1799875" y="21031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56"/>
              <p:cNvSpPr/>
              <p:nvPr/>
            </p:nvSpPr>
            <p:spPr>
              <a:xfrm>
                <a:off x="17411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56"/>
              <p:cNvSpPr/>
              <p:nvPr/>
            </p:nvSpPr>
            <p:spPr>
              <a:xfrm>
                <a:off x="1976075"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56"/>
              <p:cNvSpPr/>
              <p:nvPr/>
            </p:nvSpPr>
            <p:spPr>
              <a:xfrm>
                <a:off x="19173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56"/>
              <p:cNvSpPr/>
              <p:nvPr/>
            </p:nvSpPr>
            <p:spPr>
              <a:xfrm>
                <a:off x="1858650" y="2044400"/>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56"/>
              <p:cNvSpPr/>
              <p:nvPr/>
            </p:nvSpPr>
            <p:spPr>
              <a:xfrm>
                <a:off x="1799875" y="2044400"/>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56"/>
              <p:cNvSpPr/>
              <p:nvPr/>
            </p:nvSpPr>
            <p:spPr>
              <a:xfrm>
                <a:off x="17411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56"/>
              <p:cNvSpPr/>
              <p:nvPr/>
            </p:nvSpPr>
            <p:spPr>
              <a:xfrm>
                <a:off x="1976075"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56"/>
              <p:cNvSpPr/>
              <p:nvPr/>
            </p:nvSpPr>
            <p:spPr>
              <a:xfrm>
                <a:off x="19173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56"/>
              <p:cNvSpPr/>
              <p:nvPr/>
            </p:nvSpPr>
            <p:spPr>
              <a:xfrm>
                <a:off x="1858650" y="1985700"/>
                <a:ext cx="58750" cy="58725"/>
              </a:xfrm>
              <a:custGeom>
                <a:avLst/>
                <a:gdLst/>
                <a:ahLst/>
                <a:cxnLst/>
                <a:rect l="l" t="t" r="r" b="b"/>
                <a:pathLst>
                  <a:path w="2350" h="2349" extrusionOk="0">
                    <a:moveTo>
                      <a:pt x="1" y="0"/>
                    </a:moveTo>
                    <a:lnTo>
                      <a:pt x="1"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56"/>
              <p:cNvSpPr/>
              <p:nvPr/>
            </p:nvSpPr>
            <p:spPr>
              <a:xfrm>
                <a:off x="1799875" y="1985700"/>
                <a:ext cx="58725" cy="58725"/>
              </a:xfrm>
              <a:custGeom>
                <a:avLst/>
                <a:gdLst/>
                <a:ahLst/>
                <a:cxnLst/>
                <a:rect l="l" t="t" r="r" b="b"/>
                <a:pathLst>
                  <a:path w="2349" h="2349" extrusionOk="0">
                    <a:moveTo>
                      <a:pt x="1" y="0"/>
                    </a:moveTo>
                    <a:lnTo>
                      <a:pt x="1"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56"/>
              <p:cNvSpPr/>
              <p:nvPr/>
            </p:nvSpPr>
            <p:spPr>
              <a:xfrm>
                <a:off x="17411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56"/>
              <p:cNvSpPr/>
              <p:nvPr/>
            </p:nvSpPr>
            <p:spPr>
              <a:xfrm>
                <a:off x="1976075"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56"/>
              <p:cNvSpPr/>
              <p:nvPr/>
            </p:nvSpPr>
            <p:spPr>
              <a:xfrm>
                <a:off x="19173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56"/>
              <p:cNvSpPr/>
              <p:nvPr/>
            </p:nvSpPr>
            <p:spPr>
              <a:xfrm>
                <a:off x="1858650" y="19269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56"/>
              <p:cNvSpPr/>
              <p:nvPr/>
            </p:nvSpPr>
            <p:spPr>
              <a:xfrm>
                <a:off x="1799875" y="19269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56"/>
              <p:cNvSpPr/>
              <p:nvPr/>
            </p:nvSpPr>
            <p:spPr>
              <a:xfrm>
                <a:off x="17411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56"/>
              <p:cNvSpPr/>
              <p:nvPr/>
            </p:nvSpPr>
            <p:spPr>
              <a:xfrm>
                <a:off x="1976075"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56"/>
              <p:cNvSpPr/>
              <p:nvPr/>
            </p:nvSpPr>
            <p:spPr>
              <a:xfrm>
                <a:off x="19173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56"/>
              <p:cNvSpPr/>
              <p:nvPr/>
            </p:nvSpPr>
            <p:spPr>
              <a:xfrm>
                <a:off x="1858650" y="186822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56"/>
              <p:cNvSpPr/>
              <p:nvPr/>
            </p:nvSpPr>
            <p:spPr>
              <a:xfrm>
                <a:off x="1799875" y="186822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56"/>
              <p:cNvSpPr/>
              <p:nvPr/>
            </p:nvSpPr>
            <p:spPr>
              <a:xfrm>
                <a:off x="17411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56"/>
              <p:cNvSpPr/>
              <p:nvPr/>
            </p:nvSpPr>
            <p:spPr>
              <a:xfrm>
                <a:off x="1682425" y="21031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56"/>
              <p:cNvSpPr/>
              <p:nvPr/>
            </p:nvSpPr>
            <p:spPr>
              <a:xfrm>
                <a:off x="1623675"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56"/>
              <p:cNvSpPr/>
              <p:nvPr/>
            </p:nvSpPr>
            <p:spPr>
              <a:xfrm>
                <a:off x="1565000" y="21031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56"/>
              <p:cNvSpPr/>
              <p:nvPr/>
            </p:nvSpPr>
            <p:spPr>
              <a:xfrm>
                <a:off x="1506200" y="21031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56"/>
              <p:cNvSpPr/>
              <p:nvPr/>
            </p:nvSpPr>
            <p:spPr>
              <a:xfrm>
                <a:off x="1682425" y="2044400"/>
                <a:ext cx="58775" cy="58725"/>
              </a:xfrm>
              <a:custGeom>
                <a:avLst/>
                <a:gdLst/>
                <a:ahLst/>
                <a:cxnLst/>
                <a:rect l="l" t="t" r="r" b="b"/>
                <a:pathLst>
                  <a:path w="2351" h="2349" extrusionOk="0">
                    <a:moveTo>
                      <a:pt x="0" y="0"/>
                    </a:moveTo>
                    <a:lnTo>
                      <a:pt x="0" y="2349"/>
                    </a:lnTo>
                    <a:lnTo>
                      <a:pt x="2350" y="2349"/>
                    </a:lnTo>
                    <a:lnTo>
                      <a:pt x="235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1" name="Google Shape;5551;p56"/>
              <p:cNvSpPr/>
              <p:nvPr/>
            </p:nvSpPr>
            <p:spPr>
              <a:xfrm>
                <a:off x="1623675"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2" name="Google Shape;5552;p56"/>
              <p:cNvSpPr/>
              <p:nvPr/>
            </p:nvSpPr>
            <p:spPr>
              <a:xfrm>
                <a:off x="1565000" y="2044400"/>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3" name="Google Shape;5553;p56"/>
              <p:cNvSpPr/>
              <p:nvPr/>
            </p:nvSpPr>
            <p:spPr>
              <a:xfrm>
                <a:off x="1506200" y="2044400"/>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4" name="Google Shape;5554;p56"/>
              <p:cNvSpPr/>
              <p:nvPr/>
            </p:nvSpPr>
            <p:spPr>
              <a:xfrm>
                <a:off x="1682425" y="1985700"/>
                <a:ext cx="58775" cy="58725"/>
              </a:xfrm>
              <a:custGeom>
                <a:avLst/>
                <a:gdLst/>
                <a:ahLst/>
                <a:cxnLst/>
                <a:rect l="l" t="t" r="r" b="b"/>
                <a:pathLst>
                  <a:path w="2351" h="2349" extrusionOk="0">
                    <a:moveTo>
                      <a:pt x="0" y="0"/>
                    </a:moveTo>
                    <a:lnTo>
                      <a:pt x="0" y="2348"/>
                    </a:lnTo>
                    <a:lnTo>
                      <a:pt x="2350" y="2348"/>
                    </a:lnTo>
                    <a:lnTo>
                      <a:pt x="235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56"/>
              <p:cNvSpPr/>
              <p:nvPr/>
            </p:nvSpPr>
            <p:spPr>
              <a:xfrm>
                <a:off x="1623675"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6" name="Google Shape;5556;p56"/>
              <p:cNvSpPr/>
              <p:nvPr/>
            </p:nvSpPr>
            <p:spPr>
              <a:xfrm>
                <a:off x="1565000" y="1985700"/>
                <a:ext cx="58725" cy="58725"/>
              </a:xfrm>
              <a:custGeom>
                <a:avLst/>
                <a:gdLst/>
                <a:ahLst/>
                <a:cxnLst/>
                <a:rect l="l" t="t" r="r" b="b"/>
                <a:pathLst>
                  <a:path w="2349" h="2349" extrusionOk="0">
                    <a:moveTo>
                      <a:pt x="0" y="0"/>
                    </a:moveTo>
                    <a:lnTo>
                      <a:pt x="0" y="2348"/>
                    </a:lnTo>
                    <a:lnTo>
                      <a:pt x="2349" y="2348"/>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7" name="Google Shape;5557;p56"/>
              <p:cNvSpPr/>
              <p:nvPr/>
            </p:nvSpPr>
            <p:spPr>
              <a:xfrm>
                <a:off x="1506200" y="1985700"/>
                <a:ext cx="58775" cy="58725"/>
              </a:xfrm>
              <a:custGeom>
                <a:avLst/>
                <a:gdLst/>
                <a:ahLst/>
                <a:cxnLst/>
                <a:rect l="l" t="t" r="r" b="b"/>
                <a:pathLst>
                  <a:path w="2351" h="2349" extrusionOk="0">
                    <a:moveTo>
                      <a:pt x="1" y="0"/>
                    </a:moveTo>
                    <a:lnTo>
                      <a:pt x="1" y="2348"/>
                    </a:lnTo>
                    <a:lnTo>
                      <a:pt x="2351" y="2348"/>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8" name="Google Shape;5558;p56"/>
              <p:cNvSpPr/>
              <p:nvPr/>
            </p:nvSpPr>
            <p:spPr>
              <a:xfrm>
                <a:off x="1682425" y="1926900"/>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56"/>
              <p:cNvSpPr/>
              <p:nvPr/>
            </p:nvSpPr>
            <p:spPr>
              <a:xfrm>
                <a:off x="1623675"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56"/>
              <p:cNvSpPr/>
              <p:nvPr/>
            </p:nvSpPr>
            <p:spPr>
              <a:xfrm>
                <a:off x="1565000" y="19269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1" name="Google Shape;5561;p56"/>
              <p:cNvSpPr/>
              <p:nvPr/>
            </p:nvSpPr>
            <p:spPr>
              <a:xfrm>
                <a:off x="1506200" y="19269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2" name="Google Shape;5562;p56"/>
              <p:cNvSpPr/>
              <p:nvPr/>
            </p:nvSpPr>
            <p:spPr>
              <a:xfrm>
                <a:off x="1682425" y="1868225"/>
                <a:ext cx="58775" cy="58775"/>
              </a:xfrm>
              <a:custGeom>
                <a:avLst/>
                <a:gdLst/>
                <a:ahLst/>
                <a:cxnLst/>
                <a:rect l="l" t="t" r="r" b="b"/>
                <a:pathLst>
                  <a:path w="2351" h="2351" extrusionOk="0">
                    <a:moveTo>
                      <a:pt x="0" y="1"/>
                    </a:moveTo>
                    <a:lnTo>
                      <a:pt x="0" y="2351"/>
                    </a:lnTo>
                    <a:lnTo>
                      <a:pt x="2350" y="2351"/>
                    </a:lnTo>
                    <a:lnTo>
                      <a:pt x="235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3" name="Google Shape;5563;p56"/>
              <p:cNvSpPr/>
              <p:nvPr/>
            </p:nvSpPr>
            <p:spPr>
              <a:xfrm>
                <a:off x="1623675"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4" name="Google Shape;5564;p56"/>
              <p:cNvSpPr/>
              <p:nvPr/>
            </p:nvSpPr>
            <p:spPr>
              <a:xfrm>
                <a:off x="1565000" y="186822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56"/>
              <p:cNvSpPr/>
              <p:nvPr/>
            </p:nvSpPr>
            <p:spPr>
              <a:xfrm>
                <a:off x="1506200" y="186822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56"/>
              <p:cNvSpPr/>
              <p:nvPr/>
            </p:nvSpPr>
            <p:spPr>
              <a:xfrm>
                <a:off x="1506250"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56"/>
              <p:cNvSpPr/>
              <p:nvPr/>
            </p:nvSpPr>
            <p:spPr>
              <a:xfrm>
                <a:off x="15649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56"/>
              <p:cNvSpPr/>
              <p:nvPr/>
            </p:nvSpPr>
            <p:spPr>
              <a:xfrm>
                <a:off x="1623700" y="1692050"/>
                <a:ext cx="58775" cy="58750"/>
              </a:xfrm>
              <a:custGeom>
                <a:avLst/>
                <a:gdLst/>
                <a:ahLst/>
                <a:cxnLst/>
                <a:rect l="l" t="t" r="r" b="b"/>
                <a:pathLst>
                  <a:path w="2351" h="2350" extrusionOk="0">
                    <a:moveTo>
                      <a:pt x="1" y="1"/>
                    </a:moveTo>
                    <a:lnTo>
                      <a:pt x="1" y="2349"/>
                    </a:lnTo>
                    <a:lnTo>
                      <a:pt x="2351" y="2349"/>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9" name="Google Shape;5569;p56"/>
              <p:cNvSpPr/>
              <p:nvPr/>
            </p:nvSpPr>
            <p:spPr>
              <a:xfrm>
                <a:off x="1682450"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0" name="Google Shape;5570;p56"/>
              <p:cNvSpPr/>
              <p:nvPr/>
            </p:nvSpPr>
            <p:spPr>
              <a:xfrm>
                <a:off x="1741175" y="1692050"/>
                <a:ext cx="58725" cy="58750"/>
              </a:xfrm>
              <a:custGeom>
                <a:avLst/>
                <a:gdLst/>
                <a:ahLst/>
                <a:cxnLst/>
                <a:rect l="l" t="t" r="r" b="b"/>
                <a:pathLst>
                  <a:path w="2349" h="2350" extrusionOk="0">
                    <a:moveTo>
                      <a:pt x="0" y="1"/>
                    </a:moveTo>
                    <a:lnTo>
                      <a:pt x="0"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1" name="Google Shape;5571;p56"/>
              <p:cNvSpPr/>
              <p:nvPr/>
            </p:nvSpPr>
            <p:spPr>
              <a:xfrm>
                <a:off x="1506250"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2" name="Google Shape;5572;p56"/>
              <p:cNvSpPr/>
              <p:nvPr/>
            </p:nvSpPr>
            <p:spPr>
              <a:xfrm>
                <a:off x="15649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3" name="Google Shape;5573;p56"/>
              <p:cNvSpPr/>
              <p:nvPr/>
            </p:nvSpPr>
            <p:spPr>
              <a:xfrm>
                <a:off x="1623700" y="1750775"/>
                <a:ext cx="58775" cy="58725"/>
              </a:xfrm>
              <a:custGeom>
                <a:avLst/>
                <a:gdLst/>
                <a:ahLst/>
                <a:cxnLst/>
                <a:rect l="l" t="t" r="r" b="b"/>
                <a:pathLst>
                  <a:path w="2351" h="2349" extrusionOk="0">
                    <a:moveTo>
                      <a:pt x="1" y="0"/>
                    </a:moveTo>
                    <a:lnTo>
                      <a:pt x="1" y="2349"/>
                    </a:lnTo>
                    <a:lnTo>
                      <a:pt x="2351" y="2349"/>
                    </a:lnTo>
                    <a:lnTo>
                      <a:pt x="235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4" name="Google Shape;5574;p56"/>
              <p:cNvSpPr/>
              <p:nvPr/>
            </p:nvSpPr>
            <p:spPr>
              <a:xfrm>
                <a:off x="1682450"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5" name="Google Shape;5575;p56"/>
              <p:cNvSpPr/>
              <p:nvPr/>
            </p:nvSpPr>
            <p:spPr>
              <a:xfrm>
                <a:off x="1741175" y="1750775"/>
                <a:ext cx="58725" cy="58725"/>
              </a:xfrm>
              <a:custGeom>
                <a:avLst/>
                <a:gdLst/>
                <a:ahLst/>
                <a:cxnLst/>
                <a:rect l="l" t="t" r="r" b="b"/>
                <a:pathLst>
                  <a:path w="2349" h="2349" extrusionOk="0">
                    <a:moveTo>
                      <a:pt x="0" y="0"/>
                    </a:moveTo>
                    <a:lnTo>
                      <a:pt x="0"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6" name="Google Shape;5576;p56"/>
              <p:cNvSpPr/>
              <p:nvPr/>
            </p:nvSpPr>
            <p:spPr>
              <a:xfrm>
                <a:off x="1506250"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56"/>
              <p:cNvSpPr/>
              <p:nvPr/>
            </p:nvSpPr>
            <p:spPr>
              <a:xfrm>
                <a:off x="15649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8" name="Google Shape;5578;p56"/>
              <p:cNvSpPr/>
              <p:nvPr/>
            </p:nvSpPr>
            <p:spPr>
              <a:xfrm>
                <a:off x="1623700" y="1809475"/>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9" name="Google Shape;5579;p56"/>
              <p:cNvSpPr/>
              <p:nvPr/>
            </p:nvSpPr>
            <p:spPr>
              <a:xfrm>
                <a:off x="1682450"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0" name="Google Shape;5580;p56"/>
              <p:cNvSpPr/>
              <p:nvPr/>
            </p:nvSpPr>
            <p:spPr>
              <a:xfrm>
                <a:off x="1741175" y="1809475"/>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1" name="Google Shape;5581;p56"/>
              <p:cNvSpPr/>
              <p:nvPr/>
            </p:nvSpPr>
            <p:spPr>
              <a:xfrm>
                <a:off x="1799875" y="1692050"/>
                <a:ext cx="58725" cy="58750"/>
              </a:xfrm>
              <a:custGeom>
                <a:avLst/>
                <a:gdLst/>
                <a:ahLst/>
                <a:cxnLst/>
                <a:rect l="l" t="t" r="r" b="b"/>
                <a:pathLst>
                  <a:path w="2349"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2" name="Google Shape;5582;p56"/>
              <p:cNvSpPr/>
              <p:nvPr/>
            </p:nvSpPr>
            <p:spPr>
              <a:xfrm>
                <a:off x="18585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3" name="Google Shape;5583;p56"/>
              <p:cNvSpPr/>
              <p:nvPr/>
            </p:nvSpPr>
            <p:spPr>
              <a:xfrm>
                <a:off x="191732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56"/>
              <p:cNvSpPr/>
              <p:nvPr/>
            </p:nvSpPr>
            <p:spPr>
              <a:xfrm>
                <a:off x="1976075" y="1692050"/>
                <a:ext cx="58750" cy="58750"/>
              </a:xfrm>
              <a:custGeom>
                <a:avLst/>
                <a:gdLst/>
                <a:ahLst/>
                <a:cxnLst/>
                <a:rect l="l" t="t" r="r" b="b"/>
                <a:pathLst>
                  <a:path w="2350" h="2350" extrusionOk="0">
                    <a:moveTo>
                      <a:pt x="1" y="1"/>
                    </a:moveTo>
                    <a:lnTo>
                      <a:pt x="1" y="2349"/>
                    </a:lnTo>
                    <a:lnTo>
                      <a:pt x="2349" y="2349"/>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5" name="Google Shape;5585;p56"/>
              <p:cNvSpPr/>
              <p:nvPr/>
            </p:nvSpPr>
            <p:spPr>
              <a:xfrm>
                <a:off x="1506250"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6" name="Google Shape;5586;p56"/>
              <p:cNvSpPr/>
              <p:nvPr/>
            </p:nvSpPr>
            <p:spPr>
              <a:xfrm>
                <a:off x="15649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7" name="Google Shape;5587;p56"/>
              <p:cNvSpPr/>
              <p:nvPr/>
            </p:nvSpPr>
            <p:spPr>
              <a:xfrm>
                <a:off x="1623700" y="1633300"/>
                <a:ext cx="58775" cy="58775"/>
              </a:xfrm>
              <a:custGeom>
                <a:avLst/>
                <a:gdLst/>
                <a:ahLst/>
                <a:cxnLst/>
                <a:rect l="l" t="t" r="r" b="b"/>
                <a:pathLst>
                  <a:path w="2351" h="2351" extrusionOk="0">
                    <a:moveTo>
                      <a:pt x="1" y="1"/>
                    </a:moveTo>
                    <a:lnTo>
                      <a:pt x="1" y="2351"/>
                    </a:lnTo>
                    <a:lnTo>
                      <a:pt x="2351" y="2351"/>
                    </a:lnTo>
                    <a:lnTo>
                      <a:pt x="235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8" name="Google Shape;5588;p56"/>
              <p:cNvSpPr/>
              <p:nvPr/>
            </p:nvSpPr>
            <p:spPr>
              <a:xfrm>
                <a:off x="1682450"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9" name="Google Shape;5589;p56"/>
              <p:cNvSpPr/>
              <p:nvPr/>
            </p:nvSpPr>
            <p:spPr>
              <a:xfrm>
                <a:off x="1741175" y="1633300"/>
                <a:ext cx="58725" cy="58775"/>
              </a:xfrm>
              <a:custGeom>
                <a:avLst/>
                <a:gdLst/>
                <a:ahLst/>
                <a:cxnLst/>
                <a:rect l="l" t="t" r="r" b="b"/>
                <a:pathLst>
                  <a:path w="2349" h="2351" extrusionOk="0">
                    <a:moveTo>
                      <a:pt x="0" y="1"/>
                    </a:moveTo>
                    <a:lnTo>
                      <a:pt x="0"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0" name="Google Shape;5590;p56"/>
              <p:cNvSpPr/>
              <p:nvPr/>
            </p:nvSpPr>
            <p:spPr>
              <a:xfrm>
                <a:off x="1799875" y="1633300"/>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1" name="Google Shape;5591;p56"/>
              <p:cNvSpPr/>
              <p:nvPr/>
            </p:nvSpPr>
            <p:spPr>
              <a:xfrm>
                <a:off x="18585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2" name="Google Shape;5592;p56"/>
              <p:cNvSpPr/>
              <p:nvPr/>
            </p:nvSpPr>
            <p:spPr>
              <a:xfrm>
                <a:off x="191732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3" name="Google Shape;5593;p56"/>
              <p:cNvSpPr/>
              <p:nvPr/>
            </p:nvSpPr>
            <p:spPr>
              <a:xfrm>
                <a:off x="1976075" y="1633300"/>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4" name="Google Shape;5594;p56"/>
              <p:cNvSpPr/>
              <p:nvPr/>
            </p:nvSpPr>
            <p:spPr>
              <a:xfrm>
                <a:off x="1799875" y="1750775"/>
                <a:ext cx="58725" cy="58725"/>
              </a:xfrm>
              <a:custGeom>
                <a:avLst/>
                <a:gdLst/>
                <a:ahLst/>
                <a:cxnLst/>
                <a:rect l="l" t="t" r="r" b="b"/>
                <a:pathLst>
                  <a:path w="2349"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5" name="Google Shape;5595;p56"/>
              <p:cNvSpPr/>
              <p:nvPr/>
            </p:nvSpPr>
            <p:spPr>
              <a:xfrm>
                <a:off x="18585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6" name="Google Shape;5596;p56"/>
              <p:cNvSpPr/>
              <p:nvPr/>
            </p:nvSpPr>
            <p:spPr>
              <a:xfrm>
                <a:off x="191732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7" name="Google Shape;5597;p56"/>
              <p:cNvSpPr/>
              <p:nvPr/>
            </p:nvSpPr>
            <p:spPr>
              <a:xfrm>
                <a:off x="1976075" y="1750775"/>
                <a:ext cx="58750" cy="58725"/>
              </a:xfrm>
              <a:custGeom>
                <a:avLst/>
                <a:gdLst/>
                <a:ahLst/>
                <a:cxnLst/>
                <a:rect l="l" t="t" r="r" b="b"/>
                <a:pathLst>
                  <a:path w="2350" h="2349" extrusionOk="0">
                    <a:moveTo>
                      <a:pt x="1" y="0"/>
                    </a:moveTo>
                    <a:lnTo>
                      <a:pt x="1" y="2349"/>
                    </a:lnTo>
                    <a:lnTo>
                      <a:pt x="2349" y="2349"/>
                    </a:lnTo>
                    <a:lnTo>
                      <a:pt x="234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8" name="Google Shape;5598;p56"/>
              <p:cNvSpPr/>
              <p:nvPr/>
            </p:nvSpPr>
            <p:spPr>
              <a:xfrm>
                <a:off x="1799875" y="1809475"/>
                <a:ext cx="58725" cy="58775"/>
              </a:xfrm>
              <a:custGeom>
                <a:avLst/>
                <a:gdLst/>
                <a:ahLst/>
                <a:cxnLst/>
                <a:rect l="l" t="t" r="r" b="b"/>
                <a:pathLst>
                  <a:path w="2349"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9" name="Google Shape;5599;p56"/>
              <p:cNvSpPr/>
              <p:nvPr/>
            </p:nvSpPr>
            <p:spPr>
              <a:xfrm>
                <a:off x="18585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0" name="Google Shape;5600;p56"/>
              <p:cNvSpPr/>
              <p:nvPr/>
            </p:nvSpPr>
            <p:spPr>
              <a:xfrm>
                <a:off x="191732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1" name="Google Shape;5601;p56"/>
              <p:cNvSpPr/>
              <p:nvPr/>
            </p:nvSpPr>
            <p:spPr>
              <a:xfrm>
                <a:off x="1976075" y="1809475"/>
                <a:ext cx="58750" cy="58775"/>
              </a:xfrm>
              <a:custGeom>
                <a:avLst/>
                <a:gdLst/>
                <a:ahLst/>
                <a:cxnLst/>
                <a:rect l="l" t="t" r="r" b="b"/>
                <a:pathLst>
                  <a:path w="2350" h="2351" extrusionOk="0">
                    <a:moveTo>
                      <a:pt x="1" y="1"/>
                    </a:moveTo>
                    <a:lnTo>
                      <a:pt x="1" y="2351"/>
                    </a:lnTo>
                    <a:lnTo>
                      <a:pt x="2349" y="2351"/>
                    </a:lnTo>
                    <a:lnTo>
                      <a:pt x="234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02" name="Google Shape;5602;p56"/>
            <p:cNvGrpSpPr/>
            <p:nvPr/>
          </p:nvGrpSpPr>
          <p:grpSpPr>
            <a:xfrm rot="-5400000">
              <a:off x="6777020" y="4129257"/>
              <a:ext cx="887752" cy="759959"/>
              <a:chOff x="2760325" y="2789275"/>
              <a:chExt cx="841950" cy="720750"/>
            </a:xfrm>
          </p:grpSpPr>
          <p:sp>
            <p:nvSpPr>
              <p:cNvPr id="5603" name="Google Shape;5603;p56"/>
              <p:cNvSpPr/>
              <p:nvPr/>
            </p:nvSpPr>
            <p:spPr>
              <a:xfrm>
                <a:off x="2763650" y="2792375"/>
                <a:ext cx="834575" cy="714800"/>
              </a:xfrm>
              <a:custGeom>
                <a:avLst/>
                <a:gdLst/>
                <a:ahLst/>
                <a:cxnLst/>
                <a:rect l="l" t="t" r="r" b="b"/>
                <a:pathLst>
                  <a:path w="33383" h="28592" extrusionOk="0">
                    <a:moveTo>
                      <a:pt x="23988" y="1"/>
                    </a:moveTo>
                    <a:cubicBezTo>
                      <a:pt x="21741" y="1"/>
                      <a:pt x="19515" y="913"/>
                      <a:pt x="17836" y="2696"/>
                    </a:cubicBezTo>
                    <a:cubicBezTo>
                      <a:pt x="17349" y="3214"/>
                      <a:pt x="16933" y="3798"/>
                      <a:pt x="16465" y="4378"/>
                    </a:cubicBezTo>
                    <a:lnTo>
                      <a:pt x="16257" y="4072"/>
                    </a:lnTo>
                    <a:cubicBezTo>
                      <a:pt x="14701" y="1768"/>
                      <a:pt x="12586" y="315"/>
                      <a:pt x="9792" y="46"/>
                    </a:cubicBezTo>
                    <a:cubicBezTo>
                      <a:pt x="9489" y="17"/>
                      <a:pt x="9192" y="2"/>
                      <a:pt x="8900" y="2"/>
                    </a:cubicBezTo>
                    <a:cubicBezTo>
                      <a:pt x="6427" y="2"/>
                      <a:pt x="4329" y="1039"/>
                      <a:pt x="2615" y="2937"/>
                    </a:cubicBezTo>
                    <a:cubicBezTo>
                      <a:pt x="2140" y="3465"/>
                      <a:pt x="1724" y="4045"/>
                      <a:pt x="1376" y="4664"/>
                    </a:cubicBezTo>
                    <a:cubicBezTo>
                      <a:pt x="343" y="6507"/>
                      <a:pt x="1" y="8502"/>
                      <a:pt x="195" y="10465"/>
                    </a:cubicBezTo>
                    <a:cubicBezTo>
                      <a:pt x="382" y="12359"/>
                      <a:pt x="1065" y="14223"/>
                      <a:pt x="2108" y="15899"/>
                    </a:cubicBezTo>
                    <a:cubicBezTo>
                      <a:pt x="4257" y="19352"/>
                      <a:pt x="7327" y="22145"/>
                      <a:pt x="10569" y="24550"/>
                    </a:cubicBezTo>
                    <a:cubicBezTo>
                      <a:pt x="12481" y="25967"/>
                      <a:pt x="14504" y="27230"/>
                      <a:pt x="16465" y="28582"/>
                    </a:cubicBezTo>
                    <a:cubicBezTo>
                      <a:pt x="16475" y="28588"/>
                      <a:pt x="16488" y="28591"/>
                      <a:pt x="16506" y="28591"/>
                    </a:cubicBezTo>
                    <a:cubicBezTo>
                      <a:pt x="16930" y="28591"/>
                      <a:pt x="19534" y="26627"/>
                      <a:pt x="19869" y="26399"/>
                    </a:cubicBezTo>
                    <a:cubicBezTo>
                      <a:pt x="20908" y="25690"/>
                      <a:pt x="21923" y="24955"/>
                      <a:pt x="22874" y="24140"/>
                    </a:cubicBezTo>
                    <a:cubicBezTo>
                      <a:pt x="24851" y="22445"/>
                      <a:pt x="26896" y="20868"/>
                      <a:pt x="28633" y="18910"/>
                    </a:cubicBezTo>
                    <a:cubicBezTo>
                      <a:pt x="30442" y="16866"/>
                      <a:pt x="31927" y="14467"/>
                      <a:pt x="32531" y="11803"/>
                    </a:cubicBezTo>
                    <a:cubicBezTo>
                      <a:pt x="33383" y="8051"/>
                      <a:pt x="32211" y="4057"/>
                      <a:pt x="29070" y="1711"/>
                    </a:cubicBezTo>
                    <a:cubicBezTo>
                      <a:pt x="27533" y="564"/>
                      <a:pt x="25754" y="1"/>
                      <a:pt x="239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4" name="Google Shape;5604;p56"/>
              <p:cNvSpPr/>
              <p:nvPr/>
            </p:nvSpPr>
            <p:spPr>
              <a:xfrm>
                <a:off x="2760325" y="2789275"/>
                <a:ext cx="841950" cy="720750"/>
              </a:xfrm>
              <a:custGeom>
                <a:avLst/>
                <a:gdLst/>
                <a:ahLst/>
                <a:cxnLst/>
                <a:rect l="l" t="t" r="r" b="b"/>
                <a:pathLst>
                  <a:path w="33678" h="28830" extrusionOk="0">
                    <a:moveTo>
                      <a:pt x="24118" y="239"/>
                    </a:moveTo>
                    <a:cubicBezTo>
                      <a:pt x="25858" y="239"/>
                      <a:pt x="27612" y="796"/>
                      <a:pt x="29134" y="1931"/>
                    </a:cubicBezTo>
                    <a:cubicBezTo>
                      <a:pt x="32085" y="4131"/>
                      <a:pt x="33424" y="8046"/>
                      <a:pt x="32550" y="11902"/>
                    </a:cubicBezTo>
                    <a:cubicBezTo>
                      <a:pt x="32006" y="14294"/>
                      <a:pt x="30704" y="16664"/>
                      <a:pt x="28675" y="18956"/>
                    </a:cubicBezTo>
                    <a:cubicBezTo>
                      <a:pt x="27318" y="20488"/>
                      <a:pt x="25736" y="21814"/>
                      <a:pt x="24207" y="23097"/>
                    </a:cubicBezTo>
                    <a:cubicBezTo>
                      <a:pt x="23781" y="23453"/>
                      <a:pt x="23352" y="23811"/>
                      <a:pt x="22929" y="24175"/>
                    </a:cubicBezTo>
                    <a:cubicBezTo>
                      <a:pt x="22104" y="24880"/>
                      <a:pt x="21181" y="25575"/>
                      <a:pt x="19935" y="26426"/>
                    </a:cubicBezTo>
                    <a:cubicBezTo>
                      <a:pt x="19875" y="26468"/>
                      <a:pt x="19739" y="26566"/>
                      <a:pt x="19555" y="26701"/>
                    </a:cubicBezTo>
                    <a:cubicBezTo>
                      <a:pt x="17843" y="27945"/>
                      <a:pt x="16866" y="28584"/>
                      <a:pt x="16647" y="28598"/>
                    </a:cubicBezTo>
                    <a:cubicBezTo>
                      <a:pt x="15942" y="28109"/>
                      <a:pt x="15215" y="27626"/>
                      <a:pt x="14510" y="27158"/>
                    </a:cubicBezTo>
                    <a:cubicBezTo>
                      <a:pt x="13269" y="26333"/>
                      <a:pt x="11988" y="25478"/>
                      <a:pt x="10773" y="24580"/>
                    </a:cubicBezTo>
                    <a:cubicBezTo>
                      <a:pt x="6885" y="21695"/>
                      <a:pt x="4206" y="18958"/>
                      <a:pt x="2342" y="15960"/>
                    </a:cubicBezTo>
                    <a:cubicBezTo>
                      <a:pt x="1280" y="14255"/>
                      <a:pt x="626" y="12394"/>
                      <a:pt x="446" y="10579"/>
                    </a:cubicBezTo>
                    <a:cubicBezTo>
                      <a:pt x="241" y="8517"/>
                      <a:pt x="634" y="6589"/>
                      <a:pt x="1614" y="4846"/>
                    </a:cubicBezTo>
                    <a:cubicBezTo>
                      <a:pt x="1956" y="4235"/>
                      <a:pt x="2366" y="3662"/>
                      <a:pt x="2835" y="3142"/>
                    </a:cubicBezTo>
                    <a:cubicBezTo>
                      <a:pt x="4572" y="1216"/>
                      <a:pt x="6655" y="245"/>
                      <a:pt x="9033" y="245"/>
                    </a:cubicBezTo>
                    <a:cubicBezTo>
                      <a:pt x="9322" y="245"/>
                      <a:pt x="9616" y="259"/>
                      <a:pt x="9913" y="288"/>
                    </a:cubicBezTo>
                    <a:cubicBezTo>
                      <a:pt x="12535" y="541"/>
                      <a:pt x="14682" y="1879"/>
                      <a:pt x="16293" y="4261"/>
                    </a:cubicBezTo>
                    <a:lnTo>
                      <a:pt x="16588" y="4699"/>
                    </a:lnTo>
                    <a:lnTo>
                      <a:pt x="16689" y="4577"/>
                    </a:lnTo>
                    <a:cubicBezTo>
                      <a:pt x="16839" y="4392"/>
                      <a:pt x="16982" y="4205"/>
                      <a:pt x="17126" y="4022"/>
                    </a:cubicBezTo>
                    <a:cubicBezTo>
                      <a:pt x="17435" y="3626"/>
                      <a:pt x="17728" y="3249"/>
                      <a:pt x="18056" y="2901"/>
                    </a:cubicBezTo>
                    <a:cubicBezTo>
                      <a:pt x="19714" y="1141"/>
                      <a:pt x="21904" y="239"/>
                      <a:pt x="24118" y="239"/>
                    </a:cubicBezTo>
                    <a:close/>
                    <a:moveTo>
                      <a:pt x="24117" y="1"/>
                    </a:moveTo>
                    <a:cubicBezTo>
                      <a:pt x="21840" y="1"/>
                      <a:pt x="19588" y="929"/>
                      <a:pt x="17882" y="2740"/>
                    </a:cubicBezTo>
                    <a:cubicBezTo>
                      <a:pt x="17546" y="3094"/>
                      <a:pt x="17251" y="3474"/>
                      <a:pt x="16939" y="3876"/>
                    </a:cubicBezTo>
                    <a:cubicBezTo>
                      <a:pt x="16828" y="4018"/>
                      <a:pt x="16719" y="4160"/>
                      <a:pt x="16604" y="4302"/>
                    </a:cubicBezTo>
                    <a:lnTo>
                      <a:pt x="16489" y="4128"/>
                    </a:lnTo>
                    <a:cubicBezTo>
                      <a:pt x="14837" y="1684"/>
                      <a:pt x="12632" y="312"/>
                      <a:pt x="9936" y="52"/>
                    </a:cubicBezTo>
                    <a:cubicBezTo>
                      <a:pt x="9629" y="22"/>
                      <a:pt x="9328" y="8"/>
                      <a:pt x="9030" y="8"/>
                    </a:cubicBezTo>
                    <a:cubicBezTo>
                      <a:pt x="6584" y="8"/>
                      <a:pt x="4445" y="1005"/>
                      <a:pt x="2660" y="2983"/>
                    </a:cubicBezTo>
                    <a:cubicBezTo>
                      <a:pt x="2179" y="3517"/>
                      <a:pt x="1759" y="4103"/>
                      <a:pt x="1406" y="4729"/>
                    </a:cubicBezTo>
                    <a:cubicBezTo>
                      <a:pt x="404" y="6516"/>
                      <a:pt x="1" y="8492"/>
                      <a:pt x="210" y="10601"/>
                    </a:cubicBezTo>
                    <a:cubicBezTo>
                      <a:pt x="394" y="12453"/>
                      <a:pt x="1061" y="14349"/>
                      <a:pt x="2140" y="16086"/>
                    </a:cubicBezTo>
                    <a:cubicBezTo>
                      <a:pt x="4022" y="19107"/>
                      <a:pt x="6719" y="21867"/>
                      <a:pt x="10634" y="24768"/>
                    </a:cubicBezTo>
                    <a:cubicBezTo>
                      <a:pt x="11852" y="25672"/>
                      <a:pt x="13138" y="26529"/>
                      <a:pt x="14380" y="27354"/>
                    </a:cubicBezTo>
                    <a:cubicBezTo>
                      <a:pt x="15088" y="27825"/>
                      <a:pt x="15821" y="28314"/>
                      <a:pt x="16531" y="28803"/>
                    </a:cubicBezTo>
                    <a:cubicBezTo>
                      <a:pt x="16557" y="28821"/>
                      <a:pt x="16589" y="28830"/>
                      <a:pt x="16622" y="28830"/>
                    </a:cubicBezTo>
                    <a:cubicBezTo>
                      <a:pt x="16624" y="28830"/>
                      <a:pt x="16627" y="28830"/>
                      <a:pt x="16630" y="28830"/>
                    </a:cubicBezTo>
                    <a:cubicBezTo>
                      <a:pt x="16894" y="28830"/>
                      <a:pt x="17585" y="28427"/>
                      <a:pt x="19694" y="26891"/>
                    </a:cubicBezTo>
                    <a:cubicBezTo>
                      <a:pt x="19875" y="26758"/>
                      <a:pt x="20009" y="26664"/>
                      <a:pt x="20069" y="26622"/>
                    </a:cubicBezTo>
                    <a:cubicBezTo>
                      <a:pt x="21323" y="25767"/>
                      <a:pt x="22252" y="25066"/>
                      <a:pt x="23083" y="24354"/>
                    </a:cubicBezTo>
                    <a:cubicBezTo>
                      <a:pt x="23506" y="23991"/>
                      <a:pt x="23933" y="23633"/>
                      <a:pt x="24360" y="23278"/>
                    </a:cubicBezTo>
                    <a:cubicBezTo>
                      <a:pt x="25895" y="21989"/>
                      <a:pt x="27484" y="20657"/>
                      <a:pt x="28853" y="19110"/>
                    </a:cubicBezTo>
                    <a:cubicBezTo>
                      <a:pt x="30907" y="16791"/>
                      <a:pt x="32229" y="14385"/>
                      <a:pt x="32780" y="11954"/>
                    </a:cubicBezTo>
                    <a:cubicBezTo>
                      <a:pt x="33677" y="8008"/>
                      <a:pt x="32299" y="3998"/>
                      <a:pt x="29273" y="1741"/>
                    </a:cubicBezTo>
                    <a:cubicBezTo>
                      <a:pt x="27709" y="574"/>
                      <a:pt x="25906" y="1"/>
                      <a:pt x="24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05" name="Google Shape;5605;p56"/>
          <p:cNvGrpSpPr/>
          <p:nvPr/>
        </p:nvGrpSpPr>
        <p:grpSpPr>
          <a:xfrm>
            <a:off x="2103" y="15193"/>
            <a:ext cx="1285800" cy="1285800"/>
            <a:chOff x="6572213" y="2571743"/>
            <a:chExt cx="1285800" cy="1285800"/>
          </a:xfrm>
        </p:grpSpPr>
        <p:sp>
          <p:nvSpPr>
            <p:cNvPr id="5606" name="Google Shape;5606;p56"/>
            <p:cNvSpPr/>
            <p:nvPr/>
          </p:nvSpPr>
          <p:spPr>
            <a:xfrm>
              <a:off x="6572213" y="2571743"/>
              <a:ext cx="1285800" cy="12858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07" name="Google Shape;5607;p56"/>
            <p:cNvGrpSpPr/>
            <p:nvPr/>
          </p:nvGrpSpPr>
          <p:grpSpPr>
            <a:xfrm>
              <a:off x="6747458" y="2749516"/>
              <a:ext cx="935458" cy="930362"/>
              <a:chOff x="8092225" y="1658775"/>
              <a:chExt cx="885850" cy="881025"/>
            </a:xfrm>
          </p:grpSpPr>
          <p:sp>
            <p:nvSpPr>
              <p:cNvPr id="5608" name="Google Shape;5608;p56"/>
              <p:cNvSpPr/>
              <p:nvPr/>
            </p:nvSpPr>
            <p:spPr>
              <a:xfrm>
                <a:off x="8097975" y="1664525"/>
                <a:ext cx="874350" cy="869525"/>
              </a:xfrm>
              <a:custGeom>
                <a:avLst/>
                <a:gdLst/>
                <a:ahLst/>
                <a:cxnLst/>
                <a:rect l="l" t="t" r="r" b="b"/>
                <a:pathLst>
                  <a:path w="34974" h="34781" extrusionOk="0">
                    <a:moveTo>
                      <a:pt x="13831" y="1"/>
                    </a:moveTo>
                    <a:lnTo>
                      <a:pt x="13432" y="8091"/>
                    </a:lnTo>
                    <a:lnTo>
                      <a:pt x="7152" y="2973"/>
                    </a:lnTo>
                    <a:lnTo>
                      <a:pt x="7152" y="2973"/>
                    </a:lnTo>
                    <a:lnTo>
                      <a:pt x="10079" y="10528"/>
                    </a:lnTo>
                    <a:lnTo>
                      <a:pt x="2259" y="8407"/>
                    </a:lnTo>
                    <a:lnTo>
                      <a:pt x="2259" y="8407"/>
                    </a:lnTo>
                    <a:lnTo>
                      <a:pt x="8006" y="14117"/>
                    </a:lnTo>
                    <a:lnTo>
                      <a:pt x="1" y="15361"/>
                    </a:lnTo>
                    <a:lnTo>
                      <a:pt x="7574" y="18240"/>
                    </a:lnTo>
                    <a:lnTo>
                      <a:pt x="765" y="22630"/>
                    </a:lnTo>
                    <a:lnTo>
                      <a:pt x="8853" y="22182"/>
                    </a:lnTo>
                    <a:lnTo>
                      <a:pt x="8853" y="22182"/>
                    </a:lnTo>
                    <a:lnTo>
                      <a:pt x="4420" y="28964"/>
                    </a:lnTo>
                    <a:lnTo>
                      <a:pt x="4420" y="28964"/>
                    </a:lnTo>
                    <a:lnTo>
                      <a:pt x="11626" y="25261"/>
                    </a:lnTo>
                    <a:lnTo>
                      <a:pt x="10336" y="33259"/>
                    </a:lnTo>
                    <a:lnTo>
                      <a:pt x="15414" y="26947"/>
                    </a:lnTo>
                    <a:lnTo>
                      <a:pt x="17486" y="34781"/>
                    </a:lnTo>
                    <a:lnTo>
                      <a:pt x="19560" y="26947"/>
                    </a:lnTo>
                    <a:lnTo>
                      <a:pt x="24638" y="33259"/>
                    </a:lnTo>
                    <a:lnTo>
                      <a:pt x="23345" y="25261"/>
                    </a:lnTo>
                    <a:lnTo>
                      <a:pt x="30551" y="28964"/>
                    </a:lnTo>
                    <a:lnTo>
                      <a:pt x="26119" y="22182"/>
                    </a:lnTo>
                    <a:lnTo>
                      <a:pt x="34209" y="22630"/>
                    </a:lnTo>
                    <a:lnTo>
                      <a:pt x="27400" y="18240"/>
                    </a:lnTo>
                    <a:lnTo>
                      <a:pt x="34973" y="15361"/>
                    </a:lnTo>
                    <a:lnTo>
                      <a:pt x="26967" y="14117"/>
                    </a:lnTo>
                    <a:lnTo>
                      <a:pt x="32714" y="8407"/>
                    </a:lnTo>
                    <a:lnTo>
                      <a:pt x="24893" y="10528"/>
                    </a:lnTo>
                    <a:lnTo>
                      <a:pt x="27822" y="2973"/>
                    </a:lnTo>
                    <a:lnTo>
                      <a:pt x="21542" y="8091"/>
                    </a:lnTo>
                    <a:lnTo>
                      <a:pt x="21141" y="1"/>
                    </a:lnTo>
                    <a:lnTo>
                      <a:pt x="17486" y="7230"/>
                    </a:lnTo>
                    <a:lnTo>
                      <a:pt x="138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9" name="Google Shape;5609;p56"/>
              <p:cNvSpPr/>
              <p:nvPr/>
            </p:nvSpPr>
            <p:spPr>
              <a:xfrm>
                <a:off x="8092225" y="1658775"/>
                <a:ext cx="885850" cy="881025"/>
              </a:xfrm>
              <a:custGeom>
                <a:avLst/>
                <a:gdLst/>
                <a:ahLst/>
                <a:cxnLst/>
                <a:rect l="l" t="t" r="r" b="b"/>
                <a:pathLst>
                  <a:path w="35434" h="35241" extrusionOk="0">
                    <a:moveTo>
                      <a:pt x="21323" y="455"/>
                    </a:moveTo>
                    <a:lnTo>
                      <a:pt x="21718" y="8439"/>
                    </a:lnTo>
                    <a:lnTo>
                      <a:pt x="27916" y="3388"/>
                    </a:lnTo>
                    <a:lnTo>
                      <a:pt x="27916" y="3388"/>
                    </a:lnTo>
                    <a:lnTo>
                      <a:pt x="25026" y="10844"/>
                    </a:lnTo>
                    <a:lnTo>
                      <a:pt x="32741" y="8751"/>
                    </a:lnTo>
                    <a:lnTo>
                      <a:pt x="27073" y="14387"/>
                    </a:lnTo>
                    <a:lnTo>
                      <a:pt x="34973" y="15613"/>
                    </a:lnTo>
                    <a:lnTo>
                      <a:pt x="27499" y="18454"/>
                    </a:lnTo>
                    <a:lnTo>
                      <a:pt x="34218" y="22788"/>
                    </a:lnTo>
                    <a:lnTo>
                      <a:pt x="26235" y="22345"/>
                    </a:lnTo>
                    <a:lnTo>
                      <a:pt x="30609" y="29037"/>
                    </a:lnTo>
                    <a:lnTo>
                      <a:pt x="23498" y="25383"/>
                    </a:lnTo>
                    <a:lnTo>
                      <a:pt x="24773" y="33276"/>
                    </a:lnTo>
                    <a:lnTo>
                      <a:pt x="19761" y="27048"/>
                    </a:lnTo>
                    <a:lnTo>
                      <a:pt x="17716" y="34777"/>
                    </a:lnTo>
                    <a:lnTo>
                      <a:pt x="15671" y="27048"/>
                    </a:lnTo>
                    <a:lnTo>
                      <a:pt x="10659" y="33276"/>
                    </a:lnTo>
                    <a:lnTo>
                      <a:pt x="11936" y="25383"/>
                    </a:lnTo>
                    <a:lnTo>
                      <a:pt x="4821" y="29037"/>
                    </a:lnTo>
                    <a:lnTo>
                      <a:pt x="4821" y="29037"/>
                    </a:lnTo>
                    <a:lnTo>
                      <a:pt x="9198" y="22345"/>
                    </a:lnTo>
                    <a:lnTo>
                      <a:pt x="1216" y="22788"/>
                    </a:lnTo>
                    <a:lnTo>
                      <a:pt x="7932" y="18454"/>
                    </a:lnTo>
                    <a:lnTo>
                      <a:pt x="461" y="15613"/>
                    </a:lnTo>
                    <a:lnTo>
                      <a:pt x="8361" y="14387"/>
                    </a:lnTo>
                    <a:lnTo>
                      <a:pt x="2690" y="8751"/>
                    </a:lnTo>
                    <a:lnTo>
                      <a:pt x="2690" y="8751"/>
                    </a:lnTo>
                    <a:lnTo>
                      <a:pt x="10406" y="10844"/>
                    </a:lnTo>
                    <a:lnTo>
                      <a:pt x="7518" y="3388"/>
                    </a:lnTo>
                    <a:lnTo>
                      <a:pt x="13716" y="8439"/>
                    </a:lnTo>
                    <a:lnTo>
                      <a:pt x="14109" y="455"/>
                    </a:lnTo>
                    <a:lnTo>
                      <a:pt x="17716" y="7588"/>
                    </a:lnTo>
                    <a:lnTo>
                      <a:pt x="21323" y="455"/>
                    </a:lnTo>
                    <a:close/>
                    <a:moveTo>
                      <a:pt x="14013" y="0"/>
                    </a:moveTo>
                    <a:lnTo>
                      <a:pt x="13610" y="8200"/>
                    </a:lnTo>
                    <a:lnTo>
                      <a:pt x="7245" y="3014"/>
                    </a:lnTo>
                    <a:lnTo>
                      <a:pt x="7245" y="3014"/>
                    </a:lnTo>
                    <a:lnTo>
                      <a:pt x="10210" y="10668"/>
                    </a:lnTo>
                    <a:lnTo>
                      <a:pt x="10210" y="10668"/>
                    </a:lnTo>
                    <a:lnTo>
                      <a:pt x="2289" y="8519"/>
                    </a:lnTo>
                    <a:lnTo>
                      <a:pt x="8112" y="14305"/>
                    </a:lnTo>
                    <a:lnTo>
                      <a:pt x="0" y="15563"/>
                    </a:lnTo>
                    <a:lnTo>
                      <a:pt x="7674" y="18481"/>
                    </a:lnTo>
                    <a:lnTo>
                      <a:pt x="775" y="22930"/>
                    </a:lnTo>
                    <a:lnTo>
                      <a:pt x="8970" y="22476"/>
                    </a:lnTo>
                    <a:lnTo>
                      <a:pt x="8970" y="22476"/>
                    </a:lnTo>
                    <a:lnTo>
                      <a:pt x="4478" y="29344"/>
                    </a:lnTo>
                    <a:lnTo>
                      <a:pt x="4478" y="29344"/>
                    </a:lnTo>
                    <a:lnTo>
                      <a:pt x="11780" y="25597"/>
                    </a:lnTo>
                    <a:lnTo>
                      <a:pt x="10471" y="33699"/>
                    </a:lnTo>
                    <a:lnTo>
                      <a:pt x="15616" y="27304"/>
                    </a:lnTo>
                    <a:lnTo>
                      <a:pt x="17716" y="35240"/>
                    </a:lnTo>
                    <a:lnTo>
                      <a:pt x="19816" y="27304"/>
                    </a:lnTo>
                    <a:lnTo>
                      <a:pt x="24962" y="33699"/>
                    </a:lnTo>
                    <a:lnTo>
                      <a:pt x="23654" y="25597"/>
                    </a:lnTo>
                    <a:lnTo>
                      <a:pt x="30953" y="29344"/>
                    </a:lnTo>
                    <a:lnTo>
                      <a:pt x="26461" y="22476"/>
                    </a:lnTo>
                    <a:lnTo>
                      <a:pt x="34659" y="22930"/>
                    </a:lnTo>
                    <a:lnTo>
                      <a:pt x="27760" y="18481"/>
                    </a:lnTo>
                    <a:lnTo>
                      <a:pt x="35433" y="15563"/>
                    </a:lnTo>
                    <a:lnTo>
                      <a:pt x="27321" y="14305"/>
                    </a:lnTo>
                    <a:lnTo>
                      <a:pt x="33143" y="8519"/>
                    </a:lnTo>
                    <a:lnTo>
                      <a:pt x="25220" y="10668"/>
                    </a:lnTo>
                    <a:lnTo>
                      <a:pt x="25220" y="10668"/>
                    </a:lnTo>
                    <a:lnTo>
                      <a:pt x="28186" y="3014"/>
                    </a:lnTo>
                    <a:lnTo>
                      <a:pt x="21824" y="8200"/>
                    </a:lnTo>
                    <a:lnTo>
                      <a:pt x="21420" y="0"/>
                    </a:lnTo>
                    <a:lnTo>
                      <a:pt x="17716" y="7327"/>
                    </a:lnTo>
                    <a:lnTo>
                      <a:pt x="1401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10" name="Google Shape;5610;p56"/>
          <p:cNvGrpSpPr/>
          <p:nvPr/>
        </p:nvGrpSpPr>
        <p:grpSpPr>
          <a:xfrm>
            <a:off x="1289989" y="13103"/>
            <a:ext cx="1290000" cy="1290000"/>
            <a:chOff x="-11" y="-2997"/>
            <a:chExt cx="1290000" cy="1290000"/>
          </a:xfrm>
        </p:grpSpPr>
        <p:sp>
          <p:nvSpPr>
            <p:cNvPr id="5611" name="Google Shape;5611;p56"/>
            <p:cNvSpPr/>
            <p:nvPr/>
          </p:nvSpPr>
          <p:spPr>
            <a:xfrm>
              <a:off x="-11" y="-2997"/>
              <a:ext cx="1290000" cy="1290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12" name="Google Shape;5612;p56"/>
            <p:cNvGrpSpPr/>
            <p:nvPr/>
          </p:nvGrpSpPr>
          <p:grpSpPr>
            <a:xfrm>
              <a:off x="209319" y="205093"/>
              <a:ext cx="871340" cy="865726"/>
              <a:chOff x="8125488" y="4122225"/>
              <a:chExt cx="822563" cy="817263"/>
            </a:xfrm>
          </p:grpSpPr>
          <p:grpSp>
            <p:nvGrpSpPr>
              <p:cNvPr id="5613" name="Google Shape;5613;p56"/>
              <p:cNvGrpSpPr/>
              <p:nvPr/>
            </p:nvGrpSpPr>
            <p:grpSpPr>
              <a:xfrm>
                <a:off x="8125488" y="4129813"/>
                <a:ext cx="819325" cy="809675"/>
                <a:chOff x="8125488" y="4129813"/>
                <a:chExt cx="819325" cy="809675"/>
              </a:xfrm>
            </p:grpSpPr>
            <p:grpSp>
              <p:nvGrpSpPr>
                <p:cNvPr id="5614" name="Google Shape;5614;p56"/>
                <p:cNvGrpSpPr/>
                <p:nvPr/>
              </p:nvGrpSpPr>
              <p:grpSpPr>
                <a:xfrm>
                  <a:off x="8125488" y="4129813"/>
                  <a:ext cx="819325" cy="809675"/>
                  <a:chOff x="8125488" y="4129813"/>
                  <a:chExt cx="819325" cy="809675"/>
                </a:xfrm>
              </p:grpSpPr>
              <p:sp>
                <p:nvSpPr>
                  <p:cNvPr id="5615" name="Google Shape;5615;p56"/>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6" name="Google Shape;5616;p56"/>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7" name="Google Shape;5617;p56"/>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8" name="Google Shape;5618;p56"/>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9" name="Google Shape;5619;p56"/>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20" name="Google Shape;5620;p56"/>
                <p:cNvGrpSpPr/>
                <p:nvPr/>
              </p:nvGrpSpPr>
              <p:grpSpPr>
                <a:xfrm>
                  <a:off x="8344225" y="4357425"/>
                  <a:ext cx="381850" cy="354450"/>
                  <a:chOff x="8352038" y="4357438"/>
                  <a:chExt cx="381850" cy="354450"/>
                </a:xfrm>
              </p:grpSpPr>
              <p:pic>
                <p:nvPicPr>
                  <p:cNvPr id="5621" name="Google Shape;5621;p56"/>
                  <p:cNvPicPr preferRelativeResize="0"/>
                  <p:nvPr/>
                </p:nvPicPr>
                <p:blipFill rotWithShape="1">
                  <a:blip r:embed="rId3">
                    <a:alphaModFix/>
                  </a:blip>
                  <a:srcRect l="4407" t="8017" r="9843" b="14666"/>
                  <a:stretch/>
                </p:blipFill>
                <p:spPr>
                  <a:xfrm>
                    <a:off x="8365388" y="4364113"/>
                    <a:ext cx="336000" cy="341100"/>
                  </a:xfrm>
                  <a:prstGeom prst="ellipse">
                    <a:avLst/>
                  </a:prstGeom>
                  <a:noFill/>
                  <a:ln>
                    <a:noFill/>
                  </a:ln>
                </p:spPr>
              </p:pic>
              <p:sp>
                <p:nvSpPr>
                  <p:cNvPr id="5622" name="Google Shape;5622;p56"/>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623" name="Google Shape;5623;p56"/>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4" name="Google Shape;5624;p56"/>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56"/>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26" name="Google Shape;5626;p56"/>
          <p:cNvGrpSpPr/>
          <p:nvPr/>
        </p:nvGrpSpPr>
        <p:grpSpPr>
          <a:xfrm>
            <a:off x="7850424" y="1310654"/>
            <a:ext cx="1293575" cy="1285800"/>
            <a:chOff x="7858113" y="-10"/>
            <a:chExt cx="1285800" cy="1285800"/>
          </a:xfrm>
        </p:grpSpPr>
        <p:sp>
          <p:nvSpPr>
            <p:cNvPr id="5627" name="Google Shape;5627;p56"/>
            <p:cNvSpPr/>
            <p:nvPr/>
          </p:nvSpPr>
          <p:spPr>
            <a:xfrm>
              <a:off x="7858113" y="-10"/>
              <a:ext cx="1285800" cy="1285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28" name="Google Shape;5628;p56"/>
            <p:cNvGrpSpPr/>
            <p:nvPr/>
          </p:nvGrpSpPr>
          <p:grpSpPr>
            <a:xfrm>
              <a:off x="8068483" y="207435"/>
              <a:ext cx="868626" cy="863029"/>
              <a:chOff x="8125488" y="4122225"/>
              <a:chExt cx="822563" cy="817263"/>
            </a:xfrm>
          </p:grpSpPr>
          <p:grpSp>
            <p:nvGrpSpPr>
              <p:cNvPr id="5629" name="Google Shape;5629;p56"/>
              <p:cNvGrpSpPr/>
              <p:nvPr/>
            </p:nvGrpSpPr>
            <p:grpSpPr>
              <a:xfrm>
                <a:off x="8125488" y="4129813"/>
                <a:ext cx="819325" cy="809675"/>
                <a:chOff x="8125488" y="4129813"/>
                <a:chExt cx="819325" cy="809675"/>
              </a:xfrm>
            </p:grpSpPr>
            <p:grpSp>
              <p:nvGrpSpPr>
                <p:cNvPr id="5630" name="Google Shape;5630;p56"/>
                <p:cNvGrpSpPr/>
                <p:nvPr/>
              </p:nvGrpSpPr>
              <p:grpSpPr>
                <a:xfrm>
                  <a:off x="8125488" y="4129813"/>
                  <a:ext cx="819325" cy="809675"/>
                  <a:chOff x="8125488" y="4129813"/>
                  <a:chExt cx="819325" cy="809675"/>
                </a:xfrm>
              </p:grpSpPr>
              <p:sp>
                <p:nvSpPr>
                  <p:cNvPr id="5631" name="Google Shape;5631;p56"/>
                  <p:cNvSpPr/>
                  <p:nvPr/>
                </p:nvSpPr>
                <p:spPr>
                  <a:xfrm>
                    <a:off x="8220413" y="4129813"/>
                    <a:ext cx="420650" cy="420650"/>
                  </a:xfrm>
                  <a:custGeom>
                    <a:avLst/>
                    <a:gdLst/>
                    <a:ahLst/>
                    <a:cxnLst/>
                    <a:rect l="l" t="t" r="r" b="b"/>
                    <a:pathLst>
                      <a:path w="16826" h="16826" extrusionOk="0">
                        <a:moveTo>
                          <a:pt x="8412" y="0"/>
                        </a:moveTo>
                        <a:cubicBezTo>
                          <a:pt x="6182" y="0"/>
                          <a:pt x="4041" y="887"/>
                          <a:pt x="2464" y="2464"/>
                        </a:cubicBezTo>
                        <a:cubicBezTo>
                          <a:pt x="885" y="4042"/>
                          <a:pt x="1" y="6182"/>
                          <a:pt x="1" y="8413"/>
                        </a:cubicBezTo>
                        <a:cubicBezTo>
                          <a:pt x="1" y="10644"/>
                          <a:pt x="885" y="12783"/>
                          <a:pt x="2464" y="14362"/>
                        </a:cubicBezTo>
                        <a:cubicBezTo>
                          <a:pt x="4041" y="15939"/>
                          <a:pt x="6182" y="16825"/>
                          <a:pt x="8412" y="16825"/>
                        </a:cubicBezTo>
                        <a:cubicBezTo>
                          <a:pt x="10644" y="16825"/>
                          <a:pt x="12783" y="15939"/>
                          <a:pt x="14360" y="14362"/>
                        </a:cubicBezTo>
                        <a:cubicBezTo>
                          <a:pt x="15939" y="12783"/>
                          <a:pt x="16825" y="10644"/>
                          <a:pt x="16825" y="8413"/>
                        </a:cubicBezTo>
                        <a:cubicBezTo>
                          <a:pt x="16825" y="6182"/>
                          <a:pt x="15939" y="4042"/>
                          <a:pt x="14360" y="2464"/>
                        </a:cubicBezTo>
                        <a:cubicBezTo>
                          <a:pt x="12783" y="887"/>
                          <a:pt x="10644" y="0"/>
                          <a:pt x="841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56"/>
                  <p:cNvSpPr/>
                  <p:nvPr/>
                </p:nvSpPr>
                <p:spPr>
                  <a:xfrm>
                    <a:off x="8125488" y="4358038"/>
                    <a:ext cx="420650" cy="420650"/>
                  </a:xfrm>
                  <a:custGeom>
                    <a:avLst/>
                    <a:gdLst/>
                    <a:ahLst/>
                    <a:cxnLst/>
                    <a:rect l="l" t="t" r="r" b="b"/>
                    <a:pathLst>
                      <a:path w="16826" h="16826" extrusionOk="0">
                        <a:moveTo>
                          <a:pt x="8412" y="1"/>
                        </a:moveTo>
                        <a:cubicBezTo>
                          <a:pt x="6182" y="1"/>
                          <a:pt x="4041" y="887"/>
                          <a:pt x="2464" y="2464"/>
                        </a:cubicBezTo>
                        <a:cubicBezTo>
                          <a:pt x="887" y="4043"/>
                          <a:pt x="1" y="6182"/>
                          <a:pt x="1" y="8414"/>
                        </a:cubicBezTo>
                        <a:cubicBezTo>
                          <a:pt x="1" y="10644"/>
                          <a:pt x="887" y="12785"/>
                          <a:pt x="2464" y="14362"/>
                        </a:cubicBezTo>
                        <a:cubicBezTo>
                          <a:pt x="4041" y="15939"/>
                          <a:pt x="6182" y="16825"/>
                          <a:pt x="8412" y="16825"/>
                        </a:cubicBezTo>
                        <a:cubicBezTo>
                          <a:pt x="10644" y="16825"/>
                          <a:pt x="12783" y="15939"/>
                          <a:pt x="14360" y="14362"/>
                        </a:cubicBezTo>
                        <a:cubicBezTo>
                          <a:pt x="15939" y="12785"/>
                          <a:pt x="16825" y="10644"/>
                          <a:pt x="16825" y="8414"/>
                        </a:cubicBezTo>
                        <a:cubicBezTo>
                          <a:pt x="16825" y="6182"/>
                          <a:pt x="15939" y="4043"/>
                          <a:pt x="14360" y="2464"/>
                        </a:cubicBezTo>
                        <a:cubicBezTo>
                          <a:pt x="12783" y="887"/>
                          <a:pt x="10644" y="1"/>
                          <a:pt x="84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56"/>
                  <p:cNvSpPr/>
                  <p:nvPr/>
                </p:nvSpPr>
                <p:spPr>
                  <a:xfrm>
                    <a:off x="8313213" y="4518838"/>
                    <a:ext cx="420650" cy="420650"/>
                  </a:xfrm>
                  <a:custGeom>
                    <a:avLst/>
                    <a:gdLst/>
                    <a:ahLst/>
                    <a:cxnLst/>
                    <a:rect l="l" t="t" r="r" b="b"/>
                    <a:pathLst>
                      <a:path w="16826" h="16826" extrusionOk="0">
                        <a:moveTo>
                          <a:pt x="8413" y="1"/>
                        </a:moveTo>
                        <a:cubicBezTo>
                          <a:pt x="6182" y="1"/>
                          <a:pt x="4042" y="887"/>
                          <a:pt x="2464" y="2464"/>
                        </a:cubicBezTo>
                        <a:cubicBezTo>
                          <a:pt x="887" y="4042"/>
                          <a:pt x="0" y="6182"/>
                          <a:pt x="0" y="8413"/>
                        </a:cubicBezTo>
                        <a:cubicBezTo>
                          <a:pt x="0" y="10644"/>
                          <a:pt x="887" y="12784"/>
                          <a:pt x="2464" y="14361"/>
                        </a:cubicBezTo>
                        <a:cubicBezTo>
                          <a:pt x="4042" y="15939"/>
                          <a:pt x="6182" y="16826"/>
                          <a:pt x="8413" y="16826"/>
                        </a:cubicBezTo>
                        <a:cubicBezTo>
                          <a:pt x="10644" y="16826"/>
                          <a:pt x="12783" y="15939"/>
                          <a:pt x="14361" y="14361"/>
                        </a:cubicBezTo>
                        <a:cubicBezTo>
                          <a:pt x="15939" y="12784"/>
                          <a:pt x="16825" y="10644"/>
                          <a:pt x="16825" y="8413"/>
                        </a:cubicBezTo>
                        <a:cubicBezTo>
                          <a:pt x="16825" y="6182"/>
                          <a:pt x="15939" y="4042"/>
                          <a:pt x="14361" y="2464"/>
                        </a:cubicBezTo>
                        <a:cubicBezTo>
                          <a:pt x="12783" y="887"/>
                          <a:pt x="10644" y="1"/>
                          <a:pt x="84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56"/>
                  <p:cNvSpPr/>
                  <p:nvPr/>
                </p:nvSpPr>
                <p:spPr>
                  <a:xfrm>
                    <a:off x="8524163" y="4390038"/>
                    <a:ext cx="420650" cy="420625"/>
                  </a:xfrm>
                  <a:custGeom>
                    <a:avLst/>
                    <a:gdLst/>
                    <a:ahLst/>
                    <a:cxnLst/>
                    <a:rect l="l" t="t" r="r" b="b"/>
                    <a:pathLst>
                      <a:path w="16826" h="16825" extrusionOk="0">
                        <a:moveTo>
                          <a:pt x="8414" y="0"/>
                        </a:moveTo>
                        <a:cubicBezTo>
                          <a:pt x="6182" y="0"/>
                          <a:pt x="4043" y="887"/>
                          <a:pt x="2464" y="2464"/>
                        </a:cubicBezTo>
                        <a:cubicBezTo>
                          <a:pt x="887" y="4041"/>
                          <a:pt x="1" y="6181"/>
                          <a:pt x="1" y="8412"/>
                        </a:cubicBezTo>
                        <a:cubicBezTo>
                          <a:pt x="1" y="10644"/>
                          <a:pt x="887" y="12783"/>
                          <a:pt x="2464" y="14361"/>
                        </a:cubicBezTo>
                        <a:cubicBezTo>
                          <a:pt x="4043" y="15938"/>
                          <a:pt x="6182" y="16825"/>
                          <a:pt x="8414" y="16825"/>
                        </a:cubicBezTo>
                        <a:cubicBezTo>
                          <a:pt x="10644" y="16825"/>
                          <a:pt x="12785" y="15938"/>
                          <a:pt x="14362" y="14361"/>
                        </a:cubicBezTo>
                        <a:cubicBezTo>
                          <a:pt x="15939" y="12783"/>
                          <a:pt x="16826" y="10644"/>
                          <a:pt x="16826" y="8412"/>
                        </a:cubicBezTo>
                        <a:cubicBezTo>
                          <a:pt x="16826" y="6181"/>
                          <a:pt x="15939" y="4041"/>
                          <a:pt x="14362" y="2464"/>
                        </a:cubicBezTo>
                        <a:cubicBezTo>
                          <a:pt x="12785" y="887"/>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56"/>
                  <p:cNvSpPr/>
                  <p:nvPr/>
                </p:nvSpPr>
                <p:spPr>
                  <a:xfrm>
                    <a:off x="8465188" y="4146863"/>
                    <a:ext cx="420650" cy="420625"/>
                  </a:xfrm>
                  <a:custGeom>
                    <a:avLst/>
                    <a:gdLst/>
                    <a:ahLst/>
                    <a:cxnLst/>
                    <a:rect l="l" t="t" r="r" b="b"/>
                    <a:pathLst>
                      <a:path w="16826" h="16825" extrusionOk="0">
                        <a:moveTo>
                          <a:pt x="8414" y="0"/>
                        </a:moveTo>
                        <a:cubicBezTo>
                          <a:pt x="6182" y="0"/>
                          <a:pt x="4043" y="886"/>
                          <a:pt x="2464" y="2464"/>
                        </a:cubicBezTo>
                        <a:cubicBezTo>
                          <a:pt x="887" y="4042"/>
                          <a:pt x="1" y="6181"/>
                          <a:pt x="1" y="8413"/>
                        </a:cubicBezTo>
                        <a:cubicBezTo>
                          <a:pt x="1" y="10643"/>
                          <a:pt x="887" y="12783"/>
                          <a:pt x="2464" y="14361"/>
                        </a:cubicBezTo>
                        <a:cubicBezTo>
                          <a:pt x="4043" y="15938"/>
                          <a:pt x="6182" y="16825"/>
                          <a:pt x="8414" y="16825"/>
                        </a:cubicBezTo>
                        <a:cubicBezTo>
                          <a:pt x="10644" y="16825"/>
                          <a:pt x="12784" y="15938"/>
                          <a:pt x="14362" y="14361"/>
                        </a:cubicBezTo>
                        <a:cubicBezTo>
                          <a:pt x="15939" y="12783"/>
                          <a:pt x="16826" y="10643"/>
                          <a:pt x="16826" y="8413"/>
                        </a:cubicBezTo>
                        <a:cubicBezTo>
                          <a:pt x="16826" y="6181"/>
                          <a:pt x="15939" y="4042"/>
                          <a:pt x="14362" y="2464"/>
                        </a:cubicBezTo>
                        <a:cubicBezTo>
                          <a:pt x="12784" y="886"/>
                          <a:pt x="10644" y="0"/>
                          <a:pt x="84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636" name="Google Shape;5636;p56"/>
                <p:cNvGrpSpPr/>
                <p:nvPr/>
              </p:nvGrpSpPr>
              <p:grpSpPr>
                <a:xfrm>
                  <a:off x="8344225" y="4357425"/>
                  <a:ext cx="381850" cy="354450"/>
                  <a:chOff x="8352038" y="4357438"/>
                  <a:chExt cx="381850" cy="354450"/>
                </a:xfrm>
              </p:grpSpPr>
              <p:pic>
                <p:nvPicPr>
                  <p:cNvPr id="5637" name="Google Shape;5637;p56"/>
                  <p:cNvPicPr preferRelativeResize="0"/>
                  <p:nvPr/>
                </p:nvPicPr>
                <p:blipFill rotWithShape="1">
                  <a:blip r:embed="rId3">
                    <a:alphaModFix/>
                  </a:blip>
                  <a:srcRect l="4407" t="8017" r="9843" b="14666"/>
                  <a:stretch/>
                </p:blipFill>
                <p:spPr>
                  <a:xfrm>
                    <a:off x="8365388" y="4364113"/>
                    <a:ext cx="336000" cy="341100"/>
                  </a:xfrm>
                  <a:prstGeom prst="ellipse">
                    <a:avLst/>
                  </a:prstGeom>
                  <a:noFill/>
                  <a:ln>
                    <a:noFill/>
                  </a:ln>
                </p:spPr>
              </p:pic>
              <p:sp>
                <p:nvSpPr>
                  <p:cNvPr id="5638" name="Google Shape;5638;p56"/>
                  <p:cNvSpPr/>
                  <p:nvPr/>
                </p:nvSpPr>
                <p:spPr>
                  <a:xfrm>
                    <a:off x="8352038" y="4357438"/>
                    <a:ext cx="381850" cy="354450"/>
                  </a:xfrm>
                  <a:custGeom>
                    <a:avLst/>
                    <a:gdLst/>
                    <a:ahLst/>
                    <a:cxnLst/>
                    <a:rect l="l" t="t" r="r" b="b"/>
                    <a:pathLst>
                      <a:path w="15274" h="14178" extrusionOk="0">
                        <a:moveTo>
                          <a:pt x="7319" y="474"/>
                        </a:moveTo>
                        <a:cubicBezTo>
                          <a:pt x="10107" y="474"/>
                          <a:pt x="12707" y="2252"/>
                          <a:pt x="13614" y="5044"/>
                        </a:cubicBezTo>
                        <a:cubicBezTo>
                          <a:pt x="14741" y="8512"/>
                          <a:pt x="12835" y="12250"/>
                          <a:pt x="9369" y="13378"/>
                        </a:cubicBezTo>
                        <a:cubicBezTo>
                          <a:pt x="8703" y="13594"/>
                          <a:pt x="8014" y="13701"/>
                          <a:pt x="7328" y="13701"/>
                        </a:cubicBezTo>
                        <a:cubicBezTo>
                          <a:pt x="6121" y="13701"/>
                          <a:pt x="4924" y="13371"/>
                          <a:pt x="3872" y="12726"/>
                        </a:cubicBezTo>
                        <a:cubicBezTo>
                          <a:pt x="2223" y="11716"/>
                          <a:pt x="1099" y="10036"/>
                          <a:pt x="796" y="8125"/>
                        </a:cubicBezTo>
                        <a:cubicBezTo>
                          <a:pt x="492" y="6215"/>
                          <a:pt x="1041" y="4268"/>
                          <a:pt x="2295" y="2797"/>
                        </a:cubicBezTo>
                        <a:cubicBezTo>
                          <a:pt x="3549" y="1325"/>
                          <a:pt x="5385" y="477"/>
                          <a:pt x="7319" y="474"/>
                        </a:cubicBezTo>
                        <a:close/>
                        <a:moveTo>
                          <a:pt x="7319" y="0"/>
                        </a:moveTo>
                        <a:cubicBezTo>
                          <a:pt x="6595" y="0"/>
                          <a:pt x="5860" y="112"/>
                          <a:pt x="5135" y="347"/>
                        </a:cubicBezTo>
                        <a:cubicBezTo>
                          <a:pt x="3346" y="924"/>
                          <a:pt x="1860" y="2192"/>
                          <a:pt x="1011" y="3871"/>
                        </a:cubicBezTo>
                        <a:cubicBezTo>
                          <a:pt x="151" y="5557"/>
                          <a:pt x="0" y="7476"/>
                          <a:pt x="585" y="9278"/>
                        </a:cubicBezTo>
                        <a:cubicBezTo>
                          <a:pt x="1534" y="12194"/>
                          <a:pt x="4250" y="14170"/>
                          <a:pt x="7318" y="14178"/>
                        </a:cubicBezTo>
                        <a:cubicBezTo>
                          <a:pt x="8064" y="14176"/>
                          <a:pt x="8805" y="14058"/>
                          <a:pt x="9515" y="13827"/>
                        </a:cubicBezTo>
                        <a:cubicBezTo>
                          <a:pt x="13230" y="12619"/>
                          <a:pt x="15274" y="8614"/>
                          <a:pt x="14066" y="4898"/>
                        </a:cubicBezTo>
                        <a:cubicBezTo>
                          <a:pt x="13092" y="1906"/>
                          <a:pt x="10307" y="0"/>
                          <a:pt x="73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5639" name="Google Shape;5639;p56"/>
              <p:cNvSpPr/>
              <p:nvPr/>
            </p:nvSpPr>
            <p:spPr>
              <a:xfrm>
                <a:off x="8211225" y="4122225"/>
                <a:ext cx="177275" cy="177325"/>
              </a:xfrm>
              <a:custGeom>
                <a:avLst/>
                <a:gdLst/>
                <a:ahLst/>
                <a:cxnLst/>
                <a:rect l="l" t="t" r="r" b="b"/>
                <a:pathLst>
                  <a:path w="7091" h="7093" extrusionOk="0">
                    <a:moveTo>
                      <a:pt x="3547" y="0"/>
                    </a:moveTo>
                    <a:cubicBezTo>
                      <a:pt x="3381" y="1887"/>
                      <a:pt x="1886" y="3382"/>
                      <a:pt x="1" y="3546"/>
                    </a:cubicBezTo>
                    <a:cubicBezTo>
                      <a:pt x="1886" y="3711"/>
                      <a:pt x="3382" y="5207"/>
                      <a:pt x="3547" y="7092"/>
                    </a:cubicBezTo>
                    <a:cubicBezTo>
                      <a:pt x="3711" y="5207"/>
                      <a:pt x="5206" y="3711"/>
                      <a:pt x="7091" y="3546"/>
                    </a:cubicBezTo>
                    <a:cubicBezTo>
                      <a:pt x="5206" y="3382"/>
                      <a:pt x="3711" y="1887"/>
                      <a:pt x="354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56"/>
              <p:cNvSpPr/>
              <p:nvPr/>
            </p:nvSpPr>
            <p:spPr>
              <a:xfrm>
                <a:off x="8854400" y="4685000"/>
                <a:ext cx="93650" cy="93600"/>
              </a:xfrm>
              <a:custGeom>
                <a:avLst/>
                <a:gdLst/>
                <a:ahLst/>
                <a:cxnLst/>
                <a:rect l="l" t="t" r="r" b="b"/>
                <a:pathLst>
                  <a:path w="3746" h="3744" extrusionOk="0">
                    <a:moveTo>
                      <a:pt x="1872" y="1"/>
                    </a:moveTo>
                    <a:cubicBezTo>
                      <a:pt x="1784" y="996"/>
                      <a:pt x="995" y="1786"/>
                      <a:pt x="1" y="1874"/>
                    </a:cubicBezTo>
                    <a:cubicBezTo>
                      <a:pt x="995" y="1959"/>
                      <a:pt x="1785" y="2748"/>
                      <a:pt x="1872" y="3744"/>
                    </a:cubicBezTo>
                    <a:cubicBezTo>
                      <a:pt x="1959" y="2748"/>
                      <a:pt x="2748" y="1959"/>
                      <a:pt x="3745" y="1874"/>
                    </a:cubicBezTo>
                    <a:cubicBezTo>
                      <a:pt x="2748" y="1787"/>
                      <a:pt x="1959" y="996"/>
                      <a:pt x="187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56"/>
              <p:cNvSpPr/>
              <p:nvPr/>
            </p:nvSpPr>
            <p:spPr>
              <a:xfrm>
                <a:off x="8745725" y="4873275"/>
                <a:ext cx="54025" cy="54025"/>
              </a:xfrm>
              <a:custGeom>
                <a:avLst/>
                <a:gdLst/>
                <a:ahLst/>
                <a:cxnLst/>
                <a:rect l="l" t="t" r="r" b="b"/>
                <a:pathLst>
                  <a:path w="2161" h="2161" extrusionOk="0">
                    <a:moveTo>
                      <a:pt x="1081" y="1"/>
                    </a:moveTo>
                    <a:cubicBezTo>
                      <a:pt x="1030" y="575"/>
                      <a:pt x="574" y="1031"/>
                      <a:pt x="0" y="1080"/>
                    </a:cubicBezTo>
                    <a:cubicBezTo>
                      <a:pt x="576" y="1129"/>
                      <a:pt x="1032" y="1585"/>
                      <a:pt x="1081" y="2161"/>
                    </a:cubicBezTo>
                    <a:cubicBezTo>
                      <a:pt x="1131" y="1585"/>
                      <a:pt x="1587" y="1129"/>
                      <a:pt x="2161" y="1080"/>
                    </a:cubicBezTo>
                    <a:cubicBezTo>
                      <a:pt x="1587" y="1029"/>
                      <a:pt x="1132" y="575"/>
                      <a:pt x="10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642" name="Google Shape;5642;p56"/>
          <p:cNvGrpSpPr/>
          <p:nvPr/>
        </p:nvGrpSpPr>
        <p:grpSpPr>
          <a:xfrm>
            <a:off x="7854600" y="2571762"/>
            <a:ext cx="1289400" cy="1289400"/>
            <a:chOff x="-125" y="2578687"/>
            <a:chExt cx="1289400" cy="1289400"/>
          </a:xfrm>
        </p:grpSpPr>
        <p:sp>
          <p:nvSpPr>
            <p:cNvPr id="5643" name="Google Shape;5643;p56"/>
            <p:cNvSpPr/>
            <p:nvPr/>
          </p:nvSpPr>
          <p:spPr>
            <a:xfrm>
              <a:off x="-125" y="2578687"/>
              <a:ext cx="1289400" cy="1289400"/>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644" name="Google Shape;5644;p56"/>
            <p:cNvGrpSpPr/>
            <p:nvPr/>
          </p:nvGrpSpPr>
          <p:grpSpPr>
            <a:xfrm rot="-5400000">
              <a:off x="223457" y="2800572"/>
              <a:ext cx="844311" cy="840040"/>
              <a:chOff x="384950" y="2702225"/>
              <a:chExt cx="800750" cy="796700"/>
            </a:xfrm>
          </p:grpSpPr>
          <p:sp>
            <p:nvSpPr>
              <p:cNvPr id="5645" name="Google Shape;5645;p56"/>
              <p:cNvSpPr/>
              <p:nvPr/>
            </p:nvSpPr>
            <p:spPr>
              <a:xfrm>
                <a:off x="384950" y="2702225"/>
                <a:ext cx="775100" cy="229750"/>
              </a:xfrm>
              <a:custGeom>
                <a:avLst/>
                <a:gdLst/>
                <a:ahLst/>
                <a:cxnLst/>
                <a:rect l="l" t="t" r="r" b="b"/>
                <a:pathLst>
                  <a:path w="31004" h="9190" extrusionOk="0">
                    <a:moveTo>
                      <a:pt x="15502" y="117"/>
                    </a:moveTo>
                    <a:cubicBezTo>
                      <a:pt x="23984" y="117"/>
                      <a:pt x="30884" y="2126"/>
                      <a:pt x="30884" y="4594"/>
                    </a:cubicBezTo>
                    <a:cubicBezTo>
                      <a:pt x="30884" y="7063"/>
                      <a:pt x="23985" y="9071"/>
                      <a:pt x="15502" y="9071"/>
                    </a:cubicBezTo>
                    <a:cubicBezTo>
                      <a:pt x="7019" y="9071"/>
                      <a:pt x="118" y="7063"/>
                      <a:pt x="118" y="4594"/>
                    </a:cubicBezTo>
                    <a:cubicBezTo>
                      <a:pt x="118" y="2126"/>
                      <a:pt x="7019" y="117"/>
                      <a:pt x="15502" y="117"/>
                    </a:cubicBezTo>
                    <a:close/>
                    <a:moveTo>
                      <a:pt x="15502" y="0"/>
                    </a:moveTo>
                    <a:cubicBezTo>
                      <a:pt x="6953" y="0"/>
                      <a:pt x="0" y="2060"/>
                      <a:pt x="0" y="4594"/>
                    </a:cubicBezTo>
                    <a:cubicBezTo>
                      <a:pt x="0" y="7128"/>
                      <a:pt x="6953" y="9189"/>
                      <a:pt x="15502" y="9189"/>
                    </a:cubicBezTo>
                    <a:cubicBezTo>
                      <a:pt x="24048" y="9189"/>
                      <a:pt x="31004" y="7128"/>
                      <a:pt x="31004" y="4594"/>
                    </a:cubicBezTo>
                    <a:cubicBezTo>
                      <a:pt x="31004" y="2060"/>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56"/>
              <p:cNvSpPr/>
              <p:nvPr/>
            </p:nvSpPr>
            <p:spPr>
              <a:xfrm>
                <a:off x="384950" y="2815575"/>
                <a:ext cx="775100" cy="229775"/>
              </a:xfrm>
              <a:custGeom>
                <a:avLst/>
                <a:gdLst/>
                <a:ahLst/>
                <a:cxnLst/>
                <a:rect l="l" t="t" r="r" b="b"/>
                <a:pathLst>
                  <a:path w="31004" h="9191" extrusionOk="0">
                    <a:moveTo>
                      <a:pt x="15502" y="118"/>
                    </a:moveTo>
                    <a:cubicBezTo>
                      <a:pt x="23984" y="118"/>
                      <a:pt x="30884" y="2127"/>
                      <a:pt x="30884" y="4595"/>
                    </a:cubicBezTo>
                    <a:cubicBezTo>
                      <a:pt x="30884" y="7063"/>
                      <a:pt x="23985" y="9072"/>
                      <a:pt x="15502" y="9072"/>
                    </a:cubicBezTo>
                    <a:cubicBezTo>
                      <a:pt x="7019" y="9072"/>
                      <a:pt x="118" y="7063"/>
                      <a:pt x="118" y="4595"/>
                    </a:cubicBezTo>
                    <a:cubicBezTo>
                      <a:pt x="118" y="2127"/>
                      <a:pt x="7019" y="118"/>
                      <a:pt x="15502" y="118"/>
                    </a:cubicBezTo>
                    <a:close/>
                    <a:moveTo>
                      <a:pt x="15502" y="0"/>
                    </a:moveTo>
                    <a:cubicBezTo>
                      <a:pt x="6953" y="0"/>
                      <a:pt x="0" y="2061"/>
                      <a:pt x="0" y="4595"/>
                    </a:cubicBezTo>
                    <a:cubicBezTo>
                      <a:pt x="0" y="7129"/>
                      <a:pt x="6953" y="9190"/>
                      <a:pt x="15502" y="9190"/>
                    </a:cubicBezTo>
                    <a:cubicBezTo>
                      <a:pt x="24048" y="9190"/>
                      <a:pt x="31004" y="7129"/>
                      <a:pt x="31004" y="4595"/>
                    </a:cubicBezTo>
                    <a:cubicBezTo>
                      <a:pt x="31004" y="2061"/>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56"/>
              <p:cNvSpPr/>
              <p:nvPr/>
            </p:nvSpPr>
            <p:spPr>
              <a:xfrm>
                <a:off x="384950" y="2928975"/>
                <a:ext cx="775100" cy="229800"/>
              </a:xfrm>
              <a:custGeom>
                <a:avLst/>
                <a:gdLst/>
                <a:ahLst/>
                <a:cxnLst/>
                <a:rect l="l" t="t" r="r" b="b"/>
                <a:pathLst>
                  <a:path w="31004" h="9192" extrusionOk="0">
                    <a:moveTo>
                      <a:pt x="15502" y="119"/>
                    </a:moveTo>
                    <a:cubicBezTo>
                      <a:pt x="23984" y="119"/>
                      <a:pt x="30884" y="2128"/>
                      <a:pt x="30884" y="4596"/>
                    </a:cubicBezTo>
                    <a:cubicBezTo>
                      <a:pt x="30884" y="7064"/>
                      <a:pt x="23985" y="9073"/>
                      <a:pt x="15502" y="9073"/>
                    </a:cubicBezTo>
                    <a:cubicBezTo>
                      <a:pt x="7019" y="9073"/>
                      <a:pt x="118" y="7064"/>
                      <a:pt x="118" y="4596"/>
                    </a:cubicBezTo>
                    <a:cubicBezTo>
                      <a:pt x="118" y="2128"/>
                      <a:pt x="7019" y="119"/>
                      <a:pt x="15502" y="119"/>
                    </a:cubicBezTo>
                    <a:close/>
                    <a:moveTo>
                      <a:pt x="15502" y="1"/>
                    </a:moveTo>
                    <a:cubicBezTo>
                      <a:pt x="6953" y="1"/>
                      <a:pt x="0" y="2062"/>
                      <a:pt x="0" y="4596"/>
                    </a:cubicBezTo>
                    <a:cubicBezTo>
                      <a:pt x="0" y="7130"/>
                      <a:pt x="6953" y="9191"/>
                      <a:pt x="15502" y="9191"/>
                    </a:cubicBezTo>
                    <a:cubicBezTo>
                      <a:pt x="24048" y="9191"/>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56"/>
              <p:cNvSpPr/>
              <p:nvPr/>
            </p:nvSpPr>
            <p:spPr>
              <a:xfrm>
                <a:off x="384950" y="3042375"/>
                <a:ext cx="775100" cy="229825"/>
              </a:xfrm>
              <a:custGeom>
                <a:avLst/>
                <a:gdLst/>
                <a:ahLst/>
                <a:cxnLst/>
                <a:rect l="l" t="t" r="r" b="b"/>
                <a:pathLst>
                  <a:path w="31004" h="9193" extrusionOk="0">
                    <a:moveTo>
                      <a:pt x="15502" y="118"/>
                    </a:moveTo>
                    <a:cubicBezTo>
                      <a:pt x="23984" y="118"/>
                      <a:pt x="30884" y="2128"/>
                      <a:pt x="30884" y="4596"/>
                    </a:cubicBezTo>
                    <a:cubicBezTo>
                      <a:pt x="30884" y="7064"/>
                      <a:pt x="23985" y="9073"/>
                      <a:pt x="15502" y="9073"/>
                    </a:cubicBezTo>
                    <a:cubicBezTo>
                      <a:pt x="7019" y="9073"/>
                      <a:pt x="118" y="7064"/>
                      <a:pt x="118" y="4596"/>
                    </a:cubicBezTo>
                    <a:cubicBezTo>
                      <a:pt x="118" y="2128"/>
                      <a:pt x="7019" y="118"/>
                      <a:pt x="15502" y="118"/>
                    </a:cubicBezTo>
                    <a:close/>
                    <a:moveTo>
                      <a:pt x="15502" y="0"/>
                    </a:moveTo>
                    <a:cubicBezTo>
                      <a:pt x="6953" y="0"/>
                      <a:pt x="0" y="2062"/>
                      <a:pt x="0" y="4596"/>
                    </a:cubicBezTo>
                    <a:cubicBezTo>
                      <a:pt x="0" y="7129"/>
                      <a:pt x="6953" y="9192"/>
                      <a:pt x="15502" y="9192"/>
                    </a:cubicBezTo>
                    <a:cubicBezTo>
                      <a:pt x="24048" y="9192"/>
                      <a:pt x="31004" y="7129"/>
                      <a:pt x="31004" y="4596"/>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56"/>
              <p:cNvSpPr/>
              <p:nvPr/>
            </p:nvSpPr>
            <p:spPr>
              <a:xfrm>
                <a:off x="384950" y="3155800"/>
                <a:ext cx="775100" cy="229775"/>
              </a:xfrm>
              <a:custGeom>
                <a:avLst/>
                <a:gdLst/>
                <a:ahLst/>
                <a:cxnLst/>
                <a:rect l="l" t="t" r="r" b="b"/>
                <a:pathLst>
                  <a:path w="31004" h="9191" extrusionOk="0">
                    <a:moveTo>
                      <a:pt x="15502" y="118"/>
                    </a:moveTo>
                    <a:cubicBezTo>
                      <a:pt x="23984" y="118"/>
                      <a:pt x="30884" y="2127"/>
                      <a:pt x="30884" y="4595"/>
                    </a:cubicBezTo>
                    <a:cubicBezTo>
                      <a:pt x="30884" y="7064"/>
                      <a:pt x="23985" y="9073"/>
                      <a:pt x="15502" y="9073"/>
                    </a:cubicBezTo>
                    <a:cubicBezTo>
                      <a:pt x="7019" y="9073"/>
                      <a:pt x="118" y="7064"/>
                      <a:pt x="118" y="4595"/>
                    </a:cubicBezTo>
                    <a:cubicBezTo>
                      <a:pt x="118" y="2127"/>
                      <a:pt x="7019" y="118"/>
                      <a:pt x="15502" y="118"/>
                    </a:cubicBezTo>
                    <a:close/>
                    <a:moveTo>
                      <a:pt x="15502" y="0"/>
                    </a:moveTo>
                    <a:cubicBezTo>
                      <a:pt x="6953" y="0"/>
                      <a:pt x="0" y="2062"/>
                      <a:pt x="0" y="4595"/>
                    </a:cubicBezTo>
                    <a:cubicBezTo>
                      <a:pt x="0" y="7129"/>
                      <a:pt x="6953" y="9191"/>
                      <a:pt x="15502" y="9191"/>
                    </a:cubicBezTo>
                    <a:cubicBezTo>
                      <a:pt x="24048" y="9191"/>
                      <a:pt x="31004" y="7129"/>
                      <a:pt x="31004" y="4595"/>
                    </a:cubicBezTo>
                    <a:cubicBezTo>
                      <a:pt x="31004" y="2062"/>
                      <a:pt x="24051" y="0"/>
                      <a:pt x="1550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56"/>
              <p:cNvSpPr/>
              <p:nvPr/>
            </p:nvSpPr>
            <p:spPr>
              <a:xfrm>
                <a:off x="384950" y="3269175"/>
                <a:ext cx="775100" cy="229750"/>
              </a:xfrm>
              <a:custGeom>
                <a:avLst/>
                <a:gdLst/>
                <a:ahLst/>
                <a:cxnLst/>
                <a:rect l="l" t="t" r="r" b="b"/>
                <a:pathLst>
                  <a:path w="31004" h="9190" extrusionOk="0">
                    <a:moveTo>
                      <a:pt x="15502" y="120"/>
                    </a:moveTo>
                    <a:cubicBezTo>
                      <a:pt x="23984" y="120"/>
                      <a:pt x="30884" y="2126"/>
                      <a:pt x="30884" y="4596"/>
                    </a:cubicBezTo>
                    <a:cubicBezTo>
                      <a:pt x="30884" y="7064"/>
                      <a:pt x="23985" y="9073"/>
                      <a:pt x="15502" y="9073"/>
                    </a:cubicBezTo>
                    <a:cubicBezTo>
                      <a:pt x="7019" y="9073"/>
                      <a:pt x="118" y="7064"/>
                      <a:pt x="118" y="4596"/>
                    </a:cubicBezTo>
                    <a:cubicBezTo>
                      <a:pt x="118" y="2126"/>
                      <a:pt x="7019" y="120"/>
                      <a:pt x="15502" y="120"/>
                    </a:cubicBezTo>
                    <a:close/>
                    <a:moveTo>
                      <a:pt x="15502" y="1"/>
                    </a:moveTo>
                    <a:cubicBezTo>
                      <a:pt x="6953" y="1"/>
                      <a:pt x="0" y="2062"/>
                      <a:pt x="0" y="4596"/>
                    </a:cubicBezTo>
                    <a:cubicBezTo>
                      <a:pt x="0" y="7130"/>
                      <a:pt x="6953" y="9190"/>
                      <a:pt x="15502" y="9190"/>
                    </a:cubicBezTo>
                    <a:cubicBezTo>
                      <a:pt x="24048" y="9190"/>
                      <a:pt x="31004" y="7130"/>
                      <a:pt x="31004" y="4596"/>
                    </a:cubicBezTo>
                    <a:cubicBezTo>
                      <a:pt x="31004" y="2062"/>
                      <a:pt x="24051" y="1"/>
                      <a:pt x="1550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56"/>
              <p:cNvSpPr/>
              <p:nvPr/>
            </p:nvSpPr>
            <p:spPr>
              <a:xfrm>
                <a:off x="933900" y="2740750"/>
                <a:ext cx="174850" cy="174875"/>
              </a:xfrm>
              <a:custGeom>
                <a:avLst/>
                <a:gdLst/>
                <a:ahLst/>
                <a:cxnLst/>
                <a:rect l="l" t="t" r="r" b="b"/>
                <a:pathLst>
                  <a:path w="6994" h="6995" extrusionOk="0">
                    <a:moveTo>
                      <a:pt x="3495" y="0"/>
                    </a:moveTo>
                    <a:cubicBezTo>
                      <a:pt x="3334" y="1860"/>
                      <a:pt x="1860" y="3335"/>
                      <a:pt x="0" y="3498"/>
                    </a:cubicBezTo>
                    <a:cubicBezTo>
                      <a:pt x="1860" y="3660"/>
                      <a:pt x="3334" y="5134"/>
                      <a:pt x="3495" y="6995"/>
                    </a:cubicBezTo>
                    <a:cubicBezTo>
                      <a:pt x="3658" y="5134"/>
                      <a:pt x="5134" y="3658"/>
                      <a:pt x="6993" y="3498"/>
                    </a:cubicBezTo>
                    <a:cubicBezTo>
                      <a:pt x="5132" y="3337"/>
                      <a:pt x="3657" y="1861"/>
                      <a:pt x="3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56"/>
              <p:cNvSpPr/>
              <p:nvPr/>
            </p:nvSpPr>
            <p:spPr>
              <a:xfrm>
                <a:off x="1085075" y="2843675"/>
                <a:ext cx="100625" cy="100625"/>
              </a:xfrm>
              <a:custGeom>
                <a:avLst/>
                <a:gdLst/>
                <a:ahLst/>
                <a:cxnLst/>
                <a:rect l="l" t="t" r="r" b="b"/>
                <a:pathLst>
                  <a:path w="4025" h="4025" extrusionOk="0">
                    <a:moveTo>
                      <a:pt x="2012" y="0"/>
                    </a:moveTo>
                    <a:cubicBezTo>
                      <a:pt x="1918" y="1070"/>
                      <a:pt x="1071" y="1918"/>
                      <a:pt x="0" y="2012"/>
                    </a:cubicBezTo>
                    <a:cubicBezTo>
                      <a:pt x="1069" y="2106"/>
                      <a:pt x="1918" y="2954"/>
                      <a:pt x="2012" y="4024"/>
                    </a:cubicBezTo>
                    <a:cubicBezTo>
                      <a:pt x="2106" y="2954"/>
                      <a:pt x="2954" y="2106"/>
                      <a:pt x="4024" y="2012"/>
                    </a:cubicBezTo>
                    <a:cubicBezTo>
                      <a:pt x="2954" y="1918"/>
                      <a:pt x="2105" y="1070"/>
                      <a:pt x="20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3" name="Google Shape;5653;p56"/>
              <p:cNvSpPr/>
              <p:nvPr/>
            </p:nvSpPr>
            <p:spPr>
              <a:xfrm>
                <a:off x="545075" y="3219475"/>
                <a:ext cx="100675" cy="100700"/>
              </a:xfrm>
              <a:custGeom>
                <a:avLst/>
                <a:gdLst/>
                <a:ahLst/>
                <a:cxnLst/>
                <a:rect l="l" t="t" r="r" b="b"/>
                <a:pathLst>
                  <a:path w="4027" h="4028" extrusionOk="0">
                    <a:moveTo>
                      <a:pt x="2013" y="1"/>
                    </a:moveTo>
                    <a:cubicBezTo>
                      <a:pt x="1920" y="1071"/>
                      <a:pt x="1071" y="1920"/>
                      <a:pt x="1" y="2014"/>
                    </a:cubicBezTo>
                    <a:cubicBezTo>
                      <a:pt x="1071" y="2108"/>
                      <a:pt x="1920" y="2956"/>
                      <a:pt x="2013" y="4028"/>
                    </a:cubicBezTo>
                    <a:cubicBezTo>
                      <a:pt x="2107" y="2956"/>
                      <a:pt x="2956" y="2107"/>
                      <a:pt x="4027" y="2014"/>
                    </a:cubicBezTo>
                    <a:cubicBezTo>
                      <a:pt x="2956" y="1920"/>
                      <a:pt x="2107" y="1071"/>
                      <a:pt x="20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B58F412D-27D3-8B8A-C979-825F539DC4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Phonics Subject for Middle School - 6th Grade: Making Words &amp; Spelling by Slidesgo">
  <a:themeElements>
    <a:clrScheme name="Simple Light">
      <a:dk1>
        <a:srgbClr val="EFEFEF"/>
      </a:dk1>
      <a:lt1>
        <a:srgbClr val="FFFAC0"/>
      </a:lt1>
      <a:dk2>
        <a:srgbClr val="FFFB61"/>
      </a:dk2>
      <a:lt2>
        <a:srgbClr val="7BFFE6"/>
      </a:lt2>
      <a:accent1>
        <a:srgbClr val="00E8C4"/>
      </a:accent1>
      <a:accent2>
        <a:srgbClr val="4DB3FF"/>
      </a:accent2>
      <a:accent3>
        <a:srgbClr val="007DED"/>
      </a:accent3>
      <a:accent4>
        <a:srgbClr val="FFABD1"/>
      </a:accent4>
      <a:accent5>
        <a:srgbClr val="FF71A4"/>
      </a:accent5>
      <a:accent6>
        <a:srgbClr val="262626"/>
      </a:accent6>
      <a:hlink>
        <a:srgbClr val="26262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176</TotalTime>
  <Words>2031</Words>
  <Application>Microsoft Office PowerPoint</Application>
  <PresentationFormat>On-screen Show (16:9)</PresentationFormat>
  <Paragraphs>152</Paragraphs>
  <Slides>17</Slides>
  <Notes>17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Kumbh Sans</vt:lpstr>
      <vt:lpstr>Paytone One</vt:lpstr>
      <vt:lpstr>Bebas Neue</vt:lpstr>
      <vt:lpstr>Calibri</vt:lpstr>
      <vt:lpstr>Nunito Light</vt:lpstr>
      <vt:lpstr>Roboto Condensed Light</vt:lpstr>
      <vt:lpstr>Wingdings</vt:lpstr>
      <vt:lpstr>Arial</vt:lpstr>
      <vt:lpstr>Phonics Subject for Middle School - 6th Grade: Making Words &amp; Spelling by Slidesgo</vt:lpstr>
      <vt:lpstr>PROBLEEMOPLOSSINGS-VAARDIGHEDE:  GEPASTE GEDRAG IN ‘N VERHOUDING</vt:lpstr>
      <vt:lpstr>PowerPoint Presentation</vt:lpstr>
      <vt:lpstr>IDEAL METODE:</vt:lpstr>
      <vt:lpstr>SELFGELDENDE WEIERINGSVAARDIGHEDE – ALKOHOL EN DWELMS</vt:lpstr>
      <vt:lpstr>PowerPoint Presentation</vt:lpstr>
      <vt:lpstr>PowerPoint Presentation</vt:lpstr>
      <vt:lpstr>ONVANPASTE GEDRAG IN  ‘N VERHOUDING: AFKNOUERY</vt:lpstr>
      <vt:lpstr>PowerPoint Presentation</vt:lpstr>
      <vt:lpstr>PowerPoint Presentation</vt:lpstr>
      <vt:lpstr>PowerPoint Presentation</vt:lpstr>
      <vt:lpstr>PowerPoint Presentation</vt:lpstr>
      <vt:lpstr>KOMMUNIKASIE-VAARDIGHEDE: </vt:lpstr>
      <vt:lpstr>Hoe om op OPBOUENDE maniere te VERSKIL:</vt:lpstr>
      <vt:lpstr>HOE OM ‘N VERHOUDING TE BEËINDIG</vt:lpstr>
      <vt:lpstr>Die einde van 'n verhouding kan baie pynlik wees en dit is ontstellend, ongeag jy die een is wat dit beëindig of nie. Daar is baie emosies betrokke by die beëindiging van verhoudings, so keer na jou vriende vir ondersteuning en laat jouself toe om die emosies wat daarmee gepaard gaan, te voel.  Oorweeg die volgende stappe wanneer jy 'n verhouding beëindig: 1)     Beplan 2)    Kyk na jouself 3)    Onthou dat dit nie jou skuld is nie </vt:lpstr>
      <vt:lpstr>ONTHOU:  ‘n Positiewe verhouding is gebaseer op oop en eerlike kommunikasie, vertroue, respek en deernis.  Dit het gesonde grense wat jou toelaat om te wees wie jy is, te doen wat jy wil en tyd saam met jou vriende en familie te bestee. Gee aandag aan ongesonde gedrag in jou verhoudings - soos mag en beheer, disrespek en die gebruik van fisiese krag; en vra hulp indien nodig. Onthou altyd dat 'n verhouding jou gelukkig moet maak en almal verdien om positiewe verhoudings te hê.</vt:lpstr>
      <vt:lpstr>VRAAG- BOKS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 SOLVING SKILLS:  APPROPRIATE BEHAVIOUR IN A RELATIONSHIP</dc:title>
  <dc:creator>Acer</dc:creator>
  <cp:lastModifiedBy>Carsten Gertz</cp:lastModifiedBy>
  <cp:revision>25</cp:revision>
  <dcterms:modified xsi:type="dcterms:W3CDTF">2022-10-24T14:08:09Z</dcterms:modified>
</cp:coreProperties>
</file>